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sldIdLst>
    <p:sldId id="1132" r:id="rId2"/>
    <p:sldId id="1133" r:id="rId3"/>
    <p:sldId id="1135" r:id="rId4"/>
    <p:sldId id="11092800" r:id="rId5"/>
    <p:sldId id="11092802" r:id="rId6"/>
    <p:sldId id="11092803" r:id="rId7"/>
    <p:sldId id="11092804" r:id="rId8"/>
    <p:sldId id="11092805" r:id="rId9"/>
    <p:sldId id="11092806" r:id="rId10"/>
    <p:sldId id="11092808" r:id="rId11"/>
    <p:sldId id="11092807" r:id="rId12"/>
    <p:sldId id="11092809" r:id="rId13"/>
    <p:sldId id="11092810" r:id="rId14"/>
    <p:sldId id="11092811" r:id="rId15"/>
    <p:sldId id="11092812" r:id="rId16"/>
    <p:sldId id="11092813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1A22"/>
    <a:srgbClr val="FFFFFF"/>
    <a:srgbClr val="8CC03C"/>
    <a:srgbClr val="2E7166"/>
    <a:srgbClr val="EBFFF4"/>
    <a:srgbClr val="262626"/>
    <a:srgbClr val="000000"/>
    <a:srgbClr val="DD3000"/>
    <a:srgbClr val="D352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94947" autoAdjust="0"/>
  </p:normalViewPr>
  <p:slideViewPr>
    <p:cSldViewPr snapToGrid="0" showGuides="1">
      <p:cViewPr>
        <p:scale>
          <a:sx n="33" d="100"/>
          <a:sy n="33" d="100"/>
        </p:scale>
        <p:origin x="1998" y="1212"/>
      </p:cViewPr>
      <p:guideLst/>
    </p:cSldViewPr>
  </p:slideViewPr>
  <p:outlineViewPr>
    <p:cViewPr>
      <p:scale>
        <a:sx n="33" d="100"/>
        <a:sy n="33" d="100"/>
      </p:scale>
      <p:origin x="0" y="-30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2" d="100"/>
        <a:sy n="4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D9B6A-76DC-479B-8385-D1B66C59E432}" type="datetimeFigureOut">
              <a:rPr lang="zh-CN" altLang="en-US" smtClean="0"/>
              <a:t>2023/7/18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B123E-A6BE-4063-A07A-316D6F1153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905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0A3D182-C314-81CD-ABE7-00C7493DB4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274" y="-2"/>
            <a:ext cx="11136613" cy="6858002"/>
          </a:xfrm>
          <a:prstGeom prst="rect">
            <a:avLst/>
          </a:pr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0D62017-80A7-7E27-B5BB-A91C796AFE8D}"/>
              </a:ext>
            </a:extLst>
          </p:cNvPr>
          <p:cNvSpPr/>
          <p:nvPr userDrawn="1"/>
        </p:nvSpPr>
        <p:spPr>
          <a:xfrm>
            <a:off x="271053" y="0"/>
            <a:ext cx="8045634" cy="6858000"/>
          </a:xfrm>
          <a:custGeom>
            <a:avLst/>
            <a:gdLst>
              <a:gd name="connsiteX0" fmla="*/ 163126 w 8107680"/>
              <a:gd name="connsiteY0" fmla="*/ 0 h 6858000"/>
              <a:gd name="connsiteX1" fmla="*/ 6623754 w 8107680"/>
              <a:gd name="connsiteY1" fmla="*/ 0 h 6858000"/>
              <a:gd name="connsiteX2" fmla="*/ 6726911 w 8107680"/>
              <a:gd name="connsiteY2" fmla="*/ 110645 h 6858000"/>
              <a:gd name="connsiteX3" fmla="*/ 8107680 w 8107680"/>
              <a:gd name="connsiteY3" fmla="*/ 3860800 h 6858000"/>
              <a:gd name="connsiteX4" fmla="*/ 7302562 w 8107680"/>
              <a:gd name="connsiteY4" fmla="*/ 6826049 h 6858000"/>
              <a:gd name="connsiteX5" fmla="*/ 7282365 w 8107680"/>
              <a:gd name="connsiteY5" fmla="*/ 6858000 h 6858000"/>
              <a:gd name="connsiteX6" fmla="*/ 0 w 8107680"/>
              <a:gd name="connsiteY6" fmla="*/ 6858000 h 6858000"/>
              <a:gd name="connsiteX7" fmla="*/ 0 w 8107680"/>
              <a:gd name="connsiteY7" fmla="*/ 181407 h 6858000"/>
              <a:gd name="connsiteX8" fmla="*/ 59969 w 8107680"/>
              <a:gd name="connsiteY8" fmla="*/ 110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07680" h="6858000">
                <a:moveTo>
                  <a:pt x="163126" y="0"/>
                </a:moveTo>
                <a:lnTo>
                  <a:pt x="6623754" y="0"/>
                </a:lnTo>
                <a:lnTo>
                  <a:pt x="6726911" y="110645"/>
                </a:lnTo>
                <a:cubicBezTo>
                  <a:pt x="7580021" y="1070394"/>
                  <a:pt x="8107680" y="2396274"/>
                  <a:pt x="8107680" y="3860800"/>
                </a:cubicBezTo>
                <a:cubicBezTo>
                  <a:pt x="8107680" y="4959195"/>
                  <a:pt x="7810872" y="5979601"/>
                  <a:pt x="7302562" y="6826049"/>
                </a:cubicBezTo>
                <a:lnTo>
                  <a:pt x="7282365" y="6858000"/>
                </a:lnTo>
                <a:lnTo>
                  <a:pt x="0" y="6858000"/>
                </a:lnTo>
                <a:lnTo>
                  <a:pt x="0" y="181407"/>
                </a:lnTo>
                <a:lnTo>
                  <a:pt x="59969" y="110645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9DCBA1B6-0F0C-AB9C-09D0-AE48D957EA5B}"/>
              </a:ext>
            </a:extLst>
          </p:cNvPr>
          <p:cNvSpPr/>
          <p:nvPr userDrawn="1"/>
        </p:nvSpPr>
        <p:spPr>
          <a:xfrm>
            <a:off x="116338" y="0"/>
            <a:ext cx="8045634" cy="6858000"/>
          </a:xfrm>
          <a:custGeom>
            <a:avLst/>
            <a:gdLst>
              <a:gd name="connsiteX0" fmla="*/ 163126 w 8107680"/>
              <a:gd name="connsiteY0" fmla="*/ 0 h 6858000"/>
              <a:gd name="connsiteX1" fmla="*/ 6623754 w 8107680"/>
              <a:gd name="connsiteY1" fmla="*/ 0 h 6858000"/>
              <a:gd name="connsiteX2" fmla="*/ 6726911 w 8107680"/>
              <a:gd name="connsiteY2" fmla="*/ 110645 h 6858000"/>
              <a:gd name="connsiteX3" fmla="*/ 8107680 w 8107680"/>
              <a:gd name="connsiteY3" fmla="*/ 3860800 h 6858000"/>
              <a:gd name="connsiteX4" fmla="*/ 7302562 w 8107680"/>
              <a:gd name="connsiteY4" fmla="*/ 6826049 h 6858000"/>
              <a:gd name="connsiteX5" fmla="*/ 7282365 w 8107680"/>
              <a:gd name="connsiteY5" fmla="*/ 6858000 h 6858000"/>
              <a:gd name="connsiteX6" fmla="*/ 0 w 8107680"/>
              <a:gd name="connsiteY6" fmla="*/ 6858000 h 6858000"/>
              <a:gd name="connsiteX7" fmla="*/ 0 w 8107680"/>
              <a:gd name="connsiteY7" fmla="*/ 181407 h 6858000"/>
              <a:gd name="connsiteX8" fmla="*/ 59969 w 8107680"/>
              <a:gd name="connsiteY8" fmla="*/ 110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07680" h="6858000">
                <a:moveTo>
                  <a:pt x="163126" y="0"/>
                </a:moveTo>
                <a:lnTo>
                  <a:pt x="6623754" y="0"/>
                </a:lnTo>
                <a:lnTo>
                  <a:pt x="6726911" y="110645"/>
                </a:lnTo>
                <a:cubicBezTo>
                  <a:pt x="7580021" y="1070394"/>
                  <a:pt x="8107680" y="2396274"/>
                  <a:pt x="8107680" y="3860800"/>
                </a:cubicBezTo>
                <a:cubicBezTo>
                  <a:pt x="8107680" y="4959195"/>
                  <a:pt x="7810872" y="5979601"/>
                  <a:pt x="7302562" y="6826049"/>
                </a:cubicBezTo>
                <a:lnTo>
                  <a:pt x="7282365" y="6858000"/>
                </a:lnTo>
                <a:lnTo>
                  <a:pt x="0" y="6858000"/>
                </a:lnTo>
                <a:lnTo>
                  <a:pt x="0" y="181407"/>
                </a:lnTo>
                <a:lnTo>
                  <a:pt x="59969" y="110645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27BD4E83-50C1-D53B-6F88-27FFC7EF4F65}"/>
              </a:ext>
            </a:extLst>
          </p:cNvPr>
          <p:cNvSpPr/>
          <p:nvPr userDrawn="1"/>
        </p:nvSpPr>
        <p:spPr>
          <a:xfrm>
            <a:off x="-27492" y="-7238"/>
            <a:ext cx="7746383" cy="6887008"/>
          </a:xfrm>
          <a:custGeom>
            <a:avLst/>
            <a:gdLst>
              <a:gd name="connsiteX0" fmla="*/ 163126 w 8107680"/>
              <a:gd name="connsiteY0" fmla="*/ 0 h 6858000"/>
              <a:gd name="connsiteX1" fmla="*/ 6623754 w 8107680"/>
              <a:gd name="connsiteY1" fmla="*/ 0 h 6858000"/>
              <a:gd name="connsiteX2" fmla="*/ 6726911 w 8107680"/>
              <a:gd name="connsiteY2" fmla="*/ 110645 h 6858000"/>
              <a:gd name="connsiteX3" fmla="*/ 8107680 w 8107680"/>
              <a:gd name="connsiteY3" fmla="*/ 3860800 h 6858000"/>
              <a:gd name="connsiteX4" fmla="*/ 7302562 w 8107680"/>
              <a:gd name="connsiteY4" fmla="*/ 6826049 h 6858000"/>
              <a:gd name="connsiteX5" fmla="*/ 7282365 w 8107680"/>
              <a:gd name="connsiteY5" fmla="*/ 6858000 h 6858000"/>
              <a:gd name="connsiteX6" fmla="*/ 0 w 8107680"/>
              <a:gd name="connsiteY6" fmla="*/ 6858000 h 6858000"/>
              <a:gd name="connsiteX7" fmla="*/ 0 w 8107680"/>
              <a:gd name="connsiteY7" fmla="*/ 181407 h 6858000"/>
              <a:gd name="connsiteX8" fmla="*/ 59969 w 8107680"/>
              <a:gd name="connsiteY8" fmla="*/ 110645 h 6858000"/>
              <a:gd name="connsiteX0" fmla="*/ 163126 w 8107680"/>
              <a:gd name="connsiteY0" fmla="*/ 0 h 6858000"/>
              <a:gd name="connsiteX1" fmla="*/ 6623754 w 8107680"/>
              <a:gd name="connsiteY1" fmla="*/ 0 h 6858000"/>
              <a:gd name="connsiteX2" fmla="*/ 6726911 w 8107680"/>
              <a:gd name="connsiteY2" fmla="*/ 110645 h 6858000"/>
              <a:gd name="connsiteX3" fmla="*/ 8107680 w 8107680"/>
              <a:gd name="connsiteY3" fmla="*/ 3860800 h 6858000"/>
              <a:gd name="connsiteX4" fmla="*/ 7302562 w 8107680"/>
              <a:gd name="connsiteY4" fmla="*/ 6826049 h 6858000"/>
              <a:gd name="connsiteX5" fmla="*/ 7282365 w 8107680"/>
              <a:gd name="connsiteY5" fmla="*/ 6858000 h 6858000"/>
              <a:gd name="connsiteX6" fmla="*/ 0 w 8107680"/>
              <a:gd name="connsiteY6" fmla="*/ 6858000 h 6858000"/>
              <a:gd name="connsiteX7" fmla="*/ 0 w 8107680"/>
              <a:gd name="connsiteY7" fmla="*/ 181407 h 6858000"/>
              <a:gd name="connsiteX8" fmla="*/ 163126 w 8107680"/>
              <a:gd name="connsiteY8" fmla="*/ 0 h 6858000"/>
              <a:gd name="connsiteX0" fmla="*/ 185065 w 8129619"/>
              <a:gd name="connsiteY0" fmla="*/ 3650 h 6861650"/>
              <a:gd name="connsiteX1" fmla="*/ 6645693 w 8129619"/>
              <a:gd name="connsiteY1" fmla="*/ 3650 h 6861650"/>
              <a:gd name="connsiteX2" fmla="*/ 6748850 w 8129619"/>
              <a:gd name="connsiteY2" fmla="*/ 114295 h 6861650"/>
              <a:gd name="connsiteX3" fmla="*/ 8129619 w 8129619"/>
              <a:gd name="connsiteY3" fmla="*/ 3864450 h 6861650"/>
              <a:gd name="connsiteX4" fmla="*/ 7324501 w 8129619"/>
              <a:gd name="connsiteY4" fmla="*/ 6829699 h 6861650"/>
              <a:gd name="connsiteX5" fmla="*/ 7304304 w 8129619"/>
              <a:gd name="connsiteY5" fmla="*/ 6861650 h 6861650"/>
              <a:gd name="connsiteX6" fmla="*/ 21939 w 8129619"/>
              <a:gd name="connsiteY6" fmla="*/ 6861650 h 6861650"/>
              <a:gd name="connsiteX7" fmla="*/ 0 w 8129619"/>
              <a:gd name="connsiteY7" fmla="*/ 0 h 6861650"/>
              <a:gd name="connsiteX8" fmla="*/ 185065 w 8129619"/>
              <a:gd name="connsiteY8" fmla="*/ 3650 h 6861650"/>
              <a:gd name="connsiteX0" fmla="*/ 185065 w 8129619"/>
              <a:gd name="connsiteY0" fmla="*/ 0 h 6868892"/>
              <a:gd name="connsiteX1" fmla="*/ 6645693 w 8129619"/>
              <a:gd name="connsiteY1" fmla="*/ 10892 h 6868892"/>
              <a:gd name="connsiteX2" fmla="*/ 6748850 w 8129619"/>
              <a:gd name="connsiteY2" fmla="*/ 121537 h 6868892"/>
              <a:gd name="connsiteX3" fmla="*/ 8129619 w 8129619"/>
              <a:gd name="connsiteY3" fmla="*/ 3871692 h 6868892"/>
              <a:gd name="connsiteX4" fmla="*/ 7324501 w 8129619"/>
              <a:gd name="connsiteY4" fmla="*/ 6836941 h 6868892"/>
              <a:gd name="connsiteX5" fmla="*/ 7304304 w 8129619"/>
              <a:gd name="connsiteY5" fmla="*/ 6868892 h 6868892"/>
              <a:gd name="connsiteX6" fmla="*/ 21939 w 8129619"/>
              <a:gd name="connsiteY6" fmla="*/ 6868892 h 6868892"/>
              <a:gd name="connsiteX7" fmla="*/ 0 w 8129619"/>
              <a:gd name="connsiteY7" fmla="*/ 7242 h 6868892"/>
              <a:gd name="connsiteX8" fmla="*/ 185065 w 8129619"/>
              <a:gd name="connsiteY8" fmla="*/ 0 h 6868892"/>
              <a:gd name="connsiteX0" fmla="*/ 196035 w 8140589"/>
              <a:gd name="connsiteY0" fmla="*/ 47216 h 6916108"/>
              <a:gd name="connsiteX1" fmla="*/ 6656663 w 8140589"/>
              <a:gd name="connsiteY1" fmla="*/ 58108 h 6916108"/>
              <a:gd name="connsiteX2" fmla="*/ 6759820 w 8140589"/>
              <a:gd name="connsiteY2" fmla="*/ 168753 h 6916108"/>
              <a:gd name="connsiteX3" fmla="*/ 8140589 w 8140589"/>
              <a:gd name="connsiteY3" fmla="*/ 3918908 h 6916108"/>
              <a:gd name="connsiteX4" fmla="*/ 7335471 w 8140589"/>
              <a:gd name="connsiteY4" fmla="*/ 6884157 h 6916108"/>
              <a:gd name="connsiteX5" fmla="*/ 7315274 w 8140589"/>
              <a:gd name="connsiteY5" fmla="*/ 6916108 h 6916108"/>
              <a:gd name="connsiteX6" fmla="*/ 32909 w 8140589"/>
              <a:gd name="connsiteY6" fmla="*/ 6916108 h 6916108"/>
              <a:gd name="connsiteX7" fmla="*/ 0 w 8140589"/>
              <a:gd name="connsiteY7" fmla="*/ 0 h 6916108"/>
              <a:gd name="connsiteX8" fmla="*/ 196035 w 8140589"/>
              <a:gd name="connsiteY8" fmla="*/ 47216 h 6916108"/>
              <a:gd name="connsiteX0" fmla="*/ 228945 w 8173499"/>
              <a:gd name="connsiteY0" fmla="*/ 0 h 6868892"/>
              <a:gd name="connsiteX1" fmla="*/ 6689573 w 8173499"/>
              <a:gd name="connsiteY1" fmla="*/ 10892 h 6868892"/>
              <a:gd name="connsiteX2" fmla="*/ 6792730 w 8173499"/>
              <a:gd name="connsiteY2" fmla="*/ 121537 h 6868892"/>
              <a:gd name="connsiteX3" fmla="*/ 8173499 w 8173499"/>
              <a:gd name="connsiteY3" fmla="*/ 3871692 h 6868892"/>
              <a:gd name="connsiteX4" fmla="*/ 7368381 w 8173499"/>
              <a:gd name="connsiteY4" fmla="*/ 6836941 h 6868892"/>
              <a:gd name="connsiteX5" fmla="*/ 7348184 w 8173499"/>
              <a:gd name="connsiteY5" fmla="*/ 6868892 h 6868892"/>
              <a:gd name="connsiteX6" fmla="*/ 65819 w 8173499"/>
              <a:gd name="connsiteY6" fmla="*/ 6868892 h 6868892"/>
              <a:gd name="connsiteX7" fmla="*/ 0 w 8173499"/>
              <a:gd name="connsiteY7" fmla="*/ 7242 h 6868892"/>
              <a:gd name="connsiteX8" fmla="*/ 228945 w 8173499"/>
              <a:gd name="connsiteY8" fmla="*/ 0 h 6868892"/>
              <a:gd name="connsiteX0" fmla="*/ 228945 w 8173499"/>
              <a:gd name="connsiteY0" fmla="*/ 0 h 6890676"/>
              <a:gd name="connsiteX1" fmla="*/ 6689573 w 8173499"/>
              <a:gd name="connsiteY1" fmla="*/ 10892 h 6890676"/>
              <a:gd name="connsiteX2" fmla="*/ 6792730 w 8173499"/>
              <a:gd name="connsiteY2" fmla="*/ 121537 h 6890676"/>
              <a:gd name="connsiteX3" fmla="*/ 8173499 w 8173499"/>
              <a:gd name="connsiteY3" fmla="*/ 3871692 h 6890676"/>
              <a:gd name="connsiteX4" fmla="*/ 7368381 w 8173499"/>
              <a:gd name="connsiteY4" fmla="*/ 6836941 h 6890676"/>
              <a:gd name="connsiteX5" fmla="*/ 7348184 w 8173499"/>
              <a:gd name="connsiteY5" fmla="*/ 6868892 h 6890676"/>
              <a:gd name="connsiteX6" fmla="*/ 42848 w 8173499"/>
              <a:gd name="connsiteY6" fmla="*/ 6890676 h 6890676"/>
              <a:gd name="connsiteX7" fmla="*/ 0 w 8173499"/>
              <a:gd name="connsiteY7" fmla="*/ 7242 h 6890676"/>
              <a:gd name="connsiteX8" fmla="*/ 228945 w 8173499"/>
              <a:gd name="connsiteY8" fmla="*/ 0 h 6890676"/>
              <a:gd name="connsiteX0" fmla="*/ 228945 w 8173499"/>
              <a:gd name="connsiteY0" fmla="*/ 0 h 6890676"/>
              <a:gd name="connsiteX1" fmla="*/ 6689573 w 8173499"/>
              <a:gd name="connsiteY1" fmla="*/ 10892 h 6890676"/>
              <a:gd name="connsiteX2" fmla="*/ 6792730 w 8173499"/>
              <a:gd name="connsiteY2" fmla="*/ 121537 h 6890676"/>
              <a:gd name="connsiteX3" fmla="*/ 8173499 w 8173499"/>
              <a:gd name="connsiteY3" fmla="*/ 3871692 h 6890676"/>
              <a:gd name="connsiteX4" fmla="*/ 7368381 w 8173499"/>
              <a:gd name="connsiteY4" fmla="*/ 6836941 h 6890676"/>
              <a:gd name="connsiteX5" fmla="*/ 7348184 w 8173499"/>
              <a:gd name="connsiteY5" fmla="*/ 6868892 h 6890676"/>
              <a:gd name="connsiteX6" fmla="*/ 31362 w 8173499"/>
              <a:gd name="connsiteY6" fmla="*/ 6890676 h 6890676"/>
              <a:gd name="connsiteX7" fmla="*/ 0 w 8173499"/>
              <a:gd name="connsiteY7" fmla="*/ 7242 h 6890676"/>
              <a:gd name="connsiteX8" fmla="*/ 228945 w 8173499"/>
              <a:gd name="connsiteY8" fmla="*/ 0 h 6890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73499" h="6890676">
                <a:moveTo>
                  <a:pt x="228945" y="0"/>
                </a:moveTo>
                <a:lnTo>
                  <a:pt x="6689573" y="10892"/>
                </a:lnTo>
                <a:lnTo>
                  <a:pt x="6792730" y="121537"/>
                </a:lnTo>
                <a:cubicBezTo>
                  <a:pt x="7645840" y="1081286"/>
                  <a:pt x="8173499" y="2407166"/>
                  <a:pt x="8173499" y="3871692"/>
                </a:cubicBezTo>
                <a:cubicBezTo>
                  <a:pt x="8173499" y="4970087"/>
                  <a:pt x="7876691" y="5990493"/>
                  <a:pt x="7368381" y="6836941"/>
                </a:cubicBezTo>
                <a:lnTo>
                  <a:pt x="7348184" y="6868892"/>
                </a:lnTo>
                <a:lnTo>
                  <a:pt x="31362" y="6890676"/>
                </a:lnTo>
                <a:lnTo>
                  <a:pt x="0" y="7242"/>
                </a:lnTo>
                <a:lnTo>
                  <a:pt x="228945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5A0D477B-ABDE-4E8B-E63A-D6BD71245D95}"/>
              </a:ext>
            </a:extLst>
          </p:cNvPr>
          <p:cNvSpPr/>
          <p:nvPr userDrawn="1"/>
        </p:nvSpPr>
        <p:spPr>
          <a:xfrm>
            <a:off x="762000" y="0"/>
            <a:ext cx="7151914" cy="6858000"/>
          </a:xfrm>
          <a:custGeom>
            <a:avLst/>
            <a:gdLst>
              <a:gd name="connsiteX0" fmla="*/ 0 w 7863840"/>
              <a:gd name="connsiteY0" fmla="*/ 0 h 6858000"/>
              <a:gd name="connsiteX1" fmla="*/ 6595951 w 7863840"/>
              <a:gd name="connsiteY1" fmla="*/ 0 h 6858000"/>
              <a:gd name="connsiteX2" fmla="*/ 6639166 w 7863840"/>
              <a:gd name="connsiteY2" fmla="*/ 50993 h 6858000"/>
              <a:gd name="connsiteX3" fmla="*/ 7863840 w 7863840"/>
              <a:gd name="connsiteY3" fmla="*/ 3616960 h 6858000"/>
              <a:gd name="connsiteX4" fmla="*/ 6927288 w 7863840"/>
              <a:gd name="connsiteY4" fmla="*/ 6790141 h 6858000"/>
              <a:gd name="connsiteX5" fmla="*/ 6879886 w 7863840"/>
              <a:gd name="connsiteY5" fmla="*/ 6858000 h 6858000"/>
              <a:gd name="connsiteX6" fmla="*/ 0 w 786384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63840" h="6858000">
                <a:moveTo>
                  <a:pt x="0" y="0"/>
                </a:moveTo>
                <a:lnTo>
                  <a:pt x="6595951" y="0"/>
                </a:lnTo>
                <a:lnTo>
                  <a:pt x="6639166" y="50993"/>
                </a:lnTo>
                <a:cubicBezTo>
                  <a:pt x="7400077" y="992830"/>
                  <a:pt x="7863840" y="2243967"/>
                  <a:pt x="7863840" y="3616960"/>
                </a:cubicBezTo>
                <a:cubicBezTo>
                  <a:pt x="7863840" y="4806888"/>
                  <a:pt x="7515503" y="5905287"/>
                  <a:pt x="6927288" y="6790141"/>
                </a:cubicBezTo>
                <a:lnTo>
                  <a:pt x="6879886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CC0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id="{479E4882-510C-42ED-F5C8-097787CF307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20542" y="2201627"/>
            <a:ext cx="1660282" cy="1765510"/>
          </a:xfrm>
          <a:prstGeom prst="rect">
            <a:avLst/>
          </a:prstGeom>
        </p:spPr>
        <p:txBody>
          <a:bodyPr/>
          <a:lstStyle>
            <a:lvl1pPr>
              <a:defRPr sz="138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乡</a:t>
            </a:r>
            <a:endParaRPr lang="en-US" altLang="zh-CN" dirty="0"/>
          </a:p>
        </p:txBody>
      </p:sp>
      <p:sp>
        <p:nvSpPr>
          <p:cNvPr id="32" name="文本占位符 27">
            <a:extLst>
              <a:ext uri="{FF2B5EF4-FFF2-40B4-BE49-F238E27FC236}">
                <a16:creationId xmlns:a16="http://schemas.microsoft.com/office/drawing/2014/main" id="{87846E79-6667-1CB5-4B0F-C0F58B79B22F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868264" y="2332295"/>
            <a:ext cx="1908814" cy="1765510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3800" b="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村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文本占位符 27">
            <a:extLst>
              <a:ext uri="{FF2B5EF4-FFF2-40B4-BE49-F238E27FC236}">
                <a16:creationId xmlns:a16="http://schemas.microsoft.com/office/drawing/2014/main" id="{9F420AA9-94E2-5045-DC91-AFD49B8F6269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800033" y="2267898"/>
            <a:ext cx="1794107" cy="1436975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500" b="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振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4" name="文本占位符 27">
            <a:extLst>
              <a:ext uri="{FF2B5EF4-FFF2-40B4-BE49-F238E27FC236}">
                <a16:creationId xmlns:a16="http://schemas.microsoft.com/office/drawing/2014/main" id="{2EEA30E7-D7E0-B9C9-FF68-5503D68D22E3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5396287" y="2456697"/>
            <a:ext cx="1525300" cy="1641108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5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兴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稻壳儿榴莲果果">
            <a:extLst>
              <a:ext uri="{FF2B5EF4-FFF2-40B4-BE49-F238E27FC236}">
                <a16:creationId xmlns:a16="http://schemas.microsoft.com/office/drawing/2014/main" id="{1CCCC3E2-7A45-83AA-1D05-B247365F74AB}"/>
              </a:ext>
            </a:extLst>
          </p:cNvPr>
          <p:cNvSpPr/>
          <p:nvPr userDrawn="1"/>
        </p:nvSpPr>
        <p:spPr>
          <a:xfrm>
            <a:off x="435429" y="4213805"/>
            <a:ext cx="6977741" cy="520714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rgbClr val="FFFFFF">
                  <a:alpha val="0"/>
                </a:srgbClr>
              </a:gs>
              <a:gs pos="97000">
                <a:srgbClr val="FFFFFF">
                  <a:alpha val="0"/>
                </a:srgbClr>
              </a:gs>
              <a:gs pos="81000">
                <a:srgbClr val="FFFFFF"/>
              </a:gs>
              <a:gs pos="16000">
                <a:srgbClr val="FFFFFF"/>
              </a:gs>
            </a:gsLst>
            <a:lin ang="0" scaled="1"/>
          </a:gradFill>
          <a:ln w="476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汉仪君黑-45简" panose="020B0604020202020204" charset="-122"/>
              <a:sym typeface="+mn-ea"/>
            </a:endParaRPr>
          </a:p>
        </p:txBody>
      </p:sp>
      <p:sp>
        <p:nvSpPr>
          <p:cNvPr id="50" name="文本占位符 2">
            <a:extLst>
              <a:ext uri="{FF2B5EF4-FFF2-40B4-BE49-F238E27FC236}">
                <a16:creationId xmlns:a16="http://schemas.microsoft.com/office/drawing/2014/main" id="{8871D11D-448A-E6BB-A7D2-08F9E034A871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1066274" y="4294458"/>
            <a:ext cx="5855313" cy="413559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600">
                <a:solidFill>
                  <a:srgbClr val="8CC03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智慧农业行业发展计划书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2F8A9F6-C356-D4CC-C5D8-2A7CE426EE1C}"/>
              </a:ext>
            </a:extLst>
          </p:cNvPr>
          <p:cNvGrpSpPr/>
          <p:nvPr userDrawn="1"/>
        </p:nvGrpSpPr>
        <p:grpSpPr>
          <a:xfrm flipH="1">
            <a:off x="695257" y="836978"/>
            <a:ext cx="269865" cy="115032"/>
            <a:chOff x="5553126" y="658529"/>
            <a:chExt cx="126384" cy="46916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1555F744-926A-6638-3D81-F8F240484A36}"/>
                </a:ext>
              </a:extLst>
            </p:cNvPr>
            <p:cNvCxnSpPr/>
            <p:nvPr/>
          </p:nvCxnSpPr>
          <p:spPr>
            <a:xfrm>
              <a:off x="5594450" y="658529"/>
              <a:ext cx="85060" cy="0"/>
            </a:xfrm>
            <a:prstGeom prst="line">
              <a:avLst/>
            </a:prstGeom>
            <a:noFill/>
            <a:ln w="28575" cap="rnd" cmpd="sng" algn="ctr">
              <a:solidFill>
                <a:sysClr val="window" lastClr="FFFFFF"/>
              </a:solidFill>
              <a:prstDash val="solid"/>
              <a:round/>
            </a:ln>
            <a:effectLst/>
          </p:spPr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7CB2871F-3AB9-A3F2-8244-28496200F761}"/>
                </a:ext>
              </a:extLst>
            </p:cNvPr>
            <p:cNvCxnSpPr/>
            <p:nvPr/>
          </p:nvCxnSpPr>
          <p:spPr>
            <a:xfrm>
              <a:off x="5553126" y="705445"/>
              <a:ext cx="126384" cy="0"/>
            </a:xfrm>
            <a:prstGeom prst="line">
              <a:avLst/>
            </a:prstGeom>
            <a:noFill/>
            <a:ln w="28575" cap="rnd" cmpd="sng" algn="ctr">
              <a:solidFill>
                <a:sysClr val="window" lastClr="FFFFFF"/>
              </a:solidFill>
              <a:prstDash val="solid"/>
              <a:round/>
            </a:ln>
            <a:effectLst/>
          </p:spPr>
        </p:cxnSp>
      </p:grpSp>
      <p:sp>
        <p:nvSpPr>
          <p:cNvPr id="31" name="文本占位符 2">
            <a:extLst>
              <a:ext uri="{FF2B5EF4-FFF2-40B4-BE49-F238E27FC236}">
                <a16:creationId xmlns:a16="http://schemas.microsoft.com/office/drawing/2014/main" id="{B2620D8F-629B-E1E9-2197-51EC028E62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2969" y="1537727"/>
            <a:ext cx="5421611" cy="44076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lvl1pPr marL="0" indent="0" algn="dist">
              <a:buFontTx/>
              <a:buNone/>
              <a:defRPr lang="zh-CN" altLang="en-US" sz="2000" b="1" cap="all" dirty="0">
                <a:ln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+mn-ea"/>
                <a:ea typeface="+mn-ea"/>
              </a:defRPr>
            </a:lvl1pPr>
          </a:lstStyle>
          <a:p>
            <a:pPr marL="0" lvl="0">
              <a:lnSpc>
                <a:spcPts val="3000"/>
              </a:lnSpc>
            </a:pPr>
            <a:r>
              <a:rPr lang="en-US" altLang="zh-CN" sz="1800" dirty="0"/>
              <a:t>Rural revitalization</a:t>
            </a:r>
            <a:endParaRPr lang="zh-CN" altLang="en-US" sz="1800" dirty="0"/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EA0E263B-A34A-162A-6FE2-743D6EBE87F3}"/>
              </a:ext>
            </a:extLst>
          </p:cNvPr>
          <p:cNvSpPr/>
          <p:nvPr userDrawn="1"/>
        </p:nvSpPr>
        <p:spPr>
          <a:xfrm>
            <a:off x="4141505" y="5407116"/>
            <a:ext cx="1933635" cy="186375"/>
          </a:xfrm>
          <a:prstGeom prst="parallelogram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09585"/>
            <a:endParaRPr lang="zh-CN" altLang="en-US" sz="2400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F06AE223-E999-7CEF-12AD-64B5C832BDD6}"/>
              </a:ext>
            </a:extLst>
          </p:cNvPr>
          <p:cNvSpPr/>
          <p:nvPr userDrawn="1"/>
        </p:nvSpPr>
        <p:spPr>
          <a:xfrm>
            <a:off x="1484082" y="5407116"/>
            <a:ext cx="1933635" cy="186375"/>
          </a:xfrm>
          <a:prstGeom prst="parallelogram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0859D17B-EBEA-1635-459B-F30864C07DE8}"/>
              </a:ext>
            </a:extLst>
          </p:cNvPr>
          <p:cNvCxnSpPr/>
          <p:nvPr userDrawn="1"/>
        </p:nvCxnSpPr>
        <p:spPr>
          <a:xfrm>
            <a:off x="3736638" y="5078758"/>
            <a:ext cx="0" cy="46800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44" name="文本占位符 2">
            <a:extLst>
              <a:ext uri="{FF2B5EF4-FFF2-40B4-BE49-F238E27FC236}">
                <a16:creationId xmlns:a16="http://schemas.microsoft.com/office/drawing/2014/main" id="{4C561F50-D568-BE7F-FDC5-1F1ED6146B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54646" y="5233132"/>
            <a:ext cx="1840212" cy="5207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汇报人</a:t>
            </a:r>
            <a:r>
              <a:rPr lang="en-US" altLang="zh-CN" sz="1800" dirty="0"/>
              <a:t>:XXX</a:t>
            </a:r>
            <a:endParaRPr lang="zh-CN" altLang="en-US" sz="1800" dirty="0"/>
          </a:p>
        </p:txBody>
      </p:sp>
      <p:sp>
        <p:nvSpPr>
          <p:cNvPr id="45" name="文本占位符 2">
            <a:extLst>
              <a:ext uri="{FF2B5EF4-FFF2-40B4-BE49-F238E27FC236}">
                <a16:creationId xmlns:a16="http://schemas.microsoft.com/office/drawing/2014/main" id="{B65CD40F-1DD3-29F2-547B-4B7135988C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37187" y="5233132"/>
            <a:ext cx="1840212" cy="5207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时间：</a:t>
            </a:r>
            <a:r>
              <a:rPr lang="en-US" altLang="zh-CN" sz="1800" dirty="0"/>
              <a:t>XXXXXX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6201600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466A234-2AEC-FDFC-7415-2958156F2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211424" cy="445770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4D1E60E5-A215-CA33-0CF9-8DA3AA2029AD}"/>
              </a:ext>
            </a:extLst>
          </p:cNvPr>
          <p:cNvGrpSpPr/>
          <p:nvPr userDrawn="1"/>
        </p:nvGrpSpPr>
        <p:grpSpPr>
          <a:xfrm rot="16200000" flipV="1">
            <a:off x="4023393" y="-1310606"/>
            <a:ext cx="4145211" cy="12192001"/>
            <a:chOff x="964920" y="0"/>
            <a:chExt cx="7351767" cy="685800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36BDC8E-95F1-875A-89FD-A472E617810E}"/>
                </a:ext>
              </a:extLst>
            </p:cNvPr>
            <p:cNvSpPr/>
            <p:nvPr userDrawn="1"/>
          </p:nvSpPr>
          <p:spPr>
            <a:xfrm>
              <a:off x="964922" y="0"/>
              <a:ext cx="7351765" cy="6858000"/>
            </a:xfrm>
            <a:custGeom>
              <a:avLst/>
              <a:gdLst>
                <a:gd name="connsiteX0" fmla="*/ 163126 w 8107680"/>
                <a:gd name="connsiteY0" fmla="*/ 0 h 6858000"/>
                <a:gd name="connsiteX1" fmla="*/ 6623754 w 8107680"/>
                <a:gd name="connsiteY1" fmla="*/ 0 h 6858000"/>
                <a:gd name="connsiteX2" fmla="*/ 6726911 w 8107680"/>
                <a:gd name="connsiteY2" fmla="*/ 110645 h 6858000"/>
                <a:gd name="connsiteX3" fmla="*/ 8107680 w 8107680"/>
                <a:gd name="connsiteY3" fmla="*/ 3860800 h 6858000"/>
                <a:gd name="connsiteX4" fmla="*/ 7302562 w 8107680"/>
                <a:gd name="connsiteY4" fmla="*/ 6826049 h 6858000"/>
                <a:gd name="connsiteX5" fmla="*/ 7282365 w 8107680"/>
                <a:gd name="connsiteY5" fmla="*/ 6858000 h 6858000"/>
                <a:gd name="connsiteX6" fmla="*/ 0 w 8107680"/>
                <a:gd name="connsiteY6" fmla="*/ 6858000 h 6858000"/>
                <a:gd name="connsiteX7" fmla="*/ 0 w 8107680"/>
                <a:gd name="connsiteY7" fmla="*/ 181407 h 6858000"/>
                <a:gd name="connsiteX8" fmla="*/ 59969 w 8107680"/>
                <a:gd name="connsiteY8" fmla="*/ 11064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07680" h="6858000">
                  <a:moveTo>
                    <a:pt x="163126" y="0"/>
                  </a:moveTo>
                  <a:lnTo>
                    <a:pt x="6623754" y="0"/>
                  </a:lnTo>
                  <a:lnTo>
                    <a:pt x="6726911" y="110645"/>
                  </a:lnTo>
                  <a:cubicBezTo>
                    <a:pt x="7580021" y="1070394"/>
                    <a:pt x="8107680" y="2396274"/>
                    <a:pt x="8107680" y="3860800"/>
                  </a:cubicBezTo>
                  <a:cubicBezTo>
                    <a:pt x="8107680" y="4959195"/>
                    <a:pt x="7810872" y="5979601"/>
                    <a:pt x="7302562" y="6826049"/>
                  </a:cubicBezTo>
                  <a:lnTo>
                    <a:pt x="7282365" y="6858000"/>
                  </a:lnTo>
                  <a:lnTo>
                    <a:pt x="0" y="6858000"/>
                  </a:lnTo>
                  <a:lnTo>
                    <a:pt x="0" y="181407"/>
                  </a:lnTo>
                  <a:lnTo>
                    <a:pt x="59969" y="110645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C74A253-1999-7FB3-7398-6BDD13C5F5A0}"/>
                </a:ext>
              </a:extLst>
            </p:cNvPr>
            <p:cNvSpPr/>
            <p:nvPr userDrawn="1"/>
          </p:nvSpPr>
          <p:spPr>
            <a:xfrm>
              <a:off x="964921" y="0"/>
              <a:ext cx="7197051" cy="6858000"/>
            </a:xfrm>
            <a:custGeom>
              <a:avLst/>
              <a:gdLst>
                <a:gd name="connsiteX0" fmla="*/ 163126 w 8107680"/>
                <a:gd name="connsiteY0" fmla="*/ 0 h 6858000"/>
                <a:gd name="connsiteX1" fmla="*/ 6623754 w 8107680"/>
                <a:gd name="connsiteY1" fmla="*/ 0 h 6858000"/>
                <a:gd name="connsiteX2" fmla="*/ 6726911 w 8107680"/>
                <a:gd name="connsiteY2" fmla="*/ 110645 h 6858000"/>
                <a:gd name="connsiteX3" fmla="*/ 8107680 w 8107680"/>
                <a:gd name="connsiteY3" fmla="*/ 3860800 h 6858000"/>
                <a:gd name="connsiteX4" fmla="*/ 7302562 w 8107680"/>
                <a:gd name="connsiteY4" fmla="*/ 6826049 h 6858000"/>
                <a:gd name="connsiteX5" fmla="*/ 7282365 w 8107680"/>
                <a:gd name="connsiteY5" fmla="*/ 6858000 h 6858000"/>
                <a:gd name="connsiteX6" fmla="*/ 0 w 8107680"/>
                <a:gd name="connsiteY6" fmla="*/ 6858000 h 6858000"/>
                <a:gd name="connsiteX7" fmla="*/ 0 w 8107680"/>
                <a:gd name="connsiteY7" fmla="*/ 181407 h 6858000"/>
                <a:gd name="connsiteX8" fmla="*/ 59969 w 8107680"/>
                <a:gd name="connsiteY8" fmla="*/ 11064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07680" h="6858000">
                  <a:moveTo>
                    <a:pt x="163126" y="0"/>
                  </a:moveTo>
                  <a:lnTo>
                    <a:pt x="6623754" y="0"/>
                  </a:lnTo>
                  <a:lnTo>
                    <a:pt x="6726911" y="110645"/>
                  </a:lnTo>
                  <a:cubicBezTo>
                    <a:pt x="7580021" y="1070394"/>
                    <a:pt x="8107680" y="2396274"/>
                    <a:pt x="8107680" y="3860800"/>
                  </a:cubicBezTo>
                  <a:cubicBezTo>
                    <a:pt x="8107680" y="4959195"/>
                    <a:pt x="7810872" y="5979601"/>
                    <a:pt x="7302562" y="6826049"/>
                  </a:cubicBezTo>
                  <a:lnTo>
                    <a:pt x="7282365" y="6858000"/>
                  </a:lnTo>
                  <a:lnTo>
                    <a:pt x="0" y="6858000"/>
                  </a:lnTo>
                  <a:lnTo>
                    <a:pt x="0" y="181407"/>
                  </a:lnTo>
                  <a:lnTo>
                    <a:pt x="59969" y="110645"/>
                  </a:lnTo>
                  <a:close/>
                </a:path>
              </a:pathLst>
            </a:custGeom>
            <a:solidFill>
              <a:schemeClr val="accent1">
                <a:alpha val="6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3041E20-D78A-6FA2-47BE-D286954BC253}"/>
                </a:ext>
              </a:extLst>
            </p:cNvPr>
            <p:cNvSpPr/>
            <p:nvPr userDrawn="1"/>
          </p:nvSpPr>
          <p:spPr>
            <a:xfrm>
              <a:off x="964920" y="0"/>
              <a:ext cx="6948993" cy="6858000"/>
            </a:xfrm>
            <a:custGeom>
              <a:avLst/>
              <a:gdLst>
                <a:gd name="connsiteX0" fmla="*/ 0 w 7863840"/>
                <a:gd name="connsiteY0" fmla="*/ 0 h 6858000"/>
                <a:gd name="connsiteX1" fmla="*/ 6595951 w 7863840"/>
                <a:gd name="connsiteY1" fmla="*/ 0 h 6858000"/>
                <a:gd name="connsiteX2" fmla="*/ 6639166 w 7863840"/>
                <a:gd name="connsiteY2" fmla="*/ 50993 h 6858000"/>
                <a:gd name="connsiteX3" fmla="*/ 7863840 w 7863840"/>
                <a:gd name="connsiteY3" fmla="*/ 3616960 h 6858000"/>
                <a:gd name="connsiteX4" fmla="*/ 6927288 w 7863840"/>
                <a:gd name="connsiteY4" fmla="*/ 6790141 h 6858000"/>
                <a:gd name="connsiteX5" fmla="*/ 6879886 w 7863840"/>
                <a:gd name="connsiteY5" fmla="*/ 6858000 h 6858000"/>
                <a:gd name="connsiteX6" fmla="*/ 0 w 7863840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63840" h="6858000">
                  <a:moveTo>
                    <a:pt x="0" y="0"/>
                  </a:moveTo>
                  <a:lnTo>
                    <a:pt x="6595951" y="0"/>
                  </a:lnTo>
                  <a:lnTo>
                    <a:pt x="6639166" y="50993"/>
                  </a:lnTo>
                  <a:cubicBezTo>
                    <a:pt x="7400077" y="992830"/>
                    <a:pt x="7863840" y="2243967"/>
                    <a:pt x="7863840" y="3616960"/>
                  </a:cubicBezTo>
                  <a:cubicBezTo>
                    <a:pt x="7863840" y="4806888"/>
                    <a:pt x="7515503" y="5905287"/>
                    <a:pt x="6927288" y="6790141"/>
                  </a:cubicBezTo>
                  <a:lnTo>
                    <a:pt x="6879886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5" name="文本占位符 27">
            <a:extLst>
              <a:ext uri="{FF2B5EF4-FFF2-40B4-BE49-F238E27FC236}">
                <a16:creationId xmlns:a16="http://schemas.microsoft.com/office/drawing/2014/main" id="{C0C5655C-914A-87B3-A33A-79E9F9197B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92532" y="496218"/>
            <a:ext cx="1386102" cy="158249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5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目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24" name="标题 9">
            <a:extLst>
              <a:ext uri="{FF2B5EF4-FFF2-40B4-BE49-F238E27FC236}">
                <a16:creationId xmlns:a16="http://schemas.microsoft.com/office/drawing/2014/main" id="{4B935A61-5A02-AF6C-2471-8CB3C19A19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78635" y="648296"/>
            <a:ext cx="1386102" cy="1765510"/>
          </a:xfrm>
          <a:prstGeom prst="rect">
            <a:avLst/>
          </a:prstGeom>
        </p:spPr>
        <p:txBody>
          <a:bodyPr/>
          <a:lstStyle>
            <a:lvl1pPr>
              <a:defRPr sz="11500" b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录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93330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bg>
      <p:bgPr>
        <a:gradFill>
          <a:gsLst>
            <a:gs pos="0">
              <a:srgbClr val="8CC03C">
                <a:alpha val="50000"/>
              </a:srgbClr>
            </a:gs>
            <a:gs pos="100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3DEE716-E39B-73D3-4805-F360F4D9D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350" y="0"/>
            <a:ext cx="11136613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C65E91C3-BB0D-4600-3B67-F258BDC8F722}"/>
              </a:ext>
            </a:extLst>
          </p:cNvPr>
          <p:cNvGrpSpPr/>
          <p:nvPr userDrawn="1"/>
        </p:nvGrpSpPr>
        <p:grpSpPr>
          <a:xfrm rot="10800000" flipV="1">
            <a:off x="4788567" y="1"/>
            <a:ext cx="7403429" cy="6858000"/>
            <a:chOff x="964920" y="0"/>
            <a:chExt cx="7351767" cy="685800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CAAC016-95BE-A335-7EB3-D34D444FFFB1}"/>
                </a:ext>
              </a:extLst>
            </p:cNvPr>
            <p:cNvSpPr/>
            <p:nvPr userDrawn="1"/>
          </p:nvSpPr>
          <p:spPr>
            <a:xfrm>
              <a:off x="964922" y="0"/>
              <a:ext cx="7351765" cy="6858000"/>
            </a:xfrm>
            <a:custGeom>
              <a:avLst/>
              <a:gdLst>
                <a:gd name="connsiteX0" fmla="*/ 163126 w 8107680"/>
                <a:gd name="connsiteY0" fmla="*/ 0 h 6858000"/>
                <a:gd name="connsiteX1" fmla="*/ 6623754 w 8107680"/>
                <a:gd name="connsiteY1" fmla="*/ 0 h 6858000"/>
                <a:gd name="connsiteX2" fmla="*/ 6726911 w 8107680"/>
                <a:gd name="connsiteY2" fmla="*/ 110645 h 6858000"/>
                <a:gd name="connsiteX3" fmla="*/ 8107680 w 8107680"/>
                <a:gd name="connsiteY3" fmla="*/ 3860800 h 6858000"/>
                <a:gd name="connsiteX4" fmla="*/ 7302562 w 8107680"/>
                <a:gd name="connsiteY4" fmla="*/ 6826049 h 6858000"/>
                <a:gd name="connsiteX5" fmla="*/ 7282365 w 8107680"/>
                <a:gd name="connsiteY5" fmla="*/ 6858000 h 6858000"/>
                <a:gd name="connsiteX6" fmla="*/ 0 w 8107680"/>
                <a:gd name="connsiteY6" fmla="*/ 6858000 h 6858000"/>
                <a:gd name="connsiteX7" fmla="*/ 0 w 8107680"/>
                <a:gd name="connsiteY7" fmla="*/ 181407 h 6858000"/>
                <a:gd name="connsiteX8" fmla="*/ 59969 w 8107680"/>
                <a:gd name="connsiteY8" fmla="*/ 11064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07680" h="6858000">
                  <a:moveTo>
                    <a:pt x="163126" y="0"/>
                  </a:moveTo>
                  <a:lnTo>
                    <a:pt x="6623754" y="0"/>
                  </a:lnTo>
                  <a:lnTo>
                    <a:pt x="6726911" y="110645"/>
                  </a:lnTo>
                  <a:cubicBezTo>
                    <a:pt x="7580021" y="1070394"/>
                    <a:pt x="8107680" y="2396274"/>
                    <a:pt x="8107680" y="3860800"/>
                  </a:cubicBezTo>
                  <a:cubicBezTo>
                    <a:pt x="8107680" y="4959195"/>
                    <a:pt x="7810872" y="5979601"/>
                    <a:pt x="7302562" y="6826049"/>
                  </a:cubicBezTo>
                  <a:lnTo>
                    <a:pt x="7282365" y="6858000"/>
                  </a:lnTo>
                  <a:lnTo>
                    <a:pt x="0" y="6858000"/>
                  </a:lnTo>
                  <a:lnTo>
                    <a:pt x="0" y="181407"/>
                  </a:lnTo>
                  <a:lnTo>
                    <a:pt x="59969" y="110645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A8F48E8-47FA-8CC6-7392-303C9BE6A146}"/>
                </a:ext>
              </a:extLst>
            </p:cNvPr>
            <p:cNvSpPr/>
            <p:nvPr userDrawn="1"/>
          </p:nvSpPr>
          <p:spPr>
            <a:xfrm>
              <a:off x="964921" y="0"/>
              <a:ext cx="7197051" cy="6858000"/>
            </a:xfrm>
            <a:custGeom>
              <a:avLst/>
              <a:gdLst>
                <a:gd name="connsiteX0" fmla="*/ 163126 w 8107680"/>
                <a:gd name="connsiteY0" fmla="*/ 0 h 6858000"/>
                <a:gd name="connsiteX1" fmla="*/ 6623754 w 8107680"/>
                <a:gd name="connsiteY1" fmla="*/ 0 h 6858000"/>
                <a:gd name="connsiteX2" fmla="*/ 6726911 w 8107680"/>
                <a:gd name="connsiteY2" fmla="*/ 110645 h 6858000"/>
                <a:gd name="connsiteX3" fmla="*/ 8107680 w 8107680"/>
                <a:gd name="connsiteY3" fmla="*/ 3860800 h 6858000"/>
                <a:gd name="connsiteX4" fmla="*/ 7302562 w 8107680"/>
                <a:gd name="connsiteY4" fmla="*/ 6826049 h 6858000"/>
                <a:gd name="connsiteX5" fmla="*/ 7282365 w 8107680"/>
                <a:gd name="connsiteY5" fmla="*/ 6858000 h 6858000"/>
                <a:gd name="connsiteX6" fmla="*/ 0 w 8107680"/>
                <a:gd name="connsiteY6" fmla="*/ 6858000 h 6858000"/>
                <a:gd name="connsiteX7" fmla="*/ 0 w 8107680"/>
                <a:gd name="connsiteY7" fmla="*/ 181407 h 6858000"/>
                <a:gd name="connsiteX8" fmla="*/ 59969 w 8107680"/>
                <a:gd name="connsiteY8" fmla="*/ 11064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07680" h="6858000">
                  <a:moveTo>
                    <a:pt x="163126" y="0"/>
                  </a:moveTo>
                  <a:lnTo>
                    <a:pt x="6623754" y="0"/>
                  </a:lnTo>
                  <a:lnTo>
                    <a:pt x="6726911" y="110645"/>
                  </a:lnTo>
                  <a:cubicBezTo>
                    <a:pt x="7580021" y="1070394"/>
                    <a:pt x="8107680" y="2396274"/>
                    <a:pt x="8107680" y="3860800"/>
                  </a:cubicBezTo>
                  <a:cubicBezTo>
                    <a:pt x="8107680" y="4959195"/>
                    <a:pt x="7810872" y="5979601"/>
                    <a:pt x="7302562" y="6826049"/>
                  </a:cubicBezTo>
                  <a:lnTo>
                    <a:pt x="7282365" y="6858000"/>
                  </a:lnTo>
                  <a:lnTo>
                    <a:pt x="0" y="6858000"/>
                  </a:lnTo>
                  <a:lnTo>
                    <a:pt x="0" y="181407"/>
                  </a:lnTo>
                  <a:lnTo>
                    <a:pt x="59969" y="110645"/>
                  </a:lnTo>
                  <a:close/>
                </a:path>
              </a:pathLst>
            </a:custGeom>
            <a:solidFill>
              <a:schemeClr val="accent1">
                <a:alpha val="6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8D6E90F-FF0E-9886-1B12-7AA2704AFFD7}"/>
                </a:ext>
              </a:extLst>
            </p:cNvPr>
            <p:cNvSpPr/>
            <p:nvPr userDrawn="1"/>
          </p:nvSpPr>
          <p:spPr>
            <a:xfrm>
              <a:off x="964920" y="0"/>
              <a:ext cx="6948993" cy="6858000"/>
            </a:xfrm>
            <a:custGeom>
              <a:avLst/>
              <a:gdLst>
                <a:gd name="connsiteX0" fmla="*/ 0 w 7863840"/>
                <a:gd name="connsiteY0" fmla="*/ 0 h 6858000"/>
                <a:gd name="connsiteX1" fmla="*/ 6595951 w 7863840"/>
                <a:gd name="connsiteY1" fmla="*/ 0 h 6858000"/>
                <a:gd name="connsiteX2" fmla="*/ 6639166 w 7863840"/>
                <a:gd name="connsiteY2" fmla="*/ 50993 h 6858000"/>
                <a:gd name="connsiteX3" fmla="*/ 7863840 w 7863840"/>
                <a:gd name="connsiteY3" fmla="*/ 3616960 h 6858000"/>
                <a:gd name="connsiteX4" fmla="*/ 6927288 w 7863840"/>
                <a:gd name="connsiteY4" fmla="*/ 6790141 h 6858000"/>
                <a:gd name="connsiteX5" fmla="*/ 6879886 w 7863840"/>
                <a:gd name="connsiteY5" fmla="*/ 6858000 h 6858000"/>
                <a:gd name="connsiteX6" fmla="*/ 0 w 7863840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63840" h="6858000">
                  <a:moveTo>
                    <a:pt x="0" y="0"/>
                  </a:moveTo>
                  <a:lnTo>
                    <a:pt x="6595951" y="0"/>
                  </a:lnTo>
                  <a:lnTo>
                    <a:pt x="6639166" y="50993"/>
                  </a:lnTo>
                  <a:cubicBezTo>
                    <a:pt x="7400077" y="992830"/>
                    <a:pt x="7863840" y="2243967"/>
                    <a:pt x="7863840" y="3616960"/>
                  </a:cubicBezTo>
                  <a:cubicBezTo>
                    <a:pt x="7863840" y="4806888"/>
                    <a:pt x="7515503" y="5905287"/>
                    <a:pt x="6927288" y="6790141"/>
                  </a:cubicBezTo>
                  <a:lnTo>
                    <a:pt x="6879886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1685F5B1-FFB4-9B25-DA90-11D71922D315}"/>
              </a:ext>
            </a:extLst>
          </p:cNvPr>
          <p:cNvSpPr/>
          <p:nvPr userDrawn="1"/>
        </p:nvSpPr>
        <p:spPr>
          <a:xfrm>
            <a:off x="6652361" y="4455037"/>
            <a:ext cx="4037164" cy="186761"/>
          </a:xfrm>
          <a:prstGeom prst="parallelogram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占位符 27">
            <a:extLst>
              <a:ext uri="{FF2B5EF4-FFF2-40B4-BE49-F238E27FC236}">
                <a16:creationId xmlns:a16="http://schemas.microsoft.com/office/drawing/2014/main" id="{32206189-678E-11B7-5646-9DCE6E26616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40846" y="3747855"/>
            <a:ext cx="8660906" cy="100949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6600" b="1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请输入标题</a:t>
            </a:r>
          </a:p>
        </p:txBody>
      </p:sp>
      <p:sp>
        <p:nvSpPr>
          <p:cNvPr id="17" name="文本占位符 27">
            <a:extLst>
              <a:ext uri="{FF2B5EF4-FFF2-40B4-BE49-F238E27FC236}">
                <a16:creationId xmlns:a16="http://schemas.microsoft.com/office/drawing/2014/main" id="{A2CBFB11-BAD3-0C02-9689-B1EFF4F8F6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89261" y="2940411"/>
            <a:ext cx="6469062" cy="689533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2800" b="0">
                <a:solidFill>
                  <a:srgbClr val="FFFFFF">
                    <a:alpha val="30000"/>
                  </a:srgbClr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15" name="标题 9">
            <a:extLst>
              <a:ext uri="{FF2B5EF4-FFF2-40B4-BE49-F238E27FC236}">
                <a16:creationId xmlns:a16="http://schemas.microsoft.com/office/drawing/2014/main" id="{32218403-E7C3-6A0F-4FE3-1CFCE3B42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40847" y="2041268"/>
            <a:ext cx="2130096" cy="168507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lvl1pPr>
              <a:defRPr kumimoji="0" lang="en-US" altLang="zh-CN" sz="11500" b="0" i="0" u="none" strike="noStrike" cap="all" spc="0" normalizeH="0" baseline="0" dirty="0">
                <a:ln>
                  <a:solidFill>
                    <a:srgbClr val="FFFFFF"/>
                  </a:solidFill>
                </a:ln>
                <a:solidFill>
                  <a:srgbClr val="FFFFFF">
                    <a:alpha val="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</a:lstStyle>
          <a:p>
            <a:pPr marL="0" marR="0" lvl="0" indent="0" algn="dist" fontAlgn="auto">
              <a:spcBef>
                <a:spcPts val="100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en-US" altLang="zh-CN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92732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内容页">
    <p:bg>
      <p:bgPr>
        <a:gradFill>
          <a:gsLst>
            <a:gs pos="0">
              <a:srgbClr val="8CC03C">
                <a:alpha val="30000"/>
              </a:srgbClr>
            </a:gs>
            <a:gs pos="100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D55AA1-507B-E16A-EA93-9C71B1761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7190" y="527157"/>
            <a:ext cx="76288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kumimoji="0" lang="zh-CN" altLang="en-US" sz="2800" b="1" i="0" u="none" strike="noStrike" kern="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CN" altLang="en-US" dirty="0"/>
              <a:t>点击此处输入内容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94F4AD4-52CE-D5E8-6B89-8CC07B26B478}"/>
              </a:ext>
            </a:extLst>
          </p:cNvPr>
          <p:cNvGrpSpPr/>
          <p:nvPr userDrawn="1"/>
        </p:nvGrpSpPr>
        <p:grpSpPr>
          <a:xfrm>
            <a:off x="-705957" y="553317"/>
            <a:ext cx="1734327" cy="377002"/>
            <a:chOff x="-466471" y="202749"/>
            <a:chExt cx="1734327" cy="377002"/>
          </a:xfrm>
          <a:solidFill>
            <a:srgbClr val="8CC03C"/>
          </a:solidFill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63ED57C8-9C14-D058-1182-A46E65D4363C}"/>
                </a:ext>
              </a:extLst>
            </p:cNvPr>
            <p:cNvSpPr/>
            <p:nvPr/>
          </p:nvSpPr>
          <p:spPr>
            <a:xfrm flipH="1">
              <a:off x="-466471" y="202749"/>
              <a:ext cx="1580578" cy="364276"/>
            </a:xfrm>
            <a:prstGeom prst="parallelogram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3874A41-602F-593B-5A84-006E8D8A2EF3}"/>
                </a:ext>
              </a:extLst>
            </p:cNvPr>
            <p:cNvCxnSpPr/>
            <p:nvPr/>
          </p:nvCxnSpPr>
          <p:spPr>
            <a:xfrm>
              <a:off x="1111626" y="202858"/>
              <a:ext cx="94929" cy="376893"/>
            </a:xfrm>
            <a:prstGeom prst="line">
              <a:avLst/>
            </a:prstGeom>
            <a:grp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A4FE214-15C5-D6A6-E685-A9298C4F5038}"/>
                </a:ext>
              </a:extLst>
            </p:cNvPr>
            <p:cNvCxnSpPr/>
            <p:nvPr/>
          </p:nvCxnSpPr>
          <p:spPr>
            <a:xfrm>
              <a:off x="1172927" y="202858"/>
              <a:ext cx="94929" cy="376893"/>
            </a:xfrm>
            <a:prstGeom prst="line">
              <a:avLst/>
            </a:prstGeom>
            <a:grp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838603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48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4509283-A2AB-EF6B-86E3-275DBC88FE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A5CD801-0CF3-BDCA-6AF1-25D3DA760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0F9AAA7-0919-5C48-2C5B-F302CCF2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FEF77FB-A8BF-633F-2C99-6AF443C2A27D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C3C7A2D-B58A-BD2A-5AFB-E805C81E1565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116AD51-7F2E-F80F-C0D3-B6B6E690976B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0C1269F-4103-856A-8F87-95C33540C587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4DC7E83-A26B-EF98-0B19-8E78490A5709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E0818AF7-58FF-6255-7253-DACD825749BB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ED1F9EF4-FAF3-8FF4-C37A-0C2FCEBF8B6F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6EE805BD-E892-8E45-2FF7-14A46084A384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2D8F644-6987-9D04-5AC1-0437CA00A4FD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E0BED0CB-96FE-CED9-35D1-B93EF4C4891A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BF3A3094-34C5-45DA-953E-28BF00485821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6F32FC6D-0E0A-B992-950A-F26F319AFBA3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C9073E21-F977-8801-E3C0-6699EF0A17B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ED9B57CC-3EB8-6BC1-7D34-6E568CCEEEB1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7BB24BC6-C484-AD47-373D-8BF4E175CBA4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5932133D-9D6E-E042-9D95-1B4C8D9F3E71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E051A197-4DFC-B790-592A-C71B250D9963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2923DD9-6E17-B6FE-5C13-839205092DAE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D6ED7CE1-CF4B-6257-37FA-B7FD531BB70D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9AB50220-4E87-BE45-CDD4-CFE0DED5AA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C566FA7-E5F3-4704-D96B-EEAFD31A2988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6C8400F-AFE5-4CE8-1C4B-E1B6DF13053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831E7DF-0554-B638-6AA7-EA20CC6D59E2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CF5B9DF-4960-6032-2315-09708B60806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95365F9-03E6-2D67-A810-BB5C6C21328A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BEA17C92-D245-2AE8-1748-29261B8C202A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1691B09-7140-E0DE-D9A1-DAA4FB3B5724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C6545269-E876-48E5-F329-B2957274794B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70701EB8-7094-9BFC-D9E0-2BB7D2E21328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B9D59DA6-66C2-9A24-7482-2B579223B90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9690ED8-AAF5-A091-A5BD-11B95998ADF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" name="矩形 8">
              <a:hlinkClick r:id="rId2"/>
              <a:extLst>
                <a:ext uri="{FF2B5EF4-FFF2-40B4-BE49-F238E27FC236}">
                  <a16:creationId xmlns:a16="http://schemas.microsoft.com/office/drawing/2014/main" id="{EC96FC2A-F2D3-115D-2F2D-6FF769AB1B0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9304F306-68A4-046B-7A51-4D88660B5BE7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493EE842-B4CE-FDC0-7B1C-C284695C88E1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B0A5348-D110-3AD6-BC0D-A3650BA5D6B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63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138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0A3D182-C314-81CD-ABE7-00C7493DB4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274" y="-2"/>
            <a:ext cx="11136613" cy="6858002"/>
          </a:xfrm>
          <a:prstGeom prst="rect">
            <a:avLst/>
          </a:prstGeom>
        </p:spPr>
      </p:pic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0D62017-80A7-7E27-B5BB-A91C796AFE8D}"/>
              </a:ext>
            </a:extLst>
          </p:cNvPr>
          <p:cNvSpPr/>
          <p:nvPr userDrawn="1"/>
        </p:nvSpPr>
        <p:spPr>
          <a:xfrm>
            <a:off x="271053" y="0"/>
            <a:ext cx="8045634" cy="6858000"/>
          </a:xfrm>
          <a:custGeom>
            <a:avLst/>
            <a:gdLst>
              <a:gd name="connsiteX0" fmla="*/ 163126 w 8107680"/>
              <a:gd name="connsiteY0" fmla="*/ 0 h 6858000"/>
              <a:gd name="connsiteX1" fmla="*/ 6623754 w 8107680"/>
              <a:gd name="connsiteY1" fmla="*/ 0 h 6858000"/>
              <a:gd name="connsiteX2" fmla="*/ 6726911 w 8107680"/>
              <a:gd name="connsiteY2" fmla="*/ 110645 h 6858000"/>
              <a:gd name="connsiteX3" fmla="*/ 8107680 w 8107680"/>
              <a:gd name="connsiteY3" fmla="*/ 3860800 h 6858000"/>
              <a:gd name="connsiteX4" fmla="*/ 7302562 w 8107680"/>
              <a:gd name="connsiteY4" fmla="*/ 6826049 h 6858000"/>
              <a:gd name="connsiteX5" fmla="*/ 7282365 w 8107680"/>
              <a:gd name="connsiteY5" fmla="*/ 6858000 h 6858000"/>
              <a:gd name="connsiteX6" fmla="*/ 0 w 8107680"/>
              <a:gd name="connsiteY6" fmla="*/ 6858000 h 6858000"/>
              <a:gd name="connsiteX7" fmla="*/ 0 w 8107680"/>
              <a:gd name="connsiteY7" fmla="*/ 181407 h 6858000"/>
              <a:gd name="connsiteX8" fmla="*/ 59969 w 8107680"/>
              <a:gd name="connsiteY8" fmla="*/ 110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07680" h="6858000">
                <a:moveTo>
                  <a:pt x="163126" y="0"/>
                </a:moveTo>
                <a:lnTo>
                  <a:pt x="6623754" y="0"/>
                </a:lnTo>
                <a:lnTo>
                  <a:pt x="6726911" y="110645"/>
                </a:lnTo>
                <a:cubicBezTo>
                  <a:pt x="7580021" y="1070394"/>
                  <a:pt x="8107680" y="2396274"/>
                  <a:pt x="8107680" y="3860800"/>
                </a:cubicBezTo>
                <a:cubicBezTo>
                  <a:pt x="8107680" y="4959195"/>
                  <a:pt x="7810872" y="5979601"/>
                  <a:pt x="7302562" y="6826049"/>
                </a:cubicBezTo>
                <a:lnTo>
                  <a:pt x="7282365" y="6858000"/>
                </a:lnTo>
                <a:lnTo>
                  <a:pt x="0" y="6858000"/>
                </a:lnTo>
                <a:lnTo>
                  <a:pt x="0" y="181407"/>
                </a:lnTo>
                <a:lnTo>
                  <a:pt x="59969" y="110645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9DCBA1B6-0F0C-AB9C-09D0-AE48D957EA5B}"/>
              </a:ext>
            </a:extLst>
          </p:cNvPr>
          <p:cNvSpPr/>
          <p:nvPr userDrawn="1"/>
        </p:nvSpPr>
        <p:spPr>
          <a:xfrm>
            <a:off x="116338" y="0"/>
            <a:ext cx="8045634" cy="6858000"/>
          </a:xfrm>
          <a:custGeom>
            <a:avLst/>
            <a:gdLst>
              <a:gd name="connsiteX0" fmla="*/ 163126 w 8107680"/>
              <a:gd name="connsiteY0" fmla="*/ 0 h 6858000"/>
              <a:gd name="connsiteX1" fmla="*/ 6623754 w 8107680"/>
              <a:gd name="connsiteY1" fmla="*/ 0 h 6858000"/>
              <a:gd name="connsiteX2" fmla="*/ 6726911 w 8107680"/>
              <a:gd name="connsiteY2" fmla="*/ 110645 h 6858000"/>
              <a:gd name="connsiteX3" fmla="*/ 8107680 w 8107680"/>
              <a:gd name="connsiteY3" fmla="*/ 3860800 h 6858000"/>
              <a:gd name="connsiteX4" fmla="*/ 7302562 w 8107680"/>
              <a:gd name="connsiteY4" fmla="*/ 6826049 h 6858000"/>
              <a:gd name="connsiteX5" fmla="*/ 7282365 w 8107680"/>
              <a:gd name="connsiteY5" fmla="*/ 6858000 h 6858000"/>
              <a:gd name="connsiteX6" fmla="*/ 0 w 8107680"/>
              <a:gd name="connsiteY6" fmla="*/ 6858000 h 6858000"/>
              <a:gd name="connsiteX7" fmla="*/ 0 w 8107680"/>
              <a:gd name="connsiteY7" fmla="*/ 181407 h 6858000"/>
              <a:gd name="connsiteX8" fmla="*/ 59969 w 8107680"/>
              <a:gd name="connsiteY8" fmla="*/ 1106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07680" h="6858000">
                <a:moveTo>
                  <a:pt x="163126" y="0"/>
                </a:moveTo>
                <a:lnTo>
                  <a:pt x="6623754" y="0"/>
                </a:lnTo>
                <a:lnTo>
                  <a:pt x="6726911" y="110645"/>
                </a:lnTo>
                <a:cubicBezTo>
                  <a:pt x="7580021" y="1070394"/>
                  <a:pt x="8107680" y="2396274"/>
                  <a:pt x="8107680" y="3860800"/>
                </a:cubicBezTo>
                <a:cubicBezTo>
                  <a:pt x="8107680" y="4959195"/>
                  <a:pt x="7810872" y="5979601"/>
                  <a:pt x="7302562" y="6826049"/>
                </a:cubicBezTo>
                <a:lnTo>
                  <a:pt x="7282365" y="6858000"/>
                </a:lnTo>
                <a:lnTo>
                  <a:pt x="0" y="6858000"/>
                </a:lnTo>
                <a:lnTo>
                  <a:pt x="0" y="181407"/>
                </a:lnTo>
                <a:lnTo>
                  <a:pt x="59969" y="110645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27BD4E83-50C1-D53B-6F88-27FFC7EF4F65}"/>
              </a:ext>
            </a:extLst>
          </p:cNvPr>
          <p:cNvSpPr/>
          <p:nvPr userDrawn="1"/>
        </p:nvSpPr>
        <p:spPr>
          <a:xfrm>
            <a:off x="-27492" y="-7238"/>
            <a:ext cx="7746383" cy="6887008"/>
          </a:xfrm>
          <a:custGeom>
            <a:avLst/>
            <a:gdLst>
              <a:gd name="connsiteX0" fmla="*/ 163126 w 8107680"/>
              <a:gd name="connsiteY0" fmla="*/ 0 h 6858000"/>
              <a:gd name="connsiteX1" fmla="*/ 6623754 w 8107680"/>
              <a:gd name="connsiteY1" fmla="*/ 0 h 6858000"/>
              <a:gd name="connsiteX2" fmla="*/ 6726911 w 8107680"/>
              <a:gd name="connsiteY2" fmla="*/ 110645 h 6858000"/>
              <a:gd name="connsiteX3" fmla="*/ 8107680 w 8107680"/>
              <a:gd name="connsiteY3" fmla="*/ 3860800 h 6858000"/>
              <a:gd name="connsiteX4" fmla="*/ 7302562 w 8107680"/>
              <a:gd name="connsiteY4" fmla="*/ 6826049 h 6858000"/>
              <a:gd name="connsiteX5" fmla="*/ 7282365 w 8107680"/>
              <a:gd name="connsiteY5" fmla="*/ 6858000 h 6858000"/>
              <a:gd name="connsiteX6" fmla="*/ 0 w 8107680"/>
              <a:gd name="connsiteY6" fmla="*/ 6858000 h 6858000"/>
              <a:gd name="connsiteX7" fmla="*/ 0 w 8107680"/>
              <a:gd name="connsiteY7" fmla="*/ 181407 h 6858000"/>
              <a:gd name="connsiteX8" fmla="*/ 59969 w 8107680"/>
              <a:gd name="connsiteY8" fmla="*/ 110645 h 6858000"/>
              <a:gd name="connsiteX0" fmla="*/ 163126 w 8107680"/>
              <a:gd name="connsiteY0" fmla="*/ 0 h 6858000"/>
              <a:gd name="connsiteX1" fmla="*/ 6623754 w 8107680"/>
              <a:gd name="connsiteY1" fmla="*/ 0 h 6858000"/>
              <a:gd name="connsiteX2" fmla="*/ 6726911 w 8107680"/>
              <a:gd name="connsiteY2" fmla="*/ 110645 h 6858000"/>
              <a:gd name="connsiteX3" fmla="*/ 8107680 w 8107680"/>
              <a:gd name="connsiteY3" fmla="*/ 3860800 h 6858000"/>
              <a:gd name="connsiteX4" fmla="*/ 7302562 w 8107680"/>
              <a:gd name="connsiteY4" fmla="*/ 6826049 h 6858000"/>
              <a:gd name="connsiteX5" fmla="*/ 7282365 w 8107680"/>
              <a:gd name="connsiteY5" fmla="*/ 6858000 h 6858000"/>
              <a:gd name="connsiteX6" fmla="*/ 0 w 8107680"/>
              <a:gd name="connsiteY6" fmla="*/ 6858000 h 6858000"/>
              <a:gd name="connsiteX7" fmla="*/ 0 w 8107680"/>
              <a:gd name="connsiteY7" fmla="*/ 181407 h 6858000"/>
              <a:gd name="connsiteX8" fmla="*/ 163126 w 8107680"/>
              <a:gd name="connsiteY8" fmla="*/ 0 h 6858000"/>
              <a:gd name="connsiteX0" fmla="*/ 185065 w 8129619"/>
              <a:gd name="connsiteY0" fmla="*/ 3650 h 6861650"/>
              <a:gd name="connsiteX1" fmla="*/ 6645693 w 8129619"/>
              <a:gd name="connsiteY1" fmla="*/ 3650 h 6861650"/>
              <a:gd name="connsiteX2" fmla="*/ 6748850 w 8129619"/>
              <a:gd name="connsiteY2" fmla="*/ 114295 h 6861650"/>
              <a:gd name="connsiteX3" fmla="*/ 8129619 w 8129619"/>
              <a:gd name="connsiteY3" fmla="*/ 3864450 h 6861650"/>
              <a:gd name="connsiteX4" fmla="*/ 7324501 w 8129619"/>
              <a:gd name="connsiteY4" fmla="*/ 6829699 h 6861650"/>
              <a:gd name="connsiteX5" fmla="*/ 7304304 w 8129619"/>
              <a:gd name="connsiteY5" fmla="*/ 6861650 h 6861650"/>
              <a:gd name="connsiteX6" fmla="*/ 21939 w 8129619"/>
              <a:gd name="connsiteY6" fmla="*/ 6861650 h 6861650"/>
              <a:gd name="connsiteX7" fmla="*/ 0 w 8129619"/>
              <a:gd name="connsiteY7" fmla="*/ 0 h 6861650"/>
              <a:gd name="connsiteX8" fmla="*/ 185065 w 8129619"/>
              <a:gd name="connsiteY8" fmla="*/ 3650 h 6861650"/>
              <a:gd name="connsiteX0" fmla="*/ 185065 w 8129619"/>
              <a:gd name="connsiteY0" fmla="*/ 0 h 6868892"/>
              <a:gd name="connsiteX1" fmla="*/ 6645693 w 8129619"/>
              <a:gd name="connsiteY1" fmla="*/ 10892 h 6868892"/>
              <a:gd name="connsiteX2" fmla="*/ 6748850 w 8129619"/>
              <a:gd name="connsiteY2" fmla="*/ 121537 h 6868892"/>
              <a:gd name="connsiteX3" fmla="*/ 8129619 w 8129619"/>
              <a:gd name="connsiteY3" fmla="*/ 3871692 h 6868892"/>
              <a:gd name="connsiteX4" fmla="*/ 7324501 w 8129619"/>
              <a:gd name="connsiteY4" fmla="*/ 6836941 h 6868892"/>
              <a:gd name="connsiteX5" fmla="*/ 7304304 w 8129619"/>
              <a:gd name="connsiteY5" fmla="*/ 6868892 h 6868892"/>
              <a:gd name="connsiteX6" fmla="*/ 21939 w 8129619"/>
              <a:gd name="connsiteY6" fmla="*/ 6868892 h 6868892"/>
              <a:gd name="connsiteX7" fmla="*/ 0 w 8129619"/>
              <a:gd name="connsiteY7" fmla="*/ 7242 h 6868892"/>
              <a:gd name="connsiteX8" fmla="*/ 185065 w 8129619"/>
              <a:gd name="connsiteY8" fmla="*/ 0 h 6868892"/>
              <a:gd name="connsiteX0" fmla="*/ 196035 w 8140589"/>
              <a:gd name="connsiteY0" fmla="*/ 47216 h 6916108"/>
              <a:gd name="connsiteX1" fmla="*/ 6656663 w 8140589"/>
              <a:gd name="connsiteY1" fmla="*/ 58108 h 6916108"/>
              <a:gd name="connsiteX2" fmla="*/ 6759820 w 8140589"/>
              <a:gd name="connsiteY2" fmla="*/ 168753 h 6916108"/>
              <a:gd name="connsiteX3" fmla="*/ 8140589 w 8140589"/>
              <a:gd name="connsiteY3" fmla="*/ 3918908 h 6916108"/>
              <a:gd name="connsiteX4" fmla="*/ 7335471 w 8140589"/>
              <a:gd name="connsiteY4" fmla="*/ 6884157 h 6916108"/>
              <a:gd name="connsiteX5" fmla="*/ 7315274 w 8140589"/>
              <a:gd name="connsiteY5" fmla="*/ 6916108 h 6916108"/>
              <a:gd name="connsiteX6" fmla="*/ 32909 w 8140589"/>
              <a:gd name="connsiteY6" fmla="*/ 6916108 h 6916108"/>
              <a:gd name="connsiteX7" fmla="*/ 0 w 8140589"/>
              <a:gd name="connsiteY7" fmla="*/ 0 h 6916108"/>
              <a:gd name="connsiteX8" fmla="*/ 196035 w 8140589"/>
              <a:gd name="connsiteY8" fmla="*/ 47216 h 6916108"/>
              <a:gd name="connsiteX0" fmla="*/ 228945 w 8173499"/>
              <a:gd name="connsiteY0" fmla="*/ 0 h 6868892"/>
              <a:gd name="connsiteX1" fmla="*/ 6689573 w 8173499"/>
              <a:gd name="connsiteY1" fmla="*/ 10892 h 6868892"/>
              <a:gd name="connsiteX2" fmla="*/ 6792730 w 8173499"/>
              <a:gd name="connsiteY2" fmla="*/ 121537 h 6868892"/>
              <a:gd name="connsiteX3" fmla="*/ 8173499 w 8173499"/>
              <a:gd name="connsiteY3" fmla="*/ 3871692 h 6868892"/>
              <a:gd name="connsiteX4" fmla="*/ 7368381 w 8173499"/>
              <a:gd name="connsiteY4" fmla="*/ 6836941 h 6868892"/>
              <a:gd name="connsiteX5" fmla="*/ 7348184 w 8173499"/>
              <a:gd name="connsiteY5" fmla="*/ 6868892 h 6868892"/>
              <a:gd name="connsiteX6" fmla="*/ 65819 w 8173499"/>
              <a:gd name="connsiteY6" fmla="*/ 6868892 h 6868892"/>
              <a:gd name="connsiteX7" fmla="*/ 0 w 8173499"/>
              <a:gd name="connsiteY7" fmla="*/ 7242 h 6868892"/>
              <a:gd name="connsiteX8" fmla="*/ 228945 w 8173499"/>
              <a:gd name="connsiteY8" fmla="*/ 0 h 6868892"/>
              <a:gd name="connsiteX0" fmla="*/ 228945 w 8173499"/>
              <a:gd name="connsiteY0" fmla="*/ 0 h 6890676"/>
              <a:gd name="connsiteX1" fmla="*/ 6689573 w 8173499"/>
              <a:gd name="connsiteY1" fmla="*/ 10892 h 6890676"/>
              <a:gd name="connsiteX2" fmla="*/ 6792730 w 8173499"/>
              <a:gd name="connsiteY2" fmla="*/ 121537 h 6890676"/>
              <a:gd name="connsiteX3" fmla="*/ 8173499 w 8173499"/>
              <a:gd name="connsiteY3" fmla="*/ 3871692 h 6890676"/>
              <a:gd name="connsiteX4" fmla="*/ 7368381 w 8173499"/>
              <a:gd name="connsiteY4" fmla="*/ 6836941 h 6890676"/>
              <a:gd name="connsiteX5" fmla="*/ 7348184 w 8173499"/>
              <a:gd name="connsiteY5" fmla="*/ 6868892 h 6890676"/>
              <a:gd name="connsiteX6" fmla="*/ 42848 w 8173499"/>
              <a:gd name="connsiteY6" fmla="*/ 6890676 h 6890676"/>
              <a:gd name="connsiteX7" fmla="*/ 0 w 8173499"/>
              <a:gd name="connsiteY7" fmla="*/ 7242 h 6890676"/>
              <a:gd name="connsiteX8" fmla="*/ 228945 w 8173499"/>
              <a:gd name="connsiteY8" fmla="*/ 0 h 6890676"/>
              <a:gd name="connsiteX0" fmla="*/ 228945 w 8173499"/>
              <a:gd name="connsiteY0" fmla="*/ 0 h 6890676"/>
              <a:gd name="connsiteX1" fmla="*/ 6689573 w 8173499"/>
              <a:gd name="connsiteY1" fmla="*/ 10892 h 6890676"/>
              <a:gd name="connsiteX2" fmla="*/ 6792730 w 8173499"/>
              <a:gd name="connsiteY2" fmla="*/ 121537 h 6890676"/>
              <a:gd name="connsiteX3" fmla="*/ 8173499 w 8173499"/>
              <a:gd name="connsiteY3" fmla="*/ 3871692 h 6890676"/>
              <a:gd name="connsiteX4" fmla="*/ 7368381 w 8173499"/>
              <a:gd name="connsiteY4" fmla="*/ 6836941 h 6890676"/>
              <a:gd name="connsiteX5" fmla="*/ 7348184 w 8173499"/>
              <a:gd name="connsiteY5" fmla="*/ 6868892 h 6890676"/>
              <a:gd name="connsiteX6" fmla="*/ 31362 w 8173499"/>
              <a:gd name="connsiteY6" fmla="*/ 6890676 h 6890676"/>
              <a:gd name="connsiteX7" fmla="*/ 0 w 8173499"/>
              <a:gd name="connsiteY7" fmla="*/ 7242 h 6890676"/>
              <a:gd name="connsiteX8" fmla="*/ 228945 w 8173499"/>
              <a:gd name="connsiteY8" fmla="*/ 0 h 6890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73499" h="6890676">
                <a:moveTo>
                  <a:pt x="228945" y="0"/>
                </a:moveTo>
                <a:lnTo>
                  <a:pt x="6689573" y="10892"/>
                </a:lnTo>
                <a:lnTo>
                  <a:pt x="6792730" y="121537"/>
                </a:lnTo>
                <a:cubicBezTo>
                  <a:pt x="7645840" y="1081286"/>
                  <a:pt x="8173499" y="2407166"/>
                  <a:pt x="8173499" y="3871692"/>
                </a:cubicBezTo>
                <a:cubicBezTo>
                  <a:pt x="8173499" y="4970087"/>
                  <a:pt x="7876691" y="5990493"/>
                  <a:pt x="7368381" y="6836941"/>
                </a:cubicBezTo>
                <a:lnTo>
                  <a:pt x="7348184" y="6868892"/>
                </a:lnTo>
                <a:lnTo>
                  <a:pt x="31362" y="6890676"/>
                </a:lnTo>
                <a:lnTo>
                  <a:pt x="0" y="7242"/>
                </a:lnTo>
                <a:lnTo>
                  <a:pt x="228945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5A0D477B-ABDE-4E8B-E63A-D6BD71245D95}"/>
              </a:ext>
            </a:extLst>
          </p:cNvPr>
          <p:cNvSpPr/>
          <p:nvPr userDrawn="1"/>
        </p:nvSpPr>
        <p:spPr>
          <a:xfrm>
            <a:off x="762000" y="0"/>
            <a:ext cx="7151914" cy="6858000"/>
          </a:xfrm>
          <a:custGeom>
            <a:avLst/>
            <a:gdLst>
              <a:gd name="connsiteX0" fmla="*/ 0 w 7863840"/>
              <a:gd name="connsiteY0" fmla="*/ 0 h 6858000"/>
              <a:gd name="connsiteX1" fmla="*/ 6595951 w 7863840"/>
              <a:gd name="connsiteY1" fmla="*/ 0 h 6858000"/>
              <a:gd name="connsiteX2" fmla="*/ 6639166 w 7863840"/>
              <a:gd name="connsiteY2" fmla="*/ 50993 h 6858000"/>
              <a:gd name="connsiteX3" fmla="*/ 7863840 w 7863840"/>
              <a:gd name="connsiteY3" fmla="*/ 3616960 h 6858000"/>
              <a:gd name="connsiteX4" fmla="*/ 6927288 w 7863840"/>
              <a:gd name="connsiteY4" fmla="*/ 6790141 h 6858000"/>
              <a:gd name="connsiteX5" fmla="*/ 6879886 w 7863840"/>
              <a:gd name="connsiteY5" fmla="*/ 6858000 h 6858000"/>
              <a:gd name="connsiteX6" fmla="*/ 0 w 786384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63840" h="6858000">
                <a:moveTo>
                  <a:pt x="0" y="0"/>
                </a:moveTo>
                <a:lnTo>
                  <a:pt x="6595951" y="0"/>
                </a:lnTo>
                <a:lnTo>
                  <a:pt x="6639166" y="50993"/>
                </a:lnTo>
                <a:cubicBezTo>
                  <a:pt x="7400077" y="992830"/>
                  <a:pt x="7863840" y="2243967"/>
                  <a:pt x="7863840" y="3616960"/>
                </a:cubicBezTo>
                <a:cubicBezTo>
                  <a:pt x="7863840" y="4806888"/>
                  <a:pt x="7515503" y="5905287"/>
                  <a:pt x="6927288" y="6790141"/>
                </a:cubicBezTo>
                <a:lnTo>
                  <a:pt x="6879886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CC0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id="{479E4882-510C-42ED-F5C8-097787CF307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20542" y="2201627"/>
            <a:ext cx="1660282" cy="1765510"/>
          </a:xfrm>
          <a:prstGeom prst="rect">
            <a:avLst/>
          </a:prstGeom>
        </p:spPr>
        <p:txBody>
          <a:bodyPr/>
          <a:lstStyle>
            <a:lvl1pPr>
              <a:defRPr sz="138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感</a:t>
            </a:r>
            <a:endParaRPr lang="en-US" altLang="zh-CN" dirty="0"/>
          </a:p>
        </p:txBody>
      </p:sp>
      <p:sp>
        <p:nvSpPr>
          <p:cNvPr id="32" name="文本占位符 27">
            <a:extLst>
              <a:ext uri="{FF2B5EF4-FFF2-40B4-BE49-F238E27FC236}">
                <a16:creationId xmlns:a16="http://schemas.microsoft.com/office/drawing/2014/main" id="{87846E79-6667-1CB5-4B0F-C0F58B79B22F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119470" y="2332295"/>
            <a:ext cx="1908814" cy="1765510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3800" b="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谢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文本占位符 27">
            <a:extLst>
              <a:ext uri="{FF2B5EF4-FFF2-40B4-BE49-F238E27FC236}">
                <a16:creationId xmlns:a16="http://schemas.microsoft.com/office/drawing/2014/main" id="{9F420AA9-94E2-5045-DC91-AFD49B8F6269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10562" y="2267898"/>
            <a:ext cx="1794107" cy="1436975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500" b="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观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4" name="文本占位符 27">
            <a:extLst>
              <a:ext uri="{FF2B5EF4-FFF2-40B4-BE49-F238E27FC236}">
                <a16:creationId xmlns:a16="http://schemas.microsoft.com/office/drawing/2014/main" id="{2EEA30E7-D7E0-B9C9-FF68-5503D68D22E3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5396287" y="2456697"/>
            <a:ext cx="1525300" cy="1641108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5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看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稻壳儿榴莲果果">
            <a:extLst>
              <a:ext uri="{FF2B5EF4-FFF2-40B4-BE49-F238E27FC236}">
                <a16:creationId xmlns:a16="http://schemas.microsoft.com/office/drawing/2014/main" id="{1CCCC3E2-7A45-83AA-1D05-B247365F74AB}"/>
              </a:ext>
            </a:extLst>
          </p:cNvPr>
          <p:cNvSpPr/>
          <p:nvPr userDrawn="1"/>
        </p:nvSpPr>
        <p:spPr>
          <a:xfrm>
            <a:off x="435429" y="4213805"/>
            <a:ext cx="6977741" cy="520714"/>
          </a:xfrm>
          <a:prstGeom prst="roundRect">
            <a:avLst>
              <a:gd name="adj" fmla="val 50000"/>
            </a:avLst>
          </a:prstGeom>
          <a:gradFill>
            <a:gsLst>
              <a:gs pos="5000">
                <a:srgbClr val="FFFFFF">
                  <a:alpha val="0"/>
                </a:srgbClr>
              </a:gs>
              <a:gs pos="97000">
                <a:srgbClr val="FFFFFF">
                  <a:alpha val="0"/>
                </a:srgbClr>
              </a:gs>
              <a:gs pos="81000">
                <a:srgbClr val="FFFFFF"/>
              </a:gs>
              <a:gs pos="16000">
                <a:srgbClr val="FFFFFF"/>
              </a:gs>
            </a:gsLst>
            <a:lin ang="0" scaled="1"/>
          </a:gradFill>
          <a:ln w="476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汉仪君黑-45简" panose="020B0604020202020204" charset="-122"/>
              <a:sym typeface="+mn-ea"/>
            </a:endParaRPr>
          </a:p>
        </p:txBody>
      </p:sp>
      <p:sp>
        <p:nvSpPr>
          <p:cNvPr id="50" name="文本占位符 2">
            <a:extLst>
              <a:ext uri="{FF2B5EF4-FFF2-40B4-BE49-F238E27FC236}">
                <a16:creationId xmlns:a16="http://schemas.microsoft.com/office/drawing/2014/main" id="{8871D11D-448A-E6BB-A7D2-08F9E034A871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1066274" y="4294458"/>
            <a:ext cx="5855313" cy="413559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600">
                <a:solidFill>
                  <a:srgbClr val="8CC03C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智慧农业行业发展计划书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2F8A9F6-C356-D4CC-C5D8-2A7CE426EE1C}"/>
              </a:ext>
            </a:extLst>
          </p:cNvPr>
          <p:cNvGrpSpPr/>
          <p:nvPr userDrawn="1"/>
        </p:nvGrpSpPr>
        <p:grpSpPr>
          <a:xfrm flipH="1">
            <a:off x="695257" y="836978"/>
            <a:ext cx="269865" cy="115032"/>
            <a:chOff x="5553126" y="658529"/>
            <a:chExt cx="126384" cy="46916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1555F744-926A-6638-3D81-F8F240484A36}"/>
                </a:ext>
              </a:extLst>
            </p:cNvPr>
            <p:cNvCxnSpPr/>
            <p:nvPr/>
          </p:nvCxnSpPr>
          <p:spPr>
            <a:xfrm>
              <a:off x="5594450" y="658529"/>
              <a:ext cx="85060" cy="0"/>
            </a:xfrm>
            <a:prstGeom prst="line">
              <a:avLst/>
            </a:prstGeom>
            <a:noFill/>
            <a:ln w="28575" cap="rnd" cmpd="sng" algn="ctr">
              <a:solidFill>
                <a:sysClr val="window" lastClr="FFFFFF"/>
              </a:solidFill>
              <a:prstDash val="solid"/>
              <a:round/>
            </a:ln>
            <a:effectLst/>
          </p:spPr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7CB2871F-3AB9-A3F2-8244-28496200F761}"/>
                </a:ext>
              </a:extLst>
            </p:cNvPr>
            <p:cNvCxnSpPr/>
            <p:nvPr/>
          </p:nvCxnSpPr>
          <p:spPr>
            <a:xfrm>
              <a:off x="5553126" y="705445"/>
              <a:ext cx="126384" cy="0"/>
            </a:xfrm>
            <a:prstGeom prst="line">
              <a:avLst/>
            </a:prstGeom>
            <a:noFill/>
            <a:ln w="28575" cap="rnd" cmpd="sng" algn="ctr">
              <a:solidFill>
                <a:sysClr val="window" lastClr="FFFFFF"/>
              </a:solidFill>
              <a:prstDash val="solid"/>
              <a:round/>
            </a:ln>
            <a:effectLst/>
          </p:spPr>
        </p:cxnSp>
      </p:grpSp>
      <p:sp>
        <p:nvSpPr>
          <p:cNvPr id="31" name="文本占位符 2">
            <a:extLst>
              <a:ext uri="{FF2B5EF4-FFF2-40B4-BE49-F238E27FC236}">
                <a16:creationId xmlns:a16="http://schemas.microsoft.com/office/drawing/2014/main" id="{B2620D8F-629B-E1E9-2197-51EC028E62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2969" y="1537727"/>
            <a:ext cx="5421611" cy="44076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lvl1pPr marL="0" indent="0" algn="dist">
              <a:buFontTx/>
              <a:buNone/>
              <a:defRPr lang="zh-CN" altLang="en-US" sz="2000" b="1" cap="all" dirty="0">
                <a:ln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+mn-ea"/>
                <a:ea typeface="+mn-ea"/>
              </a:defRPr>
            </a:lvl1pPr>
          </a:lstStyle>
          <a:p>
            <a:pPr marL="0" lvl="0">
              <a:lnSpc>
                <a:spcPts val="3000"/>
              </a:lnSpc>
            </a:pPr>
            <a:r>
              <a:rPr lang="en-US" altLang="zh-CN" sz="1800" dirty="0"/>
              <a:t>Thanks for watching</a:t>
            </a:r>
            <a:endParaRPr lang="zh-CN" altLang="en-US" sz="1800" dirty="0"/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EA0E263B-A34A-162A-6FE2-743D6EBE87F3}"/>
              </a:ext>
            </a:extLst>
          </p:cNvPr>
          <p:cNvSpPr/>
          <p:nvPr userDrawn="1"/>
        </p:nvSpPr>
        <p:spPr>
          <a:xfrm>
            <a:off x="4141505" y="5407116"/>
            <a:ext cx="1933635" cy="186375"/>
          </a:xfrm>
          <a:prstGeom prst="parallelogram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09585"/>
            <a:endParaRPr lang="zh-CN" altLang="en-US" sz="2400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F06AE223-E999-7CEF-12AD-64B5C832BDD6}"/>
              </a:ext>
            </a:extLst>
          </p:cNvPr>
          <p:cNvSpPr/>
          <p:nvPr userDrawn="1"/>
        </p:nvSpPr>
        <p:spPr>
          <a:xfrm>
            <a:off x="1484082" y="5407116"/>
            <a:ext cx="1933635" cy="186375"/>
          </a:xfrm>
          <a:prstGeom prst="parallelogram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0859D17B-EBEA-1635-459B-F30864C07DE8}"/>
              </a:ext>
            </a:extLst>
          </p:cNvPr>
          <p:cNvCxnSpPr/>
          <p:nvPr userDrawn="1"/>
        </p:nvCxnSpPr>
        <p:spPr>
          <a:xfrm>
            <a:off x="3736638" y="5078758"/>
            <a:ext cx="0" cy="46800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44" name="文本占位符 2">
            <a:extLst>
              <a:ext uri="{FF2B5EF4-FFF2-40B4-BE49-F238E27FC236}">
                <a16:creationId xmlns:a16="http://schemas.microsoft.com/office/drawing/2014/main" id="{4C561F50-D568-BE7F-FDC5-1F1ED6146B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54646" y="5233132"/>
            <a:ext cx="1840212" cy="5207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汇报人</a:t>
            </a:r>
            <a:r>
              <a:rPr lang="en-US" altLang="zh-CN" sz="1800" dirty="0"/>
              <a:t>:XXX</a:t>
            </a:r>
            <a:endParaRPr lang="zh-CN" altLang="en-US" sz="1800" dirty="0"/>
          </a:p>
        </p:txBody>
      </p:sp>
      <p:sp>
        <p:nvSpPr>
          <p:cNvPr id="45" name="文本占位符 2">
            <a:extLst>
              <a:ext uri="{FF2B5EF4-FFF2-40B4-BE49-F238E27FC236}">
                <a16:creationId xmlns:a16="http://schemas.microsoft.com/office/drawing/2014/main" id="{B65CD40F-1DD3-29F2-547B-4B7135988C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37187" y="5233132"/>
            <a:ext cx="1840212" cy="52071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时间：</a:t>
            </a:r>
            <a:r>
              <a:rPr lang="en-US" altLang="zh-CN" sz="1800" dirty="0"/>
              <a:t>XXXXXX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693277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作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>
            <a:extLst>
              <a:ext uri="{FF2B5EF4-FFF2-40B4-BE49-F238E27FC236}">
                <a16:creationId xmlns:a16="http://schemas.microsoft.com/office/drawing/2014/main" id="{E7F4332A-8987-EAE0-A5D7-DC2042C100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57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8CC03C">
                <a:alpha val="40000"/>
              </a:srgbClr>
            </a:gs>
            <a:gs pos="100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04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88" r:id="rId5"/>
    <p:sldLayoutId id="2147483691" r:id="rId6"/>
    <p:sldLayoutId id="2147483666" r:id="rId7"/>
    <p:sldLayoutId id="2147483689" r:id="rId8"/>
    <p:sldLayoutId id="2147483690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6784AD-3588-F3F0-CCAB-97FFB73F8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乡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44AA74B-FA9B-B365-A4E6-2EBFE2EF7C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村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B11415-570F-1666-B0C1-A50C2B52B4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振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51C6392-5BCC-A6C0-C7A2-900B24B57C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兴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CFCFBCF-ADB9-5D6F-867E-98B7859636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智慧农业行业发展计划书</a:t>
            </a:r>
          </a:p>
          <a:p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850CBCDF-87B8-C25C-E821-6589B95B9D2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12969" y="1537727"/>
            <a:ext cx="5421611" cy="369332"/>
          </a:xfrm>
        </p:spPr>
        <p:txBody>
          <a:bodyPr/>
          <a:lstStyle/>
          <a:p>
            <a:r>
              <a:rPr lang="en-US" altLang="zh-CN" dirty="0"/>
              <a:t>Rural revitalization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3D9032B-7401-7F70-C3C6-203C8ADB30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汇报人</a:t>
            </a:r>
            <a:r>
              <a:rPr lang="en-US" altLang="zh-CN" dirty="0"/>
              <a:t>:XXX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4F3F4BE-59E2-19E2-6F67-CD972692C68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XXXXXX</a:t>
            </a:r>
          </a:p>
        </p:txBody>
      </p:sp>
    </p:spTree>
    <p:extLst>
      <p:ext uri="{BB962C8B-B14F-4D97-AF65-F5344CB8AC3E}">
        <p14:creationId xmlns:p14="http://schemas.microsoft.com/office/powerpoint/2010/main" val="1636630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CC03C">
                <a:alpha val="29804"/>
              </a:srgbClr>
            </a:gs>
            <a:gs pos="100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22BC74-DA08-4938-7C5D-AFBFEEC15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90" y="527157"/>
            <a:ext cx="7628844" cy="480131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92328553-7367-5372-1ED7-B1D06D797ACD}"/>
              </a:ext>
            </a:extLst>
          </p:cNvPr>
          <p:cNvSpPr/>
          <p:nvPr/>
        </p:nvSpPr>
        <p:spPr>
          <a:xfrm>
            <a:off x="660400" y="3042887"/>
            <a:ext cx="3313112" cy="42862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" cap="flat" cmpd="sng" algn="ctr">
            <a:solidFill>
              <a:srgbClr val="388E3F">
                <a:alpha val="45000"/>
              </a:srgbClr>
            </a:solidFill>
            <a:prstDash val="solid"/>
            <a:miter lim="800000"/>
          </a:ln>
          <a:effectLst>
            <a:outerShdw blurRad="279400" dist="139700" dir="5400000" algn="t" rotWithShape="0">
              <a:srgbClr val="388E3F">
                <a:alpha val="23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  单击添加关键字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DC46EC-6AF4-BA25-437A-5042772241DA}"/>
              </a:ext>
            </a:extLst>
          </p:cNvPr>
          <p:cNvSpPr txBox="1"/>
          <p:nvPr/>
        </p:nvSpPr>
        <p:spPr>
          <a:xfrm>
            <a:off x="741293" y="3600800"/>
            <a:ext cx="3320693" cy="22095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单击此处输入你的正文， 文字是您思想的提炼，为了最终演示发布的良好效果，请尽量言简意赅的阐述观点，单击此处输入你的正文， 文字是您思想的提炼，为了最终演示发布的良好效果，请尽量言简意赅的阐述观点单击此处输入你的正文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6D06555-6017-99CE-31EA-480C5DCBB086}"/>
              </a:ext>
            </a:extLst>
          </p:cNvPr>
          <p:cNvGrpSpPr/>
          <p:nvPr/>
        </p:nvGrpSpPr>
        <p:grpSpPr>
          <a:xfrm>
            <a:off x="660401" y="1788799"/>
            <a:ext cx="3200400" cy="829134"/>
            <a:chOff x="701853" y="1588145"/>
            <a:chExt cx="3200400" cy="82913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399683F-3B60-20C5-3134-AE1FE53E7772}"/>
                </a:ext>
              </a:extLst>
            </p:cNvPr>
            <p:cNvSpPr txBox="1"/>
            <p:nvPr/>
          </p:nvSpPr>
          <p:spPr>
            <a:xfrm>
              <a:off x="701853" y="1588145"/>
              <a:ext cx="1600200" cy="349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alpha val="89000"/>
                    </a:schemeClr>
                  </a:solidFill>
                  <a:latin typeface="+mn-ea"/>
                </a:rPr>
                <a:t>添加关键字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F76A8F4-2B85-8AED-B6D7-A910EDDE7A41}"/>
                </a:ext>
              </a:extLst>
            </p:cNvPr>
            <p:cNvSpPr txBox="1"/>
            <p:nvPr/>
          </p:nvSpPr>
          <p:spPr>
            <a:xfrm>
              <a:off x="701853" y="1819038"/>
              <a:ext cx="1600200" cy="59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solidFill>
                    <a:schemeClr val="accent1">
                      <a:alpha val="89000"/>
                    </a:schemeClr>
                  </a:solidFill>
                  <a:latin typeface="+mn-ea"/>
                </a:rPr>
                <a:t>135+</a:t>
              </a:r>
              <a:endParaRPr lang="zh-CN" altLang="en-US" sz="2800" b="1" dirty="0">
                <a:solidFill>
                  <a:schemeClr val="accent1">
                    <a:alpha val="89000"/>
                  </a:schemeClr>
                </a:solidFill>
                <a:latin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F213A99-F5E7-5EA6-0DC4-BABA32C3B79C}"/>
                </a:ext>
              </a:extLst>
            </p:cNvPr>
            <p:cNvSpPr txBox="1"/>
            <p:nvPr/>
          </p:nvSpPr>
          <p:spPr>
            <a:xfrm>
              <a:off x="2302053" y="1588145"/>
              <a:ext cx="1600200" cy="349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alpha val="89000"/>
                    </a:schemeClr>
                  </a:solidFill>
                  <a:latin typeface="+mn-ea"/>
                </a:rPr>
                <a:t>添加关键字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0AFA4F5-CA3A-D787-CFA6-40AD77522C07}"/>
                </a:ext>
              </a:extLst>
            </p:cNvPr>
            <p:cNvSpPr txBox="1"/>
            <p:nvPr/>
          </p:nvSpPr>
          <p:spPr>
            <a:xfrm>
              <a:off x="2302053" y="1819038"/>
              <a:ext cx="1600200" cy="59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solidFill>
                    <a:schemeClr val="accent1">
                      <a:alpha val="89000"/>
                    </a:schemeClr>
                  </a:solidFill>
                  <a:latin typeface="+mn-ea"/>
                </a:rPr>
                <a:t>200+</a:t>
              </a:r>
              <a:endParaRPr lang="zh-CN" altLang="en-US" sz="2800" b="1" dirty="0">
                <a:solidFill>
                  <a:schemeClr val="accent1">
                    <a:alpha val="89000"/>
                  </a:schemeClr>
                </a:solidFill>
                <a:latin typeface="+mn-ea"/>
              </a:endParaRP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FB1202A1-521B-E6AC-FAA5-25F1D03DD9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7200" y="1387736"/>
            <a:ext cx="3909138" cy="4422643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D9371FFE-CF1B-D905-65AD-CA1092D24711}"/>
              </a:ext>
            </a:extLst>
          </p:cNvPr>
          <p:cNvGrpSpPr/>
          <p:nvPr/>
        </p:nvGrpSpPr>
        <p:grpSpPr>
          <a:xfrm>
            <a:off x="7769571" y="2019692"/>
            <a:ext cx="3762027" cy="3790687"/>
            <a:chOff x="5375919" y="1844823"/>
            <a:chExt cx="2864366" cy="388843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2956203-6D07-B114-F4B3-E8DAD5ADC948}"/>
                </a:ext>
              </a:extLst>
            </p:cNvPr>
            <p:cNvSpPr/>
            <p:nvPr/>
          </p:nvSpPr>
          <p:spPr>
            <a:xfrm>
              <a:off x="5375919" y="1844823"/>
              <a:ext cx="2864366" cy="3888432"/>
            </a:xfrm>
            <a:prstGeom prst="rect">
              <a:avLst/>
            </a:prstGeom>
            <a:solidFill>
              <a:srgbClr val="FFFFFF"/>
            </a:solidFill>
            <a:ln w="2540" cap="flat" cmpd="sng" algn="ctr">
              <a:solidFill>
                <a:srgbClr val="388E3F">
                  <a:alpha val="45000"/>
                </a:srgbClr>
              </a:solidFill>
              <a:prstDash val="solid"/>
              <a:miter lim="800000"/>
            </a:ln>
            <a:effectLst>
              <a:outerShdw blurRad="279400" dist="139700" dir="5400000" algn="t" rotWithShape="0">
                <a:srgbClr val="388E3F">
                  <a:alpha val="23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88E3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855D6B68-F807-B24C-0649-313DC42EDEA7}"/>
                </a:ext>
              </a:extLst>
            </p:cNvPr>
            <p:cNvSpPr/>
            <p:nvPr/>
          </p:nvSpPr>
          <p:spPr>
            <a:xfrm>
              <a:off x="5930186" y="2554520"/>
              <a:ext cx="1719941" cy="43207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添加小标题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EA686F4-3554-DC47-E7F0-DB158D523502}"/>
                </a:ext>
              </a:extLst>
            </p:cNvPr>
            <p:cNvSpPr/>
            <p:nvPr/>
          </p:nvSpPr>
          <p:spPr>
            <a:xfrm>
              <a:off x="5519044" y="3202643"/>
              <a:ext cx="2558157" cy="17045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1A22"/>
                  </a:solidFill>
                  <a:effectLst/>
                  <a:uLnTx/>
                  <a:uFillTx/>
                  <a:latin typeface="+mn-ea"/>
                </a:rPr>
                <a:t>单击此处输入你的正文， 文字是您思想的提炼，为了最终演示发布的良好效果，请尽量言简意赅的阐述观点，单击此处输入你的正文， 文字是您思想的提炼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1A1A22"/>
                </a:solidFill>
                <a:effectLst/>
                <a:uLnTx/>
                <a:uFillTx/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884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9B0198C-700B-800A-E57D-AC248DB38A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B947F6-19CA-A6A1-5372-8FE57DA47A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 THERE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37D9946B-BF9E-0F30-9CC8-4C6DD22CE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712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CC03C">
                <a:alpha val="29804"/>
              </a:srgbClr>
            </a:gs>
            <a:gs pos="100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22BC74-DA08-4938-7C5D-AFBFEEC15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90" y="527157"/>
            <a:ext cx="7628844" cy="480131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8ECDF75-CBA8-62CD-5E01-6FCA644E42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089" y="1130300"/>
            <a:ext cx="10851821" cy="234380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E6D0D3A-5238-3F33-3F50-B362547505FF}"/>
              </a:ext>
            </a:extLst>
          </p:cNvPr>
          <p:cNvSpPr/>
          <p:nvPr/>
        </p:nvSpPr>
        <p:spPr>
          <a:xfrm>
            <a:off x="897434" y="1885628"/>
            <a:ext cx="3168352" cy="424847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599683D-496C-51FC-CDE0-984E03A38463}"/>
              </a:ext>
            </a:extLst>
          </p:cNvPr>
          <p:cNvSpPr/>
          <p:nvPr/>
        </p:nvSpPr>
        <p:spPr>
          <a:xfrm>
            <a:off x="1481821" y="2674858"/>
            <a:ext cx="1719941" cy="432074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8CC03C"/>
                </a:solidFill>
                <a:effectLst/>
                <a:uLnTx/>
                <a:uFillTx/>
                <a:latin typeface="+mn-ea"/>
                <a:cs typeface="+mn-cs"/>
              </a:rPr>
              <a:t>添加小标题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F75F84E-EC13-3E83-46A9-F61B018AC8C9}"/>
              </a:ext>
            </a:extLst>
          </p:cNvPr>
          <p:cNvSpPr/>
          <p:nvPr/>
        </p:nvSpPr>
        <p:spPr>
          <a:xfrm>
            <a:off x="1135849" y="3322981"/>
            <a:ext cx="2725957" cy="2301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单击此处输入你的正文， 文字是您思想的提炼，为了最终演示发布的良好效果，请尽量言简意赅的阐述观点，单击此处输入你的正文， 文字是您思想的提炼，为了最终演示发布的良好效果</a:t>
            </a:r>
            <a:endParaRPr lang="en-US" altLang="zh-CN" sz="1600" dirty="0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C4C0ADF-6E9F-23A6-7EA6-00B2D5D063E6}"/>
              </a:ext>
            </a:extLst>
          </p:cNvPr>
          <p:cNvGrpSpPr/>
          <p:nvPr/>
        </p:nvGrpSpPr>
        <p:grpSpPr>
          <a:xfrm>
            <a:off x="4502145" y="3940669"/>
            <a:ext cx="3180479" cy="1787031"/>
            <a:chOff x="820044" y="4204223"/>
            <a:chExt cx="3180479" cy="178703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AB895E0-C1EE-1F59-1C88-33AF3E82A2CB}"/>
                </a:ext>
              </a:extLst>
            </p:cNvPr>
            <p:cNvSpPr/>
            <p:nvPr/>
          </p:nvSpPr>
          <p:spPr>
            <a:xfrm>
              <a:off x="820044" y="4204223"/>
              <a:ext cx="26535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添加小标题</a:t>
              </a:r>
              <a:endParaRPr lang="en-US" altLang="zh-CN" sz="2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82BC6AE-3DDB-55FA-266E-A4483BDCB9FC}"/>
                </a:ext>
              </a:extLst>
            </p:cNvPr>
            <p:cNvSpPr/>
            <p:nvPr/>
          </p:nvSpPr>
          <p:spPr>
            <a:xfrm>
              <a:off x="832172" y="4649605"/>
              <a:ext cx="3168351" cy="13416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单击此处输入你的正文， 文字是您思想的提炼，为了最终演示发布的良好效果，请尽量言简意赅的阐述观点</a:t>
              </a:r>
              <a:endParaRPr lang="en-US" altLang="zh-CN" sz="1600" dirty="0"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2841000-2277-2255-DC6D-9D878677A55B}"/>
              </a:ext>
            </a:extLst>
          </p:cNvPr>
          <p:cNvGrpSpPr/>
          <p:nvPr/>
        </p:nvGrpSpPr>
        <p:grpSpPr>
          <a:xfrm>
            <a:off x="8338421" y="3940669"/>
            <a:ext cx="3180479" cy="1787031"/>
            <a:chOff x="820044" y="4204223"/>
            <a:chExt cx="3180479" cy="178703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C804AE9-EF7F-96A0-4893-89DC65194F98}"/>
                </a:ext>
              </a:extLst>
            </p:cNvPr>
            <p:cNvSpPr/>
            <p:nvPr/>
          </p:nvSpPr>
          <p:spPr>
            <a:xfrm>
              <a:off x="820044" y="4204223"/>
              <a:ext cx="26535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添加小标题</a:t>
              </a:r>
              <a:endParaRPr lang="en-US" altLang="zh-CN" sz="2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5DC9BC8-AF9B-A260-E133-13C362E7C79D}"/>
                </a:ext>
              </a:extLst>
            </p:cNvPr>
            <p:cNvSpPr/>
            <p:nvPr/>
          </p:nvSpPr>
          <p:spPr>
            <a:xfrm>
              <a:off x="832172" y="4649605"/>
              <a:ext cx="3168351" cy="13416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单击此处输入你的正文， 文字是您思想的提炼，为了最终演示发布的良好效果，请尽量言简意赅的阐述观点</a:t>
              </a:r>
              <a:endParaRPr lang="en-US" altLang="zh-CN" sz="16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6023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CC03C">
                <a:alpha val="29804"/>
              </a:srgbClr>
            </a:gs>
            <a:gs pos="100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22BC74-DA08-4938-7C5D-AFBFEEC15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90" y="527157"/>
            <a:ext cx="7628844" cy="480131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57A1109-5662-DF6F-23FC-A4A798E30C9E}"/>
              </a:ext>
            </a:extLst>
          </p:cNvPr>
          <p:cNvGrpSpPr/>
          <p:nvPr/>
        </p:nvGrpSpPr>
        <p:grpSpPr>
          <a:xfrm>
            <a:off x="986239" y="1333661"/>
            <a:ext cx="2145244" cy="4190678"/>
            <a:chOff x="986239" y="1333661"/>
            <a:chExt cx="2145244" cy="4190678"/>
          </a:xfrm>
        </p:grpSpPr>
        <p:sp>
          <p:nvSpPr>
            <p:cNvPr id="5" name="圆角矩形 8">
              <a:extLst>
                <a:ext uri="{FF2B5EF4-FFF2-40B4-BE49-F238E27FC236}">
                  <a16:creationId xmlns:a16="http://schemas.microsoft.com/office/drawing/2014/main" id="{39B45AC9-054C-9DAB-11E5-F665C7FC3A8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986239" y="1636299"/>
              <a:ext cx="2145244" cy="3888040"/>
            </a:xfrm>
            <a:prstGeom prst="roundRect">
              <a:avLst>
                <a:gd name="adj" fmla="val 4890"/>
              </a:avLst>
            </a:prstGeom>
            <a:solidFill>
              <a:srgbClr val="FFFFFF"/>
            </a:solidFill>
            <a:ln w="2540" cap="flat" cmpd="sng" algn="ctr">
              <a:solidFill>
                <a:srgbClr val="388E3F">
                  <a:alpha val="45000"/>
                </a:srgbClr>
              </a:solidFill>
              <a:prstDash val="solid"/>
              <a:miter lim="800000"/>
            </a:ln>
            <a:effectLst>
              <a:outerShdw blurRad="279400" dist="139700" dir="5400000" algn="t" rotWithShape="0">
                <a:srgbClr val="388E3F">
                  <a:alpha val="23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kern="0">
                <a:solidFill>
                  <a:srgbClr val="388E3F"/>
                </a:solidFill>
                <a:latin typeface="+mn-ea"/>
                <a:sym typeface="+mn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1DA1A0C-0AF8-6C0E-BE55-5EB0E04B2CBE}"/>
                </a:ext>
              </a:extLst>
            </p:cNvPr>
            <p:cNvSpPr/>
            <p:nvPr/>
          </p:nvSpPr>
          <p:spPr>
            <a:xfrm>
              <a:off x="1683357" y="1333661"/>
              <a:ext cx="814069" cy="814069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思源黑体 CN Medium" panose="020B0600000000000000" charset="-122"/>
                <a:sym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FA3FB6D-4308-D8E7-6D95-3B9C3B3DFCEF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683357" y="1530299"/>
              <a:ext cx="815216" cy="41219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  <a:latin typeface="+mn-ea"/>
                  <a:cs typeface="思源黑体 CN Medium" panose="020B0600000000000000" charset="-122"/>
                  <a:sym typeface="思源黑体 CN Medium" panose="020B0600000000000000" charset="-122"/>
                </a:rPr>
                <a:t>01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6F9FB54-4D70-2F18-A475-905B6C8C435E}"/>
                </a:ext>
              </a:extLst>
            </p:cNvPr>
            <p:cNvSpPr txBox="1"/>
            <p:nvPr/>
          </p:nvSpPr>
          <p:spPr>
            <a:xfrm>
              <a:off x="1177143" y="2453234"/>
              <a:ext cx="1840255" cy="2541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  <a:cs typeface="思源黑体 CN Medium" panose="020B0600000000000000" charset="-122"/>
                </a:rPr>
                <a:t>单击输入你的正文，文字是您思想的提炼，为了最终演示发布的良好效果，请尽量言简意赅的阐述观点；根据需要可酌情增减文字。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F3507DC-A945-3FAC-11FF-367EA7D5FE52}"/>
                </a:ext>
              </a:extLst>
            </p:cNvPr>
            <p:cNvSpPr/>
            <p:nvPr/>
          </p:nvSpPr>
          <p:spPr>
            <a:xfrm>
              <a:off x="1177143" y="2458970"/>
              <a:ext cx="1937712" cy="1981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1A1A22"/>
                  </a:solidFill>
                  <a:latin typeface="+mn-ea"/>
                </a:rPr>
                <a:t>单击此处输入你的正文， 文字是您思想的提炼，为了最终演示发布的良好效果，请尽量言简意赅的阐述观点</a:t>
              </a:r>
              <a:endParaRPr lang="en-US" altLang="zh-CN" sz="1600" dirty="0">
                <a:solidFill>
                  <a:srgbClr val="1A1A22"/>
                </a:solidFill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55BF8D6-74FF-ADA9-630A-2F7AB8CE876C}"/>
              </a:ext>
            </a:extLst>
          </p:cNvPr>
          <p:cNvGrpSpPr/>
          <p:nvPr/>
        </p:nvGrpSpPr>
        <p:grpSpPr>
          <a:xfrm>
            <a:off x="3683741" y="1848668"/>
            <a:ext cx="2145244" cy="4190678"/>
            <a:chOff x="3683741" y="1848668"/>
            <a:chExt cx="2145244" cy="4190678"/>
          </a:xfrm>
        </p:grpSpPr>
        <p:sp>
          <p:nvSpPr>
            <p:cNvPr id="17" name="圆角矩形 8">
              <a:extLst>
                <a:ext uri="{FF2B5EF4-FFF2-40B4-BE49-F238E27FC236}">
                  <a16:creationId xmlns:a16="http://schemas.microsoft.com/office/drawing/2014/main" id="{C79AE41D-C10F-216D-C871-82D19F5E32D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683741" y="2151306"/>
              <a:ext cx="2145244" cy="3888040"/>
            </a:xfrm>
            <a:prstGeom prst="roundRect">
              <a:avLst>
                <a:gd name="adj" fmla="val 4890"/>
              </a:avLst>
            </a:prstGeom>
            <a:solidFill>
              <a:srgbClr val="FFFFFF"/>
            </a:solidFill>
            <a:ln w="2540" cap="flat" cmpd="sng" algn="ctr">
              <a:solidFill>
                <a:srgbClr val="388E3F">
                  <a:alpha val="45000"/>
                </a:srgbClr>
              </a:solidFill>
              <a:prstDash val="solid"/>
              <a:miter lim="800000"/>
            </a:ln>
            <a:effectLst>
              <a:outerShdw blurRad="279400" dist="139700" dir="5400000" algn="t" rotWithShape="0">
                <a:srgbClr val="388E3F">
                  <a:alpha val="23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kern="0">
                <a:solidFill>
                  <a:srgbClr val="388E3F"/>
                </a:solidFill>
                <a:latin typeface="+mn-ea"/>
                <a:sym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89C823A-4F62-6A7B-C290-22878AF12DED}"/>
                </a:ext>
              </a:extLst>
            </p:cNvPr>
            <p:cNvSpPr/>
            <p:nvPr/>
          </p:nvSpPr>
          <p:spPr>
            <a:xfrm>
              <a:off x="4380859" y="1848668"/>
              <a:ext cx="814069" cy="814069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思源黑体 CN Medium" panose="020B0600000000000000" charset="-122"/>
                <a:sym typeface="+mn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9FDCF57-31E7-6D4D-86CE-B92A8BB3D47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380859" y="2045306"/>
              <a:ext cx="815216" cy="41219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  <a:latin typeface="+mn-ea"/>
                  <a:cs typeface="思源黑体 CN Medium" panose="020B0600000000000000" charset="-122"/>
                  <a:sym typeface="思源黑体 CN Medium" panose="020B0600000000000000" charset="-122"/>
                </a:rPr>
                <a:t>02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F589215-38D2-790C-7700-1547A7050199}"/>
                </a:ext>
              </a:extLst>
            </p:cNvPr>
            <p:cNvSpPr txBox="1"/>
            <p:nvPr/>
          </p:nvSpPr>
          <p:spPr>
            <a:xfrm>
              <a:off x="3874645" y="2968241"/>
              <a:ext cx="1840255" cy="2541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prstClr val="white"/>
                  </a:solidFill>
                  <a:latin typeface="+mn-ea"/>
                  <a:cs typeface="思源黑体 CN Medium" panose="020B0600000000000000" charset="-122"/>
                </a:rPr>
                <a:t>单击输入你的正文，文字是您思想的提炼，为了最终演示发布的良好效果，请尽量言简意赅的阐述观点；根据需要可酌情增减文字。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FFC6F7D-198A-2F0B-7C9A-8711996E8DF0}"/>
                </a:ext>
              </a:extLst>
            </p:cNvPr>
            <p:cNvSpPr/>
            <p:nvPr/>
          </p:nvSpPr>
          <p:spPr>
            <a:xfrm>
              <a:off x="3874645" y="2973977"/>
              <a:ext cx="1937712" cy="1981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1A1A22"/>
                  </a:solidFill>
                  <a:latin typeface="+mn-ea"/>
                </a:rPr>
                <a:t>单击此处输入你的正文， 文字是您思想的提炼，为了最终演示发布的良好效果，请尽量言简意赅的阐述观点</a:t>
              </a:r>
              <a:endParaRPr lang="en-US" altLang="zh-CN" sz="1600" dirty="0">
                <a:solidFill>
                  <a:srgbClr val="1A1A22"/>
                </a:solidFill>
                <a:latin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84518DC-1CA1-797A-984E-299748E2F949}"/>
              </a:ext>
            </a:extLst>
          </p:cNvPr>
          <p:cNvGrpSpPr/>
          <p:nvPr/>
        </p:nvGrpSpPr>
        <p:grpSpPr>
          <a:xfrm>
            <a:off x="6381243" y="1333661"/>
            <a:ext cx="2145244" cy="4190678"/>
            <a:chOff x="6381243" y="1333661"/>
            <a:chExt cx="2145244" cy="4190678"/>
          </a:xfrm>
        </p:grpSpPr>
        <p:sp>
          <p:nvSpPr>
            <p:cNvPr id="26" name="圆角矩形 8">
              <a:extLst>
                <a:ext uri="{FF2B5EF4-FFF2-40B4-BE49-F238E27FC236}">
                  <a16:creationId xmlns:a16="http://schemas.microsoft.com/office/drawing/2014/main" id="{B25E5A7E-8D24-C42D-E13A-17CA570B928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381243" y="1636299"/>
              <a:ext cx="2145244" cy="3888040"/>
            </a:xfrm>
            <a:prstGeom prst="roundRect">
              <a:avLst>
                <a:gd name="adj" fmla="val 4890"/>
              </a:avLst>
            </a:prstGeom>
            <a:solidFill>
              <a:srgbClr val="FFFFFF"/>
            </a:solidFill>
            <a:ln w="2540" cap="flat" cmpd="sng" algn="ctr">
              <a:solidFill>
                <a:srgbClr val="388E3F">
                  <a:alpha val="45000"/>
                </a:srgbClr>
              </a:solidFill>
              <a:prstDash val="solid"/>
              <a:miter lim="800000"/>
            </a:ln>
            <a:effectLst>
              <a:outerShdw blurRad="279400" dist="139700" dir="5400000" algn="t" rotWithShape="0">
                <a:srgbClr val="388E3F">
                  <a:alpha val="23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kern="0">
                <a:solidFill>
                  <a:srgbClr val="388E3F"/>
                </a:solidFill>
                <a:latin typeface="+mn-ea"/>
                <a:sym typeface="+mn-ea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C7E7BD6-2CB7-13EA-B2DE-346E1CC32832}"/>
                </a:ext>
              </a:extLst>
            </p:cNvPr>
            <p:cNvSpPr/>
            <p:nvPr/>
          </p:nvSpPr>
          <p:spPr>
            <a:xfrm>
              <a:off x="7078361" y="1333661"/>
              <a:ext cx="814069" cy="814069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思源黑体 CN Medium" panose="020B0600000000000000" charset="-122"/>
                <a:sym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11C66D5-7A37-7316-ED3F-D2D032292FC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078361" y="1530299"/>
              <a:ext cx="815216" cy="41219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  <a:latin typeface="+mn-ea"/>
                  <a:cs typeface="思源黑体 CN Medium" panose="020B0600000000000000" charset="-122"/>
                  <a:sym typeface="思源黑体 CN Medium" panose="020B0600000000000000" charset="-122"/>
                </a:rPr>
                <a:t>03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9BB84E3-886A-BEFB-E24D-19185E1CF58B}"/>
                </a:ext>
              </a:extLst>
            </p:cNvPr>
            <p:cNvSpPr txBox="1"/>
            <p:nvPr/>
          </p:nvSpPr>
          <p:spPr>
            <a:xfrm>
              <a:off x="6572147" y="2453234"/>
              <a:ext cx="1840255" cy="2541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prstClr val="white"/>
                  </a:solidFill>
                  <a:latin typeface="+mn-ea"/>
                  <a:cs typeface="思源黑体 CN Medium" panose="020B0600000000000000" charset="-122"/>
                </a:rPr>
                <a:t>单击输入你的正文，文字是您思想的提炼，为了最终演示发布的良好效果，请尽量言简意赅的阐述观点；根据需要可酌情增减文字。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E434613-542C-3633-A969-774A070AD714}"/>
                </a:ext>
              </a:extLst>
            </p:cNvPr>
            <p:cNvSpPr/>
            <p:nvPr/>
          </p:nvSpPr>
          <p:spPr>
            <a:xfrm>
              <a:off x="6572147" y="2458970"/>
              <a:ext cx="1937712" cy="1981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1A1A22"/>
                  </a:solidFill>
                  <a:latin typeface="+mn-ea"/>
                </a:rPr>
                <a:t>单击此处输入你的正文， 文字是您思想的提炼，为了最终演示发布的良好效果，请尽量言简意赅的阐述观点</a:t>
              </a:r>
              <a:endParaRPr lang="en-US" altLang="zh-CN" sz="1600" dirty="0">
                <a:solidFill>
                  <a:srgbClr val="1A1A22"/>
                </a:solidFill>
                <a:latin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F00FBD6-D1B8-DA30-CC7D-AC11E2800834}"/>
              </a:ext>
            </a:extLst>
          </p:cNvPr>
          <p:cNvGrpSpPr/>
          <p:nvPr/>
        </p:nvGrpSpPr>
        <p:grpSpPr>
          <a:xfrm>
            <a:off x="9078746" y="1848668"/>
            <a:ext cx="2145244" cy="4190678"/>
            <a:chOff x="9078746" y="1848668"/>
            <a:chExt cx="2145244" cy="4190678"/>
          </a:xfrm>
        </p:grpSpPr>
        <p:sp>
          <p:nvSpPr>
            <p:cNvPr id="32" name="圆角矩形 8">
              <a:extLst>
                <a:ext uri="{FF2B5EF4-FFF2-40B4-BE49-F238E27FC236}">
                  <a16:creationId xmlns:a16="http://schemas.microsoft.com/office/drawing/2014/main" id="{C500D6A1-79FD-041E-3AF2-F71B66D31F1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9078746" y="2151306"/>
              <a:ext cx="2145244" cy="3888040"/>
            </a:xfrm>
            <a:prstGeom prst="roundRect">
              <a:avLst>
                <a:gd name="adj" fmla="val 4890"/>
              </a:avLst>
            </a:prstGeom>
            <a:solidFill>
              <a:srgbClr val="FFFFFF"/>
            </a:solidFill>
            <a:ln w="2540" cap="flat" cmpd="sng" algn="ctr">
              <a:solidFill>
                <a:srgbClr val="388E3F">
                  <a:alpha val="45000"/>
                </a:srgbClr>
              </a:solidFill>
              <a:prstDash val="solid"/>
              <a:miter lim="800000"/>
            </a:ln>
            <a:effectLst>
              <a:outerShdw blurRad="279400" dist="139700" dir="5400000" algn="t" rotWithShape="0">
                <a:srgbClr val="388E3F">
                  <a:alpha val="23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kern="0">
                <a:solidFill>
                  <a:srgbClr val="388E3F"/>
                </a:solidFill>
                <a:latin typeface="+mn-ea"/>
                <a:sym typeface="+mn-ea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D6CA81A-7755-D98D-8F25-D80AA5B9237F}"/>
                </a:ext>
              </a:extLst>
            </p:cNvPr>
            <p:cNvSpPr/>
            <p:nvPr/>
          </p:nvSpPr>
          <p:spPr>
            <a:xfrm>
              <a:off x="9775864" y="1848668"/>
              <a:ext cx="814069" cy="814069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思源黑体 CN Medium" panose="020B0600000000000000" charset="-122"/>
                <a:sym typeface="+mn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CB8E32A-4543-7E5C-3A7D-69D59697E8A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9775864" y="2045306"/>
              <a:ext cx="815216" cy="41219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  <a:latin typeface="+mn-ea"/>
                  <a:cs typeface="思源黑体 CN Medium" panose="020B0600000000000000" charset="-122"/>
                  <a:sym typeface="思源黑体 CN Medium" panose="020B0600000000000000" charset="-122"/>
                </a:rPr>
                <a:t>04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5A25584-DBF0-705B-A99A-333E7A230254}"/>
                </a:ext>
              </a:extLst>
            </p:cNvPr>
            <p:cNvSpPr txBox="1"/>
            <p:nvPr/>
          </p:nvSpPr>
          <p:spPr>
            <a:xfrm>
              <a:off x="9269650" y="2968241"/>
              <a:ext cx="1840255" cy="25419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prstClr val="white"/>
                  </a:solidFill>
                  <a:latin typeface="+mn-ea"/>
                  <a:cs typeface="思源黑体 CN Medium" panose="020B0600000000000000" charset="-122"/>
                </a:rPr>
                <a:t>单击输入你的正文，文字是您思想的提炼，为了最终演示发布的良好效果，请尽量言简意赅的阐述观点；根据需要可酌情增减文字。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DEE7F54F-4ED3-61D8-ACFB-A8C3C11CAF67}"/>
                </a:ext>
              </a:extLst>
            </p:cNvPr>
            <p:cNvSpPr/>
            <p:nvPr/>
          </p:nvSpPr>
          <p:spPr>
            <a:xfrm>
              <a:off x="9269650" y="2973977"/>
              <a:ext cx="1937712" cy="1981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1A1A22"/>
                  </a:solidFill>
                  <a:latin typeface="+mn-ea"/>
                </a:rPr>
                <a:t>单击此处输入你的正文， 文字是您思想的提炼，为了最终演示发布的良好效果，请尽量言简意赅的阐述观点</a:t>
              </a:r>
              <a:endParaRPr lang="en-US" altLang="zh-CN" sz="1600" dirty="0">
                <a:solidFill>
                  <a:srgbClr val="1A1A22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6466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CC03C">
                <a:alpha val="29804"/>
              </a:srgbClr>
            </a:gs>
            <a:gs pos="100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22BC74-DA08-4938-7C5D-AFBFEEC15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90" y="527157"/>
            <a:ext cx="7628844" cy="480131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08085FC-2203-250F-7064-71299558D6C1}"/>
              </a:ext>
            </a:extLst>
          </p:cNvPr>
          <p:cNvSpPr/>
          <p:nvPr/>
        </p:nvSpPr>
        <p:spPr>
          <a:xfrm>
            <a:off x="1012075" y="1491538"/>
            <a:ext cx="3607030" cy="60475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2682794-482C-15DB-5274-0DA26F3F24BC}"/>
              </a:ext>
            </a:extLst>
          </p:cNvPr>
          <p:cNvSpPr/>
          <p:nvPr/>
        </p:nvSpPr>
        <p:spPr>
          <a:xfrm>
            <a:off x="1999623" y="1611087"/>
            <a:ext cx="1370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请添加标题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7BFCEAB-0F11-1314-29C5-BA4C67B12AE3}"/>
              </a:ext>
            </a:extLst>
          </p:cNvPr>
          <p:cNvSpPr/>
          <p:nvPr/>
        </p:nvSpPr>
        <p:spPr>
          <a:xfrm>
            <a:off x="887558" y="2192604"/>
            <a:ext cx="9840356" cy="37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</a:rPr>
              <a:t>单击此处输入你的正文， 文字是您思想的提炼，为了最终演示发布的良好效果，请尽量言简意赅的阐述观点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AA98D71-3802-B128-0A8D-1A9DDDB27980}"/>
              </a:ext>
            </a:extLst>
          </p:cNvPr>
          <p:cNvSpPr/>
          <p:nvPr/>
        </p:nvSpPr>
        <p:spPr>
          <a:xfrm>
            <a:off x="1012075" y="3129838"/>
            <a:ext cx="3607030" cy="60475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4002922-E485-4DF8-7ED8-66A81F96D875}"/>
              </a:ext>
            </a:extLst>
          </p:cNvPr>
          <p:cNvSpPr/>
          <p:nvPr/>
        </p:nvSpPr>
        <p:spPr>
          <a:xfrm>
            <a:off x="1999623" y="3249387"/>
            <a:ext cx="1370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请添加标题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130369A-257B-622F-271E-14574754E2A2}"/>
              </a:ext>
            </a:extLst>
          </p:cNvPr>
          <p:cNvSpPr/>
          <p:nvPr/>
        </p:nvSpPr>
        <p:spPr>
          <a:xfrm>
            <a:off x="887558" y="3776494"/>
            <a:ext cx="9840356" cy="37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</a:rPr>
              <a:t>单击此处输入你的正文， 文字是您思想的提炼，为了最终演示发布的良好效果，请尽量言简意赅的阐述观点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9A481ED-14A6-EEAA-D2B5-FA8263574707}"/>
              </a:ext>
            </a:extLst>
          </p:cNvPr>
          <p:cNvSpPr/>
          <p:nvPr/>
        </p:nvSpPr>
        <p:spPr>
          <a:xfrm>
            <a:off x="1012075" y="4768138"/>
            <a:ext cx="3607030" cy="60475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6480F35-2946-3420-3DE7-26108878BE3B}"/>
              </a:ext>
            </a:extLst>
          </p:cNvPr>
          <p:cNvSpPr/>
          <p:nvPr/>
        </p:nvSpPr>
        <p:spPr>
          <a:xfrm>
            <a:off x="1999623" y="4887687"/>
            <a:ext cx="1370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请添加标题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D826FA0-F2AA-A572-EAB2-F9070ED1ECCD}"/>
              </a:ext>
            </a:extLst>
          </p:cNvPr>
          <p:cNvSpPr/>
          <p:nvPr/>
        </p:nvSpPr>
        <p:spPr>
          <a:xfrm>
            <a:off x="887558" y="5414794"/>
            <a:ext cx="9840356" cy="37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</a:rPr>
              <a:t>单击此处输入你的正文， 文字是您思想的提炼，为了最终演示发布的良好效果，请尽量言简意赅的阐述观点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DF6247D-BC02-9DCD-DF9B-5AA798A8CCD2}"/>
              </a:ext>
            </a:extLst>
          </p:cNvPr>
          <p:cNvCxnSpPr>
            <a:cxnSpLocks/>
          </p:cNvCxnSpPr>
          <p:nvPr/>
        </p:nvCxnSpPr>
        <p:spPr>
          <a:xfrm>
            <a:off x="1087190" y="4559121"/>
            <a:ext cx="1009273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miter lim="800000"/>
            <a:tailEnd type="none"/>
          </a:ln>
          <a:effectLst/>
        </p:spPr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0CD0A1F8-BD6B-9DBF-8A80-567A9E353DF1}"/>
              </a:ext>
            </a:extLst>
          </p:cNvPr>
          <p:cNvCxnSpPr>
            <a:cxnSpLocks/>
          </p:cNvCxnSpPr>
          <p:nvPr/>
        </p:nvCxnSpPr>
        <p:spPr>
          <a:xfrm>
            <a:off x="1087190" y="2793383"/>
            <a:ext cx="1009273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miter lim="800000"/>
            <a:tailEnd type="none"/>
          </a:ln>
          <a:effectLst/>
        </p:spPr>
      </p:cxnSp>
      <p:sp>
        <p:nvSpPr>
          <p:cNvPr id="45" name="文本占位符 6">
            <a:extLst>
              <a:ext uri="{FF2B5EF4-FFF2-40B4-BE49-F238E27FC236}">
                <a16:creationId xmlns:a16="http://schemas.microsoft.com/office/drawing/2014/main" id="{787DF394-EC16-9DAA-D4CD-C6F193DEF048}"/>
              </a:ext>
            </a:extLst>
          </p:cNvPr>
          <p:cNvSpPr txBox="1">
            <a:spLocks/>
          </p:cNvSpPr>
          <p:nvPr/>
        </p:nvSpPr>
        <p:spPr>
          <a:xfrm>
            <a:off x="1012075" y="1497000"/>
            <a:ext cx="100393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2000" kern="1200" cap="all" dirty="0">
                <a:ln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思源黑体 CN Heavy" panose="020B0A00000000000000" charset="-122"/>
                <a:ea typeface="思源黑体 CN Heavy" panose="020B0A00000000000000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u="none" strike="noStrike" kern="1200" cap="all" spc="0" normalizeH="0" baseline="0" noProof="0" dirty="0">
                <a:ln>
                  <a:solidFill>
                    <a:srgbClr val="FFFFFF"/>
                  </a:solidFill>
                </a:ln>
                <a:solidFill>
                  <a:srgbClr val="FFFFFF">
                    <a:alpha val="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01</a:t>
            </a:r>
          </a:p>
        </p:txBody>
      </p:sp>
      <p:sp>
        <p:nvSpPr>
          <p:cNvPr id="46" name="文本占位符 6">
            <a:extLst>
              <a:ext uri="{FF2B5EF4-FFF2-40B4-BE49-F238E27FC236}">
                <a16:creationId xmlns:a16="http://schemas.microsoft.com/office/drawing/2014/main" id="{3F686A9F-F0A7-64BB-8170-6C392F8C72C5}"/>
              </a:ext>
            </a:extLst>
          </p:cNvPr>
          <p:cNvSpPr txBox="1">
            <a:spLocks/>
          </p:cNvSpPr>
          <p:nvPr/>
        </p:nvSpPr>
        <p:spPr>
          <a:xfrm>
            <a:off x="1012075" y="3133580"/>
            <a:ext cx="100393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2000" kern="1200" cap="all" dirty="0">
                <a:ln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思源黑体 CN Heavy" panose="020B0A00000000000000" charset="-122"/>
                <a:ea typeface="思源黑体 CN Heavy" panose="020B0A00000000000000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u="none" strike="noStrike" kern="1200" cap="all" spc="0" normalizeH="0" baseline="0" noProof="0" dirty="0">
                <a:ln>
                  <a:solidFill>
                    <a:srgbClr val="FFFFFF"/>
                  </a:solidFill>
                </a:ln>
                <a:solidFill>
                  <a:srgbClr val="FFFFFF">
                    <a:alpha val="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02</a:t>
            </a:r>
          </a:p>
        </p:txBody>
      </p:sp>
      <p:sp>
        <p:nvSpPr>
          <p:cNvPr id="47" name="文本占位符 6">
            <a:extLst>
              <a:ext uri="{FF2B5EF4-FFF2-40B4-BE49-F238E27FC236}">
                <a16:creationId xmlns:a16="http://schemas.microsoft.com/office/drawing/2014/main" id="{5F592844-94FE-EE23-96C4-9CE7B3FEF01A}"/>
              </a:ext>
            </a:extLst>
          </p:cNvPr>
          <p:cNvSpPr txBox="1">
            <a:spLocks/>
          </p:cNvSpPr>
          <p:nvPr/>
        </p:nvSpPr>
        <p:spPr>
          <a:xfrm>
            <a:off x="1012075" y="4771838"/>
            <a:ext cx="100393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2000" kern="1200" cap="all" dirty="0">
                <a:ln>
                  <a:solidFill>
                    <a:schemeClr val="bg1"/>
                  </a:solidFill>
                </a:ln>
                <a:solidFill>
                  <a:schemeClr val="bg1">
                    <a:alpha val="0"/>
                  </a:schemeClr>
                </a:solidFill>
                <a:latin typeface="思源黑体 CN Heavy" panose="020B0A00000000000000" charset="-122"/>
                <a:ea typeface="思源黑体 CN Heavy" panose="020B0A00000000000000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u="none" strike="noStrike" kern="1200" cap="all" spc="0" normalizeH="0" baseline="0" noProof="0" dirty="0">
                <a:ln>
                  <a:solidFill>
                    <a:srgbClr val="FFFFFF"/>
                  </a:solidFill>
                </a:ln>
                <a:solidFill>
                  <a:srgbClr val="FFFFFF">
                    <a:alpha val="0"/>
                  </a:srgb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421058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8EF793-4F04-924A-1459-60BD01216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感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715C964-47BE-1DB6-87FA-6179C7C328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谢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2A2DEE-AE11-97CB-A09B-18C92571B0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观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1D40D98-BF71-6D43-3F8F-4CB83DA56B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看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55AD45D-ED11-BE8A-6693-0C76AE47E2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智慧农业行业发展计划书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A4BF7E3-73FA-80C4-E60D-5F9C03C1B7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12969" y="1537727"/>
            <a:ext cx="5421611" cy="369332"/>
          </a:xfrm>
        </p:spPr>
        <p:txBody>
          <a:bodyPr/>
          <a:lstStyle/>
          <a:p>
            <a:r>
              <a:rPr lang="en-US" altLang="zh-CN" dirty="0"/>
              <a:t>Thanks for watching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CDEFD9F-B214-FC12-E772-F3AF1726A7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汇报人</a:t>
            </a:r>
            <a:r>
              <a:rPr lang="en-US" altLang="zh-CN" dirty="0"/>
              <a:t>:XXX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7BD70AF-FBD0-A946-91B3-0EB17A7C273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XXXXXX</a:t>
            </a:r>
          </a:p>
        </p:txBody>
      </p:sp>
    </p:spTree>
    <p:extLst>
      <p:ext uri="{BB962C8B-B14F-4D97-AF65-F5344CB8AC3E}">
        <p14:creationId xmlns:p14="http://schemas.microsoft.com/office/powerpoint/2010/main" val="2661254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818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原青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4CA1130-C6C5-9402-10E9-8FF03C8652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目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FD2068F-81E2-EC0F-3A7F-277305D87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录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0916B3E-26AE-DF4A-A1AA-3BD73434FECB}"/>
              </a:ext>
            </a:extLst>
          </p:cNvPr>
          <p:cNvGrpSpPr/>
          <p:nvPr/>
        </p:nvGrpSpPr>
        <p:grpSpPr>
          <a:xfrm>
            <a:off x="962293" y="3949926"/>
            <a:ext cx="2459542" cy="1658730"/>
            <a:chOff x="962293" y="3949926"/>
            <a:chExt cx="2459542" cy="1658730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4B13365A-4705-F899-BFE1-1BD96333F5B7}"/>
                </a:ext>
              </a:extLst>
            </p:cNvPr>
            <p:cNvSpPr/>
            <p:nvPr/>
          </p:nvSpPr>
          <p:spPr>
            <a:xfrm>
              <a:off x="1033203" y="4974038"/>
              <a:ext cx="2340000" cy="21629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占位符 6">
              <a:extLst>
                <a:ext uri="{FF2B5EF4-FFF2-40B4-BE49-F238E27FC236}">
                  <a16:creationId xmlns:a16="http://schemas.microsoft.com/office/drawing/2014/main" id="{BEBA9336-878E-0AC6-FB4B-6664F1CB6A97}"/>
                </a:ext>
              </a:extLst>
            </p:cNvPr>
            <p:cNvSpPr txBox="1">
              <a:spLocks/>
            </p:cNvSpPr>
            <p:nvPr/>
          </p:nvSpPr>
          <p:spPr>
            <a:xfrm>
              <a:off x="975331" y="3949926"/>
              <a:ext cx="1003939" cy="7755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>
              <a:lvl1pPr marL="0" indent="0" algn="di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kern="1200" cap="all" dirty="0">
                  <a:ln>
                    <a:solidFill>
                      <a:schemeClr val="bg1"/>
                    </a:solidFill>
                  </a:ln>
                  <a:solidFill>
                    <a:schemeClr val="bg1">
                      <a:alpha val="0"/>
                    </a:schemeClr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u="none" strike="noStrike" kern="1200" cap="all" spc="0" normalizeH="0" baseline="0" noProof="0" dirty="0">
                  <a:ln>
                    <a:solidFill>
                      <a:srgbClr val="FFFFFF"/>
                    </a:solidFill>
                  </a:ln>
                  <a:solidFill>
                    <a:srgbClr val="FFFFFF">
                      <a:alpha val="0"/>
                    </a:srgbClr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01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59B2FDC-8DB9-0003-FBB4-A1C568DD5445}"/>
                </a:ext>
              </a:extLst>
            </p:cNvPr>
            <p:cNvSpPr txBox="1"/>
            <p:nvPr/>
          </p:nvSpPr>
          <p:spPr>
            <a:xfrm>
              <a:off x="975331" y="5190336"/>
              <a:ext cx="2446504" cy="418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prstClr val="white"/>
                  </a:solidFill>
                  <a:latin typeface="+mn-ea"/>
                  <a:cs typeface="OPPOSans M" panose="00020600040101010101" pitchFamily="18" charset="-122"/>
                  <a:sym typeface="Arial" panose="020B0604020202020204" pitchFamily="34" charset="0"/>
                </a:rPr>
                <a:t>PLEASE ENTER A TITLE</a:t>
              </a:r>
              <a:endParaRPr lang="zh-CN" altLang="en-US" sz="1600" b="1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3E2A2DA-E8C3-3026-D13F-CB5090B6F3CE}"/>
                </a:ext>
              </a:extLst>
            </p:cNvPr>
            <p:cNvSpPr txBox="1"/>
            <p:nvPr/>
          </p:nvSpPr>
          <p:spPr>
            <a:xfrm>
              <a:off x="962293" y="4453810"/>
              <a:ext cx="2292615" cy="7442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prstClr val="white"/>
                  </a:solidFill>
                  <a:latin typeface="+mn-ea"/>
                  <a:cs typeface="OPPOSans M" panose="00020600040101010101" pitchFamily="18" charset="-122"/>
                  <a:sym typeface="Arial" panose="020B0604020202020204" pitchFamily="34" charset="0"/>
                </a:rPr>
                <a:t>请输入标题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FBC3181-BF20-1A31-AC24-9A5CC4591761}"/>
              </a:ext>
            </a:extLst>
          </p:cNvPr>
          <p:cNvGrpSpPr/>
          <p:nvPr/>
        </p:nvGrpSpPr>
        <p:grpSpPr>
          <a:xfrm>
            <a:off x="4866230" y="3949926"/>
            <a:ext cx="2459542" cy="1658730"/>
            <a:chOff x="962293" y="3949926"/>
            <a:chExt cx="2459542" cy="1658730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EB2BD2D4-355A-CD88-F481-19E9B980923E}"/>
                </a:ext>
              </a:extLst>
            </p:cNvPr>
            <p:cNvSpPr/>
            <p:nvPr/>
          </p:nvSpPr>
          <p:spPr>
            <a:xfrm>
              <a:off x="1033203" y="4974038"/>
              <a:ext cx="2340000" cy="21629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占位符 6">
              <a:extLst>
                <a:ext uri="{FF2B5EF4-FFF2-40B4-BE49-F238E27FC236}">
                  <a16:creationId xmlns:a16="http://schemas.microsoft.com/office/drawing/2014/main" id="{85E4B371-0EE0-E8BA-3725-1B4AF2C2C1DC}"/>
                </a:ext>
              </a:extLst>
            </p:cNvPr>
            <p:cNvSpPr txBox="1">
              <a:spLocks/>
            </p:cNvSpPr>
            <p:nvPr/>
          </p:nvSpPr>
          <p:spPr>
            <a:xfrm>
              <a:off x="975331" y="3949926"/>
              <a:ext cx="1003939" cy="7755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>
              <a:lvl1pPr marL="0" indent="0" algn="di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kern="1200" cap="all" dirty="0">
                  <a:ln>
                    <a:solidFill>
                      <a:schemeClr val="bg1"/>
                    </a:solidFill>
                  </a:ln>
                  <a:solidFill>
                    <a:schemeClr val="bg1">
                      <a:alpha val="0"/>
                    </a:schemeClr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u="none" strike="noStrike" kern="1200" cap="all" spc="0" normalizeH="0" baseline="0" noProof="0" dirty="0">
                  <a:ln>
                    <a:solidFill>
                      <a:srgbClr val="FFFFFF"/>
                    </a:solidFill>
                  </a:ln>
                  <a:solidFill>
                    <a:srgbClr val="FFFFFF">
                      <a:alpha val="0"/>
                    </a:srgbClr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02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BA2B53A-4887-3895-9D7B-18F2851347CA}"/>
                </a:ext>
              </a:extLst>
            </p:cNvPr>
            <p:cNvSpPr txBox="1"/>
            <p:nvPr/>
          </p:nvSpPr>
          <p:spPr>
            <a:xfrm>
              <a:off x="975331" y="5190336"/>
              <a:ext cx="2446504" cy="418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prstClr val="white"/>
                  </a:solidFill>
                  <a:latin typeface="+mn-ea"/>
                  <a:cs typeface="OPPOSans M" panose="00020600040101010101" pitchFamily="18" charset="-122"/>
                  <a:sym typeface="Arial" panose="020B0604020202020204" pitchFamily="34" charset="0"/>
                </a:rPr>
                <a:t>PLEASE ENTER A TITLE</a:t>
              </a:r>
              <a:endParaRPr lang="zh-CN" altLang="en-US" sz="1600" b="1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249119B-A3C9-C171-6A76-352DD5349291}"/>
                </a:ext>
              </a:extLst>
            </p:cNvPr>
            <p:cNvSpPr txBox="1"/>
            <p:nvPr/>
          </p:nvSpPr>
          <p:spPr>
            <a:xfrm>
              <a:off x="962293" y="4453810"/>
              <a:ext cx="2292615" cy="7442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prstClr val="white"/>
                  </a:solidFill>
                  <a:latin typeface="+mn-ea"/>
                  <a:cs typeface="OPPOSans M" panose="00020600040101010101" pitchFamily="18" charset="-122"/>
                  <a:sym typeface="Arial" panose="020B0604020202020204" pitchFamily="34" charset="0"/>
                </a:rPr>
                <a:t>请输入标题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BA6E582-8662-356D-ABD6-5D6ECAE14BA4}"/>
              </a:ext>
            </a:extLst>
          </p:cNvPr>
          <p:cNvGrpSpPr/>
          <p:nvPr/>
        </p:nvGrpSpPr>
        <p:grpSpPr>
          <a:xfrm>
            <a:off x="8770167" y="3949926"/>
            <a:ext cx="2459542" cy="1658730"/>
            <a:chOff x="962293" y="3949926"/>
            <a:chExt cx="2459542" cy="1658730"/>
          </a:xfrm>
        </p:grpSpPr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6BF335DB-FE0A-0961-42A6-1D2A534FA672}"/>
                </a:ext>
              </a:extLst>
            </p:cNvPr>
            <p:cNvSpPr/>
            <p:nvPr/>
          </p:nvSpPr>
          <p:spPr>
            <a:xfrm>
              <a:off x="1033203" y="4974038"/>
              <a:ext cx="2340000" cy="21629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占位符 6">
              <a:extLst>
                <a:ext uri="{FF2B5EF4-FFF2-40B4-BE49-F238E27FC236}">
                  <a16:creationId xmlns:a16="http://schemas.microsoft.com/office/drawing/2014/main" id="{6ECE686C-926F-C070-489D-7642C0031498}"/>
                </a:ext>
              </a:extLst>
            </p:cNvPr>
            <p:cNvSpPr txBox="1">
              <a:spLocks/>
            </p:cNvSpPr>
            <p:nvPr/>
          </p:nvSpPr>
          <p:spPr>
            <a:xfrm>
              <a:off x="975331" y="3949926"/>
              <a:ext cx="1003939" cy="7755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>
              <a:lvl1pPr marL="0" indent="0" algn="di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kern="1200" cap="all" dirty="0">
                  <a:ln>
                    <a:solidFill>
                      <a:schemeClr val="bg1"/>
                    </a:solidFill>
                  </a:ln>
                  <a:solidFill>
                    <a:schemeClr val="bg1">
                      <a:alpha val="0"/>
                    </a:schemeClr>
                  </a:solidFill>
                  <a:latin typeface="思源黑体 CN Heavy" panose="020B0A00000000000000" charset="-122"/>
                  <a:ea typeface="思源黑体 CN Heavy" panose="020B0A00000000000000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u="none" strike="noStrike" kern="1200" cap="all" spc="0" normalizeH="0" baseline="0" noProof="0" dirty="0">
                  <a:ln>
                    <a:solidFill>
                      <a:srgbClr val="FFFFFF"/>
                    </a:solidFill>
                  </a:ln>
                  <a:solidFill>
                    <a:srgbClr val="FFFFFF">
                      <a:alpha val="0"/>
                    </a:srgbClr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03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6CCB115-4DB4-5BE4-BC5A-7324408A8B28}"/>
                </a:ext>
              </a:extLst>
            </p:cNvPr>
            <p:cNvSpPr txBox="1"/>
            <p:nvPr/>
          </p:nvSpPr>
          <p:spPr>
            <a:xfrm>
              <a:off x="975331" y="5190336"/>
              <a:ext cx="2446504" cy="418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prstClr val="white"/>
                  </a:solidFill>
                  <a:latin typeface="+mn-ea"/>
                  <a:cs typeface="OPPOSans M" panose="00020600040101010101" pitchFamily="18" charset="-122"/>
                  <a:sym typeface="Arial" panose="020B0604020202020204" pitchFamily="34" charset="0"/>
                </a:rPr>
                <a:t>PLEASE ENTER A TITLE</a:t>
              </a:r>
              <a:endParaRPr lang="zh-CN" altLang="en-US" sz="1600" b="1" dirty="0">
                <a:solidFill>
                  <a:prstClr val="white"/>
                </a:solidFill>
                <a:latin typeface="+mn-ea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C5334F5-D526-D337-2FF2-87C6A6263F44}"/>
                </a:ext>
              </a:extLst>
            </p:cNvPr>
            <p:cNvSpPr txBox="1"/>
            <p:nvPr/>
          </p:nvSpPr>
          <p:spPr>
            <a:xfrm>
              <a:off x="962293" y="4453810"/>
              <a:ext cx="2292615" cy="7442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prstClr val="white"/>
                  </a:solidFill>
                  <a:latin typeface="+mn-ea"/>
                  <a:cs typeface="OPPOSans M" panose="00020600040101010101" pitchFamily="18" charset="-122"/>
                  <a:sym typeface="Arial" panose="020B0604020202020204" pitchFamily="34" charset="0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8248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9B0198C-700B-800A-E57D-AC248DB38A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B947F6-19CA-A6A1-5372-8FE57DA47A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 ONE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37D9946B-BF9E-0F30-9CC8-4C6DD22CE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9997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C9BCFF-627F-9807-AD90-39AD32167F89}"/>
              </a:ext>
            </a:extLst>
          </p:cNvPr>
          <p:cNvSpPr/>
          <p:nvPr/>
        </p:nvSpPr>
        <p:spPr>
          <a:xfrm>
            <a:off x="0" y="1542119"/>
            <a:ext cx="12192000" cy="2083165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DCE0C720-13E7-5CBF-D8C6-19E22C99AABD}"/>
              </a:ext>
            </a:extLst>
          </p:cNvPr>
          <p:cNvSpPr/>
          <p:nvPr/>
        </p:nvSpPr>
        <p:spPr>
          <a:xfrm>
            <a:off x="715112" y="2236040"/>
            <a:ext cx="3627784" cy="206313"/>
          </a:xfrm>
          <a:prstGeom prst="parallelogram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122BC74-DA08-4938-7C5D-AFBFEEC15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90" y="527157"/>
            <a:ext cx="7628844" cy="480131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A4DB06-5BE7-D76B-0F39-EA0888B7BD8E}"/>
              </a:ext>
            </a:extLst>
          </p:cNvPr>
          <p:cNvSpPr txBox="1"/>
          <p:nvPr/>
        </p:nvSpPr>
        <p:spPr>
          <a:xfrm>
            <a:off x="749144" y="1865549"/>
            <a:ext cx="56929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zh-CN" altLang="en-US" sz="2800" b="1" dirty="0">
                <a:solidFill>
                  <a:prstClr val="white"/>
                </a:solidFill>
                <a:latin typeface="+mn-ea"/>
              </a:rPr>
              <a:t>添加标题添加标题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7C1D69-2DE7-6338-94AC-9331103CEFA9}"/>
              </a:ext>
            </a:extLst>
          </p:cNvPr>
          <p:cNvSpPr txBox="1"/>
          <p:nvPr/>
        </p:nvSpPr>
        <p:spPr>
          <a:xfrm>
            <a:off x="647662" y="2565487"/>
            <a:ext cx="6662310" cy="701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 文字是您思想的提炼，为了最终演示发布的良好效果，请尽量言简意赅的阐述观点；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7D7D092-4982-8DF7-60FF-A66925F445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5344" y="1784418"/>
            <a:ext cx="3843362" cy="4191556"/>
          </a:xfrm>
          <a:prstGeom prst="rect">
            <a:avLst/>
          </a:prstGeom>
        </p:spPr>
      </p:pic>
      <p:sp>
        <p:nvSpPr>
          <p:cNvPr id="11" name="圆角矩形 21">
            <a:extLst>
              <a:ext uri="{FF2B5EF4-FFF2-40B4-BE49-F238E27FC236}">
                <a16:creationId xmlns:a16="http://schemas.microsoft.com/office/drawing/2014/main" id="{DF37D061-B476-7F21-C332-0C035882882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49144" y="3881475"/>
            <a:ext cx="917315" cy="91731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" cap="flat" cmpd="sng" algn="ctr">
            <a:solidFill>
              <a:srgbClr val="388E3F">
                <a:alpha val="45000"/>
              </a:srgbClr>
            </a:solidFill>
            <a:prstDash val="solid"/>
            <a:miter lim="800000"/>
          </a:ln>
          <a:effectLst>
            <a:outerShdw blurRad="279400" dist="139700" dir="5400000" algn="t" rotWithShape="0">
              <a:srgbClr val="388E3F">
                <a:alpha val="23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9CD4144-A2FD-B7DC-8EC5-B43D8DB72BEB}"/>
              </a:ext>
            </a:extLst>
          </p:cNvPr>
          <p:cNvSpPr txBox="1"/>
          <p:nvPr/>
        </p:nvSpPr>
        <p:spPr>
          <a:xfrm>
            <a:off x="888976" y="4015685"/>
            <a:ext cx="7566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zh-CN" altLang="en-US" b="1" dirty="0">
                <a:solidFill>
                  <a:prstClr val="white"/>
                </a:solidFill>
                <a:latin typeface="+mn-ea"/>
              </a:rPr>
              <a:t>添加</a:t>
            </a:r>
            <a:endParaRPr lang="en-US" altLang="zh-CN" b="1" dirty="0">
              <a:solidFill>
                <a:prstClr val="white"/>
              </a:solidFill>
              <a:latin typeface="+mn-ea"/>
            </a:endParaRPr>
          </a:p>
          <a:p>
            <a:pPr defTabSz="1219170">
              <a:defRPr/>
            </a:pPr>
            <a:r>
              <a:rPr lang="zh-CN" altLang="en-US" b="1" dirty="0">
                <a:solidFill>
                  <a:prstClr val="white"/>
                </a:solidFill>
                <a:latin typeface="+mn-ea"/>
              </a:rPr>
              <a:t>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95F8D85-A6BD-0588-1F05-6CE81CD2E2E6}"/>
              </a:ext>
            </a:extLst>
          </p:cNvPr>
          <p:cNvSpPr txBox="1"/>
          <p:nvPr/>
        </p:nvSpPr>
        <p:spPr>
          <a:xfrm>
            <a:off x="1844392" y="4038195"/>
            <a:ext cx="5465580" cy="701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单击此处输入你的正文， 文字是您思想的提炼，为了最终演示发布的良好效果，请尽量言简意赅的阐述观点；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圆角矩形 21">
            <a:extLst>
              <a:ext uri="{FF2B5EF4-FFF2-40B4-BE49-F238E27FC236}">
                <a16:creationId xmlns:a16="http://schemas.microsoft.com/office/drawing/2014/main" id="{BEAD0827-0ED6-206A-0A65-5D3A1E64187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49144" y="5117780"/>
            <a:ext cx="917315" cy="91731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" cap="flat" cmpd="sng" algn="ctr">
            <a:solidFill>
              <a:srgbClr val="388E3F">
                <a:alpha val="45000"/>
              </a:srgbClr>
            </a:solidFill>
            <a:prstDash val="solid"/>
            <a:miter lim="800000"/>
          </a:ln>
          <a:effectLst>
            <a:outerShdw blurRad="279400" dist="139700" dir="5400000" algn="t" rotWithShape="0">
              <a:srgbClr val="388E3F">
                <a:alpha val="23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3E53FF-4262-DEC0-2797-CC51BEF12828}"/>
              </a:ext>
            </a:extLst>
          </p:cNvPr>
          <p:cNvSpPr txBox="1"/>
          <p:nvPr/>
        </p:nvSpPr>
        <p:spPr>
          <a:xfrm>
            <a:off x="888976" y="5251990"/>
            <a:ext cx="7566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zh-CN" altLang="en-US" b="1" dirty="0">
                <a:solidFill>
                  <a:prstClr val="white"/>
                </a:solidFill>
                <a:latin typeface="+mn-ea"/>
              </a:rPr>
              <a:t>添加</a:t>
            </a:r>
            <a:endParaRPr lang="en-US" altLang="zh-CN" b="1" dirty="0">
              <a:solidFill>
                <a:prstClr val="white"/>
              </a:solidFill>
              <a:latin typeface="+mn-ea"/>
            </a:endParaRPr>
          </a:p>
          <a:p>
            <a:pPr defTabSz="1219170">
              <a:defRPr/>
            </a:pPr>
            <a:r>
              <a:rPr lang="zh-CN" altLang="en-US" b="1" dirty="0">
                <a:solidFill>
                  <a:prstClr val="white"/>
                </a:solidFill>
                <a:latin typeface="+mn-ea"/>
              </a:rPr>
              <a:t>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03DC6C3-5A29-F9F5-10F4-AD346D70E42A}"/>
              </a:ext>
            </a:extLst>
          </p:cNvPr>
          <p:cNvSpPr txBox="1"/>
          <p:nvPr/>
        </p:nvSpPr>
        <p:spPr>
          <a:xfrm>
            <a:off x="1844392" y="5274500"/>
            <a:ext cx="5465580" cy="701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单击此处输入你的正文， 文字是您思想的提炼，为了最终演示发布的良好效果，请尽量言简意赅的阐述观点；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623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676F0FCB-9C96-03B9-587C-5F18F8D701F2}"/>
              </a:ext>
            </a:extLst>
          </p:cNvPr>
          <p:cNvSpPr/>
          <p:nvPr/>
        </p:nvSpPr>
        <p:spPr>
          <a:xfrm>
            <a:off x="966952" y="3516107"/>
            <a:ext cx="2984938" cy="2250972"/>
          </a:xfrm>
          <a:prstGeom prst="rect">
            <a:avLst/>
          </a:prstGeom>
          <a:solidFill>
            <a:srgbClr val="FFFFFF"/>
          </a:solidFill>
          <a:ln w="2540" cap="flat" cmpd="sng" algn="ctr">
            <a:solidFill>
              <a:srgbClr val="388E3F">
                <a:alpha val="45000"/>
              </a:srgbClr>
            </a:solidFill>
            <a:prstDash val="solid"/>
            <a:miter lim="800000"/>
          </a:ln>
          <a:effectLst>
            <a:outerShdw blurRad="279400" dist="139700" dir="5400000" algn="t" rotWithShape="0">
              <a:srgbClr val="388E3F">
                <a:alpha val="23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388E3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E90100BE-8A10-F974-E90A-6CCBFBFEFC4B}"/>
              </a:ext>
            </a:extLst>
          </p:cNvPr>
          <p:cNvSpPr/>
          <p:nvPr/>
        </p:nvSpPr>
        <p:spPr>
          <a:xfrm>
            <a:off x="4057403" y="1831433"/>
            <a:ext cx="3627784" cy="206313"/>
          </a:xfrm>
          <a:prstGeom prst="parallelogram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122BC74-DA08-4938-7C5D-AFBFEEC15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90" y="527157"/>
            <a:ext cx="7628844" cy="480131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3CEC9A-EFD5-12BE-0E16-2A57DB259171}"/>
              </a:ext>
            </a:extLst>
          </p:cNvPr>
          <p:cNvSpPr txBox="1"/>
          <p:nvPr/>
        </p:nvSpPr>
        <p:spPr>
          <a:xfrm>
            <a:off x="4072963" y="1447608"/>
            <a:ext cx="40460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zh-CN" altLang="en-US" sz="2800" b="1" dirty="0">
                <a:latin typeface="+mn-ea"/>
              </a:rPr>
              <a:t>添加标题添加标题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98EA42-6504-3302-2465-47DCC1A80240}"/>
              </a:ext>
            </a:extLst>
          </p:cNvPr>
          <p:cNvSpPr txBox="1"/>
          <p:nvPr/>
        </p:nvSpPr>
        <p:spPr>
          <a:xfrm>
            <a:off x="966952" y="2104664"/>
            <a:ext cx="10131971" cy="10215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a typeface="+mn-ea"/>
              </a:rPr>
              <a:t>         单击此处输入你的正文， 文字是您思想的提炼，为了最终演示发布的良好效果，请尽量言简意赅的阐述观点；单击此处输入你的正文， 文字是您思想的提炼，为了最终演示发布的良好效果，请尽量言简意赅的阐述观点；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B25072A-6FD5-7468-FF0B-897DF54B3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7067" y="3930892"/>
            <a:ext cx="2704708" cy="166173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  <a:ea typeface="+mn-ea"/>
              </a:rPr>
              <a:t>单击此处输入你的正文， 文字是您思想的提炼，为了最终演示发布的良好效果，请尽量言简意赅的阐述观点；根据需要可酌情删减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839E6C87-F7EF-2A78-DF51-22CDD7D56C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0264" y="3516072"/>
            <a:ext cx="3668112" cy="2250972"/>
          </a:xfrm>
          <a:prstGeom prst="rect">
            <a:avLst/>
          </a:prstGeom>
        </p:spPr>
      </p:pic>
      <p:sp>
        <p:nvSpPr>
          <p:cNvPr id="46" name="椭圆 45">
            <a:extLst>
              <a:ext uri="{FF2B5EF4-FFF2-40B4-BE49-F238E27FC236}">
                <a16:creationId xmlns:a16="http://schemas.microsoft.com/office/drawing/2014/main" id="{195011C3-EB72-65F5-0E7D-88974B1F5D1D}"/>
              </a:ext>
            </a:extLst>
          </p:cNvPr>
          <p:cNvSpPr/>
          <p:nvPr/>
        </p:nvSpPr>
        <p:spPr>
          <a:xfrm>
            <a:off x="2051295" y="3182531"/>
            <a:ext cx="748361" cy="748361"/>
          </a:xfrm>
          <a:prstGeom prst="ellipse">
            <a:avLst/>
          </a:prstGeom>
          <a:solidFill>
            <a:schemeClr val="accent1"/>
          </a:solidFill>
          <a:ln w="2540" cap="flat" cmpd="sng" algn="ctr">
            <a:solidFill>
              <a:srgbClr val="388E3F">
                <a:alpha val="45000"/>
              </a:srgbClr>
            </a:solidFill>
            <a:prstDash val="solid"/>
            <a:miter lim="800000"/>
          </a:ln>
          <a:effectLst>
            <a:outerShdw blurRad="279400" dist="139700" dir="5400000" algn="t" rotWithShape="0">
              <a:srgbClr val="388E3F">
                <a:alpha val="23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01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31EAA9DD-CEC8-42C2-FCD6-3DC5B94D019A}"/>
              </a:ext>
            </a:extLst>
          </p:cNvPr>
          <p:cNvSpPr/>
          <p:nvPr/>
        </p:nvSpPr>
        <p:spPr>
          <a:xfrm>
            <a:off x="8324194" y="3516107"/>
            <a:ext cx="2984938" cy="2250972"/>
          </a:xfrm>
          <a:prstGeom prst="rect">
            <a:avLst/>
          </a:prstGeom>
          <a:solidFill>
            <a:srgbClr val="FFFFFF"/>
          </a:solidFill>
          <a:ln w="2540" cap="flat" cmpd="sng" algn="ctr">
            <a:solidFill>
              <a:srgbClr val="388E3F">
                <a:alpha val="45000"/>
              </a:srgbClr>
            </a:solidFill>
            <a:prstDash val="solid"/>
            <a:miter lim="800000"/>
          </a:ln>
          <a:effectLst>
            <a:outerShdw blurRad="279400" dist="139700" dir="5400000" algn="t" rotWithShape="0">
              <a:srgbClr val="388E3F">
                <a:alpha val="23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388E3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A6A5A420-DE31-2E90-F1D1-10983143E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4309" y="3930892"/>
            <a:ext cx="2704708" cy="166173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  <a:ea typeface="+mn-ea"/>
              </a:rPr>
              <a:t>单击此处输入你的正文， 文字是您思想的提炼，为了最终演示发布的良好效果，请尽量言简意赅的阐述观点；根据需要可酌情删减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100E623A-0615-5473-CFE5-B8D9CE9C46D3}"/>
              </a:ext>
            </a:extLst>
          </p:cNvPr>
          <p:cNvSpPr/>
          <p:nvPr/>
        </p:nvSpPr>
        <p:spPr>
          <a:xfrm>
            <a:off x="9408537" y="3182531"/>
            <a:ext cx="748361" cy="748361"/>
          </a:xfrm>
          <a:prstGeom prst="ellipse">
            <a:avLst/>
          </a:prstGeom>
          <a:solidFill>
            <a:schemeClr val="accent1"/>
          </a:solidFill>
          <a:ln w="2540" cap="flat" cmpd="sng" algn="ctr">
            <a:solidFill>
              <a:srgbClr val="388E3F">
                <a:alpha val="45000"/>
              </a:srgbClr>
            </a:solidFill>
            <a:prstDash val="solid"/>
            <a:miter lim="800000"/>
          </a:ln>
          <a:effectLst>
            <a:outerShdw blurRad="279400" dist="139700" dir="5400000" algn="t" rotWithShape="0">
              <a:srgbClr val="388E3F">
                <a:alpha val="23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02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124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22BC74-DA08-4938-7C5D-AFBFEEC15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90" y="527157"/>
            <a:ext cx="7628844" cy="480131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97972A5-E5C9-08AA-454E-801754E13048}"/>
              </a:ext>
            </a:extLst>
          </p:cNvPr>
          <p:cNvGrpSpPr/>
          <p:nvPr/>
        </p:nvGrpSpPr>
        <p:grpSpPr>
          <a:xfrm>
            <a:off x="4288817" y="1744718"/>
            <a:ext cx="3614366" cy="3614366"/>
            <a:chOff x="3938907" y="1744718"/>
            <a:chExt cx="3614366" cy="361436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B0C00838-7B24-A5ED-D8B4-C47C4DE250BE}"/>
                </a:ext>
              </a:extLst>
            </p:cNvPr>
            <p:cNvSpPr/>
            <p:nvPr/>
          </p:nvSpPr>
          <p:spPr>
            <a:xfrm>
              <a:off x="4623300" y="2308171"/>
              <a:ext cx="2413328" cy="241332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/>
                <a:ea typeface="思源黑体 CN Medium"/>
                <a:cs typeface="思源黑体 CN Medium" panose="020B0600000000000000" charset="-122"/>
                <a:sym typeface="+mn-ea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2C623A4B-3D7A-C2BE-D51A-0B5CB89BBE72}"/>
                </a:ext>
              </a:extLst>
            </p:cNvPr>
            <p:cNvSpPr/>
            <p:nvPr/>
          </p:nvSpPr>
          <p:spPr>
            <a:xfrm>
              <a:off x="4257419" y="1894950"/>
              <a:ext cx="3239770" cy="3239770"/>
            </a:xfrm>
            <a:prstGeom prst="arc">
              <a:avLst>
                <a:gd name="adj1" fmla="val 19085798"/>
                <a:gd name="adj2" fmla="val 2511220"/>
              </a:avLst>
            </a:prstGeom>
            <a:noFill/>
            <a:ln w="9525" cap="flat" cmpd="sng" algn="ctr">
              <a:solidFill>
                <a:sysClr val="window" lastClr="FFFFFF">
                  <a:alpha val="5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55000"/>
                  </a:prstClr>
                </a:solidFill>
                <a:effectLst/>
                <a:uLnTx/>
                <a:uFillTx/>
                <a:latin typeface="思源黑体 CN Medium"/>
                <a:ea typeface="思源黑体 CN Medium"/>
                <a:cs typeface="思源黑体 CN Medium" panose="020B0600000000000000" charset="-122"/>
              </a:endParaRP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C6B859AE-C5E6-E306-819D-55D127C91991}"/>
                </a:ext>
              </a:extLst>
            </p:cNvPr>
            <p:cNvSpPr/>
            <p:nvPr/>
          </p:nvSpPr>
          <p:spPr>
            <a:xfrm flipH="1">
              <a:off x="4257419" y="1900665"/>
              <a:ext cx="3239770" cy="3239770"/>
            </a:xfrm>
            <a:prstGeom prst="arc">
              <a:avLst>
                <a:gd name="adj1" fmla="val 19085798"/>
                <a:gd name="adj2" fmla="val 2511220"/>
              </a:avLst>
            </a:prstGeom>
            <a:noFill/>
            <a:ln w="9525" cap="flat" cmpd="sng" algn="ctr">
              <a:solidFill>
                <a:sysClr val="window" lastClr="FFFFFF">
                  <a:alpha val="5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思源黑体 CN Medium" panose="020B0600000000000000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EF155DB-1B83-B3CE-6021-0249C55C048E}"/>
                </a:ext>
              </a:extLst>
            </p:cNvPr>
            <p:cNvSpPr txBox="1"/>
            <p:nvPr/>
          </p:nvSpPr>
          <p:spPr>
            <a:xfrm>
              <a:off x="4827014" y="3075610"/>
              <a:ext cx="2101215" cy="3073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思源黑体 CN Medium" panose="020B0600000000000000" charset="-122"/>
                </a:rPr>
                <a:t>添加小标题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121CCE-B9FC-EE02-AC8E-2D87C4E272F3}"/>
                </a:ext>
              </a:extLst>
            </p:cNvPr>
            <p:cNvSpPr txBox="1"/>
            <p:nvPr/>
          </p:nvSpPr>
          <p:spPr>
            <a:xfrm>
              <a:off x="4914009" y="3441565"/>
              <a:ext cx="1926590" cy="68834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思源黑体 CN Medium" panose="020B0600000000000000" charset="-122"/>
                </a:rPr>
                <a:t>单击此处输入你的正文， 文字是您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09F76D0-9219-3BA9-6644-29ED44ECA506}"/>
                </a:ext>
              </a:extLst>
            </p:cNvPr>
            <p:cNvSpPr/>
            <p:nvPr/>
          </p:nvSpPr>
          <p:spPr>
            <a:xfrm>
              <a:off x="3938907" y="1744718"/>
              <a:ext cx="3614366" cy="3614366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56000">
                    <a:schemeClr val="accent1"/>
                  </a:gs>
                  <a:gs pos="12000">
                    <a:schemeClr val="accent1">
                      <a:alpha val="0"/>
                    </a:schemeClr>
                  </a:gs>
                  <a:gs pos="87000">
                    <a:schemeClr val="accent1">
                      <a:alpha val="0"/>
                    </a:schemeClr>
                  </a:gs>
                </a:gsLst>
                <a:lin ang="14160000" scaled="1"/>
              </a:gradFill>
              <a:prstDash val="sys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10600030101010101" charset="-122"/>
                <a:ea typeface="思源宋体 CN Medium" panose="02010600030101010101" charset="-122"/>
                <a:cs typeface="思源宋体 CN Medium" panose="02010600030101010101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85712E6-377D-270C-A4D4-422CF8292FBD}"/>
                </a:ext>
              </a:extLst>
            </p:cNvPr>
            <p:cNvSpPr/>
            <p:nvPr/>
          </p:nvSpPr>
          <p:spPr>
            <a:xfrm>
              <a:off x="4204869" y="1992510"/>
              <a:ext cx="3131354" cy="3131354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56000">
                    <a:schemeClr val="accent1"/>
                  </a:gs>
                  <a:gs pos="12000">
                    <a:schemeClr val="accent1">
                      <a:alpha val="0"/>
                    </a:schemeClr>
                  </a:gs>
                  <a:gs pos="87000">
                    <a:schemeClr val="accent1"/>
                  </a:gs>
                </a:gsLst>
                <a:lin ang="10020000" scaled="1"/>
              </a:gradFill>
              <a:prstDash val="sys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10600030101010101" charset="-122"/>
                <a:ea typeface="思源宋体 CN Medium" panose="02010600030101010101" charset="-122"/>
                <a:cs typeface="思源宋体 CN Medium" panose="02010600030101010101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5494BE05-475F-A7B3-0899-9F3FB336EF2E}"/>
              </a:ext>
            </a:extLst>
          </p:cNvPr>
          <p:cNvSpPr txBox="1"/>
          <p:nvPr/>
        </p:nvSpPr>
        <p:spPr>
          <a:xfrm>
            <a:off x="1585078" y="1725778"/>
            <a:ext cx="2504440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思源黑体 CN Medium" panose="020B0600000000000000" charset="-122"/>
              </a:rPr>
              <a:t>添加小标题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E6E408A-F254-EBD3-A256-3B6C274F25AF}"/>
              </a:ext>
            </a:extLst>
          </p:cNvPr>
          <p:cNvSpPr txBox="1"/>
          <p:nvPr/>
        </p:nvSpPr>
        <p:spPr>
          <a:xfrm>
            <a:off x="1584443" y="2041178"/>
            <a:ext cx="2505075" cy="7014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单击此处输入你的正文，文字是您思想的提炼。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7CC87DC-37BF-80F0-157E-E10DDC20B848}"/>
              </a:ext>
            </a:extLst>
          </p:cNvPr>
          <p:cNvSpPr txBox="1"/>
          <p:nvPr/>
        </p:nvSpPr>
        <p:spPr>
          <a:xfrm>
            <a:off x="1585078" y="4635348"/>
            <a:ext cx="2504440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思源黑体 CN Medium" panose="020B0600000000000000" charset="-122"/>
              </a:rPr>
              <a:t>添加小标题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A5D0DBA-3E55-9ED1-2371-0F18A2AF0CD0}"/>
              </a:ext>
            </a:extLst>
          </p:cNvPr>
          <p:cNvSpPr txBox="1"/>
          <p:nvPr/>
        </p:nvSpPr>
        <p:spPr>
          <a:xfrm>
            <a:off x="1584443" y="4950748"/>
            <a:ext cx="2505075" cy="7014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单击此处输入你的正文，文字是您思想的提炼。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E95FD38-B5B0-58E6-92B6-1059CFC764BC}"/>
              </a:ext>
            </a:extLst>
          </p:cNvPr>
          <p:cNvSpPr txBox="1"/>
          <p:nvPr/>
        </p:nvSpPr>
        <p:spPr>
          <a:xfrm>
            <a:off x="1066918" y="3182468"/>
            <a:ext cx="2504440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思源黑体 CN Medium" panose="020B0600000000000000" charset="-122"/>
              </a:rPr>
              <a:t>添加小标题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AE89A3B-CCE4-87CC-80B6-6088685114AA}"/>
              </a:ext>
            </a:extLst>
          </p:cNvPr>
          <p:cNvSpPr txBox="1"/>
          <p:nvPr/>
        </p:nvSpPr>
        <p:spPr>
          <a:xfrm>
            <a:off x="1066283" y="3497868"/>
            <a:ext cx="2505075" cy="7014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单击此处输入你的正文，文字是您思想的提炼。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9D47CE3-3E8F-E8B4-294A-B679D260D8B3}"/>
              </a:ext>
            </a:extLst>
          </p:cNvPr>
          <p:cNvSpPr txBox="1"/>
          <p:nvPr/>
        </p:nvSpPr>
        <p:spPr>
          <a:xfrm>
            <a:off x="7977477" y="1733401"/>
            <a:ext cx="2504440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思源黑体 CN Medium" panose="020B0600000000000000" charset="-122"/>
              </a:rPr>
              <a:t>添加小标题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8DF959-741E-E656-5B9D-4F2D81E68DAA}"/>
              </a:ext>
            </a:extLst>
          </p:cNvPr>
          <p:cNvSpPr txBox="1"/>
          <p:nvPr/>
        </p:nvSpPr>
        <p:spPr>
          <a:xfrm>
            <a:off x="7976842" y="2048801"/>
            <a:ext cx="2505075" cy="7014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单击此处输入你的正文，文字是您思想的提炼。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2374495-BBE7-1CBF-9E95-021A9CF9E023}"/>
              </a:ext>
            </a:extLst>
          </p:cNvPr>
          <p:cNvSpPr txBox="1"/>
          <p:nvPr/>
        </p:nvSpPr>
        <p:spPr>
          <a:xfrm>
            <a:off x="7977477" y="4642971"/>
            <a:ext cx="2504440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思源黑体 CN Medium" panose="020B0600000000000000" charset="-122"/>
              </a:rPr>
              <a:t>添加小标题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CC2F840-56DB-B1D6-FC2F-57A0FBDC3A09}"/>
              </a:ext>
            </a:extLst>
          </p:cNvPr>
          <p:cNvSpPr txBox="1"/>
          <p:nvPr/>
        </p:nvSpPr>
        <p:spPr>
          <a:xfrm>
            <a:off x="7976842" y="4958371"/>
            <a:ext cx="2505075" cy="7014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单击此处输入你的正文，文字是您思想的提炼。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AFDB2F8-68D5-9D44-9511-403C43DE05F4}"/>
              </a:ext>
            </a:extLst>
          </p:cNvPr>
          <p:cNvSpPr txBox="1"/>
          <p:nvPr/>
        </p:nvSpPr>
        <p:spPr>
          <a:xfrm>
            <a:off x="8495637" y="3190091"/>
            <a:ext cx="2504440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latin typeface="+mn-ea"/>
                <a:cs typeface="思源黑体 CN Medium" panose="020B0600000000000000" charset="-122"/>
              </a:rPr>
              <a:t>添加小标题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A99351-0C3B-8528-3407-6B0852CE10D6}"/>
              </a:ext>
            </a:extLst>
          </p:cNvPr>
          <p:cNvSpPr txBox="1"/>
          <p:nvPr/>
        </p:nvSpPr>
        <p:spPr>
          <a:xfrm>
            <a:off x="8495002" y="3505491"/>
            <a:ext cx="2505075" cy="7014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单击此处输入你的正文，文字是您思想的提炼。</a:t>
            </a:r>
          </a:p>
        </p:txBody>
      </p:sp>
    </p:spTree>
    <p:extLst>
      <p:ext uri="{BB962C8B-B14F-4D97-AF65-F5344CB8AC3E}">
        <p14:creationId xmlns:p14="http://schemas.microsoft.com/office/powerpoint/2010/main" val="1436936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9B0198C-700B-800A-E57D-AC248DB38A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B947F6-19CA-A6A1-5372-8FE57DA47A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 TWO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37D9946B-BF9E-0F30-9CC8-4C6DD22CE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2517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22BC74-DA08-4938-7C5D-AFBFEEC15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90" y="527157"/>
            <a:ext cx="7628844" cy="480131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E110F82-EEF7-5B5A-1BBE-BBD5F186AF5D}"/>
              </a:ext>
            </a:extLst>
          </p:cNvPr>
          <p:cNvSpPr/>
          <p:nvPr/>
        </p:nvSpPr>
        <p:spPr>
          <a:xfrm>
            <a:off x="660400" y="3822241"/>
            <a:ext cx="10858500" cy="1912466"/>
          </a:xfrm>
          <a:prstGeom prst="rect">
            <a:avLst/>
          </a:prstGeom>
          <a:solidFill>
            <a:schemeClr val="accent1"/>
          </a:solidFill>
          <a:ln w="2540" cap="flat" cmpd="sng" algn="ctr">
            <a:solidFill>
              <a:srgbClr val="388E3F">
                <a:alpha val="45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kern="0">
              <a:solidFill>
                <a:srgbClr val="388E3F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457B68-3442-A75C-CEE6-727E51F7D107}"/>
              </a:ext>
            </a:extLst>
          </p:cNvPr>
          <p:cNvSpPr txBox="1"/>
          <p:nvPr/>
        </p:nvSpPr>
        <p:spPr>
          <a:xfrm>
            <a:off x="660400" y="2485650"/>
            <a:ext cx="6285366" cy="9292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单击此处输入你的正文， 文字是您思想的提炼，为了最终演示发布的良好效果，请尽量言简意赅的阐述观点；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根据需要可酌情删减文字，以便观者可以准确理解您所传达的信息。</a:t>
            </a:r>
            <a:endParaRPr lang="en-US" altLang="zh-CN" sz="1600" dirty="0">
              <a:latin typeface="+mn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FE59602-F128-29A1-3298-9A8A6D55336E}"/>
              </a:ext>
            </a:extLst>
          </p:cNvPr>
          <p:cNvGrpSpPr/>
          <p:nvPr/>
        </p:nvGrpSpPr>
        <p:grpSpPr>
          <a:xfrm>
            <a:off x="761153" y="4267509"/>
            <a:ext cx="2527011" cy="1021929"/>
            <a:chOff x="1052798" y="3687117"/>
            <a:chExt cx="2527011" cy="1021929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3A16ED0-092E-7244-4982-D9DCCC24B2C0}"/>
                </a:ext>
              </a:extLst>
            </p:cNvPr>
            <p:cNvSpPr/>
            <p:nvPr/>
          </p:nvSpPr>
          <p:spPr>
            <a:xfrm>
              <a:off x="1136549" y="3687117"/>
              <a:ext cx="1361345" cy="400107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6EBC951-C904-F38C-AC36-D01755FE7E88}"/>
                </a:ext>
              </a:extLst>
            </p:cNvPr>
            <p:cNvSpPr txBox="1"/>
            <p:nvPr/>
          </p:nvSpPr>
          <p:spPr>
            <a:xfrm>
              <a:off x="1208610" y="3731793"/>
              <a:ext cx="18797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100" normalizeH="0" baseline="0" noProof="0" dirty="0">
                  <a:ln>
                    <a:noFill/>
                  </a:ln>
                  <a:solidFill>
                    <a:srgbClr val="8CC03C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rPr>
                <a:t>请输入标题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38327DD-3D78-3834-15E8-971453698789}"/>
                </a:ext>
              </a:extLst>
            </p:cNvPr>
            <p:cNvSpPr txBox="1"/>
            <p:nvPr/>
          </p:nvSpPr>
          <p:spPr>
            <a:xfrm>
              <a:off x="1052798" y="4124271"/>
              <a:ext cx="2527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1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rPr>
                <a:t>单击此处输入你的正文， 文字是您思想的提炼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CD03CDC-9E17-D8B1-B32A-801A219F89FA}"/>
              </a:ext>
            </a:extLst>
          </p:cNvPr>
          <p:cNvGrpSpPr/>
          <p:nvPr/>
        </p:nvGrpSpPr>
        <p:grpSpPr>
          <a:xfrm>
            <a:off x="4316403" y="4267509"/>
            <a:ext cx="2527011" cy="1021929"/>
            <a:chOff x="1052798" y="3687117"/>
            <a:chExt cx="2527011" cy="1021929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5478993-58A6-57D3-845D-6B42E8E32573}"/>
                </a:ext>
              </a:extLst>
            </p:cNvPr>
            <p:cNvSpPr/>
            <p:nvPr/>
          </p:nvSpPr>
          <p:spPr>
            <a:xfrm>
              <a:off x="1136549" y="3687117"/>
              <a:ext cx="1361345" cy="400107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ED61BDF-BE75-9BC0-C8CE-8AA34A91700E}"/>
                </a:ext>
              </a:extLst>
            </p:cNvPr>
            <p:cNvSpPr txBox="1"/>
            <p:nvPr/>
          </p:nvSpPr>
          <p:spPr>
            <a:xfrm>
              <a:off x="1208610" y="3731793"/>
              <a:ext cx="18797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100" normalizeH="0" baseline="0" noProof="0" dirty="0">
                  <a:ln>
                    <a:noFill/>
                  </a:ln>
                  <a:solidFill>
                    <a:srgbClr val="8CC03C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rPr>
                <a:t>请输入标题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1264F84-0689-1B05-3025-9C1978412EA4}"/>
                </a:ext>
              </a:extLst>
            </p:cNvPr>
            <p:cNvSpPr txBox="1"/>
            <p:nvPr/>
          </p:nvSpPr>
          <p:spPr>
            <a:xfrm>
              <a:off x="1052798" y="4124271"/>
              <a:ext cx="2527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1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rPr>
                <a:t>单击此处输入你的正文， 文字是您思想的提炼</a:t>
              </a: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D967408E-FAB9-BB30-D7A0-5FB5E4A15D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4935" y="1726463"/>
            <a:ext cx="3657600" cy="4191556"/>
          </a:xfrm>
          <a:prstGeom prst="rect">
            <a:avLst/>
          </a:prstGeom>
        </p:spPr>
      </p:pic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7B4A11A5-5F9E-AC04-B032-EC3CBE0F4A79}"/>
              </a:ext>
            </a:extLst>
          </p:cNvPr>
          <p:cNvSpPr/>
          <p:nvPr/>
        </p:nvSpPr>
        <p:spPr>
          <a:xfrm>
            <a:off x="664188" y="2170286"/>
            <a:ext cx="3627784" cy="206313"/>
          </a:xfrm>
          <a:prstGeom prst="parallelogram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C6B1B09-DE1B-ABF3-1EDB-DEB38CD9A8CF}"/>
              </a:ext>
            </a:extLst>
          </p:cNvPr>
          <p:cNvSpPr txBox="1"/>
          <p:nvPr/>
        </p:nvSpPr>
        <p:spPr>
          <a:xfrm>
            <a:off x="698220" y="1799795"/>
            <a:ext cx="56929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zh-CN" altLang="en-US" sz="2800" b="1" dirty="0">
                <a:latin typeface="+mn-ea"/>
              </a:rPr>
              <a:t>添加标题添加标题</a:t>
            </a:r>
          </a:p>
        </p:txBody>
      </p:sp>
    </p:spTree>
    <p:extLst>
      <p:ext uri="{BB962C8B-B14F-4D97-AF65-F5344CB8AC3E}">
        <p14:creationId xmlns:p14="http://schemas.microsoft.com/office/powerpoint/2010/main" val="2009072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CC03C">
                <a:alpha val="29804"/>
              </a:srgbClr>
            </a:gs>
            <a:gs pos="100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4DB9A8C2-9DF4-4630-2866-E9A383960C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100" y="1130300"/>
            <a:ext cx="10845800" cy="50038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122BC74-DA08-4938-7C5D-AFBFEEC15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90" y="527157"/>
            <a:ext cx="7628844" cy="480131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7E2ECC2-7B2E-1878-64A8-236EC71578DC}"/>
              </a:ext>
            </a:extLst>
          </p:cNvPr>
          <p:cNvGrpSpPr/>
          <p:nvPr/>
        </p:nvGrpSpPr>
        <p:grpSpPr>
          <a:xfrm>
            <a:off x="869361" y="1346173"/>
            <a:ext cx="5951415" cy="1414055"/>
            <a:chOff x="869361" y="1346173"/>
            <a:chExt cx="5951415" cy="141405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B2A99B3-BF94-2B0E-8512-7D45F9CBDEB9}"/>
                </a:ext>
              </a:extLst>
            </p:cNvPr>
            <p:cNvSpPr/>
            <p:nvPr/>
          </p:nvSpPr>
          <p:spPr>
            <a:xfrm>
              <a:off x="869361" y="1346173"/>
              <a:ext cx="5951415" cy="1414055"/>
            </a:xfrm>
            <a:prstGeom prst="rect">
              <a:avLst/>
            </a:prstGeom>
            <a:solidFill>
              <a:sysClr val="window" lastClr="FFFFFF"/>
            </a:solidFill>
            <a:ln w="2540" cap="flat" cmpd="sng" algn="ctr">
              <a:solidFill>
                <a:srgbClr val="388E3F">
                  <a:alpha val="45000"/>
                </a:srgbClr>
              </a:solidFill>
              <a:prstDash val="solid"/>
              <a:miter lim="800000"/>
            </a:ln>
            <a:effectLst>
              <a:outerShdw blurRad="279400" dist="139700" dir="5400000" algn="t" rotWithShape="0">
                <a:srgbClr val="388E3F">
                  <a:alpha val="23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388E3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3F57FB2-AB18-FA9E-DA91-884566373AF9}"/>
                </a:ext>
              </a:extLst>
            </p:cNvPr>
            <p:cNvSpPr/>
            <p:nvPr/>
          </p:nvSpPr>
          <p:spPr>
            <a:xfrm>
              <a:off x="2145538" y="1650782"/>
              <a:ext cx="26535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单击添加小标题</a:t>
              </a:r>
              <a:endParaRPr lang="en-US" altLang="zh-CN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8B2AEE8-EBCB-98C3-248D-669BFBB0BE7C}"/>
                </a:ext>
              </a:extLst>
            </p:cNvPr>
            <p:cNvSpPr/>
            <p:nvPr/>
          </p:nvSpPr>
          <p:spPr>
            <a:xfrm>
              <a:off x="2145537" y="2063463"/>
              <a:ext cx="4427260" cy="552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262626"/>
                  </a:solidFill>
                  <a:latin typeface="+mn-ea"/>
                </a:rPr>
                <a:t>单击此处输入你的正文， 文字是您思想的提炼，为了最终演示发布的良好效果，请尽量言简意赅的</a:t>
              </a:r>
              <a:r>
                <a:rPr lang="zh-CN" altLang="en-US" sz="1200" dirty="0">
                  <a:solidFill>
                    <a:srgbClr val="1A1A22"/>
                  </a:solidFill>
                  <a:latin typeface="+mn-ea"/>
                </a:rPr>
                <a:t>阐述</a:t>
              </a:r>
              <a:r>
                <a:rPr lang="zh-CN" altLang="en-US" sz="1200" dirty="0">
                  <a:solidFill>
                    <a:srgbClr val="262626"/>
                  </a:solidFill>
                  <a:latin typeface="+mn-ea"/>
                </a:rPr>
                <a:t>观点</a:t>
              </a:r>
              <a:endParaRPr lang="en-US" altLang="zh-CN" sz="1200" dirty="0">
                <a:solidFill>
                  <a:srgbClr val="262626"/>
                </a:solidFill>
                <a:latin typeface="+mn-ea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7B35007-C440-CDD0-39DB-2F85D149732F}"/>
                </a:ext>
              </a:extLst>
            </p:cNvPr>
            <p:cNvSpPr/>
            <p:nvPr/>
          </p:nvSpPr>
          <p:spPr>
            <a:xfrm>
              <a:off x="1168426" y="1703961"/>
              <a:ext cx="748361" cy="748361"/>
            </a:xfrm>
            <a:prstGeom prst="ellipse">
              <a:avLst/>
            </a:prstGeom>
            <a:solidFill>
              <a:schemeClr val="accent1"/>
            </a:solidFill>
            <a:ln w="2540" cap="flat" cmpd="sng" algn="ctr">
              <a:solidFill>
                <a:srgbClr val="388E3F">
                  <a:alpha val="45000"/>
                </a:srgbClr>
              </a:solidFill>
              <a:prstDash val="solid"/>
              <a:miter lim="800000"/>
            </a:ln>
            <a:effectLst>
              <a:outerShdw blurRad="279400" dist="139700" dir="5400000" algn="t" rotWithShape="0">
                <a:srgbClr val="388E3F">
                  <a:alpha val="23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77897F1-C4DB-D153-1943-7B2D5977EB44}"/>
              </a:ext>
            </a:extLst>
          </p:cNvPr>
          <p:cNvGrpSpPr/>
          <p:nvPr/>
        </p:nvGrpSpPr>
        <p:grpSpPr>
          <a:xfrm>
            <a:off x="869361" y="2907683"/>
            <a:ext cx="5951415" cy="1414055"/>
            <a:chOff x="660399" y="3191462"/>
            <a:chExt cx="5951415" cy="141405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963AD3A-CB14-AF56-A7B0-DC420D54BCE0}"/>
                </a:ext>
              </a:extLst>
            </p:cNvPr>
            <p:cNvSpPr/>
            <p:nvPr/>
          </p:nvSpPr>
          <p:spPr>
            <a:xfrm>
              <a:off x="660399" y="3191462"/>
              <a:ext cx="5951415" cy="1414055"/>
            </a:xfrm>
            <a:prstGeom prst="rect">
              <a:avLst/>
            </a:prstGeom>
            <a:solidFill>
              <a:sysClr val="window" lastClr="FFFFFF"/>
            </a:solidFill>
            <a:ln w="2540" cap="flat" cmpd="sng" algn="ctr">
              <a:solidFill>
                <a:srgbClr val="388E3F">
                  <a:alpha val="45000"/>
                </a:srgbClr>
              </a:solidFill>
              <a:prstDash val="solid"/>
              <a:miter lim="800000"/>
            </a:ln>
            <a:effectLst>
              <a:outerShdw blurRad="279400" dist="139700" dir="5400000" algn="t" rotWithShape="0">
                <a:srgbClr val="388E3F">
                  <a:alpha val="23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388E3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A675806-41D2-EF3C-6D5C-C715302DD223}"/>
                </a:ext>
              </a:extLst>
            </p:cNvPr>
            <p:cNvSpPr/>
            <p:nvPr/>
          </p:nvSpPr>
          <p:spPr>
            <a:xfrm>
              <a:off x="1936576" y="3457657"/>
              <a:ext cx="26535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单击添加小标题</a:t>
              </a:r>
              <a:endParaRPr lang="en-US" altLang="zh-CN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4363663-E833-4167-634D-2E90838B2533}"/>
                </a:ext>
              </a:extLst>
            </p:cNvPr>
            <p:cNvSpPr/>
            <p:nvPr/>
          </p:nvSpPr>
          <p:spPr>
            <a:xfrm>
              <a:off x="1936575" y="3870338"/>
              <a:ext cx="4427260" cy="552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1A1A22"/>
                  </a:solidFill>
                  <a:latin typeface="+mn-ea"/>
                </a:rPr>
                <a:t>单击此处输入你的正文， 文字是您思想的提炼，为了最终演示发布的良好效果，请尽量言简意赅的阐述观点</a:t>
              </a:r>
              <a:endParaRPr lang="en-US" altLang="zh-CN" sz="1200" dirty="0">
                <a:solidFill>
                  <a:srgbClr val="1A1A22"/>
                </a:solidFill>
                <a:latin typeface="+mn-ea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390FAC2-B8E4-2574-9FCF-105A8559AECC}"/>
                </a:ext>
              </a:extLst>
            </p:cNvPr>
            <p:cNvSpPr/>
            <p:nvPr/>
          </p:nvSpPr>
          <p:spPr>
            <a:xfrm>
              <a:off x="959464" y="3575864"/>
              <a:ext cx="748361" cy="748361"/>
            </a:xfrm>
            <a:prstGeom prst="ellipse">
              <a:avLst/>
            </a:prstGeom>
            <a:solidFill>
              <a:schemeClr val="accent1"/>
            </a:solidFill>
            <a:ln w="2540" cap="flat" cmpd="sng" algn="ctr">
              <a:solidFill>
                <a:srgbClr val="388E3F">
                  <a:alpha val="45000"/>
                </a:srgbClr>
              </a:solidFill>
              <a:prstDash val="solid"/>
              <a:miter lim="800000"/>
            </a:ln>
            <a:effectLst>
              <a:outerShdw blurRad="279400" dist="139700" dir="5400000" algn="t" rotWithShape="0">
                <a:srgbClr val="388E3F">
                  <a:alpha val="23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5EDC814-A13D-7D78-6261-B32E696C711E}"/>
              </a:ext>
            </a:extLst>
          </p:cNvPr>
          <p:cNvGrpSpPr/>
          <p:nvPr/>
        </p:nvGrpSpPr>
        <p:grpSpPr>
          <a:xfrm>
            <a:off x="869361" y="4469193"/>
            <a:ext cx="5951415" cy="1414055"/>
            <a:chOff x="660399" y="4752972"/>
            <a:chExt cx="5951415" cy="1414055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400BFB8-8BE9-0E0C-4A04-0ECE00D37D9F}"/>
                </a:ext>
              </a:extLst>
            </p:cNvPr>
            <p:cNvSpPr/>
            <p:nvPr/>
          </p:nvSpPr>
          <p:spPr>
            <a:xfrm>
              <a:off x="660399" y="4752972"/>
              <a:ext cx="5951415" cy="1414055"/>
            </a:xfrm>
            <a:prstGeom prst="rect">
              <a:avLst/>
            </a:prstGeom>
            <a:solidFill>
              <a:sysClr val="window" lastClr="FFFFFF"/>
            </a:solidFill>
            <a:ln w="2540" cap="flat" cmpd="sng" algn="ctr">
              <a:solidFill>
                <a:srgbClr val="388E3F">
                  <a:alpha val="45000"/>
                </a:srgbClr>
              </a:solidFill>
              <a:prstDash val="solid"/>
              <a:miter lim="800000"/>
            </a:ln>
            <a:effectLst>
              <a:outerShdw blurRad="279400" dist="139700" dir="5400000" algn="t" rotWithShape="0">
                <a:srgbClr val="388E3F">
                  <a:alpha val="23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388E3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8367850-DD44-9E35-2CAE-DD36853AF16B}"/>
                </a:ext>
              </a:extLst>
            </p:cNvPr>
            <p:cNvSpPr/>
            <p:nvPr/>
          </p:nvSpPr>
          <p:spPr>
            <a:xfrm>
              <a:off x="1936576" y="4990435"/>
              <a:ext cx="26535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单击添加小标题</a:t>
              </a:r>
              <a:endParaRPr lang="en-US" altLang="zh-CN" sz="2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BABDC2E-4A7C-4D63-F8E0-88E057911A20}"/>
                </a:ext>
              </a:extLst>
            </p:cNvPr>
            <p:cNvSpPr/>
            <p:nvPr/>
          </p:nvSpPr>
          <p:spPr>
            <a:xfrm>
              <a:off x="1936575" y="5403116"/>
              <a:ext cx="4427260" cy="552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1A1A22"/>
                  </a:solidFill>
                  <a:latin typeface="+mn-ea"/>
                </a:rPr>
                <a:t>单击此处输入你的正文， 文字是您思想的提炼，为了最终演示发布的良好效果，请尽量言简意赅的阐述观点</a:t>
              </a:r>
              <a:endParaRPr lang="en-US" altLang="zh-CN" sz="1200" dirty="0">
                <a:solidFill>
                  <a:srgbClr val="1A1A22"/>
                </a:solidFill>
                <a:latin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8F9852B-052E-BC6A-4AD8-5C19E9489286}"/>
                </a:ext>
              </a:extLst>
            </p:cNvPr>
            <p:cNvSpPr/>
            <p:nvPr/>
          </p:nvSpPr>
          <p:spPr>
            <a:xfrm>
              <a:off x="959464" y="5114846"/>
              <a:ext cx="748361" cy="748361"/>
            </a:xfrm>
            <a:prstGeom prst="ellipse">
              <a:avLst/>
            </a:prstGeom>
            <a:solidFill>
              <a:schemeClr val="accent1"/>
            </a:solidFill>
            <a:ln w="2540" cap="flat" cmpd="sng" algn="ctr">
              <a:solidFill>
                <a:srgbClr val="388E3F">
                  <a:alpha val="45000"/>
                </a:srgbClr>
              </a:solidFill>
              <a:prstDash val="solid"/>
              <a:miter lim="800000"/>
            </a:ln>
            <a:effectLst>
              <a:outerShdw blurRad="279400" dist="139700" dir="5400000" algn="t" rotWithShape="0">
                <a:srgbClr val="388E3F">
                  <a:alpha val="23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92947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51PPT模板网">
  <a:themeElements>
    <a:clrScheme name="自定义 2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CC03C"/>
      </a:accent1>
      <a:accent2>
        <a:srgbClr val="FFFF00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自定义 7">
      <a:majorFont>
        <a:latin typeface="Arial"/>
        <a:ea typeface="庞门正道粗书体"/>
        <a:cs typeface=""/>
      </a:majorFont>
      <a:minorFont>
        <a:latin typeface="Arial"/>
        <a:ea typeface="思源黑体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4181</TotalTime>
  <Words>1263</Words>
  <Application>Microsoft Office PowerPoint</Application>
  <PresentationFormat>宽屏</PresentationFormat>
  <Paragraphs>131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OPPOSans H</vt:lpstr>
      <vt:lpstr>OPPOSans M</vt:lpstr>
      <vt:lpstr>阿里巴巴普惠体 2.0 55 Regular</vt:lpstr>
      <vt:lpstr>阿里巴巴普惠体 2.0 65 Medium</vt:lpstr>
      <vt:lpstr>等线</vt:lpstr>
      <vt:lpstr>庞门正道粗书体</vt:lpstr>
      <vt:lpstr>思源黑体 CN Medium</vt:lpstr>
      <vt:lpstr>思源黑体 CN Normal</vt:lpstr>
      <vt:lpstr>思源黑体 Normal</vt:lpstr>
      <vt:lpstr>思源宋体 CN Heavy</vt:lpstr>
      <vt:lpstr>思源宋体 CN Medium</vt:lpstr>
      <vt:lpstr>微软雅黑</vt:lpstr>
      <vt:lpstr>Arial</vt:lpstr>
      <vt:lpstr>51PPT模板网</vt:lpstr>
      <vt:lpstr>乡</vt:lpstr>
      <vt:lpstr>录</vt:lpstr>
      <vt:lpstr>01</vt:lpstr>
      <vt:lpstr>请输入标题</vt:lpstr>
      <vt:lpstr>请输入标题</vt:lpstr>
      <vt:lpstr>请输入标题</vt:lpstr>
      <vt:lpstr>02</vt:lpstr>
      <vt:lpstr>请输入标题</vt:lpstr>
      <vt:lpstr>请输入标题</vt:lpstr>
      <vt:lpstr>请输入标题</vt:lpstr>
      <vt:lpstr>03</vt:lpstr>
      <vt:lpstr>请输入标题</vt:lpstr>
      <vt:lpstr>请输入标题</vt:lpstr>
      <vt:lpstr>请输入标题</vt:lpstr>
      <vt:lpstr>感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乡村振兴智慧农业行业发展计划书ppt模板</dc:title>
  <dc:creator>原青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43</cp:revision>
  <dcterms:created xsi:type="dcterms:W3CDTF">2023-04-21T12:16:52Z</dcterms:created>
  <dcterms:modified xsi:type="dcterms:W3CDTF">2023-07-18T03:18:09Z</dcterms:modified>
</cp:coreProperties>
</file>