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4.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59" r:id="rId3"/>
    <p:sldId id="264" r:id="rId4"/>
    <p:sldId id="279" r:id="rId5"/>
    <p:sldId id="276" r:id="rId6"/>
    <p:sldId id="275" r:id="rId7"/>
    <p:sldId id="265" r:id="rId8"/>
    <p:sldId id="268" r:id="rId9"/>
    <p:sldId id="269" r:id="rId10"/>
    <p:sldId id="270" r:id="rId11"/>
    <p:sldId id="266" r:id="rId12"/>
    <p:sldId id="277" r:id="rId13"/>
    <p:sldId id="271" r:id="rId14"/>
    <p:sldId id="272" r:id="rId15"/>
    <p:sldId id="262" r:id="rId16"/>
    <p:sldId id="1126"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2E7"/>
    <a:srgbClr val="FFE446"/>
    <a:srgbClr val="E87B99"/>
    <a:srgbClr val="FDDBDB"/>
    <a:srgbClr val="D99DA1"/>
    <a:srgbClr val="DA898F"/>
    <a:srgbClr val="F4C3C7"/>
    <a:srgbClr val="F8C9CD"/>
    <a:srgbClr val="DCFDE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B98414-0B44-4922-9826-626E2466D352}" v="148" dt="2023-05-15T09:28:44.994"/>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50" d="100"/>
          <a:sy n="50" d="100"/>
        </p:scale>
        <p:origin x="1314" y="930"/>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g, Jinjing Kandy" userId="e7542f96-5e3b-42f9-84eb-993b3ab55ce7" providerId="ADAL" clId="{51FB48EF-25D0-4A5D-918B-7D29CC87190A}"/>
    <pc:docChg chg="undo custSel modMainMaster">
      <pc:chgData name="Wang, Jinjing Kandy" userId="e7542f96-5e3b-42f9-84eb-993b3ab55ce7" providerId="ADAL" clId="{51FB48EF-25D0-4A5D-918B-7D29CC87190A}" dt="2023-04-18T09:42:27.871" v="87" actId="207"/>
      <pc:docMkLst>
        <pc:docMk/>
      </pc:docMkLst>
      <pc:sldMasterChg chg="modSldLayout">
        <pc:chgData name="Wang, Jinjing Kandy" userId="e7542f96-5e3b-42f9-84eb-993b3ab55ce7" providerId="ADAL" clId="{51FB48EF-25D0-4A5D-918B-7D29CC87190A}" dt="2023-04-18T09:42:27.871" v="87" actId="207"/>
        <pc:sldMasterMkLst>
          <pc:docMk/>
          <pc:sldMasterMk cId="1467915953" sldId="2147483648"/>
        </pc:sldMasterMkLst>
        <pc:sldLayoutChg chg="addSp delSp modSp mod">
          <pc:chgData name="Wang, Jinjing Kandy" userId="e7542f96-5e3b-42f9-84eb-993b3ab55ce7" providerId="ADAL" clId="{51FB48EF-25D0-4A5D-918B-7D29CC87190A}" dt="2023-04-18T09:42:27.871" v="87" actId="207"/>
          <pc:sldLayoutMkLst>
            <pc:docMk/>
            <pc:sldMasterMk cId="1467915953" sldId="2147483648"/>
            <pc:sldLayoutMk cId="3218541457" sldId="2147483649"/>
          </pc:sldLayoutMkLst>
          <pc:spChg chg="add del mod ord">
            <ac:chgData name="Wang, Jinjing Kandy" userId="e7542f96-5e3b-42f9-84eb-993b3ab55ce7" providerId="ADAL" clId="{51FB48EF-25D0-4A5D-918B-7D29CC87190A}" dt="2023-04-18T09:37:42.526" v="34" actId="478"/>
            <ac:spMkLst>
              <pc:docMk/>
              <pc:sldMasterMk cId="1467915953" sldId="2147483648"/>
              <pc:sldLayoutMk cId="3218541457" sldId="2147483649"/>
              <ac:spMk id="4" creationId="{57A1551C-CA65-66F3-4949-BA53C5629C09}"/>
            </ac:spMkLst>
          </pc:spChg>
          <pc:spChg chg="add del mod">
            <ac:chgData name="Wang, Jinjing Kandy" userId="e7542f96-5e3b-42f9-84eb-993b3ab55ce7" providerId="ADAL" clId="{51FB48EF-25D0-4A5D-918B-7D29CC87190A}" dt="2023-04-18T09:08:21.573" v="6"/>
            <ac:spMkLst>
              <pc:docMk/>
              <pc:sldMasterMk cId="1467915953" sldId="2147483648"/>
              <pc:sldLayoutMk cId="3218541457" sldId="2147483649"/>
              <ac:spMk id="5" creationId="{815F3490-6FA5-BE10-16E8-6F45F2452F65}"/>
            </ac:spMkLst>
          </pc:spChg>
          <pc:spChg chg="add del mod">
            <ac:chgData name="Wang, Jinjing Kandy" userId="e7542f96-5e3b-42f9-84eb-993b3ab55ce7" providerId="ADAL" clId="{51FB48EF-25D0-4A5D-918B-7D29CC87190A}" dt="2023-04-18T09:27:32.523" v="27" actId="21"/>
            <ac:spMkLst>
              <pc:docMk/>
              <pc:sldMasterMk cId="1467915953" sldId="2147483648"/>
              <pc:sldLayoutMk cId="3218541457" sldId="2147483649"/>
              <ac:spMk id="7" creationId="{0E8E99BD-78B0-D93A-5713-C228755DEA9F}"/>
            </ac:spMkLst>
          </pc:spChg>
          <pc:spChg chg="add del mod">
            <ac:chgData name="Wang, Jinjing Kandy" userId="e7542f96-5e3b-42f9-84eb-993b3ab55ce7" providerId="ADAL" clId="{51FB48EF-25D0-4A5D-918B-7D29CC87190A}" dt="2023-04-18T09:27:32.523" v="27" actId="21"/>
            <ac:spMkLst>
              <pc:docMk/>
              <pc:sldMasterMk cId="1467915953" sldId="2147483648"/>
              <pc:sldLayoutMk cId="3218541457" sldId="2147483649"/>
              <ac:spMk id="11" creationId="{7F24F1FE-B2C4-43BF-1BC7-50230D30141D}"/>
            </ac:spMkLst>
          </pc:spChg>
          <pc:spChg chg="add del">
            <ac:chgData name="Wang, Jinjing Kandy" userId="e7542f96-5e3b-42f9-84eb-993b3ab55ce7" providerId="ADAL" clId="{51FB48EF-25D0-4A5D-918B-7D29CC87190A}" dt="2023-04-18T09:37:52.201" v="36" actId="22"/>
            <ac:spMkLst>
              <pc:docMk/>
              <pc:sldMasterMk cId="1467915953" sldId="2147483648"/>
              <pc:sldLayoutMk cId="3218541457" sldId="2147483649"/>
              <ac:spMk id="13" creationId="{C2EBBF8C-121C-330C-8691-2458FB8FCAA6}"/>
            </ac:spMkLst>
          </pc:spChg>
          <pc:spChg chg="add del">
            <ac:chgData name="Wang, Jinjing Kandy" userId="e7542f96-5e3b-42f9-84eb-993b3ab55ce7" providerId="ADAL" clId="{51FB48EF-25D0-4A5D-918B-7D29CC87190A}" dt="2023-04-18T09:37:56.597" v="38" actId="22"/>
            <ac:spMkLst>
              <pc:docMk/>
              <pc:sldMasterMk cId="1467915953" sldId="2147483648"/>
              <pc:sldLayoutMk cId="3218541457" sldId="2147483649"/>
              <ac:spMk id="15" creationId="{D12E8112-87E2-EC57-EB26-420F75528F86}"/>
            </ac:spMkLst>
          </pc:spChg>
          <pc:spChg chg="add mod">
            <ac:chgData name="Wang, Jinjing Kandy" userId="e7542f96-5e3b-42f9-84eb-993b3ab55ce7" providerId="ADAL" clId="{51FB48EF-25D0-4A5D-918B-7D29CC87190A}" dt="2023-04-18T09:38:57.338" v="45" actId="207"/>
            <ac:spMkLst>
              <pc:docMk/>
              <pc:sldMasterMk cId="1467915953" sldId="2147483648"/>
              <pc:sldLayoutMk cId="3218541457" sldId="2147483649"/>
              <ac:spMk id="16" creationId="{3A12BA36-473C-8483-CB18-E1AF7262372E}"/>
            </ac:spMkLst>
          </pc:spChg>
          <pc:spChg chg="add mod">
            <ac:chgData name="Wang, Jinjing Kandy" userId="e7542f96-5e3b-42f9-84eb-993b3ab55ce7" providerId="ADAL" clId="{51FB48EF-25D0-4A5D-918B-7D29CC87190A}" dt="2023-04-18T09:42:27.871" v="87" actId="207"/>
            <ac:spMkLst>
              <pc:docMk/>
              <pc:sldMasterMk cId="1467915953" sldId="2147483648"/>
              <pc:sldLayoutMk cId="3218541457" sldId="2147483649"/>
              <ac:spMk id="17" creationId="{90F0B8BA-5D13-E867-D859-868D026EDE48}"/>
            </ac:spMkLst>
          </pc:spChg>
        </pc:sldLayoutChg>
      </pc:sldMasterChg>
    </pc:docChg>
  </pc:docChgLst>
  <pc:docChgLst>
    <pc:chgData name="Xin Zhang (Shanghai Wicresoft Co,.Ltd.)" userId="474f572f-8271-4f60-858e-cee871e0aec6" providerId="ADAL" clId="{AE72785E-C73C-461F-847C-75433CFF25E2}"/>
    <pc:docChg chg="undo custSel addSld delSld modSld modMainMaster">
      <pc:chgData name="Xin Zhang (Shanghai Wicresoft Co,.Ltd.)" userId="474f572f-8271-4f60-858e-cee871e0aec6" providerId="ADAL" clId="{AE72785E-C73C-461F-847C-75433CFF25E2}" dt="2023-04-13T13:44:29.161" v="71" actId="14100"/>
      <pc:docMkLst>
        <pc:docMk/>
      </pc:docMkLst>
      <pc:sldChg chg="addSp delSp mod">
        <pc:chgData name="Xin Zhang (Shanghai Wicresoft Co,.Ltd.)" userId="474f572f-8271-4f60-858e-cee871e0aec6" providerId="ADAL" clId="{AE72785E-C73C-461F-847C-75433CFF25E2}" dt="2023-04-13T12:56:19.307" v="38" actId="478"/>
        <pc:sldMkLst>
          <pc:docMk/>
          <pc:sldMk cId="1421421680" sldId="256"/>
        </pc:sldMkLst>
        <pc:spChg chg="add del">
          <ac:chgData name="Xin Zhang (Shanghai Wicresoft Co,.Ltd.)" userId="474f572f-8271-4f60-858e-cee871e0aec6" providerId="ADAL" clId="{AE72785E-C73C-461F-847C-75433CFF25E2}" dt="2023-04-13T12:56:19.307" v="38" actId="478"/>
          <ac:spMkLst>
            <pc:docMk/>
            <pc:sldMk cId="1421421680" sldId="256"/>
            <ac:spMk id="2" creationId="{C414D752-5585-CACC-7A4B-BAB7531AFFA3}"/>
          </ac:spMkLst>
        </pc:spChg>
      </pc:sldChg>
      <pc:sldChg chg="addSp modSp del mod">
        <pc:chgData name="Xin Zhang (Shanghai Wicresoft Co,.Ltd.)" userId="474f572f-8271-4f60-858e-cee871e0aec6" providerId="ADAL" clId="{AE72785E-C73C-461F-847C-75433CFF25E2}" dt="2023-04-13T13:40:32.001" v="64" actId="47"/>
        <pc:sldMkLst>
          <pc:docMk/>
          <pc:sldMk cId="342089950" sldId="258"/>
        </pc:sldMkLst>
        <pc:spChg chg="add mod ord">
          <ac:chgData name="Xin Zhang (Shanghai Wicresoft Co,.Ltd.)" userId="474f572f-8271-4f60-858e-cee871e0aec6" providerId="ADAL" clId="{AE72785E-C73C-461F-847C-75433CFF25E2}" dt="2023-04-13T13:34:05.229" v="54" actId="1076"/>
          <ac:spMkLst>
            <pc:docMk/>
            <pc:sldMk cId="342089950" sldId="258"/>
            <ac:spMk id="2" creationId="{C5F6B3A3-730A-D1AB-0FC9-57ECA90C8A39}"/>
          </ac:spMkLst>
        </pc:spChg>
        <pc:spChg chg="mod">
          <ac:chgData name="Xin Zhang (Shanghai Wicresoft Co,.Ltd.)" userId="474f572f-8271-4f60-858e-cee871e0aec6" providerId="ADAL" clId="{AE72785E-C73C-461F-847C-75433CFF25E2}" dt="2023-04-13T13:34:59.882" v="57" actId="207"/>
          <ac:spMkLst>
            <pc:docMk/>
            <pc:sldMk cId="342089950" sldId="258"/>
            <ac:spMk id="4" creationId="{3E7816B9-4368-481C-AF7D-011CB1B5D3BB}"/>
          </ac:spMkLst>
        </pc:spChg>
      </pc:sldChg>
      <pc:sldChg chg="addSp delSp modSp mod">
        <pc:chgData name="Xin Zhang (Shanghai Wicresoft Co,.Ltd.)" userId="474f572f-8271-4f60-858e-cee871e0aec6" providerId="ADAL" clId="{AE72785E-C73C-461F-847C-75433CFF25E2}" dt="2023-04-13T12:56:41.661" v="39" actId="478"/>
        <pc:sldMkLst>
          <pc:docMk/>
          <pc:sldMk cId="2446543805" sldId="262"/>
        </pc:sldMkLst>
        <pc:spChg chg="add del mod">
          <ac:chgData name="Xin Zhang (Shanghai Wicresoft Co,.Ltd.)" userId="474f572f-8271-4f60-858e-cee871e0aec6" providerId="ADAL" clId="{AE72785E-C73C-461F-847C-75433CFF25E2}" dt="2023-04-13T12:56:41.661" v="39" actId="478"/>
          <ac:spMkLst>
            <pc:docMk/>
            <pc:sldMk cId="2446543805" sldId="262"/>
            <ac:spMk id="2" creationId="{CAE31B78-56D6-1A60-5379-1569230D401B}"/>
          </ac:spMkLst>
        </pc:spChg>
        <pc:spChg chg="del mod">
          <ac:chgData name="Xin Zhang (Shanghai Wicresoft Co,.Ltd.)" userId="474f572f-8271-4f60-858e-cee871e0aec6" providerId="ADAL" clId="{AE72785E-C73C-461F-847C-75433CFF25E2}" dt="2023-04-13T12:55:41.392" v="35" actId="478"/>
          <ac:spMkLst>
            <pc:docMk/>
            <pc:sldMk cId="2446543805" sldId="262"/>
            <ac:spMk id="3" creationId="{DFD52094-98C0-4141-A04B-98B9DF4DFA73}"/>
          </ac:spMkLst>
        </pc:spChg>
        <pc:spChg chg="add mod">
          <ac:chgData name="Xin Zhang (Shanghai Wicresoft Co,.Ltd.)" userId="474f572f-8271-4f60-858e-cee871e0aec6" providerId="ADAL" clId="{AE72785E-C73C-461F-847C-75433CFF25E2}" dt="2023-04-13T12:55:41.392" v="35" actId="478"/>
          <ac:spMkLst>
            <pc:docMk/>
            <pc:sldMk cId="2446543805" sldId="262"/>
            <ac:spMk id="7" creationId="{50F8BEDC-5EBD-BE04-91AC-BE650315259B}"/>
          </ac:spMkLst>
        </pc:spChg>
      </pc:sldChg>
      <pc:sldChg chg="del">
        <pc:chgData name="Xin Zhang (Shanghai Wicresoft Co,.Ltd.)" userId="474f572f-8271-4f60-858e-cee871e0aec6" providerId="ADAL" clId="{AE72785E-C73C-461F-847C-75433CFF25E2}" dt="2023-04-13T13:40:12.585" v="63" actId="47"/>
        <pc:sldMkLst>
          <pc:docMk/>
          <pc:sldMk cId="2600692828" sldId="263"/>
        </pc:sldMkLst>
      </pc:sldChg>
      <pc:sldChg chg="modSp new del mod">
        <pc:chgData name="Xin Zhang (Shanghai Wicresoft Co,.Ltd.)" userId="474f572f-8271-4f60-858e-cee871e0aec6" providerId="ADAL" clId="{AE72785E-C73C-461F-847C-75433CFF25E2}" dt="2023-04-13T13:03:21.205" v="47" actId="680"/>
        <pc:sldMkLst>
          <pc:docMk/>
          <pc:sldMk cId="1112854522" sldId="264"/>
        </pc:sldMkLst>
        <pc:spChg chg="mod">
          <ac:chgData name="Xin Zhang (Shanghai Wicresoft Co,.Ltd.)" userId="474f572f-8271-4f60-858e-cee871e0aec6" providerId="ADAL" clId="{AE72785E-C73C-461F-847C-75433CFF25E2}" dt="2023-04-13T13:03:20.418" v="46" actId="403"/>
          <ac:spMkLst>
            <pc:docMk/>
            <pc:sldMk cId="1112854522" sldId="264"/>
            <ac:spMk id="2" creationId="{7F8C8332-0118-2FC8-0C90-B3BD23A58045}"/>
          </ac:spMkLst>
        </pc:spChg>
      </pc:sldChg>
      <pc:sldChg chg="addSp delSp modSp new mod modClrScheme chgLayout">
        <pc:chgData name="Xin Zhang (Shanghai Wicresoft Co,.Ltd.)" userId="474f572f-8271-4f60-858e-cee871e0aec6" providerId="ADAL" clId="{AE72785E-C73C-461F-847C-75433CFF25E2}" dt="2023-04-13T13:35:51.579" v="61" actId="700"/>
        <pc:sldMkLst>
          <pc:docMk/>
          <pc:sldMk cId="2940632198" sldId="264"/>
        </pc:sldMkLst>
        <pc:spChg chg="del mod ord">
          <ac:chgData name="Xin Zhang (Shanghai Wicresoft Co,.Ltd.)" userId="474f572f-8271-4f60-858e-cee871e0aec6" providerId="ADAL" clId="{AE72785E-C73C-461F-847C-75433CFF25E2}" dt="2023-04-13T13:35:42.235" v="59" actId="700"/>
          <ac:spMkLst>
            <pc:docMk/>
            <pc:sldMk cId="2940632198" sldId="264"/>
            <ac:spMk id="2" creationId="{E57C59CA-A4E1-325A-C4BF-DF13EBF1B6E5}"/>
          </ac:spMkLst>
        </pc:spChg>
        <pc:spChg chg="del mod ord">
          <ac:chgData name="Xin Zhang (Shanghai Wicresoft Co,.Ltd.)" userId="474f572f-8271-4f60-858e-cee871e0aec6" providerId="ADAL" clId="{AE72785E-C73C-461F-847C-75433CFF25E2}" dt="2023-04-13T13:35:42.235" v="59" actId="700"/>
          <ac:spMkLst>
            <pc:docMk/>
            <pc:sldMk cId="2940632198" sldId="264"/>
            <ac:spMk id="3" creationId="{356263C6-64A2-57BF-5C35-7B7FF9516E0F}"/>
          </ac:spMkLst>
        </pc:spChg>
        <pc:spChg chg="mod ord">
          <ac:chgData name="Xin Zhang (Shanghai Wicresoft Co,.Ltd.)" userId="474f572f-8271-4f60-858e-cee871e0aec6" providerId="ADAL" clId="{AE72785E-C73C-461F-847C-75433CFF25E2}" dt="2023-04-13T13:35:51.579" v="61" actId="700"/>
          <ac:spMkLst>
            <pc:docMk/>
            <pc:sldMk cId="2940632198" sldId="264"/>
            <ac:spMk id="4" creationId="{61BE865E-F4DA-2C2C-F85C-E23B05FFE19D}"/>
          </ac:spMkLst>
        </pc:spChg>
        <pc:spChg chg="mod ord">
          <ac:chgData name="Xin Zhang (Shanghai Wicresoft Co,.Ltd.)" userId="474f572f-8271-4f60-858e-cee871e0aec6" providerId="ADAL" clId="{AE72785E-C73C-461F-847C-75433CFF25E2}" dt="2023-04-13T13:35:51.579" v="61" actId="700"/>
          <ac:spMkLst>
            <pc:docMk/>
            <pc:sldMk cId="2940632198" sldId="264"/>
            <ac:spMk id="5" creationId="{B7670321-F0F9-1C1B-52A3-6C74ECAF313D}"/>
          </ac:spMkLst>
        </pc:spChg>
        <pc:spChg chg="mod ord">
          <ac:chgData name="Xin Zhang (Shanghai Wicresoft Co,.Ltd.)" userId="474f572f-8271-4f60-858e-cee871e0aec6" providerId="ADAL" clId="{AE72785E-C73C-461F-847C-75433CFF25E2}" dt="2023-04-13T13:35:51.579" v="61" actId="700"/>
          <ac:spMkLst>
            <pc:docMk/>
            <pc:sldMk cId="2940632198" sldId="264"/>
            <ac:spMk id="6" creationId="{8C96C3F7-00F4-7D3A-A2A0-0B5F1629759A}"/>
          </ac:spMkLst>
        </pc:spChg>
        <pc:spChg chg="del mod ord">
          <ac:chgData name="Xin Zhang (Shanghai Wicresoft Co,.Ltd.)" userId="474f572f-8271-4f60-858e-cee871e0aec6" providerId="ADAL" clId="{AE72785E-C73C-461F-847C-75433CFF25E2}" dt="2023-04-13T13:35:42.235" v="59" actId="700"/>
          <ac:spMkLst>
            <pc:docMk/>
            <pc:sldMk cId="2940632198" sldId="264"/>
            <ac:spMk id="7" creationId="{267129A0-B1AB-301F-97B6-E4E10BFBDFD4}"/>
          </ac:spMkLst>
        </pc:spChg>
        <pc:spChg chg="add del mod ord">
          <ac:chgData name="Xin Zhang (Shanghai Wicresoft Co,.Ltd.)" userId="474f572f-8271-4f60-858e-cee871e0aec6" providerId="ADAL" clId="{AE72785E-C73C-461F-847C-75433CFF25E2}" dt="2023-04-13T13:35:46.352" v="60" actId="700"/>
          <ac:spMkLst>
            <pc:docMk/>
            <pc:sldMk cId="2940632198" sldId="264"/>
            <ac:spMk id="8" creationId="{75737102-39A8-D8FE-8BD1-4AA432DC43B4}"/>
          </ac:spMkLst>
        </pc:spChg>
        <pc:spChg chg="add del mod ord">
          <ac:chgData name="Xin Zhang (Shanghai Wicresoft Co,.Ltd.)" userId="474f572f-8271-4f60-858e-cee871e0aec6" providerId="ADAL" clId="{AE72785E-C73C-461F-847C-75433CFF25E2}" dt="2023-04-13T13:35:46.352" v="60" actId="700"/>
          <ac:spMkLst>
            <pc:docMk/>
            <pc:sldMk cId="2940632198" sldId="264"/>
            <ac:spMk id="9" creationId="{7196F8D9-88E9-3A05-33F2-63FCC5901263}"/>
          </ac:spMkLst>
        </pc:spChg>
        <pc:spChg chg="add del mod ord">
          <ac:chgData name="Xin Zhang (Shanghai Wicresoft Co,.Ltd.)" userId="474f572f-8271-4f60-858e-cee871e0aec6" providerId="ADAL" clId="{AE72785E-C73C-461F-847C-75433CFF25E2}" dt="2023-04-13T13:35:46.352" v="60" actId="700"/>
          <ac:spMkLst>
            <pc:docMk/>
            <pc:sldMk cId="2940632198" sldId="264"/>
            <ac:spMk id="10" creationId="{3618C959-416C-C080-79D2-71E045BE4AE6}"/>
          </ac:spMkLst>
        </pc:spChg>
        <pc:spChg chg="add del mod ord">
          <ac:chgData name="Xin Zhang (Shanghai Wicresoft Co,.Ltd.)" userId="474f572f-8271-4f60-858e-cee871e0aec6" providerId="ADAL" clId="{AE72785E-C73C-461F-847C-75433CFF25E2}" dt="2023-04-13T13:35:46.352" v="60" actId="700"/>
          <ac:spMkLst>
            <pc:docMk/>
            <pc:sldMk cId="2940632198" sldId="264"/>
            <ac:spMk id="11" creationId="{8D332A4E-CEA3-7F24-565A-8CFDB36E9C80}"/>
          </ac:spMkLst>
        </pc:spChg>
        <pc:spChg chg="add del mod ord">
          <ac:chgData name="Xin Zhang (Shanghai Wicresoft Co,.Ltd.)" userId="474f572f-8271-4f60-858e-cee871e0aec6" providerId="ADAL" clId="{AE72785E-C73C-461F-847C-75433CFF25E2}" dt="2023-04-13T13:35:51.579" v="61" actId="700"/>
          <ac:spMkLst>
            <pc:docMk/>
            <pc:sldMk cId="2940632198" sldId="264"/>
            <ac:spMk id="12" creationId="{B362B631-2302-8633-616A-739D0FA07BF2}"/>
          </ac:spMkLst>
        </pc:spChg>
        <pc:spChg chg="add mod ord">
          <ac:chgData name="Xin Zhang (Shanghai Wicresoft Co,.Ltd.)" userId="474f572f-8271-4f60-858e-cee871e0aec6" providerId="ADAL" clId="{AE72785E-C73C-461F-847C-75433CFF25E2}" dt="2023-04-13T13:35:51.579" v="61" actId="700"/>
          <ac:spMkLst>
            <pc:docMk/>
            <pc:sldMk cId="2940632198" sldId="264"/>
            <ac:spMk id="13" creationId="{F4FA4A1B-DCED-400A-51FD-79E33747BB5C}"/>
          </ac:spMkLst>
        </pc:spChg>
        <pc:spChg chg="add mod ord">
          <ac:chgData name="Xin Zhang (Shanghai Wicresoft Co,.Ltd.)" userId="474f572f-8271-4f60-858e-cee871e0aec6" providerId="ADAL" clId="{AE72785E-C73C-461F-847C-75433CFF25E2}" dt="2023-04-13T13:35:51.579" v="61" actId="700"/>
          <ac:spMkLst>
            <pc:docMk/>
            <pc:sldMk cId="2940632198" sldId="264"/>
            <ac:spMk id="14" creationId="{AC15AEE7-7F66-F301-8112-34AB62B1B0CC}"/>
          </ac:spMkLst>
        </pc:spChg>
        <pc:spChg chg="add mod ord">
          <ac:chgData name="Xin Zhang (Shanghai Wicresoft Co,.Ltd.)" userId="474f572f-8271-4f60-858e-cee871e0aec6" providerId="ADAL" clId="{AE72785E-C73C-461F-847C-75433CFF25E2}" dt="2023-04-13T13:35:51.579" v="61" actId="700"/>
          <ac:spMkLst>
            <pc:docMk/>
            <pc:sldMk cId="2940632198" sldId="264"/>
            <ac:spMk id="15" creationId="{8702713A-4E9D-E470-2336-6ADCF2376E65}"/>
          </ac:spMkLst>
        </pc:spChg>
      </pc:sldChg>
      <pc:sldChg chg="new del">
        <pc:chgData name="Xin Zhang (Shanghai Wicresoft Co,.Ltd.)" userId="474f572f-8271-4f60-858e-cee871e0aec6" providerId="ADAL" clId="{AE72785E-C73C-461F-847C-75433CFF25E2}" dt="2023-04-13T13:40:37.966" v="65" actId="47"/>
        <pc:sldMkLst>
          <pc:docMk/>
          <pc:sldMk cId="2157553350" sldId="265"/>
        </pc:sldMkLst>
      </pc:sldChg>
      <pc:sldMasterChg chg="modSldLayout">
        <pc:chgData name="Xin Zhang (Shanghai Wicresoft Co,.Ltd.)" userId="474f572f-8271-4f60-858e-cee871e0aec6" providerId="ADAL" clId="{AE72785E-C73C-461F-847C-75433CFF25E2}" dt="2023-04-13T13:44:29.161" v="71" actId="14100"/>
        <pc:sldMasterMkLst>
          <pc:docMk/>
          <pc:sldMasterMk cId="1467915953" sldId="2147483648"/>
        </pc:sldMasterMkLst>
        <pc:sldLayoutChg chg="modSp mod setBg">
          <pc:chgData name="Xin Zhang (Shanghai Wicresoft Co,.Ltd.)" userId="474f572f-8271-4f60-858e-cee871e0aec6" providerId="ADAL" clId="{AE72785E-C73C-461F-847C-75433CFF25E2}" dt="2023-04-13T13:44:29.161" v="71" actId="14100"/>
          <pc:sldLayoutMkLst>
            <pc:docMk/>
            <pc:sldMasterMk cId="1467915953" sldId="2147483648"/>
            <pc:sldLayoutMk cId="3218541457" sldId="2147483649"/>
          </pc:sldLayoutMkLst>
          <pc:spChg chg="mod">
            <ac:chgData name="Xin Zhang (Shanghai Wicresoft Co,.Ltd.)" userId="474f572f-8271-4f60-858e-cee871e0aec6" providerId="ADAL" clId="{AE72785E-C73C-461F-847C-75433CFF25E2}" dt="2023-04-13T13:44:29.161" v="71" actId="14100"/>
            <ac:spMkLst>
              <pc:docMk/>
              <pc:sldMasterMk cId="1467915953" sldId="2147483648"/>
              <pc:sldLayoutMk cId="3218541457" sldId="2147483649"/>
              <ac:spMk id="2" creationId="{E545B57F-7D9D-4AD8-9FE4-E5267D65BB87}"/>
            </ac:spMkLst>
          </pc:spChg>
          <pc:spChg chg="mod">
            <ac:chgData name="Xin Zhang (Shanghai Wicresoft Co,.Ltd.)" userId="474f572f-8271-4f60-858e-cee871e0aec6" providerId="ADAL" clId="{AE72785E-C73C-461F-847C-75433CFF25E2}" dt="2023-04-13T13:44:28.565" v="70" actId="14100"/>
            <ac:spMkLst>
              <pc:docMk/>
              <pc:sldMasterMk cId="1467915953" sldId="2147483648"/>
              <pc:sldLayoutMk cId="3218541457" sldId="2147483649"/>
              <ac:spMk id="3" creationId="{42DDB65F-C302-4F35-9CCB-12FB82E2590D}"/>
            </ac:spMkLst>
          </pc:spChg>
        </pc:sldLayoutChg>
        <pc:sldLayoutChg chg="setBg">
          <pc:chgData name="Xin Zhang (Shanghai Wicresoft Co,.Ltd.)" userId="474f572f-8271-4f60-858e-cee871e0aec6" providerId="ADAL" clId="{AE72785E-C73C-461F-847C-75433CFF25E2}" dt="2023-04-13T12:37:24.454" v="2"/>
          <pc:sldLayoutMkLst>
            <pc:docMk/>
            <pc:sldMasterMk cId="1467915953" sldId="2147483648"/>
            <pc:sldLayoutMk cId="82374293" sldId="2147483650"/>
          </pc:sldLayoutMkLst>
        </pc:sldLayoutChg>
        <pc:sldLayoutChg chg="addSp delSp modSp mod">
          <pc:chgData name="Xin Zhang (Shanghai Wicresoft Co,.Ltd.)" userId="474f572f-8271-4f60-858e-cee871e0aec6" providerId="ADAL" clId="{AE72785E-C73C-461F-847C-75433CFF25E2}" dt="2023-04-13T12:55:27.611" v="33" actId="21"/>
          <pc:sldLayoutMkLst>
            <pc:docMk/>
            <pc:sldMasterMk cId="1467915953" sldId="2147483648"/>
            <pc:sldLayoutMk cId="3444805960" sldId="2147483656"/>
          </pc:sldLayoutMkLst>
          <pc:spChg chg="add del">
            <ac:chgData name="Xin Zhang (Shanghai Wicresoft Co,.Ltd.)" userId="474f572f-8271-4f60-858e-cee871e0aec6" providerId="ADAL" clId="{AE72785E-C73C-461F-847C-75433CFF25E2}" dt="2023-04-13T12:55:08.536" v="20" actId="478"/>
            <ac:spMkLst>
              <pc:docMk/>
              <pc:sldMasterMk cId="1467915953" sldId="2147483648"/>
              <pc:sldLayoutMk cId="3444805960" sldId="2147483656"/>
              <ac:spMk id="2" creationId="{0AA0B3EC-F8C2-E86F-F9E8-21348297864B}"/>
            </ac:spMkLst>
          </pc:spChg>
          <pc:spChg chg="add del mod">
            <ac:chgData name="Xin Zhang (Shanghai Wicresoft Co,.Ltd.)" userId="474f572f-8271-4f60-858e-cee871e0aec6" providerId="ADAL" clId="{AE72785E-C73C-461F-847C-75433CFF25E2}" dt="2023-04-13T12:55:27.611" v="33" actId="21"/>
            <ac:spMkLst>
              <pc:docMk/>
              <pc:sldMasterMk cId="1467915953" sldId="2147483648"/>
              <pc:sldLayoutMk cId="3444805960" sldId="2147483656"/>
              <ac:spMk id="3" creationId="{D373D796-9782-5DCC-FE4E-9E67033DA4ED}"/>
            </ac:spMkLst>
          </pc:spChg>
          <pc:spChg chg="mod">
            <ac:chgData name="Xin Zhang (Shanghai Wicresoft Co,.Ltd.)" userId="474f572f-8271-4f60-858e-cee871e0aec6" providerId="ADAL" clId="{AE72785E-C73C-461F-847C-75433CFF25E2}" dt="2023-04-13T12:48:10.095" v="15" actId="14100"/>
            <ac:spMkLst>
              <pc:docMk/>
              <pc:sldMasterMk cId="1467915953" sldId="2147483648"/>
              <pc:sldLayoutMk cId="3444805960" sldId="2147483656"/>
              <ac:spMk id="7" creationId="{C2320649-ACD7-42E9-A261-E6ED46ACB452}"/>
            </ac:spMkLst>
          </pc:spChg>
        </pc:sldLayoutChg>
      </pc:sldMasterChg>
    </pc:docChg>
  </pc:docChgLst>
  <pc:docChgLst>
    <pc:chgData name="Wang, Jinjing Kandy" userId="e7542f96-5e3b-42f9-84eb-993b3ab55ce7" providerId="ADAL" clId="{10B98414-0B44-4922-9826-626E2466D352}"/>
    <pc:docChg chg="undo custSel addSld modSld sldOrd modMainMaster">
      <pc:chgData name="Wang, Jinjing Kandy" userId="e7542f96-5e3b-42f9-84eb-993b3ab55ce7" providerId="ADAL" clId="{10B98414-0B44-4922-9826-626E2466D352}" dt="2023-05-15T09:29:55.672" v="1740" actId="207"/>
      <pc:docMkLst>
        <pc:docMk/>
      </pc:docMkLst>
      <pc:sldChg chg="modSp mod">
        <pc:chgData name="Wang, Jinjing Kandy" userId="e7542f96-5e3b-42f9-84eb-993b3ab55ce7" providerId="ADAL" clId="{10B98414-0B44-4922-9826-626E2466D352}" dt="2023-05-15T09:14:06.652" v="1499" actId="20577"/>
        <pc:sldMkLst>
          <pc:docMk/>
          <pc:sldMk cId="1421421680" sldId="256"/>
        </pc:sldMkLst>
        <pc:spChg chg="mod">
          <ac:chgData name="Wang, Jinjing Kandy" userId="e7542f96-5e3b-42f9-84eb-993b3ab55ce7" providerId="ADAL" clId="{10B98414-0B44-4922-9826-626E2466D352}" dt="2023-05-15T08:22:56.405" v="915" actId="14100"/>
          <ac:spMkLst>
            <pc:docMk/>
            <pc:sldMk cId="1421421680" sldId="256"/>
            <ac:spMk id="9" creationId="{6C2532AA-A647-48FF-8A25-36777AF5B18D}"/>
          </ac:spMkLst>
        </pc:spChg>
        <pc:spChg chg="mod">
          <ac:chgData name="Wang, Jinjing Kandy" userId="e7542f96-5e3b-42f9-84eb-993b3ab55ce7" providerId="ADAL" clId="{10B98414-0B44-4922-9826-626E2466D352}" dt="2023-05-15T08:22:50.492" v="914" actId="1076"/>
          <ac:spMkLst>
            <pc:docMk/>
            <pc:sldMk cId="1421421680" sldId="256"/>
            <ac:spMk id="10" creationId="{0102F8CF-8DD3-43E5-B521-501A3CF124F9}"/>
          </ac:spMkLst>
        </pc:spChg>
        <pc:spChg chg="mod">
          <ac:chgData name="Wang, Jinjing Kandy" userId="e7542f96-5e3b-42f9-84eb-993b3ab55ce7" providerId="ADAL" clId="{10B98414-0B44-4922-9826-626E2466D352}" dt="2023-05-15T09:14:06.652" v="1499" actId="20577"/>
          <ac:spMkLst>
            <pc:docMk/>
            <pc:sldMk cId="1421421680" sldId="256"/>
            <ac:spMk id="11" creationId="{7E21516B-4ABB-4E09-987D-1ABA411225D2}"/>
          </ac:spMkLst>
        </pc:spChg>
      </pc:sldChg>
      <pc:sldChg chg="addSp delSp modSp mod chgLayout">
        <pc:chgData name="Wang, Jinjing Kandy" userId="e7542f96-5e3b-42f9-84eb-993b3ab55ce7" providerId="ADAL" clId="{10B98414-0B44-4922-9826-626E2466D352}" dt="2023-05-15T09:15:27.527" v="1512" actId="1076"/>
        <pc:sldMkLst>
          <pc:docMk/>
          <pc:sldMk cId="1290999341" sldId="259"/>
        </pc:sldMkLst>
        <pc:spChg chg="add mod ord">
          <ac:chgData name="Wang, Jinjing Kandy" userId="e7542f96-5e3b-42f9-84eb-993b3ab55ce7" providerId="ADAL" clId="{10B98414-0B44-4922-9826-626E2466D352}" dt="2023-05-15T08:57:04.717" v="1216" actId="207"/>
          <ac:spMkLst>
            <pc:docMk/>
            <pc:sldMk cId="1290999341" sldId="259"/>
            <ac:spMk id="2" creationId="{C9109371-8EA0-DDE3-B49F-4B8D22E7668C}"/>
          </ac:spMkLst>
        </pc:spChg>
        <pc:spChg chg="del mod ord">
          <ac:chgData name="Wang, Jinjing Kandy" userId="e7542f96-5e3b-42f9-84eb-993b3ab55ce7" providerId="ADAL" clId="{10B98414-0B44-4922-9826-626E2466D352}" dt="2023-05-15T08:40:51.812" v="974" actId="478"/>
          <ac:spMkLst>
            <pc:docMk/>
            <pc:sldMk cId="1290999341" sldId="259"/>
            <ac:spMk id="4" creationId="{7E146E7C-0D83-410E-B360-7847E2675D8E}"/>
          </ac:spMkLst>
        </pc:spChg>
        <pc:spChg chg="add mod">
          <ac:chgData name="Wang, Jinjing Kandy" userId="e7542f96-5e3b-42f9-84eb-993b3ab55ce7" providerId="ADAL" clId="{10B98414-0B44-4922-9826-626E2466D352}" dt="2023-05-15T09:00:58.827" v="1290" actId="1076"/>
          <ac:spMkLst>
            <pc:docMk/>
            <pc:sldMk cId="1290999341" sldId="259"/>
            <ac:spMk id="5" creationId="{41592603-B20B-E495-4C80-D287EEB14925}"/>
          </ac:spMkLst>
        </pc:spChg>
        <pc:spChg chg="del mod ord">
          <ac:chgData name="Wang, Jinjing Kandy" userId="e7542f96-5e3b-42f9-84eb-993b3ab55ce7" providerId="ADAL" clId="{10B98414-0B44-4922-9826-626E2466D352}" dt="2023-05-15T08:42:07.831" v="992" actId="478"/>
          <ac:spMkLst>
            <pc:docMk/>
            <pc:sldMk cId="1290999341" sldId="259"/>
            <ac:spMk id="5" creationId="{7BBC5F1D-2F12-47ED-BD76-3F60ED1D9999}"/>
          </ac:spMkLst>
        </pc:spChg>
        <pc:spChg chg="add mod">
          <ac:chgData name="Wang, Jinjing Kandy" userId="e7542f96-5e3b-42f9-84eb-993b3ab55ce7" providerId="ADAL" clId="{10B98414-0B44-4922-9826-626E2466D352}" dt="2023-05-15T09:01:28.696" v="1298" actId="1038"/>
          <ac:spMkLst>
            <pc:docMk/>
            <pc:sldMk cId="1290999341" sldId="259"/>
            <ac:spMk id="6" creationId="{06A85CE2-53CF-EED6-5DBD-E66B980604F2}"/>
          </ac:spMkLst>
        </pc:spChg>
        <pc:spChg chg="mod">
          <ac:chgData name="Wang, Jinjing Kandy" userId="e7542f96-5e3b-42f9-84eb-993b3ab55ce7" providerId="ADAL" clId="{10B98414-0B44-4922-9826-626E2466D352}" dt="2023-05-15T08:33:00.237" v="931" actId="207"/>
          <ac:spMkLst>
            <pc:docMk/>
            <pc:sldMk cId="1290999341" sldId="259"/>
            <ac:spMk id="7" creationId="{861AF53B-3BF8-C386-25AB-DF789DA794D5}"/>
          </ac:spMkLst>
        </pc:spChg>
        <pc:spChg chg="add mod">
          <ac:chgData name="Wang, Jinjing Kandy" userId="e7542f96-5e3b-42f9-84eb-993b3ab55ce7" providerId="ADAL" clId="{10B98414-0B44-4922-9826-626E2466D352}" dt="2023-05-15T09:01:34.301" v="1299" actId="571"/>
          <ac:spMkLst>
            <pc:docMk/>
            <pc:sldMk cId="1290999341" sldId="259"/>
            <ac:spMk id="8" creationId="{4428A23F-5817-49EB-407C-60237B5884D3}"/>
          </ac:spMkLst>
        </pc:spChg>
        <pc:spChg chg="mod">
          <ac:chgData name="Wang, Jinjing Kandy" userId="e7542f96-5e3b-42f9-84eb-993b3ab55ce7" providerId="ADAL" clId="{10B98414-0B44-4922-9826-626E2466D352}" dt="2023-05-15T08:33:00.237" v="931" actId="207"/>
          <ac:spMkLst>
            <pc:docMk/>
            <pc:sldMk cId="1290999341" sldId="259"/>
            <ac:spMk id="8" creationId="{AF4E77AE-A439-26E2-A038-21497848E750}"/>
          </ac:spMkLst>
        </pc:spChg>
        <pc:spChg chg="mod">
          <ac:chgData name="Wang, Jinjing Kandy" userId="e7542f96-5e3b-42f9-84eb-993b3ab55ce7" providerId="ADAL" clId="{10B98414-0B44-4922-9826-626E2466D352}" dt="2023-05-15T08:33:00.237" v="931" actId="207"/>
          <ac:spMkLst>
            <pc:docMk/>
            <pc:sldMk cId="1290999341" sldId="259"/>
            <ac:spMk id="9" creationId="{21708E41-BF1D-507D-272F-A69007E920FA}"/>
          </ac:spMkLst>
        </pc:spChg>
        <pc:spChg chg="add mod">
          <ac:chgData name="Wang, Jinjing Kandy" userId="e7542f96-5e3b-42f9-84eb-993b3ab55ce7" providerId="ADAL" clId="{10B98414-0B44-4922-9826-626E2466D352}" dt="2023-05-15T09:01:34.301" v="1299" actId="571"/>
          <ac:spMkLst>
            <pc:docMk/>
            <pc:sldMk cId="1290999341" sldId="259"/>
            <ac:spMk id="9" creationId="{D5C0A706-8C27-4E6C-D9A2-E5405E6D4906}"/>
          </ac:spMkLst>
        </pc:spChg>
        <pc:spChg chg="mod">
          <ac:chgData name="Wang, Jinjing Kandy" userId="e7542f96-5e3b-42f9-84eb-993b3ab55ce7" providerId="ADAL" clId="{10B98414-0B44-4922-9826-626E2466D352}" dt="2023-05-15T08:33:00.237" v="931" actId="207"/>
          <ac:spMkLst>
            <pc:docMk/>
            <pc:sldMk cId="1290999341" sldId="259"/>
            <ac:spMk id="10" creationId="{891E1EC1-D03D-4F52-ACEE-135B5863C048}"/>
          </ac:spMkLst>
        </pc:spChg>
        <pc:spChg chg="mod">
          <ac:chgData name="Wang, Jinjing Kandy" userId="e7542f96-5e3b-42f9-84eb-993b3ab55ce7" providerId="ADAL" clId="{10B98414-0B44-4922-9826-626E2466D352}" dt="2023-05-15T08:33:00.237" v="931" actId="207"/>
          <ac:spMkLst>
            <pc:docMk/>
            <pc:sldMk cId="1290999341" sldId="259"/>
            <ac:spMk id="11" creationId="{27740F8D-4AB6-C4BF-8FBC-9A3FFC933D43}"/>
          </ac:spMkLst>
        </pc:spChg>
        <pc:spChg chg="add mod">
          <ac:chgData name="Wang, Jinjing Kandy" userId="e7542f96-5e3b-42f9-84eb-993b3ab55ce7" providerId="ADAL" clId="{10B98414-0B44-4922-9826-626E2466D352}" dt="2023-05-15T09:01:41.769" v="1300" actId="571"/>
          <ac:spMkLst>
            <pc:docMk/>
            <pc:sldMk cId="1290999341" sldId="259"/>
            <ac:spMk id="11" creationId="{53EE5D63-63E5-8D9B-ED5D-59E2FB7BA225}"/>
          </ac:spMkLst>
        </pc:spChg>
        <pc:spChg chg="mod">
          <ac:chgData name="Wang, Jinjing Kandy" userId="e7542f96-5e3b-42f9-84eb-993b3ab55ce7" providerId="ADAL" clId="{10B98414-0B44-4922-9826-626E2466D352}" dt="2023-05-15T08:33:00.237" v="931" actId="207"/>
          <ac:spMkLst>
            <pc:docMk/>
            <pc:sldMk cId="1290999341" sldId="259"/>
            <ac:spMk id="12" creationId="{460B4A4F-9517-256D-EB69-857A12961025}"/>
          </ac:spMkLst>
        </pc:spChg>
        <pc:spChg chg="add mod">
          <ac:chgData name="Wang, Jinjing Kandy" userId="e7542f96-5e3b-42f9-84eb-993b3ab55ce7" providerId="ADAL" clId="{10B98414-0B44-4922-9826-626E2466D352}" dt="2023-05-15T09:01:41.769" v="1300" actId="571"/>
          <ac:spMkLst>
            <pc:docMk/>
            <pc:sldMk cId="1290999341" sldId="259"/>
            <ac:spMk id="12" creationId="{4656162D-52A0-66B6-B974-049E3CE4797B}"/>
          </ac:spMkLst>
        </pc:spChg>
        <pc:spChg chg="mod">
          <ac:chgData name="Wang, Jinjing Kandy" userId="e7542f96-5e3b-42f9-84eb-993b3ab55ce7" providerId="ADAL" clId="{10B98414-0B44-4922-9826-626E2466D352}" dt="2023-05-15T08:33:00.237" v="931" actId="207"/>
          <ac:spMkLst>
            <pc:docMk/>
            <pc:sldMk cId="1290999341" sldId="259"/>
            <ac:spMk id="13" creationId="{E91A00D7-74F9-128F-CC39-9AF31B11EC1A}"/>
          </ac:spMkLst>
        </pc:spChg>
        <pc:spChg chg="mod">
          <ac:chgData name="Wang, Jinjing Kandy" userId="e7542f96-5e3b-42f9-84eb-993b3ab55ce7" providerId="ADAL" clId="{10B98414-0B44-4922-9826-626E2466D352}" dt="2023-05-15T08:33:00.237" v="931" actId="207"/>
          <ac:spMkLst>
            <pc:docMk/>
            <pc:sldMk cId="1290999341" sldId="259"/>
            <ac:spMk id="14" creationId="{45BA9E78-0CD1-971A-7B00-3477F16155C1}"/>
          </ac:spMkLst>
        </pc:spChg>
        <pc:spChg chg="add mod">
          <ac:chgData name="Wang, Jinjing Kandy" userId="e7542f96-5e3b-42f9-84eb-993b3ab55ce7" providerId="ADAL" clId="{10B98414-0B44-4922-9826-626E2466D352}" dt="2023-05-15T09:01:46.196" v="1301" actId="571"/>
          <ac:spMkLst>
            <pc:docMk/>
            <pc:sldMk cId="1290999341" sldId="259"/>
            <ac:spMk id="14" creationId="{5F9FCB73-17E5-F0F6-29A1-6CC330B1E81E}"/>
          </ac:spMkLst>
        </pc:spChg>
        <pc:spChg chg="add mod">
          <ac:chgData name="Wang, Jinjing Kandy" userId="e7542f96-5e3b-42f9-84eb-993b3ab55ce7" providerId="ADAL" clId="{10B98414-0B44-4922-9826-626E2466D352}" dt="2023-05-15T09:01:46.196" v="1301" actId="571"/>
          <ac:spMkLst>
            <pc:docMk/>
            <pc:sldMk cId="1290999341" sldId="259"/>
            <ac:spMk id="15" creationId="{6175EACB-4916-2380-ABB5-1C1A020E20B2}"/>
          </ac:spMkLst>
        </pc:spChg>
        <pc:spChg chg="mod">
          <ac:chgData name="Wang, Jinjing Kandy" userId="e7542f96-5e3b-42f9-84eb-993b3ab55ce7" providerId="ADAL" clId="{10B98414-0B44-4922-9826-626E2466D352}" dt="2023-05-15T08:33:00.237" v="931" actId="207"/>
          <ac:spMkLst>
            <pc:docMk/>
            <pc:sldMk cId="1290999341" sldId="259"/>
            <ac:spMk id="15" creationId="{E7D6140C-197A-3270-DA7D-AE02FA8ADA5D}"/>
          </ac:spMkLst>
        </pc:spChg>
        <pc:spChg chg="mod">
          <ac:chgData name="Wang, Jinjing Kandy" userId="e7542f96-5e3b-42f9-84eb-993b3ab55ce7" providerId="ADAL" clId="{10B98414-0B44-4922-9826-626E2466D352}" dt="2023-05-15T08:33:00.237" v="931" actId="207"/>
          <ac:spMkLst>
            <pc:docMk/>
            <pc:sldMk cId="1290999341" sldId="259"/>
            <ac:spMk id="16" creationId="{647C4C9E-3B1A-5524-E4CF-0F2F126C35B4}"/>
          </ac:spMkLst>
        </pc:spChg>
        <pc:spChg chg="mod">
          <ac:chgData name="Wang, Jinjing Kandy" userId="e7542f96-5e3b-42f9-84eb-993b3ab55ce7" providerId="ADAL" clId="{10B98414-0B44-4922-9826-626E2466D352}" dt="2023-05-15T08:33:00.237" v="931" actId="207"/>
          <ac:spMkLst>
            <pc:docMk/>
            <pc:sldMk cId="1290999341" sldId="259"/>
            <ac:spMk id="17" creationId="{0DBDF70B-19B2-8C59-A329-2E83DC335F56}"/>
          </ac:spMkLst>
        </pc:spChg>
        <pc:spChg chg="mod">
          <ac:chgData name="Wang, Jinjing Kandy" userId="e7542f96-5e3b-42f9-84eb-993b3ab55ce7" providerId="ADAL" clId="{10B98414-0B44-4922-9826-626E2466D352}" dt="2023-05-15T08:33:00.237" v="931" actId="207"/>
          <ac:spMkLst>
            <pc:docMk/>
            <pc:sldMk cId="1290999341" sldId="259"/>
            <ac:spMk id="18" creationId="{4C914A24-BE92-24BB-FBE6-719CB44CA2CD}"/>
          </ac:spMkLst>
        </pc:spChg>
        <pc:spChg chg="mod">
          <ac:chgData name="Wang, Jinjing Kandy" userId="e7542f96-5e3b-42f9-84eb-993b3ab55ce7" providerId="ADAL" clId="{10B98414-0B44-4922-9826-626E2466D352}" dt="2023-05-15T08:33:00.237" v="931" actId="207"/>
          <ac:spMkLst>
            <pc:docMk/>
            <pc:sldMk cId="1290999341" sldId="259"/>
            <ac:spMk id="19" creationId="{C8379098-FD14-2350-7329-34AF95AAB457}"/>
          </ac:spMkLst>
        </pc:spChg>
        <pc:spChg chg="mod">
          <ac:chgData name="Wang, Jinjing Kandy" userId="e7542f96-5e3b-42f9-84eb-993b3ab55ce7" providerId="ADAL" clId="{10B98414-0B44-4922-9826-626E2466D352}" dt="2023-05-15T08:33:00.237" v="931" actId="207"/>
          <ac:spMkLst>
            <pc:docMk/>
            <pc:sldMk cId="1290999341" sldId="259"/>
            <ac:spMk id="20" creationId="{1ECD8BFD-49CB-EF2D-AD58-61E5C6FA0436}"/>
          </ac:spMkLst>
        </pc:spChg>
        <pc:spChg chg="add del mod">
          <ac:chgData name="Wang, Jinjing Kandy" userId="e7542f96-5e3b-42f9-84eb-993b3ab55ce7" providerId="ADAL" clId="{10B98414-0B44-4922-9826-626E2466D352}" dt="2023-05-15T08:42:04.219" v="991" actId="700"/>
          <ac:spMkLst>
            <pc:docMk/>
            <pc:sldMk cId="1290999341" sldId="259"/>
            <ac:spMk id="22" creationId="{0A5781CD-8CEA-77B4-E607-8EB342034157}"/>
          </ac:spMkLst>
        </pc:spChg>
        <pc:spChg chg="add del mod ord">
          <ac:chgData name="Wang, Jinjing Kandy" userId="e7542f96-5e3b-42f9-84eb-993b3ab55ce7" providerId="ADAL" clId="{10B98414-0B44-4922-9826-626E2466D352}" dt="2023-05-15T08:55:16.414" v="1182" actId="700"/>
          <ac:spMkLst>
            <pc:docMk/>
            <pc:sldMk cId="1290999341" sldId="259"/>
            <ac:spMk id="23" creationId="{C218A170-6DB4-FF0D-EDED-DD89252BA1DB}"/>
          </ac:spMkLst>
        </pc:spChg>
        <pc:spChg chg="add mod ord">
          <ac:chgData name="Wang, Jinjing Kandy" userId="e7542f96-5e3b-42f9-84eb-993b3ab55ce7" providerId="ADAL" clId="{10B98414-0B44-4922-9826-626E2466D352}" dt="2023-05-15T08:57:44.009" v="1249" actId="404"/>
          <ac:spMkLst>
            <pc:docMk/>
            <pc:sldMk cId="1290999341" sldId="259"/>
            <ac:spMk id="25" creationId="{0F3B3D38-224A-538C-1E6D-EA2ADAC46CEE}"/>
          </ac:spMkLst>
        </pc:spChg>
        <pc:grpChg chg="del mod">
          <ac:chgData name="Wang, Jinjing Kandy" userId="e7542f96-5e3b-42f9-84eb-993b3ab55ce7" providerId="ADAL" clId="{10B98414-0B44-4922-9826-626E2466D352}" dt="2023-05-15T08:37:28.570" v="969" actId="21"/>
          <ac:grpSpMkLst>
            <pc:docMk/>
            <pc:sldMk cId="1290999341" sldId="259"/>
            <ac:grpSpMk id="6" creationId="{93FB8BFB-A918-CAD6-1EF5-C9A4D6905A4A}"/>
          </ac:grpSpMkLst>
        </pc:grpChg>
        <pc:picChg chg="add del mod">
          <ac:chgData name="Wang, Jinjing Kandy" userId="e7542f96-5e3b-42f9-84eb-993b3ab55ce7" providerId="ADAL" clId="{10B98414-0B44-4922-9826-626E2466D352}" dt="2023-05-15T08:31:41.468" v="917"/>
          <ac:picMkLst>
            <pc:docMk/>
            <pc:sldMk cId="1290999341" sldId="259"/>
            <ac:picMk id="2" creationId="{5A8430EE-85A6-7323-D790-D428DD82BA14}"/>
          </ac:picMkLst>
        </pc:picChg>
        <pc:picChg chg="add del mod">
          <ac:chgData name="Wang, Jinjing Kandy" userId="e7542f96-5e3b-42f9-84eb-993b3ab55ce7" providerId="ADAL" clId="{10B98414-0B44-4922-9826-626E2466D352}" dt="2023-05-15T08:32:30.353" v="927" actId="27803"/>
          <ac:picMkLst>
            <pc:docMk/>
            <pc:sldMk cId="1290999341" sldId="259"/>
            <ac:picMk id="3" creationId="{2F115132-E0D4-49B8-BB2B-14AE4DE8A93E}"/>
          </ac:picMkLst>
        </pc:picChg>
        <pc:picChg chg="add mod">
          <ac:chgData name="Wang, Jinjing Kandy" userId="e7542f96-5e3b-42f9-84eb-993b3ab55ce7" providerId="ADAL" clId="{10B98414-0B44-4922-9826-626E2466D352}" dt="2023-05-15T09:15:27.527" v="1512" actId="1076"/>
          <ac:picMkLst>
            <pc:docMk/>
            <pc:sldMk cId="1290999341" sldId="259"/>
            <ac:picMk id="4" creationId="{6F1081F0-D5EB-36C7-13F8-CDC7D1147B8C}"/>
          </ac:picMkLst>
        </pc:picChg>
        <pc:picChg chg="add mod">
          <ac:chgData name="Wang, Jinjing Kandy" userId="e7542f96-5e3b-42f9-84eb-993b3ab55ce7" providerId="ADAL" clId="{10B98414-0B44-4922-9826-626E2466D352}" dt="2023-05-15T09:14:35.218" v="1501" actId="29295"/>
          <ac:picMkLst>
            <pc:docMk/>
            <pc:sldMk cId="1290999341" sldId="259"/>
            <ac:picMk id="7" creationId="{0C09416F-7961-3675-E0FC-7F5D7232E8F4}"/>
          </ac:picMkLst>
        </pc:picChg>
        <pc:picChg chg="add mod">
          <ac:chgData name="Wang, Jinjing Kandy" userId="e7542f96-5e3b-42f9-84eb-993b3ab55ce7" providerId="ADAL" clId="{10B98414-0B44-4922-9826-626E2466D352}" dt="2023-05-15T09:14:42.258" v="1502" actId="29295"/>
          <ac:picMkLst>
            <pc:docMk/>
            <pc:sldMk cId="1290999341" sldId="259"/>
            <ac:picMk id="10" creationId="{A30771A6-BDD9-59E9-DEC3-E6AF34BCCE58}"/>
          </ac:picMkLst>
        </pc:picChg>
        <pc:picChg chg="add mod">
          <ac:chgData name="Wang, Jinjing Kandy" userId="e7542f96-5e3b-42f9-84eb-993b3ab55ce7" providerId="ADAL" clId="{10B98414-0B44-4922-9826-626E2466D352}" dt="2023-05-15T09:14:45.818" v="1503" actId="29295"/>
          <ac:picMkLst>
            <pc:docMk/>
            <pc:sldMk cId="1290999341" sldId="259"/>
            <ac:picMk id="13" creationId="{BCB5FCA1-5A50-EAB7-1590-712A8BCC4754}"/>
          </ac:picMkLst>
        </pc:picChg>
        <pc:picChg chg="add del mod">
          <ac:chgData name="Wang, Jinjing Kandy" userId="e7542f96-5e3b-42f9-84eb-993b3ab55ce7" providerId="ADAL" clId="{10B98414-0B44-4922-9826-626E2466D352}" dt="2023-05-15T09:15:05.018" v="1510" actId="478"/>
          <ac:picMkLst>
            <pc:docMk/>
            <pc:sldMk cId="1290999341" sldId="259"/>
            <ac:picMk id="16" creationId="{38663B55-C7AE-589F-5F3B-C2F783FCA9F1}"/>
          </ac:picMkLst>
        </pc:picChg>
      </pc:sldChg>
      <pc:sldChg chg="addSp delSp modSp mod ord modClrScheme chgLayout">
        <pc:chgData name="Wang, Jinjing Kandy" userId="e7542f96-5e3b-42f9-84eb-993b3ab55ce7" providerId="ADAL" clId="{10B98414-0B44-4922-9826-626E2466D352}" dt="2023-05-15T09:15:34.362" v="1516" actId="21"/>
        <pc:sldMkLst>
          <pc:docMk/>
          <pc:sldMk cId="3718478516" sldId="260"/>
        </pc:sldMkLst>
        <pc:spChg chg="add del mod ord">
          <ac:chgData name="Wang, Jinjing Kandy" userId="e7542f96-5e3b-42f9-84eb-993b3ab55ce7" providerId="ADAL" clId="{10B98414-0B44-4922-9826-626E2466D352}" dt="2023-05-15T08:46:31.579" v="1163" actId="700"/>
          <ac:spMkLst>
            <pc:docMk/>
            <pc:sldMk cId="3718478516" sldId="260"/>
            <ac:spMk id="2" creationId="{22DE97D9-5E72-10FE-1F86-14858FF70DBE}"/>
          </ac:spMkLst>
        </pc:spChg>
        <pc:spChg chg="mod ord">
          <ac:chgData name="Wang, Jinjing Kandy" userId="e7542f96-5e3b-42f9-84eb-993b3ab55ce7" providerId="ADAL" clId="{10B98414-0B44-4922-9826-626E2466D352}" dt="2023-05-15T08:46:31.579" v="1163" actId="700"/>
          <ac:spMkLst>
            <pc:docMk/>
            <pc:sldMk cId="3718478516" sldId="260"/>
            <ac:spMk id="5" creationId="{5EBEDA7B-C1DD-4DA4-98BE-83B756FBBF3E}"/>
          </ac:spMkLst>
        </pc:spChg>
        <pc:picChg chg="add del mod">
          <ac:chgData name="Wang, Jinjing Kandy" userId="e7542f96-5e3b-42f9-84eb-993b3ab55ce7" providerId="ADAL" clId="{10B98414-0B44-4922-9826-626E2466D352}" dt="2023-05-15T09:15:34.362" v="1516" actId="21"/>
          <ac:picMkLst>
            <pc:docMk/>
            <pc:sldMk cId="3718478516" sldId="260"/>
            <ac:picMk id="2" creationId="{931859E9-E4EB-6613-28B7-A77B2246C387}"/>
          </ac:picMkLst>
        </pc:picChg>
        <pc:picChg chg="add del mod">
          <ac:chgData name="Wang, Jinjing Kandy" userId="e7542f96-5e3b-42f9-84eb-993b3ab55ce7" providerId="ADAL" clId="{10B98414-0B44-4922-9826-626E2466D352}" dt="2023-05-15T08:31:54.388" v="925"/>
          <ac:picMkLst>
            <pc:docMk/>
            <pc:sldMk cId="3718478516" sldId="260"/>
            <ac:picMk id="3" creationId="{35D5BEAF-39E3-6C54-D79E-11594ADCDBA9}"/>
          </ac:picMkLst>
        </pc:picChg>
      </pc:sldChg>
      <pc:sldChg chg="addSp delSp modSp mod">
        <pc:chgData name="Wang, Jinjing Kandy" userId="e7542f96-5e3b-42f9-84eb-993b3ab55ce7" providerId="ADAL" clId="{10B98414-0B44-4922-9826-626E2466D352}" dt="2023-05-05T08:17:32.920" v="634" actId="1076"/>
        <pc:sldMkLst>
          <pc:docMk/>
          <pc:sldMk cId="2446543805" sldId="262"/>
        </pc:sldMkLst>
        <pc:spChg chg="mod">
          <ac:chgData name="Wang, Jinjing Kandy" userId="e7542f96-5e3b-42f9-84eb-993b3ab55ce7" providerId="ADAL" clId="{10B98414-0B44-4922-9826-626E2466D352}" dt="2023-05-05T06:36:58.188" v="242" actId="20577"/>
          <ac:spMkLst>
            <pc:docMk/>
            <pc:sldMk cId="2446543805" sldId="262"/>
            <ac:spMk id="2" creationId="{011046CD-F07F-5316-D428-CD90FD22E9CE}"/>
          </ac:spMkLst>
        </pc:spChg>
        <pc:spChg chg="mod">
          <ac:chgData name="Wang, Jinjing Kandy" userId="e7542f96-5e3b-42f9-84eb-993b3ab55ce7" providerId="ADAL" clId="{10B98414-0B44-4922-9826-626E2466D352}" dt="2023-05-05T08:17:13.943" v="628"/>
          <ac:spMkLst>
            <pc:docMk/>
            <pc:sldMk cId="2446543805" sldId="262"/>
            <ac:spMk id="5" creationId="{929167BD-7790-467B-980C-709781C5646C}"/>
          </ac:spMkLst>
        </pc:spChg>
        <pc:spChg chg="add del">
          <ac:chgData name="Wang, Jinjing Kandy" userId="e7542f96-5e3b-42f9-84eb-993b3ab55ce7" providerId="ADAL" clId="{10B98414-0B44-4922-9826-626E2466D352}" dt="2023-05-05T08:17:17.253" v="630" actId="22"/>
          <ac:spMkLst>
            <pc:docMk/>
            <pc:sldMk cId="2446543805" sldId="262"/>
            <ac:spMk id="6" creationId="{2371D15E-FB48-AE00-29B7-C61E7295BD1F}"/>
          </ac:spMkLst>
        </pc:spChg>
        <pc:spChg chg="add mod">
          <ac:chgData name="Wang, Jinjing Kandy" userId="e7542f96-5e3b-42f9-84eb-993b3ab55ce7" providerId="ADAL" clId="{10B98414-0B44-4922-9826-626E2466D352}" dt="2023-05-05T08:17:32.920" v="634" actId="1076"/>
          <ac:spMkLst>
            <pc:docMk/>
            <pc:sldMk cId="2446543805" sldId="262"/>
            <ac:spMk id="8" creationId="{BB633613-B524-3EF4-0323-E1B3A182B456}"/>
          </ac:spMkLst>
        </pc:spChg>
      </pc:sldChg>
      <pc:sldChg chg="modSp mod chgLayout">
        <pc:chgData name="Wang, Jinjing Kandy" userId="e7542f96-5e3b-42f9-84eb-993b3ab55ce7" providerId="ADAL" clId="{10B98414-0B44-4922-9826-626E2466D352}" dt="2023-05-15T09:13:30.985" v="1483" actId="700"/>
        <pc:sldMkLst>
          <pc:docMk/>
          <pc:sldMk cId="2940632198" sldId="264"/>
        </pc:sldMkLst>
        <pc:spChg chg="mod ord">
          <ac:chgData name="Wang, Jinjing Kandy" userId="e7542f96-5e3b-42f9-84eb-993b3ab55ce7" providerId="ADAL" clId="{10B98414-0B44-4922-9826-626E2466D352}" dt="2023-05-15T09:13:30.985" v="1483" actId="700"/>
          <ac:spMkLst>
            <pc:docMk/>
            <pc:sldMk cId="2940632198" sldId="264"/>
            <ac:spMk id="2" creationId="{B45ED099-F138-D854-3749-9F1FBCE2BB8F}"/>
          </ac:spMkLst>
        </pc:spChg>
        <pc:spChg chg="mod ord">
          <ac:chgData name="Wang, Jinjing Kandy" userId="e7542f96-5e3b-42f9-84eb-993b3ab55ce7" providerId="ADAL" clId="{10B98414-0B44-4922-9826-626E2466D352}" dt="2023-05-15T09:13:30.985" v="1483" actId="700"/>
          <ac:spMkLst>
            <pc:docMk/>
            <pc:sldMk cId="2940632198" sldId="264"/>
            <ac:spMk id="3" creationId="{4022FAC4-27B8-CE4A-BFD3-0DEABC5946D7}"/>
          </ac:spMkLst>
        </pc:spChg>
        <pc:spChg chg="mod ord">
          <ac:chgData name="Wang, Jinjing Kandy" userId="e7542f96-5e3b-42f9-84eb-993b3ab55ce7" providerId="ADAL" clId="{10B98414-0B44-4922-9826-626E2466D352}" dt="2023-05-15T09:13:30.985" v="1483" actId="700"/>
          <ac:spMkLst>
            <pc:docMk/>
            <pc:sldMk cId="2940632198" sldId="264"/>
            <ac:spMk id="7" creationId="{AC7D88AD-2EB4-ABD6-3569-2EB66A32F370}"/>
          </ac:spMkLst>
        </pc:spChg>
      </pc:sldChg>
      <pc:sldChg chg="modSp add mod">
        <pc:chgData name="Wang, Jinjing Kandy" userId="e7542f96-5e3b-42f9-84eb-993b3ab55ce7" providerId="ADAL" clId="{10B98414-0B44-4922-9826-626E2466D352}" dt="2023-05-15T09:18:05.153" v="1576" actId="20577"/>
        <pc:sldMkLst>
          <pc:docMk/>
          <pc:sldMk cId="228691545" sldId="265"/>
        </pc:sldMkLst>
        <pc:spChg chg="mod ord">
          <ac:chgData name="Wang, Jinjing Kandy" userId="e7542f96-5e3b-42f9-84eb-993b3ab55ce7" providerId="ADAL" clId="{10B98414-0B44-4922-9826-626E2466D352}" dt="2023-05-15T09:18:05.153" v="1576" actId="20577"/>
          <ac:spMkLst>
            <pc:docMk/>
            <pc:sldMk cId="228691545" sldId="265"/>
            <ac:spMk id="2" creationId="{B45ED099-F138-D854-3749-9F1FBCE2BB8F}"/>
          </ac:spMkLst>
        </pc:spChg>
        <pc:spChg chg="mod">
          <ac:chgData name="Wang, Jinjing Kandy" userId="e7542f96-5e3b-42f9-84eb-993b3ab55ce7" providerId="ADAL" clId="{10B98414-0B44-4922-9826-626E2466D352}" dt="2023-05-15T09:17:36.944" v="1545" actId="20577"/>
          <ac:spMkLst>
            <pc:docMk/>
            <pc:sldMk cId="228691545" sldId="265"/>
            <ac:spMk id="7" creationId="{AC7D88AD-2EB4-ABD6-3569-2EB66A32F370}"/>
          </ac:spMkLst>
        </pc:spChg>
      </pc:sldChg>
      <pc:sldChg chg="modSp add mod">
        <pc:chgData name="Wang, Jinjing Kandy" userId="e7542f96-5e3b-42f9-84eb-993b3ab55ce7" providerId="ADAL" clId="{10B98414-0B44-4922-9826-626E2466D352}" dt="2023-05-15T09:18:19.631" v="1607" actId="20577"/>
        <pc:sldMkLst>
          <pc:docMk/>
          <pc:sldMk cId="941793912" sldId="266"/>
        </pc:sldMkLst>
        <pc:spChg chg="mod ord">
          <ac:chgData name="Wang, Jinjing Kandy" userId="e7542f96-5e3b-42f9-84eb-993b3ab55ce7" providerId="ADAL" clId="{10B98414-0B44-4922-9826-626E2466D352}" dt="2023-05-15T09:18:19.631" v="1607" actId="20577"/>
          <ac:spMkLst>
            <pc:docMk/>
            <pc:sldMk cId="941793912" sldId="266"/>
            <ac:spMk id="2" creationId="{B45ED099-F138-D854-3749-9F1FBCE2BB8F}"/>
          </ac:spMkLst>
        </pc:spChg>
        <pc:spChg chg="mod">
          <ac:chgData name="Wang, Jinjing Kandy" userId="e7542f96-5e3b-42f9-84eb-993b3ab55ce7" providerId="ADAL" clId="{10B98414-0B44-4922-9826-626E2466D352}" dt="2023-05-15T09:17:43.926" v="1547" actId="20577"/>
          <ac:spMkLst>
            <pc:docMk/>
            <pc:sldMk cId="941793912" sldId="266"/>
            <ac:spMk id="7" creationId="{AC7D88AD-2EB4-ABD6-3569-2EB66A32F370}"/>
          </ac:spMkLst>
        </pc:spChg>
      </pc:sldChg>
      <pc:sldChg chg="addSp delSp modSp new mod modClrScheme chgLayout">
        <pc:chgData name="Wang, Jinjing Kandy" userId="e7542f96-5e3b-42f9-84eb-993b3ab55ce7" providerId="ADAL" clId="{10B98414-0B44-4922-9826-626E2466D352}" dt="2023-05-15T09:29:55.672" v="1740" actId="207"/>
        <pc:sldMkLst>
          <pc:docMk/>
          <pc:sldMk cId="2276814286" sldId="267"/>
        </pc:sldMkLst>
        <pc:spChg chg="del">
          <ac:chgData name="Wang, Jinjing Kandy" userId="e7542f96-5e3b-42f9-84eb-993b3ab55ce7" providerId="ADAL" clId="{10B98414-0B44-4922-9826-626E2466D352}" dt="2023-05-15T09:27:33.780" v="1631" actId="700"/>
          <ac:spMkLst>
            <pc:docMk/>
            <pc:sldMk cId="2276814286" sldId="267"/>
            <ac:spMk id="2" creationId="{0AB4CD89-FD43-BAAD-6F2B-A31FE4573C84}"/>
          </ac:spMkLst>
        </pc:spChg>
        <pc:spChg chg="del">
          <ac:chgData name="Wang, Jinjing Kandy" userId="e7542f96-5e3b-42f9-84eb-993b3ab55ce7" providerId="ADAL" clId="{10B98414-0B44-4922-9826-626E2466D352}" dt="2023-05-15T09:27:33.780" v="1631" actId="700"/>
          <ac:spMkLst>
            <pc:docMk/>
            <pc:sldMk cId="2276814286" sldId="267"/>
            <ac:spMk id="3" creationId="{22EA024A-FAA7-B609-B336-ECC1E6CE831D}"/>
          </ac:spMkLst>
        </pc:spChg>
        <pc:spChg chg="add mod">
          <ac:chgData name="Wang, Jinjing Kandy" userId="e7542f96-5e3b-42f9-84eb-993b3ab55ce7" providerId="ADAL" clId="{10B98414-0B44-4922-9826-626E2466D352}" dt="2023-05-15T09:29:55.672" v="1740" actId="207"/>
          <ac:spMkLst>
            <pc:docMk/>
            <pc:sldMk cId="2276814286" sldId="267"/>
            <ac:spMk id="6" creationId="{D8D04151-397A-C9B1-6F0C-B0BD075BA32D}"/>
          </ac:spMkLst>
        </pc:spChg>
        <pc:picChg chg="add mod modCrop">
          <ac:chgData name="Wang, Jinjing Kandy" userId="e7542f96-5e3b-42f9-84eb-993b3ab55ce7" providerId="ADAL" clId="{10B98414-0B44-4922-9826-626E2466D352}" dt="2023-05-15T09:28:11.838" v="1643" actId="1076"/>
          <ac:picMkLst>
            <pc:docMk/>
            <pc:sldMk cId="2276814286" sldId="267"/>
            <ac:picMk id="5" creationId="{57A4CA1B-BEBC-9DD4-726D-B976FF3EF49F}"/>
          </ac:picMkLst>
        </pc:picChg>
      </pc:sldChg>
      <pc:sldChg chg="new">
        <pc:chgData name="Wang, Jinjing Kandy" userId="e7542f96-5e3b-42f9-84eb-993b3ab55ce7" providerId="ADAL" clId="{10B98414-0B44-4922-9826-626E2466D352}" dt="2023-05-15T08:46:27.356" v="1162" actId="680"/>
        <pc:sldMkLst>
          <pc:docMk/>
          <pc:sldMk cId="2103800033" sldId="268"/>
        </pc:sldMkLst>
      </pc:sldChg>
      <pc:sldChg chg="addSp delSp modSp new mod modClrScheme chgLayout">
        <pc:chgData name="Wang, Jinjing Kandy" userId="e7542f96-5e3b-42f9-84eb-993b3ab55ce7" providerId="ADAL" clId="{10B98414-0B44-4922-9826-626E2466D352}" dt="2023-05-15T08:47:01.457" v="1168" actId="700"/>
        <pc:sldMkLst>
          <pc:docMk/>
          <pc:sldMk cId="3541328295" sldId="269"/>
        </pc:sldMkLst>
        <pc:spChg chg="del mod ord">
          <ac:chgData name="Wang, Jinjing Kandy" userId="e7542f96-5e3b-42f9-84eb-993b3ab55ce7" providerId="ADAL" clId="{10B98414-0B44-4922-9826-626E2466D352}" dt="2023-05-15T08:47:01.457" v="1168" actId="700"/>
          <ac:spMkLst>
            <pc:docMk/>
            <pc:sldMk cId="3541328295" sldId="269"/>
            <ac:spMk id="2" creationId="{910304BF-CD8F-01C6-E181-E3DC4CE799A0}"/>
          </ac:spMkLst>
        </pc:spChg>
        <pc:spChg chg="del">
          <ac:chgData name="Wang, Jinjing Kandy" userId="e7542f96-5e3b-42f9-84eb-993b3ab55ce7" providerId="ADAL" clId="{10B98414-0B44-4922-9826-626E2466D352}" dt="2023-05-15T08:47:01.457" v="1168" actId="700"/>
          <ac:spMkLst>
            <pc:docMk/>
            <pc:sldMk cId="3541328295" sldId="269"/>
            <ac:spMk id="3" creationId="{2DE03A50-5C1D-AB08-5773-2F3EA5C8EE5D}"/>
          </ac:spMkLst>
        </pc:spChg>
        <pc:spChg chg="del">
          <ac:chgData name="Wang, Jinjing Kandy" userId="e7542f96-5e3b-42f9-84eb-993b3ab55ce7" providerId="ADAL" clId="{10B98414-0B44-4922-9826-626E2466D352}" dt="2023-05-15T08:47:01.457" v="1168" actId="700"/>
          <ac:spMkLst>
            <pc:docMk/>
            <pc:sldMk cId="3541328295" sldId="269"/>
            <ac:spMk id="4" creationId="{8477ABC4-00A3-FC3C-8C07-244A4A341CB1}"/>
          </ac:spMkLst>
        </pc:spChg>
        <pc:spChg chg="add mod ord">
          <ac:chgData name="Wang, Jinjing Kandy" userId="e7542f96-5e3b-42f9-84eb-993b3ab55ce7" providerId="ADAL" clId="{10B98414-0B44-4922-9826-626E2466D352}" dt="2023-05-15T08:47:01.457" v="1168" actId="700"/>
          <ac:spMkLst>
            <pc:docMk/>
            <pc:sldMk cId="3541328295" sldId="269"/>
            <ac:spMk id="5" creationId="{1F0F1354-AF3A-A74B-B300-2E30403DBF2A}"/>
          </ac:spMkLst>
        </pc:spChg>
      </pc:sldChg>
      <pc:sldChg chg="addSp delSp modSp new mod modClrScheme chgLayout">
        <pc:chgData name="Wang, Jinjing Kandy" userId="e7542f96-5e3b-42f9-84eb-993b3ab55ce7" providerId="ADAL" clId="{10B98414-0B44-4922-9826-626E2466D352}" dt="2023-05-15T08:47:01.457" v="1168" actId="700"/>
        <pc:sldMkLst>
          <pc:docMk/>
          <pc:sldMk cId="1717250693" sldId="270"/>
        </pc:sldMkLst>
        <pc:spChg chg="del mod ord">
          <ac:chgData name="Wang, Jinjing Kandy" userId="e7542f96-5e3b-42f9-84eb-993b3ab55ce7" providerId="ADAL" clId="{10B98414-0B44-4922-9826-626E2466D352}" dt="2023-05-15T08:47:01.457" v="1168" actId="700"/>
          <ac:spMkLst>
            <pc:docMk/>
            <pc:sldMk cId="1717250693" sldId="270"/>
            <ac:spMk id="2" creationId="{A692DAC5-DFB7-80A9-21B6-D2B58F99EF50}"/>
          </ac:spMkLst>
        </pc:spChg>
        <pc:spChg chg="del">
          <ac:chgData name="Wang, Jinjing Kandy" userId="e7542f96-5e3b-42f9-84eb-993b3ab55ce7" providerId="ADAL" clId="{10B98414-0B44-4922-9826-626E2466D352}" dt="2023-05-15T08:47:01.457" v="1168" actId="700"/>
          <ac:spMkLst>
            <pc:docMk/>
            <pc:sldMk cId="1717250693" sldId="270"/>
            <ac:spMk id="3" creationId="{20590B56-81D7-8BF6-A7B8-B17122C109CC}"/>
          </ac:spMkLst>
        </pc:spChg>
        <pc:spChg chg="del">
          <ac:chgData name="Wang, Jinjing Kandy" userId="e7542f96-5e3b-42f9-84eb-993b3ab55ce7" providerId="ADAL" clId="{10B98414-0B44-4922-9826-626E2466D352}" dt="2023-05-15T08:47:01.457" v="1168" actId="700"/>
          <ac:spMkLst>
            <pc:docMk/>
            <pc:sldMk cId="1717250693" sldId="270"/>
            <ac:spMk id="4" creationId="{11E8C9F6-A8BA-750E-0A7F-1B49314A94CA}"/>
          </ac:spMkLst>
        </pc:spChg>
        <pc:spChg chg="add mod ord">
          <ac:chgData name="Wang, Jinjing Kandy" userId="e7542f96-5e3b-42f9-84eb-993b3ab55ce7" providerId="ADAL" clId="{10B98414-0B44-4922-9826-626E2466D352}" dt="2023-05-15T08:47:01.457" v="1168" actId="700"/>
          <ac:spMkLst>
            <pc:docMk/>
            <pc:sldMk cId="1717250693" sldId="270"/>
            <ac:spMk id="5" creationId="{24D8767E-E3AB-35C4-884A-C327CF86314E}"/>
          </ac:spMkLst>
        </pc:spChg>
      </pc:sldChg>
      <pc:sldChg chg="addSp delSp modSp new mod modClrScheme chgLayout">
        <pc:chgData name="Wang, Jinjing Kandy" userId="e7542f96-5e3b-42f9-84eb-993b3ab55ce7" providerId="ADAL" clId="{10B98414-0B44-4922-9826-626E2466D352}" dt="2023-05-15T08:47:01.457" v="1168" actId="700"/>
        <pc:sldMkLst>
          <pc:docMk/>
          <pc:sldMk cId="1715336198" sldId="271"/>
        </pc:sldMkLst>
        <pc:spChg chg="del mod ord">
          <ac:chgData name="Wang, Jinjing Kandy" userId="e7542f96-5e3b-42f9-84eb-993b3ab55ce7" providerId="ADAL" clId="{10B98414-0B44-4922-9826-626E2466D352}" dt="2023-05-15T08:47:01.457" v="1168" actId="700"/>
          <ac:spMkLst>
            <pc:docMk/>
            <pc:sldMk cId="1715336198" sldId="271"/>
            <ac:spMk id="2" creationId="{9306D63C-9C6C-B4B8-4680-2940B1F2B5A1}"/>
          </ac:spMkLst>
        </pc:spChg>
        <pc:spChg chg="del">
          <ac:chgData name="Wang, Jinjing Kandy" userId="e7542f96-5e3b-42f9-84eb-993b3ab55ce7" providerId="ADAL" clId="{10B98414-0B44-4922-9826-626E2466D352}" dt="2023-05-15T08:47:01.457" v="1168" actId="700"/>
          <ac:spMkLst>
            <pc:docMk/>
            <pc:sldMk cId="1715336198" sldId="271"/>
            <ac:spMk id="3" creationId="{644AADE9-C4B7-A160-E523-A870186C6FF5}"/>
          </ac:spMkLst>
        </pc:spChg>
        <pc:spChg chg="del">
          <ac:chgData name="Wang, Jinjing Kandy" userId="e7542f96-5e3b-42f9-84eb-993b3ab55ce7" providerId="ADAL" clId="{10B98414-0B44-4922-9826-626E2466D352}" dt="2023-05-15T08:47:01.457" v="1168" actId="700"/>
          <ac:spMkLst>
            <pc:docMk/>
            <pc:sldMk cId="1715336198" sldId="271"/>
            <ac:spMk id="4" creationId="{47385E0E-412C-1D7B-B4B0-2B85A447D4BB}"/>
          </ac:spMkLst>
        </pc:spChg>
        <pc:spChg chg="add mod ord">
          <ac:chgData name="Wang, Jinjing Kandy" userId="e7542f96-5e3b-42f9-84eb-993b3ab55ce7" providerId="ADAL" clId="{10B98414-0B44-4922-9826-626E2466D352}" dt="2023-05-15T08:47:01.457" v="1168" actId="700"/>
          <ac:spMkLst>
            <pc:docMk/>
            <pc:sldMk cId="1715336198" sldId="271"/>
            <ac:spMk id="5" creationId="{3A673A73-58BE-4B77-3CCD-14E4C14DCF77}"/>
          </ac:spMkLst>
        </pc:spChg>
      </pc:sldChg>
      <pc:sldChg chg="addSp delSp modSp new mod modClrScheme chgLayout">
        <pc:chgData name="Wang, Jinjing Kandy" userId="e7542f96-5e3b-42f9-84eb-993b3ab55ce7" providerId="ADAL" clId="{10B98414-0B44-4922-9826-626E2466D352}" dt="2023-05-15T08:47:11.039" v="1172" actId="700"/>
        <pc:sldMkLst>
          <pc:docMk/>
          <pc:sldMk cId="2488514160" sldId="272"/>
        </pc:sldMkLst>
        <pc:spChg chg="del mod ord">
          <ac:chgData name="Wang, Jinjing Kandy" userId="e7542f96-5e3b-42f9-84eb-993b3ab55ce7" providerId="ADAL" clId="{10B98414-0B44-4922-9826-626E2466D352}" dt="2023-05-15T08:47:11.039" v="1172" actId="700"/>
          <ac:spMkLst>
            <pc:docMk/>
            <pc:sldMk cId="2488514160" sldId="272"/>
            <ac:spMk id="2" creationId="{C49913C5-6B88-1728-3BFB-D76C70BDC6A1}"/>
          </ac:spMkLst>
        </pc:spChg>
        <pc:spChg chg="del mod ord">
          <ac:chgData name="Wang, Jinjing Kandy" userId="e7542f96-5e3b-42f9-84eb-993b3ab55ce7" providerId="ADAL" clId="{10B98414-0B44-4922-9826-626E2466D352}" dt="2023-05-15T08:47:11.039" v="1172" actId="700"/>
          <ac:spMkLst>
            <pc:docMk/>
            <pc:sldMk cId="2488514160" sldId="272"/>
            <ac:spMk id="3" creationId="{DB4F02D6-2984-CAD9-0E7E-AC1060D253D2}"/>
          </ac:spMkLst>
        </pc:spChg>
        <pc:spChg chg="del">
          <ac:chgData name="Wang, Jinjing Kandy" userId="e7542f96-5e3b-42f9-84eb-993b3ab55ce7" providerId="ADAL" clId="{10B98414-0B44-4922-9826-626E2466D352}" dt="2023-05-15T08:47:11.039" v="1172" actId="700"/>
          <ac:spMkLst>
            <pc:docMk/>
            <pc:sldMk cId="2488514160" sldId="272"/>
            <ac:spMk id="4" creationId="{AF130A98-9AD9-19D0-6C86-C2F443CD4D6C}"/>
          </ac:spMkLst>
        </pc:spChg>
        <pc:spChg chg="add mod ord">
          <ac:chgData name="Wang, Jinjing Kandy" userId="e7542f96-5e3b-42f9-84eb-993b3ab55ce7" providerId="ADAL" clId="{10B98414-0B44-4922-9826-626E2466D352}" dt="2023-05-15T08:47:11.039" v="1172" actId="700"/>
          <ac:spMkLst>
            <pc:docMk/>
            <pc:sldMk cId="2488514160" sldId="272"/>
            <ac:spMk id="5" creationId="{C27E28DB-3F9D-BD88-F8D2-2FC1E5053D42}"/>
          </ac:spMkLst>
        </pc:spChg>
        <pc:spChg chg="add mod ord">
          <ac:chgData name="Wang, Jinjing Kandy" userId="e7542f96-5e3b-42f9-84eb-993b3ab55ce7" providerId="ADAL" clId="{10B98414-0B44-4922-9826-626E2466D352}" dt="2023-05-15T08:47:11.039" v="1172" actId="700"/>
          <ac:spMkLst>
            <pc:docMk/>
            <pc:sldMk cId="2488514160" sldId="272"/>
            <ac:spMk id="6" creationId="{0D48ECEE-227A-2C7C-231C-8BF847F89C46}"/>
          </ac:spMkLst>
        </pc:spChg>
      </pc:sldChg>
      <pc:sldChg chg="addSp delSp modSp new mod modClrScheme chgLayout">
        <pc:chgData name="Wang, Jinjing Kandy" userId="e7542f96-5e3b-42f9-84eb-993b3ab55ce7" providerId="ADAL" clId="{10B98414-0B44-4922-9826-626E2466D352}" dt="2023-05-15T08:47:11.039" v="1172" actId="700"/>
        <pc:sldMkLst>
          <pc:docMk/>
          <pc:sldMk cId="4127075772" sldId="273"/>
        </pc:sldMkLst>
        <pc:spChg chg="del mod ord">
          <ac:chgData name="Wang, Jinjing Kandy" userId="e7542f96-5e3b-42f9-84eb-993b3ab55ce7" providerId="ADAL" clId="{10B98414-0B44-4922-9826-626E2466D352}" dt="2023-05-15T08:47:11.039" v="1172" actId="700"/>
          <ac:spMkLst>
            <pc:docMk/>
            <pc:sldMk cId="4127075772" sldId="273"/>
            <ac:spMk id="2" creationId="{487EC22B-DA32-F623-7064-94768A157EB4}"/>
          </ac:spMkLst>
        </pc:spChg>
        <pc:spChg chg="del mod ord">
          <ac:chgData name="Wang, Jinjing Kandy" userId="e7542f96-5e3b-42f9-84eb-993b3ab55ce7" providerId="ADAL" clId="{10B98414-0B44-4922-9826-626E2466D352}" dt="2023-05-15T08:47:11.039" v="1172" actId="700"/>
          <ac:spMkLst>
            <pc:docMk/>
            <pc:sldMk cId="4127075772" sldId="273"/>
            <ac:spMk id="3" creationId="{09FCB3E5-D153-F768-8471-D977B0058394}"/>
          </ac:spMkLst>
        </pc:spChg>
        <pc:spChg chg="del">
          <ac:chgData name="Wang, Jinjing Kandy" userId="e7542f96-5e3b-42f9-84eb-993b3ab55ce7" providerId="ADAL" clId="{10B98414-0B44-4922-9826-626E2466D352}" dt="2023-05-15T08:47:11.039" v="1172" actId="700"/>
          <ac:spMkLst>
            <pc:docMk/>
            <pc:sldMk cId="4127075772" sldId="273"/>
            <ac:spMk id="4" creationId="{B26208E0-3D47-385A-687C-8C1BD1B39E47}"/>
          </ac:spMkLst>
        </pc:spChg>
        <pc:spChg chg="add mod ord">
          <ac:chgData name="Wang, Jinjing Kandy" userId="e7542f96-5e3b-42f9-84eb-993b3ab55ce7" providerId="ADAL" clId="{10B98414-0B44-4922-9826-626E2466D352}" dt="2023-05-15T08:47:11.039" v="1172" actId="700"/>
          <ac:spMkLst>
            <pc:docMk/>
            <pc:sldMk cId="4127075772" sldId="273"/>
            <ac:spMk id="5" creationId="{11512CCD-83C9-5E4B-5BEB-9B7DAFEEE9C0}"/>
          </ac:spMkLst>
        </pc:spChg>
        <pc:spChg chg="add mod ord">
          <ac:chgData name="Wang, Jinjing Kandy" userId="e7542f96-5e3b-42f9-84eb-993b3ab55ce7" providerId="ADAL" clId="{10B98414-0B44-4922-9826-626E2466D352}" dt="2023-05-15T08:47:11.039" v="1172" actId="700"/>
          <ac:spMkLst>
            <pc:docMk/>
            <pc:sldMk cId="4127075772" sldId="273"/>
            <ac:spMk id="6" creationId="{BDFEAF7E-F10A-07C9-028F-365134027319}"/>
          </ac:spMkLst>
        </pc:spChg>
      </pc:sldChg>
      <pc:sldChg chg="addSp delSp modSp new mod modClrScheme chgLayout">
        <pc:chgData name="Wang, Jinjing Kandy" userId="e7542f96-5e3b-42f9-84eb-993b3ab55ce7" providerId="ADAL" clId="{10B98414-0B44-4922-9826-626E2466D352}" dt="2023-05-15T08:47:11.039" v="1172" actId="700"/>
        <pc:sldMkLst>
          <pc:docMk/>
          <pc:sldMk cId="1501828044" sldId="274"/>
        </pc:sldMkLst>
        <pc:spChg chg="del mod ord">
          <ac:chgData name="Wang, Jinjing Kandy" userId="e7542f96-5e3b-42f9-84eb-993b3ab55ce7" providerId="ADAL" clId="{10B98414-0B44-4922-9826-626E2466D352}" dt="2023-05-15T08:47:11.039" v="1172" actId="700"/>
          <ac:spMkLst>
            <pc:docMk/>
            <pc:sldMk cId="1501828044" sldId="274"/>
            <ac:spMk id="2" creationId="{AA2A7748-9D27-BABE-001A-6AE1C717E7CB}"/>
          </ac:spMkLst>
        </pc:spChg>
        <pc:spChg chg="del mod ord">
          <ac:chgData name="Wang, Jinjing Kandy" userId="e7542f96-5e3b-42f9-84eb-993b3ab55ce7" providerId="ADAL" clId="{10B98414-0B44-4922-9826-626E2466D352}" dt="2023-05-15T08:47:11.039" v="1172" actId="700"/>
          <ac:spMkLst>
            <pc:docMk/>
            <pc:sldMk cId="1501828044" sldId="274"/>
            <ac:spMk id="3" creationId="{1A2F2C51-B256-A4EE-A9DA-2B8363150DEC}"/>
          </ac:spMkLst>
        </pc:spChg>
        <pc:spChg chg="del">
          <ac:chgData name="Wang, Jinjing Kandy" userId="e7542f96-5e3b-42f9-84eb-993b3ab55ce7" providerId="ADAL" clId="{10B98414-0B44-4922-9826-626E2466D352}" dt="2023-05-15T08:47:11.039" v="1172" actId="700"/>
          <ac:spMkLst>
            <pc:docMk/>
            <pc:sldMk cId="1501828044" sldId="274"/>
            <ac:spMk id="4" creationId="{D61B11D9-F636-95C9-5F64-2640F33BBB43}"/>
          </ac:spMkLst>
        </pc:spChg>
        <pc:spChg chg="add mod ord">
          <ac:chgData name="Wang, Jinjing Kandy" userId="e7542f96-5e3b-42f9-84eb-993b3ab55ce7" providerId="ADAL" clId="{10B98414-0B44-4922-9826-626E2466D352}" dt="2023-05-15T08:47:11.039" v="1172" actId="700"/>
          <ac:spMkLst>
            <pc:docMk/>
            <pc:sldMk cId="1501828044" sldId="274"/>
            <ac:spMk id="5" creationId="{DF825EE2-CC94-CCC3-CDD9-D00CDAF27039}"/>
          </ac:spMkLst>
        </pc:spChg>
        <pc:spChg chg="add mod ord">
          <ac:chgData name="Wang, Jinjing Kandy" userId="e7542f96-5e3b-42f9-84eb-993b3ab55ce7" providerId="ADAL" clId="{10B98414-0B44-4922-9826-626E2466D352}" dt="2023-05-15T08:47:11.039" v="1172" actId="700"/>
          <ac:spMkLst>
            <pc:docMk/>
            <pc:sldMk cId="1501828044" sldId="274"/>
            <ac:spMk id="6" creationId="{000DEBB0-0AED-838C-574B-18CE616D4F64}"/>
          </ac:spMkLst>
        </pc:spChg>
      </pc:sldChg>
      <pc:sldMasterChg chg="modSldLayout">
        <pc:chgData name="Wang, Jinjing Kandy" userId="e7542f96-5e3b-42f9-84eb-993b3ab55ce7" providerId="ADAL" clId="{10B98414-0B44-4922-9826-626E2466D352}" dt="2023-05-15T09:28:42.415" v="1645" actId="14100"/>
        <pc:sldMasterMkLst>
          <pc:docMk/>
          <pc:sldMasterMk cId="1467915953" sldId="2147483648"/>
        </pc:sldMasterMkLst>
        <pc:sldLayoutChg chg="addSp delSp modSp mod">
          <pc:chgData name="Wang, Jinjing Kandy" userId="e7542f96-5e3b-42f9-84eb-993b3ab55ce7" providerId="ADAL" clId="{10B98414-0B44-4922-9826-626E2466D352}" dt="2023-05-15T08:22:38.374" v="913" actId="1036"/>
          <pc:sldLayoutMkLst>
            <pc:docMk/>
            <pc:sldMasterMk cId="1467915953" sldId="2147483648"/>
            <pc:sldLayoutMk cId="3218541457" sldId="2147483649"/>
          </pc:sldLayoutMkLst>
          <pc:spChg chg="mod">
            <ac:chgData name="Wang, Jinjing Kandy" userId="e7542f96-5e3b-42f9-84eb-993b3ab55ce7" providerId="ADAL" clId="{10B98414-0B44-4922-9826-626E2466D352}" dt="2023-05-15T08:22:38.374" v="913" actId="1036"/>
            <ac:spMkLst>
              <pc:docMk/>
              <pc:sldMasterMk cId="1467915953" sldId="2147483648"/>
              <pc:sldLayoutMk cId="3218541457" sldId="2147483649"/>
              <ac:spMk id="2" creationId="{E545B57F-7D9D-4AD8-9FE4-E5267D65BB87}"/>
            </ac:spMkLst>
          </pc:spChg>
          <pc:spChg chg="mod">
            <ac:chgData name="Wang, Jinjing Kandy" userId="e7542f96-5e3b-42f9-84eb-993b3ab55ce7" providerId="ADAL" clId="{10B98414-0B44-4922-9826-626E2466D352}" dt="2023-05-15T08:22:38.374" v="913" actId="1036"/>
            <ac:spMkLst>
              <pc:docMk/>
              <pc:sldMasterMk cId="1467915953" sldId="2147483648"/>
              <pc:sldLayoutMk cId="3218541457" sldId="2147483649"/>
              <ac:spMk id="3" creationId="{42DDB65F-C302-4F35-9CCB-12FB82E2590D}"/>
            </ac:spMkLst>
          </pc:spChg>
          <pc:spChg chg="add mod ord">
            <ac:chgData name="Wang, Jinjing Kandy" userId="e7542f96-5e3b-42f9-84eb-993b3ab55ce7" providerId="ADAL" clId="{10B98414-0B44-4922-9826-626E2466D352}" dt="2023-05-05T08:29:20.671" v="835" actId="207"/>
            <ac:spMkLst>
              <pc:docMk/>
              <pc:sldMasterMk cId="1467915953" sldId="2147483648"/>
              <pc:sldLayoutMk cId="3218541457" sldId="2147483649"/>
              <ac:spMk id="4" creationId="{41CE104C-B25D-83B4-1E01-E24219355924}"/>
            </ac:spMkLst>
          </pc:spChg>
          <pc:spChg chg="mod">
            <ac:chgData name="Wang, Jinjing Kandy" userId="e7542f96-5e3b-42f9-84eb-993b3ab55ce7" providerId="ADAL" clId="{10B98414-0B44-4922-9826-626E2466D352}" dt="2023-05-05T05:54:31.181" v="77" actId="207"/>
            <ac:spMkLst>
              <pc:docMk/>
              <pc:sldMasterMk cId="1467915953" sldId="2147483648"/>
              <pc:sldLayoutMk cId="3218541457" sldId="2147483649"/>
              <ac:spMk id="8" creationId="{44C4A721-803B-47CB-B99E-1D01E8E0169F}"/>
            </ac:spMkLst>
          </pc:spChg>
          <pc:spChg chg="mod">
            <ac:chgData name="Wang, Jinjing Kandy" userId="e7542f96-5e3b-42f9-84eb-993b3ab55ce7" providerId="ADAL" clId="{10B98414-0B44-4922-9826-626E2466D352}" dt="2023-05-05T05:54:31.181" v="77" actId="207"/>
            <ac:spMkLst>
              <pc:docMk/>
              <pc:sldMasterMk cId="1467915953" sldId="2147483648"/>
              <pc:sldLayoutMk cId="3218541457" sldId="2147483649"/>
              <ac:spMk id="9" creationId="{CA939A61-406D-45DC-B757-059EFAA05866}"/>
            </ac:spMkLst>
          </pc:spChg>
          <pc:spChg chg="add del mod ord">
            <ac:chgData name="Wang, Jinjing Kandy" userId="e7542f96-5e3b-42f9-84eb-993b3ab55ce7" providerId="ADAL" clId="{10B98414-0B44-4922-9826-626E2466D352}" dt="2023-05-05T05:53:44.158" v="67"/>
            <ac:spMkLst>
              <pc:docMk/>
              <pc:sldMasterMk cId="1467915953" sldId="2147483648"/>
              <pc:sldLayoutMk cId="3218541457" sldId="2147483649"/>
              <ac:spMk id="10" creationId="{FD11E5FF-52B5-83C2-F9A7-650B3CDF5493}"/>
            </ac:spMkLst>
          </pc:spChg>
          <pc:picChg chg="add del mod ord modCrop">
            <ac:chgData name="Wang, Jinjing Kandy" userId="e7542f96-5e3b-42f9-84eb-993b3ab55ce7" providerId="ADAL" clId="{10B98414-0B44-4922-9826-626E2466D352}" dt="2023-05-05T08:29:04.752" v="816" actId="167"/>
            <ac:picMkLst>
              <pc:docMk/>
              <pc:sldMasterMk cId="1467915953" sldId="2147483648"/>
              <pc:sldLayoutMk cId="3218541457" sldId="2147483649"/>
              <ac:picMk id="5" creationId="{239DE221-61F7-58CD-FB87-86DC0A5F232F}"/>
            </ac:picMkLst>
          </pc:picChg>
          <pc:picChg chg="add del mod">
            <ac:chgData name="Wang, Jinjing Kandy" userId="e7542f96-5e3b-42f9-84eb-993b3ab55ce7" providerId="ADAL" clId="{10B98414-0B44-4922-9826-626E2466D352}" dt="2023-05-05T05:53:47.551" v="73" actId="22"/>
            <ac:picMkLst>
              <pc:docMk/>
              <pc:sldMasterMk cId="1467915953" sldId="2147483648"/>
              <pc:sldLayoutMk cId="3218541457" sldId="2147483649"/>
              <ac:picMk id="7" creationId="{D33F9DC0-9D54-8954-FC25-023AC8F11256}"/>
            </ac:picMkLst>
          </pc:picChg>
        </pc:sldLayoutChg>
        <pc:sldLayoutChg chg="addSp delSp modSp mod">
          <pc:chgData name="Wang, Jinjing Kandy" userId="e7542f96-5e3b-42f9-84eb-993b3ab55ce7" providerId="ADAL" clId="{10B98414-0B44-4922-9826-626E2466D352}" dt="2023-05-15T09:28:42.415" v="1645" actId="14100"/>
          <pc:sldLayoutMkLst>
            <pc:docMk/>
            <pc:sldMasterMk cId="1467915953" sldId="2147483648"/>
            <pc:sldLayoutMk cId="82374293" sldId="2147483650"/>
          </pc:sldLayoutMkLst>
          <pc:spChg chg="mod">
            <ac:chgData name="Wang, Jinjing Kandy" userId="e7542f96-5e3b-42f9-84eb-993b3ab55ce7" providerId="ADAL" clId="{10B98414-0B44-4922-9826-626E2466D352}" dt="2023-05-15T08:45:57.831" v="1118" actId="207"/>
            <ac:spMkLst>
              <pc:docMk/>
              <pc:sldMasterMk cId="1467915953" sldId="2147483648"/>
              <pc:sldLayoutMk cId="82374293" sldId="2147483650"/>
              <ac:spMk id="2" creationId="{95DC6DA8-D137-41D2-A934-63CB8FFB8B81}"/>
            </ac:spMkLst>
          </pc:spChg>
          <pc:spChg chg="del">
            <ac:chgData name="Wang, Jinjing Kandy" userId="e7542f96-5e3b-42f9-84eb-993b3ab55ce7" providerId="ADAL" clId="{10B98414-0B44-4922-9826-626E2466D352}" dt="2023-05-15T08:33:37.545" v="933"/>
            <ac:spMkLst>
              <pc:docMk/>
              <pc:sldMasterMk cId="1467915953" sldId="2147483648"/>
              <pc:sldLayoutMk cId="82374293" sldId="2147483650"/>
              <ac:spMk id="4" creationId="{57FE6FF3-E480-4C96-9DE0-054940E7CBC6}"/>
            </ac:spMkLst>
          </pc:spChg>
          <pc:spChg chg="del">
            <ac:chgData name="Wang, Jinjing Kandy" userId="e7542f96-5e3b-42f9-84eb-993b3ab55ce7" providerId="ADAL" clId="{10B98414-0B44-4922-9826-626E2466D352}" dt="2023-05-15T08:33:37.545" v="933"/>
            <ac:spMkLst>
              <pc:docMk/>
              <pc:sldMasterMk cId="1467915953" sldId="2147483648"/>
              <pc:sldLayoutMk cId="82374293" sldId="2147483650"/>
              <ac:spMk id="5" creationId="{055DFAA1-D4C3-4306-A3AE-0641E3581966}"/>
            </ac:spMkLst>
          </pc:spChg>
          <pc:spChg chg="del">
            <ac:chgData name="Wang, Jinjing Kandy" userId="e7542f96-5e3b-42f9-84eb-993b3ab55ce7" providerId="ADAL" clId="{10B98414-0B44-4922-9826-626E2466D352}" dt="2023-05-15T08:33:37.545" v="933"/>
            <ac:spMkLst>
              <pc:docMk/>
              <pc:sldMasterMk cId="1467915953" sldId="2147483648"/>
              <pc:sldLayoutMk cId="82374293" sldId="2147483650"/>
              <ac:spMk id="6" creationId="{7A3E0EBE-EC20-4150-A2C6-9837F3449581}"/>
            </ac:spMkLst>
          </pc:spChg>
          <pc:spChg chg="add mod ord">
            <ac:chgData name="Wang, Jinjing Kandy" userId="e7542f96-5e3b-42f9-84eb-993b3ab55ce7" providerId="ADAL" clId="{10B98414-0B44-4922-9826-626E2466D352}" dt="2023-05-15T09:28:42.415" v="1645" actId="14100"/>
            <ac:spMkLst>
              <pc:docMk/>
              <pc:sldMasterMk cId="1467915953" sldId="2147483648"/>
              <pc:sldLayoutMk cId="82374293" sldId="2147483650"/>
              <ac:spMk id="8" creationId="{4AF502BE-70CB-F46A-FDDD-CAF24312D3BB}"/>
            </ac:spMkLst>
          </pc:spChg>
          <pc:picChg chg="add del mod modCrop">
            <ac:chgData name="Wang, Jinjing Kandy" userId="e7542f96-5e3b-42f9-84eb-993b3ab55ce7" providerId="ADAL" clId="{10B98414-0B44-4922-9826-626E2466D352}" dt="2023-05-15T08:33:56.838" v="939" actId="478"/>
            <ac:picMkLst>
              <pc:docMk/>
              <pc:sldMasterMk cId="1467915953" sldId="2147483648"/>
              <pc:sldLayoutMk cId="82374293" sldId="2147483650"/>
              <ac:picMk id="7" creationId="{4F7FAA0C-3CEA-1F3B-7770-2D1E3CAE3001}"/>
            </ac:picMkLst>
          </pc:picChg>
          <pc:picChg chg="add del mod">
            <ac:chgData name="Wang, Jinjing Kandy" userId="e7542f96-5e3b-42f9-84eb-993b3ab55ce7" providerId="ADAL" clId="{10B98414-0B44-4922-9826-626E2466D352}" dt="2023-05-05T05:45:38.849" v="12" actId="21"/>
            <ac:picMkLst>
              <pc:docMk/>
              <pc:sldMasterMk cId="1467915953" sldId="2147483648"/>
              <pc:sldLayoutMk cId="82374293" sldId="2147483650"/>
              <ac:picMk id="7" creationId="{E46E7B92-9153-5175-0826-69146AEA6F75}"/>
            </ac:picMkLst>
          </pc:picChg>
        </pc:sldLayoutChg>
        <pc:sldLayoutChg chg="addSp delSp modSp mod">
          <pc:chgData name="Wang, Jinjing Kandy" userId="e7542f96-5e3b-42f9-84eb-993b3ab55ce7" providerId="ADAL" clId="{10B98414-0B44-4922-9826-626E2466D352}" dt="2023-05-15T09:13:20.611" v="1482" actId="1035"/>
          <pc:sldLayoutMkLst>
            <pc:docMk/>
            <pc:sldMasterMk cId="1467915953" sldId="2147483648"/>
            <pc:sldLayoutMk cId="641220775" sldId="2147483651"/>
          </pc:sldLayoutMkLst>
          <pc:spChg chg="mod ord">
            <ac:chgData name="Wang, Jinjing Kandy" userId="e7542f96-5e3b-42f9-84eb-993b3ab55ce7" providerId="ADAL" clId="{10B98414-0B44-4922-9826-626E2466D352}" dt="2023-05-15T09:13:13.663" v="1471" actId="1035"/>
            <ac:spMkLst>
              <pc:docMk/>
              <pc:sldMasterMk cId="1467915953" sldId="2147483648"/>
              <pc:sldLayoutMk cId="641220775" sldId="2147483651"/>
              <ac:spMk id="2" creationId="{000C7662-4F6D-4B06-BB36-235FC06BF816}"/>
            </ac:spMkLst>
          </pc:spChg>
          <pc:spChg chg="mod">
            <ac:chgData name="Wang, Jinjing Kandy" userId="e7542f96-5e3b-42f9-84eb-993b3ab55ce7" providerId="ADAL" clId="{10B98414-0B44-4922-9826-626E2466D352}" dt="2023-05-15T09:13:20.611" v="1482" actId="1035"/>
            <ac:spMkLst>
              <pc:docMk/>
              <pc:sldMasterMk cId="1467915953" sldId="2147483648"/>
              <pc:sldLayoutMk cId="641220775" sldId="2147483651"/>
              <ac:spMk id="3" creationId="{9FF9930E-40DF-417D-8161-BD38EB172DC1}"/>
            </ac:spMkLst>
          </pc:spChg>
          <pc:spChg chg="del">
            <ac:chgData name="Wang, Jinjing Kandy" userId="e7542f96-5e3b-42f9-84eb-993b3ab55ce7" providerId="ADAL" clId="{10B98414-0B44-4922-9826-626E2466D352}" dt="2023-05-05T06:14:29.645" v="105"/>
            <ac:spMkLst>
              <pc:docMk/>
              <pc:sldMasterMk cId="1467915953" sldId="2147483648"/>
              <pc:sldLayoutMk cId="641220775" sldId="2147483651"/>
              <ac:spMk id="4" creationId="{E5279D9A-DC49-4C12-80D3-3D89C2783F3A}"/>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5" creationId="{14C6D05E-AD88-6D54-F28B-7F0CB10D9CAF}"/>
            </ac:spMkLst>
          </pc:spChg>
          <pc:spChg chg="del">
            <ac:chgData name="Wang, Jinjing Kandy" userId="e7542f96-5e3b-42f9-84eb-993b3ab55ce7" providerId="ADAL" clId="{10B98414-0B44-4922-9826-626E2466D352}" dt="2023-05-05T06:14:29.645" v="105"/>
            <ac:spMkLst>
              <pc:docMk/>
              <pc:sldMasterMk cId="1467915953" sldId="2147483648"/>
              <pc:sldLayoutMk cId="641220775" sldId="2147483651"/>
              <ac:spMk id="5" creationId="{51EF8C95-8814-4768-850F-851B6434A9EE}"/>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6" creationId="{BD0A1486-A56A-B20B-DBCE-BFFC6DEF0220}"/>
            </ac:spMkLst>
          </pc:spChg>
          <pc:spChg chg="del">
            <ac:chgData name="Wang, Jinjing Kandy" userId="e7542f96-5e3b-42f9-84eb-993b3ab55ce7" providerId="ADAL" clId="{10B98414-0B44-4922-9826-626E2466D352}" dt="2023-05-05T06:14:29.645" v="105"/>
            <ac:spMkLst>
              <pc:docMk/>
              <pc:sldMasterMk cId="1467915953" sldId="2147483648"/>
              <pc:sldLayoutMk cId="641220775" sldId="2147483651"/>
              <ac:spMk id="6" creationId="{D894C1D7-7C5A-49B3-9D05-119C615E16B1}"/>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7" creationId="{ED9D1132-7724-A6D9-CC41-702DC2793A0D}"/>
            </ac:spMkLst>
          </pc:spChg>
          <pc:spChg chg="mod">
            <ac:chgData name="Wang, Jinjing Kandy" userId="e7542f96-5e3b-42f9-84eb-993b3ab55ce7" providerId="ADAL" clId="{10B98414-0B44-4922-9826-626E2466D352}" dt="2023-05-15T09:08:55.303" v="1383" actId="1036"/>
            <ac:spMkLst>
              <pc:docMk/>
              <pc:sldMasterMk cId="1467915953" sldId="2147483648"/>
              <pc:sldLayoutMk cId="641220775" sldId="2147483651"/>
              <ac:spMk id="8" creationId="{49A950A1-B947-717D-E187-AD0063089D78}"/>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9" creationId="{F69513FC-CFF5-C88A-05A4-DABB0909F870}"/>
            </ac:spMkLst>
          </pc:spChg>
          <pc:spChg chg="add mod ord">
            <ac:chgData name="Wang, Jinjing Kandy" userId="e7542f96-5e3b-42f9-84eb-993b3ab55ce7" providerId="ADAL" clId="{10B98414-0B44-4922-9826-626E2466D352}" dt="2023-05-15T09:12:55.103" v="1453" actId="14100"/>
            <ac:spMkLst>
              <pc:docMk/>
              <pc:sldMasterMk cId="1467915953" sldId="2147483648"/>
              <pc:sldLayoutMk cId="641220775" sldId="2147483651"/>
              <ac:spMk id="10" creationId="{D6DF00C9-EAC7-2161-366C-6FED7FC30B5F}"/>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1" creationId="{1A32383C-07DF-7791-D2A3-0850512BCC08}"/>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3" creationId="{C8EABA84-E046-3847-EBBF-2780C45B54A3}"/>
            </ac:spMkLst>
          </pc:spChg>
          <pc:spChg chg="add del">
            <ac:chgData name="Wang, Jinjing Kandy" userId="e7542f96-5e3b-42f9-84eb-993b3ab55ce7" providerId="ADAL" clId="{10B98414-0B44-4922-9826-626E2466D352}" dt="2023-05-05T06:28:40.134" v="133" actId="478"/>
            <ac:spMkLst>
              <pc:docMk/>
              <pc:sldMasterMk cId="1467915953" sldId="2147483648"/>
              <pc:sldLayoutMk cId="641220775" sldId="2147483651"/>
              <ac:spMk id="13" creationId="{DB506472-DFA7-58CD-69FB-BB7C30120F90}"/>
            </ac:spMkLst>
          </pc:spChg>
          <pc:spChg chg="add del mod">
            <ac:chgData name="Wang, Jinjing Kandy" userId="e7542f96-5e3b-42f9-84eb-993b3ab55ce7" providerId="ADAL" clId="{10B98414-0B44-4922-9826-626E2466D352}" dt="2023-05-05T06:29:26.894" v="139"/>
            <ac:spMkLst>
              <pc:docMk/>
              <pc:sldMasterMk cId="1467915953" sldId="2147483648"/>
              <pc:sldLayoutMk cId="641220775" sldId="2147483651"/>
              <ac:spMk id="14" creationId="{0B379629-6596-06D1-7C86-A5587AC0CD59}"/>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4" creationId="{35563B56-8023-2E0F-9A17-0A114FD696E2}"/>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5" creationId="{4B54370F-F941-7016-2A4E-DC0FB2A21022}"/>
            </ac:spMkLst>
          </pc:spChg>
          <pc:spChg chg="add del">
            <ac:chgData name="Wang, Jinjing Kandy" userId="e7542f96-5e3b-42f9-84eb-993b3ab55ce7" providerId="ADAL" clId="{10B98414-0B44-4922-9826-626E2466D352}" dt="2023-05-05T06:29:26.894" v="139"/>
            <ac:spMkLst>
              <pc:docMk/>
              <pc:sldMasterMk cId="1467915953" sldId="2147483648"/>
              <pc:sldLayoutMk cId="641220775" sldId="2147483651"/>
              <ac:spMk id="15" creationId="{F77A5202-B956-23CF-CA21-C604203AA5FC}"/>
            </ac:spMkLst>
          </pc:spChg>
          <pc:spChg chg="del mod">
            <ac:chgData name="Wang, Jinjing Kandy" userId="e7542f96-5e3b-42f9-84eb-993b3ab55ce7" providerId="ADAL" clId="{10B98414-0B44-4922-9826-626E2466D352}" dt="2023-05-05T06:30:14.345" v="141"/>
            <ac:spMkLst>
              <pc:docMk/>
              <pc:sldMasterMk cId="1467915953" sldId="2147483648"/>
              <pc:sldLayoutMk cId="641220775" sldId="2147483651"/>
              <ac:spMk id="16" creationId="{2446D86A-B5BD-4814-B7EE-B70BA811CAB9}"/>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6" creationId="{649E0662-2E42-B795-150D-CA8D37E2A51E}"/>
            </ac:spMkLst>
          </pc:spChg>
          <pc:spChg chg="add del">
            <ac:chgData name="Wang, Jinjing Kandy" userId="e7542f96-5e3b-42f9-84eb-993b3ab55ce7" providerId="ADAL" clId="{10B98414-0B44-4922-9826-626E2466D352}" dt="2023-05-05T06:30:14.345" v="141"/>
            <ac:spMkLst>
              <pc:docMk/>
              <pc:sldMasterMk cId="1467915953" sldId="2147483648"/>
              <pc:sldLayoutMk cId="641220775" sldId="2147483651"/>
              <ac:spMk id="17" creationId="{41F9EB9E-D66F-7827-33F4-A29616D04728}"/>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7" creationId="{F1DA9B22-9B82-E085-15C5-62A048EE366B}"/>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8" creationId="{2135FC78-713F-3EC9-9DE6-EB737A7AC975}"/>
            </ac:spMkLst>
          </pc:spChg>
          <pc:spChg chg="del mod">
            <ac:chgData name="Wang, Jinjing Kandy" userId="e7542f96-5e3b-42f9-84eb-993b3ab55ce7" providerId="ADAL" clId="{10B98414-0B44-4922-9826-626E2466D352}" dt="2023-05-05T06:30:28.223" v="144"/>
            <ac:spMkLst>
              <pc:docMk/>
              <pc:sldMasterMk cId="1467915953" sldId="2147483648"/>
              <pc:sldLayoutMk cId="641220775" sldId="2147483651"/>
              <ac:spMk id="18" creationId="{E3118394-5B91-ABDD-0CFF-7AD80FA0F2E6}"/>
            </ac:spMkLst>
          </pc:spChg>
          <pc:spChg chg="add del mod">
            <ac:chgData name="Wang, Jinjing Kandy" userId="e7542f96-5e3b-42f9-84eb-993b3ab55ce7" providerId="ADAL" clId="{10B98414-0B44-4922-9826-626E2466D352}" dt="2023-05-05T06:30:28.223" v="144"/>
            <ac:spMkLst>
              <pc:docMk/>
              <pc:sldMasterMk cId="1467915953" sldId="2147483648"/>
              <pc:sldLayoutMk cId="641220775" sldId="2147483651"/>
              <ac:spMk id="19" creationId="{634C50EC-CC61-CBE3-2FBD-372D2A2FCB89}"/>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19" creationId="{BC8C6C76-A0BB-8E78-BD4B-D1B92E60D410}"/>
            </ac:spMkLst>
          </pc:spChg>
          <pc:spChg chg="mod">
            <ac:chgData name="Wang, Jinjing Kandy" userId="e7542f96-5e3b-42f9-84eb-993b3ab55ce7" providerId="ADAL" clId="{10B98414-0B44-4922-9826-626E2466D352}" dt="2023-05-15T08:36:00.312" v="953" actId="14100"/>
            <ac:spMkLst>
              <pc:docMk/>
              <pc:sldMasterMk cId="1467915953" sldId="2147483648"/>
              <pc:sldLayoutMk cId="641220775" sldId="2147483651"/>
              <ac:spMk id="20" creationId="{2ECEFB7B-A241-2ACF-DF80-FBAE2D1FE6D5}"/>
            </ac:spMkLst>
          </pc:spChg>
          <pc:spChg chg="add mod ord">
            <ac:chgData name="Wang, Jinjing Kandy" userId="e7542f96-5e3b-42f9-84eb-993b3ab55ce7" providerId="ADAL" clId="{10B98414-0B44-4922-9826-626E2466D352}" dt="2023-05-15T09:12:59.280" v="1454" actId="14100"/>
            <ac:spMkLst>
              <pc:docMk/>
              <pc:sldMasterMk cId="1467915953" sldId="2147483648"/>
              <pc:sldLayoutMk cId="641220775" sldId="2147483651"/>
              <ac:spMk id="21" creationId="{1F1DEB01-C8D8-5070-395D-154689F7FD97}"/>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22" creationId="{CE23E39D-702F-E81D-6B91-89E01C33C0D2}"/>
            </ac:spMkLst>
          </pc:spChg>
          <pc:spChg chg="mod">
            <ac:chgData name="Wang, Jinjing Kandy" userId="e7542f96-5e3b-42f9-84eb-993b3ab55ce7" providerId="ADAL" clId="{10B98414-0B44-4922-9826-626E2466D352}" dt="2023-05-15T09:08:30.395" v="1350"/>
            <ac:spMkLst>
              <pc:docMk/>
              <pc:sldMasterMk cId="1467915953" sldId="2147483648"/>
              <pc:sldLayoutMk cId="641220775" sldId="2147483651"/>
              <ac:spMk id="23" creationId="{E363D99F-878F-3550-42F9-105E6F014188}"/>
            </ac:spMkLst>
          </pc:spChg>
          <pc:spChg chg="add del mod">
            <ac:chgData name="Wang, Jinjing Kandy" userId="e7542f96-5e3b-42f9-84eb-993b3ab55ce7" providerId="ADAL" clId="{10B98414-0B44-4922-9826-626E2466D352}" dt="2023-05-05T06:32:11.697" v="163"/>
            <ac:spMkLst>
              <pc:docMk/>
              <pc:sldMasterMk cId="1467915953" sldId="2147483648"/>
              <pc:sldLayoutMk cId="641220775" sldId="2147483651"/>
              <ac:spMk id="23" creationId="{FB5CE798-190A-C1F2-6F60-ADC0DD892C13}"/>
            </ac:spMkLst>
          </pc:spChg>
          <pc:spChg chg="add mod topLvl">
            <ac:chgData name="Wang, Jinjing Kandy" userId="e7542f96-5e3b-42f9-84eb-993b3ab55ce7" providerId="ADAL" clId="{10B98414-0B44-4922-9826-626E2466D352}" dt="2023-05-15T09:11:08.759" v="1427" actId="1076"/>
            <ac:spMkLst>
              <pc:docMk/>
              <pc:sldMasterMk cId="1467915953" sldId="2147483648"/>
              <pc:sldLayoutMk cId="641220775" sldId="2147483651"/>
              <ac:spMk id="26" creationId="{99CA3CBC-E5FE-3F33-578F-803ED1B8D45A}"/>
            </ac:spMkLst>
          </pc:spChg>
          <pc:spChg chg="add del mod topLvl">
            <ac:chgData name="Wang, Jinjing Kandy" userId="e7542f96-5e3b-42f9-84eb-993b3ab55ce7" providerId="ADAL" clId="{10B98414-0B44-4922-9826-626E2466D352}" dt="2023-05-15T09:10:52.490" v="1418" actId="21"/>
            <ac:spMkLst>
              <pc:docMk/>
              <pc:sldMasterMk cId="1467915953" sldId="2147483648"/>
              <pc:sldLayoutMk cId="641220775" sldId="2147483651"/>
              <ac:spMk id="27" creationId="{5C45CB5B-5710-5AC8-662F-0AC9C1B2D2A4}"/>
            </ac:spMkLst>
          </pc:spChg>
          <pc:spChg chg="add del mod">
            <ac:chgData name="Wang, Jinjing Kandy" userId="e7542f96-5e3b-42f9-84eb-993b3ab55ce7" providerId="ADAL" clId="{10B98414-0B44-4922-9826-626E2466D352}" dt="2023-05-15T09:09:36.776" v="1394"/>
            <ac:spMkLst>
              <pc:docMk/>
              <pc:sldMasterMk cId="1467915953" sldId="2147483648"/>
              <pc:sldLayoutMk cId="641220775" sldId="2147483651"/>
              <ac:spMk id="29" creationId="{C080931D-60C3-C708-D6C2-799CACD3D18F}"/>
            </ac:spMkLst>
          </pc:spChg>
          <pc:spChg chg="add del mod">
            <ac:chgData name="Wang, Jinjing Kandy" userId="e7542f96-5e3b-42f9-84eb-993b3ab55ce7" providerId="ADAL" clId="{10B98414-0B44-4922-9826-626E2466D352}" dt="2023-05-15T09:09:36.776" v="1394"/>
            <ac:spMkLst>
              <pc:docMk/>
              <pc:sldMasterMk cId="1467915953" sldId="2147483648"/>
              <pc:sldLayoutMk cId="641220775" sldId="2147483651"/>
              <ac:spMk id="30" creationId="{A9A14ECF-3DC7-A90D-CA85-AD5E9EB23831}"/>
            </ac:spMkLst>
          </pc:spChg>
          <pc:spChg chg="mod">
            <ac:chgData name="Wang, Jinjing Kandy" userId="e7542f96-5e3b-42f9-84eb-993b3ab55ce7" providerId="ADAL" clId="{10B98414-0B44-4922-9826-626E2466D352}" dt="2023-05-15T09:10:29.267" v="1407" actId="207"/>
            <ac:spMkLst>
              <pc:docMk/>
              <pc:sldMasterMk cId="1467915953" sldId="2147483648"/>
              <pc:sldLayoutMk cId="641220775" sldId="2147483651"/>
              <ac:spMk id="31" creationId="{3E1EC5D3-BF05-D0FA-CE6C-FFCDB37C1732}"/>
            </ac:spMkLst>
          </pc:spChg>
          <pc:spChg chg="add mod">
            <ac:chgData name="Wang, Jinjing Kandy" userId="e7542f96-5e3b-42f9-84eb-993b3ab55ce7" providerId="ADAL" clId="{10B98414-0B44-4922-9826-626E2466D352}" dt="2023-05-15T09:10:32.844" v="1413" actId="207"/>
            <ac:spMkLst>
              <pc:docMk/>
              <pc:sldMasterMk cId="1467915953" sldId="2147483648"/>
              <pc:sldLayoutMk cId="641220775" sldId="2147483651"/>
              <ac:spMk id="32" creationId="{612ADB9C-E3B9-F8B6-1F5F-8AC18F84C035}"/>
            </ac:spMkLst>
          </pc:spChg>
          <pc:spChg chg="add mod">
            <ac:chgData name="Wang, Jinjing Kandy" userId="e7542f96-5e3b-42f9-84eb-993b3ab55ce7" providerId="ADAL" clId="{10B98414-0B44-4922-9826-626E2466D352}" dt="2023-05-15T09:11:30.727" v="1433" actId="688"/>
            <ac:spMkLst>
              <pc:docMk/>
              <pc:sldMasterMk cId="1467915953" sldId="2147483648"/>
              <pc:sldLayoutMk cId="641220775" sldId="2147483651"/>
              <ac:spMk id="34" creationId="{EED86253-0C69-C0FE-758D-675434CF8951}"/>
            </ac:spMkLst>
          </pc:spChg>
          <pc:spChg chg="mod">
            <ac:chgData name="Wang, Jinjing Kandy" userId="e7542f96-5e3b-42f9-84eb-993b3ab55ce7" providerId="ADAL" clId="{10B98414-0B44-4922-9826-626E2466D352}" dt="2023-05-15T09:11:19.037" v="1428"/>
            <ac:spMkLst>
              <pc:docMk/>
              <pc:sldMasterMk cId="1467915953" sldId="2147483648"/>
              <pc:sldLayoutMk cId="641220775" sldId="2147483651"/>
              <ac:spMk id="36" creationId="{E5E1CFE9-9C39-36B8-3DDD-5F74C10D3B80}"/>
            </ac:spMkLst>
          </pc:spChg>
          <pc:spChg chg="mod">
            <ac:chgData name="Wang, Jinjing Kandy" userId="e7542f96-5e3b-42f9-84eb-993b3ab55ce7" providerId="ADAL" clId="{10B98414-0B44-4922-9826-626E2466D352}" dt="2023-05-15T09:11:19.037" v="1428"/>
            <ac:spMkLst>
              <pc:docMk/>
              <pc:sldMasterMk cId="1467915953" sldId="2147483648"/>
              <pc:sldLayoutMk cId="641220775" sldId="2147483651"/>
              <ac:spMk id="37" creationId="{B931924A-1D33-B29E-7748-08D60457843E}"/>
            </ac:spMkLst>
          </pc:spChg>
          <pc:spChg chg="add mod">
            <ac:chgData name="Wang, Jinjing Kandy" userId="e7542f96-5e3b-42f9-84eb-993b3ab55ce7" providerId="ADAL" clId="{10B98414-0B44-4922-9826-626E2466D352}" dt="2023-05-15T09:11:34.273" v="1435" actId="1076"/>
            <ac:spMkLst>
              <pc:docMk/>
              <pc:sldMasterMk cId="1467915953" sldId="2147483648"/>
              <pc:sldLayoutMk cId="641220775" sldId="2147483651"/>
              <ac:spMk id="38" creationId="{61A27B02-1894-7C92-925C-0724C0BC2467}"/>
            </ac:spMkLst>
          </pc:spChg>
          <pc:spChg chg="add mod">
            <ac:chgData name="Wang, Jinjing Kandy" userId="e7542f96-5e3b-42f9-84eb-993b3ab55ce7" providerId="ADAL" clId="{10B98414-0B44-4922-9826-626E2466D352}" dt="2023-05-15T09:11:43.728" v="1439" actId="1076"/>
            <ac:spMkLst>
              <pc:docMk/>
              <pc:sldMasterMk cId="1467915953" sldId="2147483648"/>
              <pc:sldLayoutMk cId="641220775" sldId="2147483651"/>
              <ac:spMk id="39" creationId="{8BE4198C-B511-FA9C-D8E7-3A32B218D6CC}"/>
            </ac:spMkLst>
          </pc:spChg>
          <pc:grpChg chg="add mod">
            <ac:chgData name="Wang, Jinjing Kandy" userId="e7542f96-5e3b-42f9-84eb-993b3ab55ce7" providerId="ADAL" clId="{10B98414-0B44-4922-9826-626E2466D352}" dt="2023-05-15T09:08:55.303" v="1383" actId="1036"/>
            <ac:grpSpMkLst>
              <pc:docMk/>
              <pc:sldMasterMk cId="1467915953" sldId="2147483648"/>
              <pc:sldLayoutMk cId="641220775" sldId="2147483651"/>
              <ac:grpSpMk id="4" creationId="{36DBC3E5-9A03-7F32-A563-0ABDFE222923}"/>
            </ac:grpSpMkLst>
          </pc:grpChg>
          <pc:grpChg chg="add mod">
            <ac:chgData name="Wang, Jinjing Kandy" userId="e7542f96-5e3b-42f9-84eb-993b3ab55ce7" providerId="ADAL" clId="{10B98414-0B44-4922-9826-626E2466D352}" dt="2023-05-15T08:52:00.608" v="1181" actId="14100"/>
            <ac:grpSpMkLst>
              <pc:docMk/>
              <pc:sldMasterMk cId="1467915953" sldId="2147483648"/>
              <pc:sldLayoutMk cId="641220775" sldId="2147483651"/>
              <ac:grpSpMk id="25" creationId="{BE100AFB-9773-FCBC-6204-4E9C4142E983}"/>
            </ac:grpSpMkLst>
          </pc:grpChg>
          <pc:grpChg chg="add del mod">
            <ac:chgData name="Wang, Jinjing Kandy" userId="e7542f96-5e3b-42f9-84eb-993b3ab55ce7" providerId="ADAL" clId="{10B98414-0B44-4922-9826-626E2466D352}" dt="2023-05-15T09:09:02.167" v="1385" actId="165"/>
            <ac:grpSpMkLst>
              <pc:docMk/>
              <pc:sldMasterMk cId="1467915953" sldId="2147483648"/>
              <pc:sldLayoutMk cId="641220775" sldId="2147483651"/>
              <ac:grpSpMk id="28" creationId="{646D003B-77DB-F997-93B3-525458D1B45B}"/>
            </ac:grpSpMkLst>
          </pc:grpChg>
          <pc:grpChg chg="add mod">
            <ac:chgData name="Wang, Jinjing Kandy" userId="e7542f96-5e3b-42f9-84eb-993b3ab55ce7" providerId="ADAL" clId="{10B98414-0B44-4922-9826-626E2466D352}" dt="2023-05-15T09:11:27.798" v="1432" actId="14100"/>
            <ac:grpSpMkLst>
              <pc:docMk/>
              <pc:sldMasterMk cId="1467915953" sldId="2147483648"/>
              <pc:sldLayoutMk cId="641220775" sldId="2147483651"/>
              <ac:grpSpMk id="33" creationId="{C603DCF3-0BB4-455C-DEEC-EDDC19EE8E72}"/>
            </ac:grpSpMkLst>
          </pc:grpChg>
          <pc:grpChg chg="add mod">
            <ac:chgData name="Wang, Jinjing Kandy" userId="e7542f96-5e3b-42f9-84eb-993b3ab55ce7" providerId="ADAL" clId="{10B98414-0B44-4922-9826-626E2466D352}" dt="2023-05-15T09:11:24.782" v="1431" actId="1076"/>
            <ac:grpSpMkLst>
              <pc:docMk/>
              <pc:sldMasterMk cId="1467915953" sldId="2147483648"/>
              <pc:sldLayoutMk cId="641220775" sldId="2147483651"/>
              <ac:grpSpMk id="35" creationId="{D49935E3-41CD-C27A-9CB3-646BCFCA9DF5}"/>
            </ac:grpSpMkLst>
          </pc:grpChg>
          <pc:picChg chg="add del mod modCrop">
            <ac:chgData name="Wang, Jinjing Kandy" userId="e7542f96-5e3b-42f9-84eb-993b3ab55ce7" providerId="ADAL" clId="{10B98414-0B44-4922-9826-626E2466D352}" dt="2023-05-05T06:26:12.382" v="113" actId="478"/>
            <ac:picMkLst>
              <pc:docMk/>
              <pc:sldMasterMk cId="1467915953" sldId="2147483648"/>
              <pc:sldLayoutMk cId="641220775" sldId="2147483651"/>
              <ac:picMk id="9" creationId="{3237582C-1D43-D2F1-2580-71BACA4B06BD}"/>
            </ac:picMkLst>
          </pc:picChg>
          <pc:picChg chg="add mod ord">
            <ac:chgData name="Wang, Jinjing Kandy" userId="e7542f96-5e3b-42f9-84eb-993b3ab55ce7" providerId="ADAL" clId="{10B98414-0B44-4922-9826-626E2466D352}" dt="2023-05-05T06:27:32.973" v="123" actId="167"/>
            <ac:picMkLst>
              <pc:docMk/>
              <pc:sldMasterMk cId="1467915953" sldId="2147483648"/>
              <pc:sldLayoutMk cId="641220775" sldId="2147483651"/>
              <ac:picMk id="12" creationId="{274BE27F-9969-3D04-01DD-C8FA437877D0}"/>
            </ac:picMkLst>
          </pc:picChg>
          <pc:picChg chg="add del mod">
            <ac:chgData name="Wang, Jinjing Kandy" userId="e7542f96-5e3b-42f9-84eb-993b3ab55ce7" providerId="ADAL" clId="{10B98414-0B44-4922-9826-626E2466D352}" dt="2023-05-05T06:32:11.697" v="163"/>
            <ac:picMkLst>
              <pc:docMk/>
              <pc:sldMasterMk cId="1467915953" sldId="2147483648"/>
              <pc:sldLayoutMk cId="641220775" sldId="2147483651"/>
              <ac:picMk id="22" creationId="{5239E287-9268-014C-EBFF-B4977F938326}"/>
            </ac:picMkLst>
          </pc:picChg>
          <pc:picChg chg="mod">
            <ac:chgData name="Wang, Jinjing Kandy" userId="e7542f96-5e3b-42f9-84eb-993b3ab55ce7" providerId="ADAL" clId="{10B98414-0B44-4922-9826-626E2466D352}" dt="2023-05-15T08:35:53.144" v="952" actId="14100"/>
            <ac:picMkLst>
              <pc:docMk/>
              <pc:sldMasterMk cId="1467915953" sldId="2147483648"/>
              <pc:sldLayoutMk cId="641220775" sldId="2147483651"/>
              <ac:picMk id="24" creationId="{FFCE0485-E312-31BA-9953-F21F7FE9F9E1}"/>
            </ac:picMkLst>
          </pc:picChg>
        </pc:sldLayoutChg>
        <pc:sldLayoutChg chg="addSp modSp mod">
          <pc:chgData name="Wang, Jinjing Kandy" userId="e7542f96-5e3b-42f9-84eb-993b3ab55ce7" providerId="ADAL" clId="{10B98414-0B44-4922-9826-626E2466D352}" dt="2023-05-15T09:17:20.640" v="1543" actId="1076"/>
          <pc:sldLayoutMkLst>
            <pc:docMk/>
            <pc:sldMasterMk cId="1467915953" sldId="2147483648"/>
            <pc:sldLayoutMk cId="3257642269" sldId="2147483654"/>
          </pc:sldLayoutMkLst>
          <pc:spChg chg="mod ord">
            <ac:chgData name="Wang, Jinjing Kandy" userId="e7542f96-5e3b-42f9-84eb-993b3ab55ce7" providerId="ADAL" clId="{10B98414-0B44-4922-9826-626E2466D352}" dt="2023-05-15T09:16:55.656" v="1541" actId="14100"/>
            <ac:spMkLst>
              <pc:docMk/>
              <pc:sldMasterMk cId="1467915953" sldId="2147483648"/>
              <pc:sldLayoutMk cId="3257642269" sldId="2147483654"/>
              <ac:spMk id="2" creationId="{652EDE83-63CC-4B33-B715-3953EADE2100}"/>
            </ac:spMkLst>
          </pc:spChg>
          <pc:spChg chg="mod">
            <ac:chgData name="Wang, Jinjing Kandy" userId="e7542f96-5e3b-42f9-84eb-993b3ab55ce7" providerId="ADAL" clId="{10B98414-0B44-4922-9826-626E2466D352}" dt="2023-05-05T06:48:13.043" v="544"/>
            <ac:spMkLst>
              <pc:docMk/>
              <pc:sldMasterMk cId="1467915953" sldId="2147483648"/>
              <pc:sldLayoutMk cId="3257642269" sldId="2147483654"/>
              <ac:spMk id="7" creationId="{52FAF74E-8F41-DB73-AC5C-10A7B24EA288}"/>
            </ac:spMkLst>
          </pc:spChg>
          <pc:spChg chg="mod">
            <ac:chgData name="Wang, Jinjing Kandy" userId="e7542f96-5e3b-42f9-84eb-993b3ab55ce7" providerId="ADAL" clId="{10B98414-0B44-4922-9826-626E2466D352}" dt="2023-05-15T08:50:06.142" v="1178" actId="14100"/>
            <ac:spMkLst>
              <pc:docMk/>
              <pc:sldMasterMk cId="1467915953" sldId="2147483648"/>
              <pc:sldLayoutMk cId="3257642269" sldId="2147483654"/>
              <ac:spMk id="9" creationId="{2D8CFC9A-29A5-4334-A9EA-9D2C2C4AEB67}"/>
            </ac:spMkLst>
          </pc:spChg>
          <pc:spChg chg="add mod ord">
            <ac:chgData name="Wang, Jinjing Kandy" userId="e7542f96-5e3b-42f9-84eb-993b3ab55ce7" providerId="ADAL" clId="{10B98414-0B44-4922-9826-626E2466D352}" dt="2023-05-05T06:48:34.582" v="549" actId="207"/>
            <ac:spMkLst>
              <pc:docMk/>
              <pc:sldMasterMk cId="1467915953" sldId="2147483648"/>
              <pc:sldLayoutMk cId="3257642269" sldId="2147483654"/>
              <ac:spMk id="10" creationId="{A674DA07-2AFE-4962-CC21-0550FEA4E09C}"/>
            </ac:spMkLst>
          </pc:spChg>
          <pc:grpChg chg="add mod ord">
            <ac:chgData name="Wang, Jinjing Kandy" userId="e7542f96-5e3b-42f9-84eb-993b3ab55ce7" providerId="ADAL" clId="{10B98414-0B44-4922-9826-626E2466D352}" dt="2023-05-15T08:50:16.579" v="1180" actId="14100"/>
            <ac:grpSpMkLst>
              <pc:docMk/>
              <pc:sldMasterMk cId="1467915953" sldId="2147483648"/>
              <pc:sldLayoutMk cId="3257642269" sldId="2147483654"/>
              <ac:grpSpMk id="6" creationId="{4078C572-83F7-0F0F-0AAB-0B00E72E29C0}"/>
            </ac:grpSpMkLst>
          </pc:grpChg>
          <pc:picChg chg="mod">
            <ac:chgData name="Wang, Jinjing Kandy" userId="e7542f96-5e3b-42f9-84eb-993b3ab55ce7" providerId="ADAL" clId="{10B98414-0B44-4922-9826-626E2466D352}" dt="2023-05-15T08:49:56.463" v="1176" actId="1076"/>
            <ac:picMkLst>
              <pc:docMk/>
              <pc:sldMasterMk cId="1467915953" sldId="2147483648"/>
              <pc:sldLayoutMk cId="3257642269" sldId="2147483654"/>
              <ac:picMk id="8" creationId="{D87AFF62-DB20-5A6B-8DF8-529BDAC7DC19}"/>
            </ac:picMkLst>
          </pc:picChg>
          <pc:picChg chg="add mod ord">
            <ac:chgData name="Wang, Jinjing Kandy" userId="e7542f96-5e3b-42f9-84eb-993b3ab55ce7" providerId="ADAL" clId="{10B98414-0B44-4922-9826-626E2466D352}" dt="2023-05-15T09:17:20.640" v="1543" actId="1076"/>
            <ac:picMkLst>
              <pc:docMk/>
              <pc:sldMasterMk cId="1467915953" sldId="2147483648"/>
              <pc:sldLayoutMk cId="3257642269" sldId="2147483654"/>
              <ac:picMk id="11" creationId="{85F40427-A2D9-67C3-F3F7-1707E0726487}"/>
            </ac:picMkLst>
          </pc:picChg>
          <pc:picChg chg="add mod">
            <ac:chgData name="Wang, Jinjing Kandy" userId="e7542f96-5e3b-42f9-84eb-993b3ab55ce7" providerId="ADAL" clId="{10B98414-0B44-4922-9826-626E2466D352}" dt="2023-05-15T09:17:03.428" v="1542" actId="12789"/>
            <ac:picMkLst>
              <pc:docMk/>
              <pc:sldMasterMk cId="1467915953" sldId="2147483648"/>
              <pc:sldLayoutMk cId="3257642269" sldId="2147483654"/>
              <ac:picMk id="12" creationId="{9163A5DB-8421-6760-1ABB-B1D4A08DBDA4}"/>
            </ac:picMkLst>
          </pc:picChg>
        </pc:sldLayoutChg>
        <pc:sldLayoutChg chg="addSp delSp modSp mod">
          <pc:chgData name="Wang, Jinjing Kandy" userId="e7542f96-5e3b-42f9-84eb-993b3ab55ce7" providerId="ADAL" clId="{10B98414-0B44-4922-9826-626E2466D352}" dt="2023-05-05T08:32:57.870" v="848" actId="167"/>
          <pc:sldLayoutMkLst>
            <pc:docMk/>
            <pc:sldMasterMk cId="1467915953" sldId="2147483648"/>
            <pc:sldLayoutMk cId="3444805960" sldId="2147483656"/>
          </pc:sldLayoutMkLst>
          <pc:spChg chg="add mod ord">
            <ac:chgData name="Wang, Jinjing Kandy" userId="e7542f96-5e3b-42f9-84eb-993b3ab55ce7" providerId="ADAL" clId="{10B98414-0B44-4922-9826-626E2466D352}" dt="2023-05-05T08:32:55.655" v="847" actId="167"/>
            <ac:spMkLst>
              <pc:docMk/>
              <pc:sldMasterMk cId="1467915953" sldId="2147483648"/>
              <pc:sldLayoutMk cId="3444805960" sldId="2147483656"/>
              <ac:spMk id="3" creationId="{14E87127-5645-A9D1-9CC9-9E024E827DE0}"/>
            </ac:spMkLst>
          </pc:spChg>
          <pc:spChg chg="mod">
            <ac:chgData name="Wang, Jinjing Kandy" userId="e7542f96-5e3b-42f9-84eb-993b3ab55ce7" providerId="ADAL" clId="{10B98414-0B44-4922-9826-626E2466D352}" dt="2023-05-05T06:57:15.464" v="594" actId="1076"/>
            <ac:spMkLst>
              <pc:docMk/>
              <pc:sldMasterMk cId="1467915953" sldId="2147483648"/>
              <pc:sldLayoutMk cId="3444805960" sldId="2147483656"/>
              <ac:spMk id="7" creationId="{C2320649-ACD7-42E9-A261-E6ED46ACB452}"/>
            </ac:spMkLst>
          </pc:spChg>
          <pc:spChg chg="mod">
            <ac:chgData name="Wang, Jinjing Kandy" userId="e7542f96-5e3b-42f9-84eb-993b3ab55ce7" providerId="ADAL" clId="{10B98414-0B44-4922-9826-626E2466D352}" dt="2023-05-05T06:57:27.451" v="616" actId="1035"/>
            <ac:spMkLst>
              <pc:docMk/>
              <pc:sldMasterMk cId="1467915953" sldId="2147483648"/>
              <pc:sldLayoutMk cId="3444805960" sldId="2147483656"/>
              <ac:spMk id="8" creationId="{DC428848-58C6-4501-8214-B803889F273E}"/>
            </ac:spMkLst>
          </pc:spChg>
          <pc:spChg chg="mod">
            <ac:chgData name="Wang, Jinjing Kandy" userId="e7542f96-5e3b-42f9-84eb-993b3ab55ce7" providerId="ADAL" clId="{10B98414-0B44-4922-9826-626E2466D352}" dt="2023-05-05T06:57:27.451" v="616" actId="1035"/>
            <ac:spMkLst>
              <pc:docMk/>
              <pc:sldMasterMk cId="1467915953" sldId="2147483648"/>
              <pc:sldLayoutMk cId="3444805960" sldId="2147483656"/>
              <ac:spMk id="9" creationId="{A01EED25-4D2A-435D-A5F9-01DCC2F07486}"/>
            </ac:spMkLst>
          </pc:spChg>
          <pc:spChg chg="add del mod ord">
            <ac:chgData name="Wang, Jinjing Kandy" userId="e7542f96-5e3b-42f9-84eb-993b3ab55ce7" providerId="ADAL" clId="{10B98414-0B44-4922-9826-626E2466D352}" dt="2023-05-05T08:16:39.970" v="622" actId="478"/>
            <ac:spMkLst>
              <pc:docMk/>
              <pc:sldMasterMk cId="1467915953" sldId="2147483648"/>
              <pc:sldLayoutMk cId="3444805960" sldId="2147483656"/>
              <ac:spMk id="10" creationId="{D8E9F98B-CF63-14EE-E102-36F989730ADB}"/>
            </ac:spMkLst>
          </pc:spChg>
          <pc:picChg chg="add del mod ord">
            <ac:chgData name="Wang, Jinjing Kandy" userId="e7542f96-5e3b-42f9-84eb-993b3ab55ce7" providerId="ADAL" clId="{10B98414-0B44-4922-9826-626E2466D352}" dt="2023-05-05T06:44:33.436" v="387" actId="478"/>
            <ac:picMkLst>
              <pc:docMk/>
              <pc:sldMasterMk cId="1467915953" sldId="2147483648"/>
              <pc:sldLayoutMk cId="3444805960" sldId="2147483656"/>
              <ac:picMk id="2" creationId="{4C8BE1F7-E237-1C0D-2525-FB91CF188E07}"/>
            </ac:picMkLst>
          </pc:picChg>
          <pc:picChg chg="add mod ord">
            <ac:chgData name="Wang, Jinjing Kandy" userId="e7542f96-5e3b-42f9-84eb-993b3ab55ce7" providerId="ADAL" clId="{10B98414-0B44-4922-9826-626E2466D352}" dt="2023-05-05T08:32:57.870" v="848" actId="167"/>
            <ac:picMkLst>
              <pc:docMk/>
              <pc:sldMasterMk cId="1467915953" sldId="2147483648"/>
              <pc:sldLayoutMk cId="3444805960" sldId="2147483656"/>
              <ac:picMk id="2" creationId="{E5E38FBE-CF1F-5814-8977-C95A41BFA5C6}"/>
            </ac:picMkLst>
          </pc:picChg>
          <pc:picChg chg="add del mod">
            <ac:chgData name="Wang, Jinjing Kandy" userId="e7542f96-5e3b-42f9-84eb-993b3ab55ce7" providerId="ADAL" clId="{10B98414-0B44-4922-9826-626E2466D352}" dt="2023-05-05T06:44:25.783" v="383" actId="478"/>
            <ac:picMkLst>
              <pc:docMk/>
              <pc:sldMasterMk cId="1467915953" sldId="2147483648"/>
              <pc:sldLayoutMk cId="3444805960" sldId="2147483656"/>
              <ac:picMk id="4" creationId="{D9F4E1B5-F9F1-EE2D-1FE4-EE8AE859816D}"/>
            </ac:picMkLst>
          </pc:picChg>
          <pc:picChg chg="add del mod ord modCrop">
            <ac:chgData name="Wang, Jinjing Kandy" userId="e7542f96-5e3b-42f9-84eb-993b3ab55ce7" providerId="ADAL" clId="{10B98414-0B44-4922-9826-626E2466D352}" dt="2023-05-05T08:16:40.634" v="623" actId="478"/>
            <ac:picMkLst>
              <pc:docMk/>
              <pc:sldMasterMk cId="1467915953" sldId="2147483648"/>
              <pc:sldLayoutMk cId="3444805960" sldId="2147483656"/>
              <ac:picMk id="6" creationId="{C46F907B-A0DC-5490-47F7-55CDACBA50EC}"/>
            </ac:picMkLst>
          </pc:picChg>
          <pc:picChg chg="add del mod">
            <ac:chgData name="Wang, Jinjing Kandy" userId="e7542f96-5e3b-42f9-84eb-993b3ab55ce7" providerId="ADAL" clId="{10B98414-0B44-4922-9826-626E2466D352}" dt="2023-05-05T08:16:41.424" v="624" actId="478"/>
            <ac:picMkLst>
              <pc:docMk/>
              <pc:sldMasterMk cId="1467915953" sldId="2147483648"/>
              <pc:sldLayoutMk cId="3444805960" sldId="2147483656"/>
              <ac:picMk id="12" creationId="{13AB8DD9-EE30-5C3A-A62D-4C23261F3902}"/>
            </ac:picMkLst>
          </pc:picChg>
        </pc:sldLayoutChg>
        <pc:sldLayoutChg chg="addSp delSp modSp mod">
          <pc:chgData name="Wang, Jinjing Kandy" userId="e7542f96-5e3b-42f9-84eb-993b3ab55ce7" providerId="ADAL" clId="{10B98414-0B44-4922-9826-626E2466D352}" dt="2023-05-15T09:20:01.381" v="1630" actId="478"/>
          <pc:sldLayoutMkLst>
            <pc:docMk/>
            <pc:sldMasterMk cId="1467915953" sldId="2147483648"/>
            <pc:sldLayoutMk cId="1929775993" sldId="2147483657"/>
          </pc:sldLayoutMkLst>
          <pc:spChg chg="add del mod">
            <ac:chgData name="Wang, Jinjing Kandy" userId="e7542f96-5e3b-42f9-84eb-993b3ab55ce7" providerId="ADAL" clId="{10B98414-0B44-4922-9826-626E2466D352}" dt="2023-05-05T08:19:49.029" v="645"/>
            <ac:spMkLst>
              <pc:docMk/>
              <pc:sldMasterMk cId="1467915953" sldId="2147483648"/>
              <pc:sldLayoutMk cId="1929775993" sldId="2147483657"/>
              <ac:spMk id="2" creationId="{CA268DB1-7024-4A4A-DC42-9376A04FAA31}"/>
            </ac:spMkLst>
          </pc:spChg>
          <pc:spChg chg="del">
            <ac:chgData name="Wang, Jinjing Kandy" userId="e7542f96-5e3b-42f9-84eb-993b3ab55ce7" providerId="ADAL" clId="{10B98414-0B44-4922-9826-626E2466D352}" dt="2023-05-05T06:33:03.313" v="172"/>
            <ac:spMkLst>
              <pc:docMk/>
              <pc:sldMasterMk cId="1467915953" sldId="2147483648"/>
              <pc:sldLayoutMk cId="1929775993" sldId="2147483657"/>
              <ac:spMk id="3" creationId="{CAEA95BB-0FD6-4D94-81DB-8D38069818E5}"/>
            </ac:spMkLst>
          </pc:spChg>
          <pc:spChg chg="add del mod">
            <ac:chgData name="Wang, Jinjing Kandy" userId="e7542f96-5e3b-42f9-84eb-993b3ab55ce7" providerId="ADAL" clId="{10B98414-0B44-4922-9826-626E2466D352}" dt="2023-05-05T08:19:49.029" v="645"/>
            <ac:spMkLst>
              <pc:docMk/>
              <pc:sldMasterMk cId="1467915953" sldId="2147483648"/>
              <pc:sldLayoutMk cId="1929775993" sldId="2147483657"/>
              <ac:spMk id="3" creationId="{FC40B5F6-B863-4B3E-A6FE-925E85C2BC58}"/>
            </ac:spMkLst>
          </pc:spChg>
          <pc:spChg chg="del">
            <ac:chgData name="Wang, Jinjing Kandy" userId="e7542f96-5e3b-42f9-84eb-993b3ab55ce7" providerId="ADAL" clId="{10B98414-0B44-4922-9826-626E2466D352}" dt="2023-05-05T06:33:03.313" v="172"/>
            <ac:spMkLst>
              <pc:docMk/>
              <pc:sldMasterMk cId="1467915953" sldId="2147483648"/>
              <pc:sldLayoutMk cId="1929775993" sldId="2147483657"/>
              <ac:spMk id="4" creationId="{16C2568E-3CA5-4FDE-A375-CB503A7EDE34}"/>
            </ac:spMkLst>
          </pc:spChg>
          <pc:spChg chg="add del mod">
            <ac:chgData name="Wang, Jinjing Kandy" userId="e7542f96-5e3b-42f9-84eb-993b3ab55ce7" providerId="ADAL" clId="{10B98414-0B44-4922-9826-626E2466D352}" dt="2023-05-05T08:19:49.029" v="645"/>
            <ac:spMkLst>
              <pc:docMk/>
              <pc:sldMasterMk cId="1467915953" sldId="2147483648"/>
              <pc:sldLayoutMk cId="1929775993" sldId="2147483657"/>
              <ac:spMk id="4" creationId="{8594C16E-CF78-B326-D682-D10806792F98}"/>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4" creationId="{D1F671D9-E6C7-91C3-177A-492429205642}"/>
            </ac:spMkLst>
          </pc:spChg>
          <pc:spChg chg="del mod">
            <ac:chgData name="Wang, Jinjing Kandy" userId="e7542f96-5e3b-42f9-84eb-993b3ab55ce7" providerId="ADAL" clId="{10B98414-0B44-4922-9826-626E2466D352}" dt="2023-05-05T08:21:29.136" v="753"/>
            <ac:spMkLst>
              <pc:docMk/>
              <pc:sldMasterMk cId="1467915953" sldId="2147483648"/>
              <pc:sldLayoutMk cId="1929775993" sldId="2147483657"/>
              <ac:spMk id="5" creationId="{4D85DA83-E09D-64F2-8BC2-2243314BE6DB}"/>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5" creationId="{579A7A19-5325-90C0-155E-2D4DCD8D448E}"/>
            </ac:spMkLst>
          </pc:spChg>
          <pc:spChg chg="del">
            <ac:chgData name="Wang, Jinjing Kandy" userId="e7542f96-5e3b-42f9-84eb-993b3ab55ce7" providerId="ADAL" clId="{10B98414-0B44-4922-9826-626E2466D352}" dt="2023-05-05T06:33:03.313" v="172"/>
            <ac:spMkLst>
              <pc:docMk/>
              <pc:sldMasterMk cId="1467915953" sldId="2147483648"/>
              <pc:sldLayoutMk cId="1929775993" sldId="2147483657"/>
              <ac:spMk id="5" creationId="{E3EAC383-637D-4997-B597-28ADC11AAC10}"/>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6" creationId="{9AC14CA0-EE9B-64DA-7229-EB685051EFA3}"/>
            </ac:spMkLst>
          </pc:spChg>
          <pc:spChg chg="add del mod ord">
            <ac:chgData name="Wang, Jinjing Kandy" userId="e7542f96-5e3b-42f9-84eb-993b3ab55ce7" providerId="ADAL" clId="{10B98414-0B44-4922-9826-626E2466D352}" dt="2023-05-05T08:21:29.136" v="753"/>
            <ac:spMkLst>
              <pc:docMk/>
              <pc:sldMasterMk cId="1467915953" sldId="2147483648"/>
              <pc:sldLayoutMk cId="1929775993" sldId="2147483657"/>
              <ac:spMk id="6" creationId="{CFE9FC0E-F807-E98B-3340-FF9E101DECAF}"/>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7" creationId="{7BAD632F-20F8-862B-2FBE-8824093D6F95}"/>
            </ac:spMkLst>
          </pc:spChg>
          <pc:spChg chg="del mod ord">
            <ac:chgData name="Wang, Jinjing Kandy" userId="e7542f96-5e3b-42f9-84eb-993b3ab55ce7" providerId="ADAL" clId="{10B98414-0B44-4922-9826-626E2466D352}" dt="2023-05-05T08:22:09.071" v="759"/>
            <ac:spMkLst>
              <pc:docMk/>
              <pc:sldMasterMk cId="1467915953" sldId="2147483648"/>
              <pc:sldLayoutMk cId="1929775993" sldId="2147483657"/>
              <ac:spMk id="7" creationId="{A4057A7C-810B-525E-729D-67DE403C25D4}"/>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8" creationId="{640DB6D4-B94C-24D6-F3AC-BAC0E0A3DC50}"/>
            </ac:spMkLst>
          </pc:spChg>
          <pc:spChg chg="add del mod">
            <ac:chgData name="Wang, Jinjing Kandy" userId="e7542f96-5e3b-42f9-84eb-993b3ab55ce7" providerId="ADAL" clId="{10B98414-0B44-4922-9826-626E2466D352}" dt="2023-05-05T08:22:09.071" v="759"/>
            <ac:spMkLst>
              <pc:docMk/>
              <pc:sldMasterMk cId="1467915953" sldId="2147483648"/>
              <pc:sldLayoutMk cId="1929775993" sldId="2147483657"/>
              <ac:spMk id="8" creationId="{AB3F69DB-65B3-506E-8EE6-9B0A6C1A75DF}"/>
            </ac:spMkLst>
          </pc:spChg>
          <pc:spChg chg="mod ord">
            <ac:chgData name="Wang, Jinjing Kandy" userId="e7542f96-5e3b-42f9-84eb-993b3ab55ce7" providerId="ADAL" clId="{10B98414-0B44-4922-9826-626E2466D352}" dt="2023-05-15T08:43:41.370" v="1026" actId="14100"/>
            <ac:spMkLst>
              <pc:docMk/>
              <pc:sldMasterMk cId="1467915953" sldId="2147483648"/>
              <pc:sldLayoutMk cId="1929775993" sldId="2147483657"/>
              <ac:spMk id="9" creationId="{FDF03A82-401C-4A0E-BE21-BE588E874141}"/>
            </ac:spMkLst>
          </pc:spChg>
          <pc:spChg chg="del mod">
            <ac:chgData name="Wang, Jinjing Kandy" userId="e7542f96-5e3b-42f9-84eb-993b3ab55ce7" providerId="ADAL" clId="{10B98414-0B44-4922-9826-626E2466D352}" dt="2023-05-05T08:22:24.601" v="761"/>
            <ac:spMkLst>
              <pc:docMk/>
              <pc:sldMasterMk cId="1467915953" sldId="2147483648"/>
              <pc:sldLayoutMk cId="1929775993" sldId="2147483657"/>
              <ac:spMk id="10" creationId="{8E139DF5-34A0-4AB8-3BB2-3195E5A65A81}"/>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0" creationId="{9CB405FA-B151-2926-2302-96EA0164E1CC}"/>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1" creationId="{23417612-A763-BC32-5AD6-8925314A427A}"/>
            </ac:spMkLst>
          </pc:spChg>
          <pc:spChg chg="add del">
            <ac:chgData name="Wang, Jinjing Kandy" userId="e7542f96-5e3b-42f9-84eb-993b3ab55ce7" providerId="ADAL" clId="{10B98414-0B44-4922-9826-626E2466D352}" dt="2023-05-05T08:22:24.601" v="761"/>
            <ac:spMkLst>
              <pc:docMk/>
              <pc:sldMasterMk cId="1467915953" sldId="2147483648"/>
              <pc:sldLayoutMk cId="1929775993" sldId="2147483657"/>
              <ac:spMk id="11" creationId="{76EFC3A6-ECBC-6729-E52A-2EAD2C7C4D48}"/>
            </ac:spMkLst>
          </pc:spChg>
          <pc:spChg chg="add del mod">
            <ac:chgData name="Wang, Jinjing Kandy" userId="e7542f96-5e3b-42f9-84eb-993b3ab55ce7" providerId="ADAL" clId="{10B98414-0B44-4922-9826-626E2466D352}" dt="2023-05-05T05:51:09.112" v="46" actId="478"/>
            <ac:spMkLst>
              <pc:docMk/>
              <pc:sldMasterMk cId="1467915953" sldId="2147483648"/>
              <pc:sldLayoutMk cId="1929775993" sldId="2147483657"/>
              <ac:spMk id="12" creationId="{DCAB6719-32AC-7461-EBD3-1AFE992DBA37}"/>
            </ac:spMkLst>
          </pc:spChg>
          <pc:spChg chg="mod">
            <ac:chgData name="Wang, Jinjing Kandy" userId="e7542f96-5e3b-42f9-84eb-993b3ab55ce7" providerId="ADAL" clId="{10B98414-0B44-4922-9826-626E2466D352}" dt="2023-05-15T08:43:20.520" v="1023" actId="207"/>
            <ac:spMkLst>
              <pc:docMk/>
              <pc:sldMasterMk cId="1467915953" sldId="2147483648"/>
              <pc:sldLayoutMk cId="1929775993" sldId="2147483657"/>
              <ac:spMk id="12" creationId="{F57134C4-9B66-888D-EE43-67112AE07639}"/>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3" creationId="{82B813A1-D9FA-5027-FB2A-83C6D5946768}"/>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4" creationId="{A273CA4E-F774-1AE2-2F3C-6635EB06F3C8}"/>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5" creationId="{EBEE31AC-26DF-4B40-E3CD-4F3D7E062618}"/>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6" creationId="{0B681BB0-A919-AA15-4F44-CBA7117CFDC1}"/>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17" creationId="{85EB754B-5BE8-90E2-EE32-9F0C2B26411C}"/>
            </ac:spMkLst>
          </pc:spChg>
          <pc:spChg chg="add mod">
            <ac:chgData name="Wang, Jinjing Kandy" userId="e7542f96-5e3b-42f9-84eb-993b3ab55ce7" providerId="ADAL" clId="{10B98414-0B44-4922-9826-626E2466D352}" dt="2023-05-15T08:57:18.321" v="1217" actId="207"/>
            <ac:spMkLst>
              <pc:docMk/>
              <pc:sldMasterMk cId="1467915953" sldId="2147483648"/>
              <pc:sldLayoutMk cId="1929775993" sldId="2147483657"/>
              <ac:spMk id="19" creationId="{EF9881DC-D36F-77DE-9EE7-527E8B15D202}"/>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20" creationId="{B295AC46-4C16-700D-F912-A5DE73203E69}"/>
            </ac:spMkLst>
          </pc:spChg>
          <pc:spChg chg="mod">
            <ac:chgData name="Wang, Jinjing Kandy" userId="e7542f96-5e3b-42f9-84eb-993b3ab55ce7" providerId="ADAL" clId="{10B98414-0B44-4922-9826-626E2466D352}" dt="2023-05-15T08:37:33.504" v="970"/>
            <ac:spMkLst>
              <pc:docMk/>
              <pc:sldMasterMk cId="1467915953" sldId="2147483648"/>
              <pc:sldLayoutMk cId="1929775993" sldId="2147483657"/>
              <ac:spMk id="21" creationId="{1A1AEAAF-0E79-CF36-3B35-0803A40B2981}"/>
            </ac:spMkLst>
          </pc:spChg>
          <pc:spChg chg="add del mod">
            <ac:chgData name="Wang, Jinjing Kandy" userId="e7542f96-5e3b-42f9-84eb-993b3ab55ce7" providerId="ADAL" clId="{10B98414-0B44-4922-9826-626E2466D352}" dt="2023-05-15T09:20:01.381" v="1630" actId="478"/>
            <ac:spMkLst>
              <pc:docMk/>
              <pc:sldMasterMk cId="1467915953" sldId="2147483648"/>
              <pc:sldLayoutMk cId="1929775993" sldId="2147483657"/>
              <ac:spMk id="22" creationId="{D99E94C7-40BC-A0A4-1BAD-90CF847A99A9}"/>
            </ac:spMkLst>
          </pc:spChg>
          <pc:spChg chg="add del mod">
            <ac:chgData name="Wang, Jinjing Kandy" userId="e7542f96-5e3b-42f9-84eb-993b3ab55ce7" providerId="ADAL" clId="{10B98414-0B44-4922-9826-626E2466D352}" dt="2023-05-15T09:19:58.644" v="1629" actId="478"/>
            <ac:spMkLst>
              <pc:docMk/>
              <pc:sldMasterMk cId="1467915953" sldId="2147483648"/>
              <pc:sldLayoutMk cId="1929775993" sldId="2147483657"/>
              <ac:spMk id="23" creationId="{84B7763E-B63E-575D-846D-CA39CF883DE6}"/>
            </ac:spMkLst>
          </pc:spChg>
          <pc:grpChg chg="add mod">
            <ac:chgData name="Wang, Jinjing Kandy" userId="e7542f96-5e3b-42f9-84eb-993b3ab55ce7" providerId="ADAL" clId="{10B98414-0B44-4922-9826-626E2466D352}" dt="2023-05-15T08:37:42.312" v="973" actId="1076"/>
            <ac:grpSpMkLst>
              <pc:docMk/>
              <pc:sldMasterMk cId="1467915953" sldId="2147483648"/>
              <pc:sldLayoutMk cId="1929775993" sldId="2147483657"/>
              <ac:grpSpMk id="3" creationId="{A9640E78-56F0-73AC-9E8C-F7E15B60022C}"/>
            </ac:grpSpMkLst>
          </pc:grpChg>
          <pc:picChg chg="add del mod">
            <ac:chgData name="Wang, Jinjing Kandy" userId="e7542f96-5e3b-42f9-84eb-993b3ab55ce7" providerId="ADAL" clId="{10B98414-0B44-4922-9826-626E2466D352}" dt="2023-05-05T05:47:01.669" v="29" actId="478"/>
            <ac:picMkLst>
              <pc:docMk/>
              <pc:sldMasterMk cId="1467915953" sldId="2147483648"/>
              <pc:sldLayoutMk cId="1929775993" sldId="2147483657"/>
              <ac:picMk id="2" creationId="{79FCCC32-B2D6-0CC3-29D8-A500F64DAB00}"/>
            </ac:picMkLst>
          </pc:picChg>
          <pc:picChg chg="add mod ord modCrop">
            <ac:chgData name="Wang, Jinjing Kandy" userId="e7542f96-5e3b-42f9-84eb-993b3ab55ce7" providerId="ADAL" clId="{10B98414-0B44-4922-9826-626E2466D352}" dt="2023-05-15T08:18:07.157" v="866" actId="167"/>
            <ac:picMkLst>
              <pc:docMk/>
              <pc:sldMasterMk cId="1467915953" sldId="2147483648"/>
              <pc:sldLayoutMk cId="1929775993" sldId="2147483657"/>
              <ac:picMk id="2" creationId="{E1396987-EBF6-0FB3-93CD-23695A79903E}"/>
            </ac:picMkLst>
          </pc:picChg>
          <pc:picChg chg="add del mod">
            <ac:chgData name="Wang, Jinjing Kandy" userId="e7542f96-5e3b-42f9-84eb-993b3ab55ce7" providerId="ADAL" clId="{10B98414-0B44-4922-9826-626E2466D352}" dt="2023-05-05T05:51:21.457" v="48" actId="478"/>
            <ac:picMkLst>
              <pc:docMk/>
              <pc:sldMasterMk cId="1467915953" sldId="2147483648"/>
              <pc:sldLayoutMk cId="1929775993" sldId="2147483657"/>
              <ac:picMk id="8" creationId="{D9CE5614-FC77-CF1C-7982-39D6AB7BD8C8}"/>
            </ac:picMkLst>
          </pc:picChg>
          <pc:picChg chg="add del mod">
            <ac:chgData name="Wang, Jinjing Kandy" userId="e7542f96-5e3b-42f9-84eb-993b3ab55ce7" providerId="ADAL" clId="{10B98414-0B44-4922-9826-626E2466D352}" dt="2023-05-05T05:51:12.765" v="47" actId="478"/>
            <ac:picMkLst>
              <pc:docMk/>
              <pc:sldMasterMk cId="1467915953" sldId="2147483648"/>
              <pc:sldLayoutMk cId="1929775993" sldId="2147483657"/>
              <ac:picMk id="11" creationId="{0CAAACBE-A44F-A148-8CF8-0A7A61498F67}"/>
            </ac:picMkLst>
          </pc:picChg>
          <pc:picChg chg="add del mod">
            <ac:chgData name="Wang, Jinjing Kandy" userId="e7542f96-5e3b-42f9-84eb-993b3ab55ce7" providerId="ADAL" clId="{10B98414-0B44-4922-9826-626E2466D352}" dt="2023-05-05T05:57:37.434" v="83" actId="478"/>
            <ac:picMkLst>
              <pc:docMk/>
              <pc:sldMasterMk cId="1467915953" sldId="2147483648"/>
              <pc:sldLayoutMk cId="1929775993" sldId="2147483657"/>
              <ac:picMk id="14" creationId="{E8D068DC-30D1-E033-7DFB-A4411CBCF884}"/>
            </ac:picMkLst>
          </pc:picChg>
          <pc:picChg chg="add del mod">
            <ac:chgData name="Wang, Jinjing Kandy" userId="e7542f96-5e3b-42f9-84eb-993b3ab55ce7" providerId="ADAL" clId="{10B98414-0B44-4922-9826-626E2466D352}" dt="2023-05-05T06:40:36.886" v="250" actId="478"/>
            <ac:picMkLst>
              <pc:docMk/>
              <pc:sldMasterMk cId="1467915953" sldId="2147483648"/>
              <pc:sldLayoutMk cId="1929775993" sldId="2147483657"/>
              <ac:picMk id="16" creationId="{91F877FC-F3C1-B955-8D0F-59A41E70970F}"/>
            </ac:picMkLst>
          </pc:picChg>
          <pc:picChg chg="add mod ord modCrop">
            <ac:chgData name="Wang, Jinjing Kandy" userId="e7542f96-5e3b-42f9-84eb-993b3ab55ce7" providerId="ADAL" clId="{10B98414-0B44-4922-9826-626E2466D352}" dt="2023-05-15T08:37:39.624" v="972" actId="1076"/>
            <ac:picMkLst>
              <pc:docMk/>
              <pc:sldMasterMk cId="1467915953" sldId="2147483648"/>
              <pc:sldLayoutMk cId="1929775993" sldId="2147483657"/>
              <ac:picMk id="18" creationId="{EC3173E0-4765-08A3-A1AB-4821F7D2D34C}"/>
            </ac:picMkLst>
          </pc:picChg>
        </pc:sldLayoutChg>
      </pc:sldMasterChg>
    </pc:docChg>
  </pc:docChgLst>
  <pc:docChgLst>
    <pc:chgData name="Xin Zhang (Shanghai Wicresoft Co,.Ltd.)" userId="474f572f-8271-4f60-858e-cee871e0aec6" providerId="ADAL" clId="{98FA9A63-EBBB-429B-8BCB-BA0C06E235B8}"/>
    <pc:docChg chg="undo custSel addSld delSld modSld modMainMaster">
      <pc:chgData name="Xin Zhang (Shanghai Wicresoft Co,.Ltd.)" userId="474f572f-8271-4f60-858e-cee871e0aec6" providerId="ADAL" clId="{98FA9A63-EBBB-429B-8BCB-BA0C06E235B8}" dt="2023-04-13T02:36:34.395" v="64" actId="680"/>
      <pc:docMkLst>
        <pc:docMk/>
      </pc:docMkLst>
      <pc:sldChg chg="addSp delSp modSp mod modClrScheme chgLayout">
        <pc:chgData name="Xin Zhang (Shanghai Wicresoft Co,.Ltd.)" userId="474f572f-8271-4f60-858e-cee871e0aec6" providerId="ADAL" clId="{98FA9A63-EBBB-429B-8BCB-BA0C06E235B8}" dt="2023-04-13T02:36:32.559" v="62" actId="700"/>
        <pc:sldMkLst>
          <pc:docMk/>
          <pc:sldMk cId="1290999341" sldId="259"/>
        </pc:sldMkLst>
        <pc:spChg chg="mod ord">
          <ac:chgData name="Xin Zhang (Shanghai Wicresoft Co,.Ltd.)" userId="474f572f-8271-4f60-858e-cee871e0aec6" providerId="ADAL" clId="{98FA9A63-EBBB-429B-8BCB-BA0C06E235B8}" dt="2023-04-13T02:36:32.559" v="62" actId="700"/>
          <ac:spMkLst>
            <pc:docMk/>
            <pc:sldMk cId="1290999341" sldId="259"/>
            <ac:spMk id="2" creationId="{0B40080D-F44F-4286-BA93-F1AF2537C377}"/>
          </ac:spMkLst>
        </pc:spChg>
        <pc:spChg chg="add del mod ord">
          <ac:chgData name="Xin Zhang (Shanghai Wicresoft Co,.Ltd.)" userId="474f572f-8271-4f60-858e-cee871e0aec6" providerId="ADAL" clId="{98FA9A63-EBBB-429B-8BCB-BA0C06E235B8}" dt="2023-04-13T02:36:32.559" v="62" actId="700"/>
          <ac:spMkLst>
            <pc:docMk/>
            <pc:sldMk cId="1290999341" sldId="259"/>
            <ac:spMk id="3" creationId="{29FBE410-BE10-4FBB-8B8C-CD74659C0E31}"/>
          </ac:spMkLst>
        </pc:spChg>
        <pc:spChg chg="mod ord">
          <ac:chgData name="Xin Zhang (Shanghai Wicresoft Co,.Ltd.)" userId="474f572f-8271-4f60-858e-cee871e0aec6" providerId="ADAL" clId="{98FA9A63-EBBB-429B-8BCB-BA0C06E235B8}" dt="2023-04-13T02:36:32.559" v="62" actId="700"/>
          <ac:spMkLst>
            <pc:docMk/>
            <pc:sldMk cId="1290999341" sldId="259"/>
            <ac:spMk id="4" creationId="{7E146E7C-0D83-410E-B360-7847E2675D8E}"/>
          </ac:spMkLst>
        </pc:spChg>
        <pc:spChg chg="mod ord">
          <ac:chgData name="Xin Zhang (Shanghai Wicresoft Co,.Ltd.)" userId="474f572f-8271-4f60-858e-cee871e0aec6" providerId="ADAL" clId="{98FA9A63-EBBB-429B-8BCB-BA0C06E235B8}" dt="2023-04-13T02:36:32.559" v="62" actId="700"/>
          <ac:spMkLst>
            <pc:docMk/>
            <pc:sldMk cId="1290999341" sldId="259"/>
            <ac:spMk id="5" creationId="{7BBC5F1D-2F12-47ED-BD76-3F60ED1D9999}"/>
          </ac:spMkLst>
        </pc:spChg>
      </pc:sldChg>
      <pc:sldChg chg="new del">
        <pc:chgData name="Xin Zhang (Shanghai Wicresoft Co,.Ltd.)" userId="474f572f-8271-4f60-858e-cee871e0aec6" providerId="ADAL" clId="{98FA9A63-EBBB-429B-8BCB-BA0C06E235B8}" dt="2023-04-13T02:35:41.808" v="39" actId="680"/>
        <pc:sldMkLst>
          <pc:docMk/>
          <pc:sldMk cId="1166595829" sldId="263"/>
        </pc:sldMkLst>
      </pc:sldChg>
      <pc:sldChg chg="new">
        <pc:chgData name="Xin Zhang (Shanghai Wicresoft Co,.Ltd.)" userId="474f572f-8271-4f60-858e-cee871e0aec6" providerId="ADAL" clId="{98FA9A63-EBBB-429B-8BCB-BA0C06E235B8}" dt="2023-04-13T02:36:24.522" v="58" actId="680"/>
        <pc:sldMkLst>
          <pc:docMk/>
          <pc:sldMk cId="2600692828" sldId="263"/>
        </pc:sldMkLst>
      </pc:sldChg>
      <pc:sldChg chg="new del">
        <pc:chgData name="Xin Zhang (Shanghai Wicresoft Co,.Ltd.)" userId="474f572f-8271-4f60-858e-cee871e0aec6" providerId="ADAL" clId="{98FA9A63-EBBB-429B-8BCB-BA0C06E235B8}" dt="2023-04-13T02:36:08.664" v="41" actId="680"/>
        <pc:sldMkLst>
          <pc:docMk/>
          <pc:sldMk cId="3978774105" sldId="263"/>
        </pc:sldMkLst>
      </pc:sldChg>
      <pc:sldChg chg="new del">
        <pc:chgData name="Xin Zhang (Shanghai Wicresoft Co,.Ltd.)" userId="474f572f-8271-4f60-858e-cee871e0aec6" providerId="ADAL" clId="{98FA9A63-EBBB-429B-8BCB-BA0C06E235B8}" dt="2023-04-13T02:36:34.395" v="64" actId="680"/>
        <pc:sldMkLst>
          <pc:docMk/>
          <pc:sldMk cId="113621706" sldId="264"/>
        </pc:sldMkLst>
      </pc:sldChg>
      <pc:sldChg chg="new del">
        <pc:chgData name="Xin Zhang (Shanghai Wicresoft Co,.Ltd.)" userId="474f572f-8271-4f60-858e-cee871e0aec6" providerId="ADAL" clId="{98FA9A63-EBBB-429B-8BCB-BA0C06E235B8}" dt="2023-04-13T02:36:27.355" v="60" actId="680"/>
        <pc:sldMkLst>
          <pc:docMk/>
          <pc:sldMk cId="2585299525" sldId="264"/>
        </pc:sldMkLst>
      </pc:sldChg>
      <pc:sldMasterChg chg="mod addSldLayout modSldLayout">
        <pc:chgData name="Xin Zhang (Shanghai Wicresoft Co,.Ltd.)" userId="474f572f-8271-4f60-858e-cee871e0aec6" providerId="ADAL" clId="{98FA9A63-EBBB-429B-8BCB-BA0C06E235B8}" dt="2023-04-13T02:36:20.629" v="57" actId="20577"/>
        <pc:sldMasterMkLst>
          <pc:docMk/>
          <pc:sldMasterMk cId="1467915953" sldId="2147483648"/>
        </pc:sldMasterMkLst>
        <pc:sldLayoutChg chg="modSp mod">
          <pc:chgData name="Xin Zhang (Shanghai Wicresoft Co,.Ltd.)" userId="474f572f-8271-4f60-858e-cee871e0aec6" providerId="ADAL" clId="{98FA9A63-EBBB-429B-8BCB-BA0C06E235B8}" dt="2023-04-12T09:10:23.723" v="28" actId="6014"/>
          <pc:sldLayoutMkLst>
            <pc:docMk/>
            <pc:sldMasterMk cId="1467915953" sldId="2147483648"/>
            <pc:sldLayoutMk cId="3218541457" sldId="2147483649"/>
          </pc:sldLayoutMkLst>
          <pc:spChg chg="mod">
            <ac:chgData name="Xin Zhang (Shanghai Wicresoft Co,.Ltd.)" userId="474f572f-8271-4f60-858e-cee871e0aec6" providerId="ADAL" clId="{98FA9A63-EBBB-429B-8BCB-BA0C06E235B8}" dt="2023-04-12T08:45:55.587" v="27"/>
            <ac:spMkLst>
              <pc:docMk/>
              <pc:sldMasterMk cId="1467915953" sldId="2147483648"/>
              <pc:sldLayoutMk cId="3218541457" sldId="2147483649"/>
              <ac:spMk id="9" creationId="{CA939A61-406D-45DC-B757-059EFAA05866}"/>
            </ac:spMkLst>
          </pc:spChg>
        </pc:sldLayoutChg>
        <pc:sldLayoutChg chg="mod">
          <pc:chgData name="Xin Zhang (Shanghai Wicresoft Co,.Ltd.)" userId="474f572f-8271-4f60-858e-cee871e0aec6" providerId="ADAL" clId="{98FA9A63-EBBB-429B-8BCB-BA0C06E235B8}" dt="2023-04-12T09:10:33.102" v="29" actId="6014"/>
          <pc:sldLayoutMkLst>
            <pc:docMk/>
            <pc:sldMasterMk cId="1467915953" sldId="2147483648"/>
            <pc:sldLayoutMk cId="82374293" sldId="2147483650"/>
          </pc:sldLayoutMkLst>
        </pc:sldLayoutChg>
        <pc:sldLayoutChg chg="addSp delSp modSp mod">
          <pc:chgData name="Xin Zhang (Shanghai Wicresoft Co,.Ltd.)" userId="474f572f-8271-4f60-858e-cee871e0aec6" providerId="ADAL" clId="{98FA9A63-EBBB-429B-8BCB-BA0C06E235B8}" dt="2023-04-12T10:09:09.171" v="37" actId="478"/>
          <pc:sldLayoutMkLst>
            <pc:docMk/>
            <pc:sldMasterMk cId="1467915953" sldId="2147483648"/>
            <pc:sldLayoutMk cId="641220775" sldId="2147483651"/>
          </pc:sldLayoutMkLst>
          <pc:spChg chg="add del">
            <ac:chgData name="Xin Zhang (Shanghai Wicresoft Co,.Ltd.)" userId="474f572f-8271-4f60-858e-cee871e0aec6" providerId="ADAL" clId="{98FA9A63-EBBB-429B-8BCB-BA0C06E235B8}" dt="2023-04-12T10:09:06.783" v="36" actId="11529"/>
            <ac:spMkLst>
              <pc:docMk/>
              <pc:sldMasterMk cId="1467915953" sldId="2147483648"/>
              <pc:sldLayoutMk cId="641220775" sldId="2147483651"/>
              <ac:spMk id="7" creationId="{67E2AD27-EE5E-9B90-CAD9-435AA07D6F49}"/>
            </ac:spMkLst>
          </pc:spChg>
          <pc:spChg chg="add del mod">
            <ac:chgData name="Xin Zhang (Shanghai Wicresoft Co,.Ltd.)" userId="474f572f-8271-4f60-858e-cee871e0aec6" providerId="ADAL" clId="{98FA9A63-EBBB-429B-8BCB-BA0C06E235B8}" dt="2023-04-12T10:09:09.171" v="37" actId="478"/>
            <ac:spMkLst>
              <pc:docMk/>
              <pc:sldMasterMk cId="1467915953" sldId="2147483648"/>
              <pc:sldLayoutMk cId="641220775" sldId="2147483651"/>
              <ac:spMk id="8" creationId="{0C51C9D4-E980-EB38-7488-2276CA6998CF}"/>
            </ac:spMkLst>
          </pc:spChg>
        </pc:sldLayoutChg>
        <pc:sldLayoutChg chg="mod">
          <pc:chgData name="Xin Zhang (Shanghai Wicresoft Co,.Ltd.)" userId="474f572f-8271-4f60-858e-cee871e0aec6" providerId="ADAL" clId="{98FA9A63-EBBB-429B-8BCB-BA0C06E235B8}" dt="2023-04-12T09:10:53.298" v="32" actId="6014"/>
          <pc:sldLayoutMkLst>
            <pc:docMk/>
            <pc:sldMasterMk cId="1467915953" sldId="2147483648"/>
            <pc:sldLayoutMk cId="3257642269" sldId="2147483654"/>
          </pc:sldLayoutMkLst>
        </pc:sldLayoutChg>
        <pc:sldLayoutChg chg="mod">
          <pc:chgData name="Xin Zhang (Shanghai Wicresoft Co,.Ltd.)" userId="474f572f-8271-4f60-858e-cee871e0aec6" providerId="ADAL" clId="{98FA9A63-EBBB-429B-8BCB-BA0C06E235B8}" dt="2023-04-12T09:10:58.012" v="33" actId="6014"/>
          <pc:sldLayoutMkLst>
            <pc:docMk/>
            <pc:sldMasterMk cId="1467915953" sldId="2147483648"/>
            <pc:sldLayoutMk cId="1771624723" sldId="2147483655"/>
          </pc:sldLayoutMkLst>
        </pc:sldLayoutChg>
        <pc:sldLayoutChg chg="modSp mod">
          <pc:chgData name="Xin Zhang (Shanghai Wicresoft Co,.Ltd.)" userId="474f572f-8271-4f60-858e-cee871e0aec6" providerId="ADAL" clId="{98FA9A63-EBBB-429B-8BCB-BA0C06E235B8}" dt="2023-04-12T09:11:11.157" v="34" actId="6014"/>
          <pc:sldLayoutMkLst>
            <pc:docMk/>
            <pc:sldMasterMk cId="1467915953" sldId="2147483648"/>
            <pc:sldLayoutMk cId="3444805960" sldId="2147483656"/>
          </pc:sldLayoutMkLst>
          <pc:spChg chg="mod">
            <ac:chgData name="Xin Zhang (Shanghai Wicresoft Co,.Ltd.)" userId="474f572f-8271-4f60-858e-cee871e0aec6" providerId="ADAL" clId="{98FA9A63-EBBB-429B-8BCB-BA0C06E235B8}" dt="2023-04-12T08:45:50.250" v="26" actId="20577"/>
            <ac:spMkLst>
              <pc:docMk/>
              <pc:sldMasterMk cId="1467915953" sldId="2147483648"/>
              <pc:sldLayoutMk cId="3444805960" sldId="2147483656"/>
              <ac:spMk id="9" creationId="{A01EED25-4D2A-435D-A5F9-01DCC2F07486}"/>
            </ac:spMkLst>
          </pc:spChg>
        </pc:sldLayoutChg>
        <pc:sldLayoutChg chg="mod">
          <pc:chgData name="Xin Zhang (Shanghai Wicresoft Co,.Ltd.)" userId="474f572f-8271-4f60-858e-cee871e0aec6" providerId="ADAL" clId="{98FA9A63-EBBB-429B-8BCB-BA0C06E235B8}" dt="2023-04-12T09:10:40.258" v="30" actId="6014"/>
          <pc:sldLayoutMkLst>
            <pc:docMk/>
            <pc:sldMasterMk cId="1467915953" sldId="2147483648"/>
            <pc:sldLayoutMk cId="1929775993" sldId="2147483657"/>
          </pc:sldLayoutMkLst>
        </pc:sldLayoutChg>
        <pc:sldLayoutChg chg="modSp new mod">
          <pc:chgData name="Xin Zhang (Shanghai Wicresoft Co,.Ltd.)" userId="474f572f-8271-4f60-858e-cee871e0aec6" providerId="ADAL" clId="{98FA9A63-EBBB-429B-8BCB-BA0C06E235B8}" dt="2023-04-13T02:36:20.629" v="57" actId="20577"/>
          <pc:sldLayoutMkLst>
            <pc:docMk/>
            <pc:sldMasterMk cId="1467915953" sldId="2147483648"/>
            <pc:sldLayoutMk cId="2029067888" sldId="2147483658"/>
          </pc:sldLayoutMkLst>
          <pc:spChg chg="mod">
            <ac:chgData name="Xin Zhang (Shanghai Wicresoft Co,.Ltd.)" userId="474f572f-8271-4f60-858e-cee871e0aec6" providerId="ADAL" clId="{98FA9A63-EBBB-429B-8BCB-BA0C06E235B8}" dt="2023-04-13T02:36:20.629" v="57" actId="20577"/>
            <ac:spMkLst>
              <pc:docMk/>
              <pc:sldMasterMk cId="1467915953" sldId="2147483648"/>
              <pc:sldLayoutMk cId="2029067888" sldId="2147483658"/>
              <ac:spMk id="2" creationId="{0A43209F-F828-32AA-5AE9-2EEA29189BA8}"/>
            </ac:spMkLst>
          </pc:spChg>
        </pc:sldLayoutChg>
      </pc:sldMasterChg>
    </pc:docChg>
  </pc:docChgLst>
  <pc:docChgLst>
    <pc:chgData name="Wang, Jinjing Kandy" userId="e7542f96-5e3b-42f9-84eb-993b3ab55ce7" providerId="ADAL" clId="{942CF1CC-C123-4C09-861B-B164FE2BDDAD}"/>
    <pc:docChg chg="undo custSel modSld modMainMaster">
      <pc:chgData name="Wang, Jinjing Kandy" userId="e7542f96-5e3b-42f9-84eb-993b3ab55ce7" providerId="ADAL" clId="{942CF1CC-C123-4C09-861B-B164FE2BDDAD}" dt="2023-05-04T05:20:26.510" v="64"/>
      <pc:docMkLst>
        <pc:docMk/>
      </pc:docMkLst>
      <pc:sldChg chg="modSp mod">
        <pc:chgData name="Wang, Jinjing Kandy" userId="e7542f96-5e3b-42f9-84eb-993b3ab55ce7" providerId="ADAL" clId="{942CF1CC-C123-4C09-861B-B164FE2BDDAD}" dt="2023-05-04T05:19:26.719" v="49"/>
        <pc:sldMkLst>
          <pc:docMk/>
          <pc:sldMk cId="1421421680" sldId="256"/>
        </pc:sldMkLst>
        <pc:spChg chg="mod">
          <ac:chgData name="Wang, Jinjing Kandy" userId="e7542f96-5e3b-42f9-84eb-993b3ab55ce7" providerId="ADAL" clId="{942CF1CC-C123-4C09-861B-B164FE2BDDAD}" dt="2023-05-04T05:19:13.340" v="48" actId="20577"/>
          <ac:spMkLst>
            <pc:docMk/>
            <pc:sldMk cId="1421421680" sldId="256"/>
            <ac:spMk id="9" creationId="{6C2532AA-A647-48FF-8A25-36777AF5B18D}"/>
          </ac:spMkLst>
        </pc:spChg>
        <pc:spChg chg="mod">
          <ac:chgData name="Wang, Jinjing Kandy" userId="e7542f96-5e3b-42f9-84eb-993b3ab55ce7" providerId="ADAL" clId="{942CF1CC-C123-4C09-861B-B164FE2BDDAD}" dt="2023-05-04T05:19:26.719" v="49"/>
          <ac:spMkLst>
            <pc:docMk/>
            <pc:sldMk cId="1421421680" sldId="256"/>
            <ac:spMk id="12" creationId="{BFF7D8B0-524B-4065-95EB-00BAEDA26918}"/>
          </ac:spMkLst>
        </pc:spChg>
      </pc:sldChg>
      <pc:sldChg chg="delSp modSp mod chgLayout">
        <pc:chgData name="Wang, Jinjing Kandy" userId="e7542f96-5e3b-42f9-84eb-993b3ab55ce7" providerId="ADAL" clId="{942CF1CC-C123-4C09-861B-B164FE2BDDAD}" dt="2023-05-04T05:19:46.709" v="54" actId="700"/>
        <pc:sldMkLst>
          <pc:docMk/>
          <pc:sldMk cId="1290999341" sldId="259"/>
        </pc:sldMkLst>
        <pc:spChg chg="del mod ord">
          <ac:chgData name="Wang, Jinjing Kandy" userId="e7542f96-5e3b-42f9-84eb-993b3ab55ce7" providerId="ADAL" clId="{942CF1CC-C123-4C09-861B-B164FE2BDDAD}" dt="2023-05-04T05:19:41.332" v="52" actId="478"/>
          <ac:spMkLst>
            <pc:docMk/>
            <pc:sldMk cId="1290999341" sldId="259"/>
            <ac:spMk id="3" creationId="{F3C11718-82C1-038B-179D-6E3707578A82}"/>
          </ac:spMkLst>
        </pc:spChg>
        <pc:spChg chg="mod ord">
          <ac:chgData name="Wang, Jinjing Kandy" userId="e7542f96-5e3b-42f9-84eb-993b3ab55ce7" providerId="ADAL" clId="{942CF1CC-C123-4C09-861B-B164FE2BDDAD}" dt="2023-05-04T05:19:46.709" v="54" actId="700"/>
          <ac:spMkLst>
            <pc:docMk/>
            <pc:sldMk cId="1290999341" sldId="259"/>
            <ac:spMk id="4" creationId="{7E146E7C-0D83-410E-B360-7847E2675D8E}"/>
          </ac:spMkLst>
        </pc:spChg>
        <pc:spChg chg="mod ord">
          <ac:chgData name="Wang, Jinjing Kandy" userId="e7542f96-5e3b-42f9-84eb-993b3ab55ce7" providerId="ADAL" clId="{942CF1CC-C123-4C09-861B-B164FE2BDDAD}" dt="2023-05-04T05:19:46.709" v="54" actId="700"/>
          <ac:spMkLst>
            <pc:docMk/>
            <pc:sldMk cId="1290999341" sldId="259"/>
            <ac:spMk id="5" creationId="{7BBC5F1D-2F12-47ED-BD76-3F60ED1D9999}"/>
          </ac:spMkLst>
        </pc:spChg>
        <pc:spChg chg="del mod ord">
          <ac:chgData name="Wang, Jinjing Kandy" userId="e7542f96-5e3b-42f9-84eb-993b3ab55ce7" providerId="ADAL" clId="{942CF1CC-C123-4C09-861B-B164FE2BDDAD}" dt="2023-05-04T05:19:39.621" v="51" actId="478"/>
          <ac:spMkLst>
            <pc:docMk/>
            <pc:sldMk cId="1290999341" sldId="259"/>
            <ac:spMk id="6" creationId="{4D66E804-7F5D-AFE3-CC08-F6AFFD7C0AB5}"/>
          </ac:spMkLst>
        </pc:spChg>
        <pc:spChg chg="del mod ord">
          <ac:chgData name="Wang, Jinjing Kandy" userId="e7542f96-5e3b-42f9-84eb-993b3ab55ce7" providerId="ADAL" clId="{942CF1CC-C123-4C09-861B-B164FE2BDDAD}" dt="2023-05-04T05:19:43.202" v="53" actId="478"/>
          <ac:spMkLst>
            <pc:docMk/>
            <pc:sldMk cId="1290999341" sldId="259"/>
            <ac:spMk id="7" creationId="{5B41FE60-3954-F5D5-00F7-B22475A388D2}"/>
          </ac:spMkLst>
        </pc:spChg>
      </pc:sldChg>
      <pc:sldChg chg="delSp modSp mod chgLayout">
        <pc:chgData name="Wang, Jinjing Kandy" userId="e7542f96-5e3b-42f9-84eb-993b3ab55ce7" providerId="ADAL" clId="{942CF1CC-C123-4C09-861B-B164FE2BDDAD}" dt="2023-05-04T05:20:13.395" v="62" actId="700"/>
        <pc:sldMkLst>
          <pc:docMk/>
          <pc:sldMk cId="3718478516" sldId="260"/>
        </pc:sldMkLst>
        <pc:spChg chg="del">
          <ac:chgData name="Wang, Jinjing Kandy" userId="e7542f96-5e3b-42f9-84eb-993b3ab55ce7" providerId="ADAL" clId="{942CF1CC-C123-4C09-861B-B164FE2BDDAD}" dt="2023-05-04T05:20:08.269" v="60" actId="478"/>
          <ac:spMkLst>
            <pc:docMk/>
            <pc:sldMk cId="3718478516" sldId="260"/>
            <ac:spMk id="2" creationId="{0D9EE3EA-20D9-D31C-3BBE-D35E6485ED90}"/>
          </ac:spMkLst>
        </pc:spChg>
        <pc:spChg chg="del">
          <ac:chgData name="Wang, Jinjing Kandy" userId="e7542f96-5e3b-42f9-84eb-993b3ab55ce7" providerId="ADAL" clId="{942CF1CC-C123-4C09-861B-B164FE2BDDAD}" dt="2023-05-04T05:20:06.340" v="59" actId="478"/>
          <ac:spMkLst>
            <pc:docMk/>
            <pc:sldMk cId="3718478516" sldId="260"/>
            <ac:spMk id="3" creationId="{E84C79D5-82BA-A154-9D98-F400A0901ADD}"/>
          </ac:spMkLst>
        </pc:spChg>
        <pc:spChg chg="mod ord">
          <ac:chgData name="Wang, Jinjing Kandy" userId="e7542f96-5e3b-42f9-84eb-993b3ab55ce7" providerId="ADAL" clId="{942CF1CC-C123-4C09-861B-B164FE2BDDAD}" dt="2023-05-04T05:20:13.395" v="62" actId="700"/>
          <ac:spMkLst>
            <pc:docMk/>
            <pc:sldMk cId="3718478516" sldId="260"/>
            <ac:spMk id="5" creationId="{5EBEDA7B-C1DD-4DA4-98BE-83B756FBBF3E}"/>
          </ac:spMkLst>
        </pc:spChg>
        <pc:spChg chg="del">
          <ac:chgData name="Wang, Jinjing Kandy" userId="e7542f96-5e3b-42f9-84eb-993b3ab55ce7" providerId="ADAL" clId="{942CF1CC-C123-4C09-861B-B164FE2BDDAD}" dt="2023-05-04T05:20:09.851" v="61" actId="478"/>
          <ac:spMkLst>
            <pc:docMk/>
            <pc:sldMk cId="3718478516" sldId="260"/>
            <ac:spMk id="6" creationId="{0C0AB247-B737-462B-591F-94E7A7188310}"/>
          </ac:spMkLst>
        </pc:spChg>
      </pc:sldChg>
      <pc:sldChg chg="addSp delSp modSp mod chgLayout">
        <pc:chgData name="Wang, Jinjing Kandy" userId="e7542f96-5e3b-42f9-84eb-993b3ab55ce7" providerId="ADAL" clId="{942CF1CC-C123-4C09-861B-B164FE2BDDAD}" dt="2023-05-04T05:20:26.510" v="64"/>
        <pc:sldMkLst>
          <pc:docMk/>
          <pc:sldMk cId="2446543805" sldId="262"/>
        </pc:sldMkLst>
        <pc:spChg chg="add mod ord">
          <ac:chgData name="Wang, Jinjing Kandy" userId="e7542f96-5e3b-42f9-84eb-993b3ab55ce7" providerId="ADAL" clId="{942CF1CC-C123-4C09-861B-B164FE2BDDAD}" dt="2023-05-04T05:20:22.939" v="63" actId="700"/>
          <ac:spMkLst>
            <pc:docMk/>
            <pc:sldMk cId="2446543805" sldId="262"/>
            <ac:spMk id="2" creationId="{011046CD-F07F-5316-D428-CD90FD22E9CE}"/>
          </ac:spMkLst>
        </pc:spChg>
        <pc:spChg chg="mod ord">
          <ac:chgData name="Wang, Jinjing Kandy" userId="e7542f96-5e3b-42f9-84eb-993b3ab55ce7" providerId="ADAL" clId="{942CF1CC-C123-4C09-861B-B164FE2BDDAD}" dt="2023-05-04T05:20:22.939" v="63" actId="700"/>
          <ac:spMkLst>
            <pc:docMk/>
            <pc:sldMk cId="2446543805" sldId="262"/>
            <ac:spMk id="4" creationId="{0280FE23-3FD0-4989-BBD8-F98469242DB8}"/>
          </ac:spMkLst>
        </pc:spChg>
        <pc:spChg chg="mod ord">
          <ac:chgData name="Wang, Jinjing Kandy" userId="e7542f96-5e3b-42f9-84eb-993b3ab55ce7" providerId="ADAL" clId="{942CF1CC-C123-4C09-861B-B164FE2BDDAD}" dt="2023-05-04T05:20:26.510" v="64"/>
          <ac:spMkLst>
            <pc:docMk/>
            <pc:sldMk cId="2446543805" sldId="262"/>
            <ac:spMk id="5" creationId="{929167BD-7790-467B-980C-709781C5646C}"/>
          </ac:spMkLst>
        </pc:spChg>
        <pc:spChg chg="del">
          <ac:chgData name="Wang, Jinjing Kandy" userId="e7542f96-5e3b-42f9-84eb-993b3ab55ce7" providerId="ADAL" clId="{942CF1CC-C123-4C09-861B-B164FE2BDDAD}" dt="2023-05-04T05:20:22.939" v="63" actId="700"/>
          <ac:spMkLst>
            <pc:docMk/>
            <pc:sldMk cId="2446543805" sldId="262"/>
            <ac:spMk id="7" creationId="{50F8BEDC-5EBD-BE04-91AC-BE650315259B}"/>
          </ac:spMkLst>
        </pc:spChg>
      </pc:sldChg>
      <pc:sldChg chg="addSp delSp modSp mod chgLayout">
        <pc:chgData name="Wang, Jinjing Kandy" userId="e7542f96-5e3b-42f9-84eb-993b3ab55ce7" providerId="ADAL" clId="{942CF1CC-C123-4C09-861B-B164FE2BDDAD}" dt="2023-05-04T05:19:59.230" v="58" actId="700"/>
        <pc:sldMkLst>
          <pc:docMk/>
          <pc:sldMk cId="2940632198" sldId="264"/>
        </pc:sldMkLst>
        <pc:spChg chg="add mod ord">
          <ac:chgData name="Wang, Jinjing Kandy" userId="e7542f96-5e3b-42f9-84eb-993b3ab55ce7" providerId="ADAL" clId="{942CF1CC-C123-4C09-861B-B164FE2BDDAD}" dt="2023-05-04T05:19:59.230" v="58" actId="700"/>
          <ac:spMkLst>
            <pc:docMk/>
            <pc:sldMk cId="2940632198" sldId="264"/>
            <ac:spMk id="2" creationId="{B45ED099-F138-D854-3749-9F1FBCE2BB8F}"/>
          </ac:spMkLst>
        </pc:spChg>
        <pc:spChg chg="add mod ord">
          <ac:chgData name="Wang, Jinjing Kandy" userId="e7542f96-5e3b-42f9-84eb-993b3ab55ce7" providerId="ADAL" clId="{942CF1CC-C123-4C09-861B-B164FE2BDDAD}" dt="2023-05-04T05:19:59.230" v="58" actId="700"/>
          <ac:spMkLst>
            <pc:docMk/>
            <pc:sldMk cId="2940632198" sldId="264"/>
            <ac:spMk id="3" creationId="{4022FAC4-27B8-CE4A-BFD3-0DEABC5946D7}"/>
          </ac:spMkLst>
        </pc:spChg>
        <pc:spChg chg="del">
          <ac:chgData name="Wang, Jinjing Kandy" userId="e7542f96-5e3b-42f9-84eb-993b3ab55ce7" providerId="ADAL" clId="{942CF1CC-C123-4C09-861B-B164FE2BDDAD}" dt="2023-05-04T05:19:51.485" v="56" actId="478"/>
          <ac:spMkLst>
            <pc:docMk/>
            <pc:sldMk cId="2940632198" sldId="264"/>
            <ac:spMk id="4" creationId="{61BE865E-F4DA-2C2C-F85C-E23B05FFE19D}"/>
          </ac:spMkLst>
        </pc:spChg>
        <pc:spChg chg="del">
          <ac:chgData name="Wang, Jinjing Kandy" userId="e7542f96-5e3b-42f9-84eb-993b3ab55ce7" providerId="ADAL" clId="{942CF1CC-C123-4C09-861B-B164FE2BDDAD}" dt="2023-05-04T05:19:50.300" v="55" actId="478"/>
          <ac:spMkLst>
            <pc:docMk/>
            <pc:sldMk cId="2940632198" sldId="264"/>
            <ac:spMk id="5" creationId="{B7670321-F0F9-1C1B-52A3-6C74ECAF313D}"/>
          </ac:spMkLst>
        </pc:spChg>
        <pc:spChg chg="del">
          <ac:chgData name="Wang, Jinjing Kandy" userId="e7542f96-5e3b-42f9-84eb-993b3ab55ce7" providerId="ADAL" clId="{942CF1CC-C123-4C09-861B-B164FE2BDDAD}" dt="2023-05-04T05:19:52.923" v="57" actId="478"/>
          <ac:spMkLst>
            <pc:docMk/>
            <pc:sldMk cId="2940632198" sldId="264"/>
            <ac:spMk id="6" creationId="{8C96C3F7-00F4-7D3A-A2A0-0B5F1629759A}"/>
          </ac:spMkLst>
        </pc:spChg>
        <pc:spChg chg="add mod ord">
          <ac:chgData name="Wang, Jinjing Kandy" userId="e7542f96-5e3b-42f9-84eb-993b3ab55ce7" providerId="ADAL" clId="{942CF1CC-C123-4C09-861B-B164FE2BDDAD}" dt="2023-05-04T05:19:59.230" v="58" actId="700"/>
          <ac:spMkLst>
            <pc:docMk/>
            <pc:sldMk cId="2940632198" sldId="264"/>
            <ac:spMk id="7" creationId="{AC7D88AD-2EB4-ABD6-3569-2EB66A32F370}"/>
          </ac:spMkLst>
        </pc:spChg>
        <pc:spChg chg="del">
          <ac:chgData name="Wang, Jinjing Kandy" userId="e7542f96-5e3b-42f9-84eb-993b3ab55ce7" providerId="ADAL" clId="{942CF1CC-C123-4C09-861B-B164FE2BDDAD}" dt="2023-05-04T05:19:59.230" v="58" actId="700"/>
          <ac:spMkLst>
            <pc:docMk/>
            <pc:sldMk cId="2940632198" sldId="264"/>
            <ac:spMk id="13" creationId="{F4FA4A1B-DCED-400A-51FD-79E33747BB5C}"/>
          </ac:spMkLst>
        </pc:spChg>
        <pc:spChg chg="del">
          <ac:chgData name="Wang, Jinjing Kandy" userId="e7542f96-5e3b-42f9-84eb-993b3ab55ce7" providerId="ADAL" clId="{942CF1CC-C123-4C09-861B-B164FE2BDDAD}" dt="2023-05-04T05:19:59.230" v="58" actId="700"/>
          <ac:spMkLst>
            <pc:docMk/>
            <pc:sldMk cId="2940632198" sldId="264"/>
            <ac:spMk id="14" creationId="{AC15AEE7-7F66-F301-8112-34AB62B1B0CC}"/>
          </ac:spMkLst>
        </pc:spChg>
        <pc:spChg chg="del">
          <ac:chgData name="Wang, Jinjing Kandy" userId="e7542f96-5e3b-42f9-84eb-993b3ab55ce7" providerId="ADAL" clId="{942CF1CC-C123-4C09-861B-B164FE2BDDAD}" dt="2023-05-04T05:19:59.230" v="58" actId="700"/>
          <ac:spMkLst>
            <pc:docMk/>
            <pc:sldMk cId="2940632198" sldId="264"/>
            <ac:spMk id="15" creationId="{8702713A-4E9D-E470-2336-6ADCF2376E65}"/>
          </ac:spMkLst>
        </pc:spChg>
      </pc:sldChg>
      <pc:sldMasterChg chg="modSldLayout">
        <pc:chgData name="Wang, Jinjing Kandy" userId="e7542f96-5e3b-42f9-84eb-993b3ab55ce7" providerId="ADAL" clId="{942CF1CC-C123-4C09-861B-B164FE2BDDAD}" dt="2023-05-04T05:18:17.963" v="47"/>
        <pc:sldMasterMkLst>
          <pc:docMk/>
          <pc:sldMasterMk cId="1467915953" sldId="2147483648"/>
        </pc:sldMasterMkLst>
        <pc:sldLayoutChg chg="delSp modSp mod">
          <pc:chgData name="Wang, Jinjing Kandy" userId="e7542f96-5e3b-42f9-84eb-993b3ab55ce7" providerId="ADAL" clId="{942CF1CC-C123-4C09-861B-B164FE2BDDAD}" dt="2023-05-04T05:17:24.577" v="27" actId="20577"/>
          <pc:sldLayoutMkLst>
            <pc:docMk/>
            <pc:sldMasterMk cId="1467915953" sldId="2147483648"/>
            <pc:sldLayoutMk cId="3218541457" sldId="2147483649"/>
          </pc:sldLayoutMkLst>
          <pc:spChg chg="mod">
            <ac:chgData name="Wang, Jinjing Kandy" userId="e7542f96-5e3b-42f9-84eb-993b3ab55ce7" providerId="ADAL" clId="{942CF1CC-C123-4C09-861B-B164FE2BDDAD}" dt="2023-05-04T05:15:58.935" v="10" actId="20577"/>
            <ac:spMkLst>
              <pc:docMk/>
              <pc:sldMasterMk cId="1467915953" sldId="2147483648"/>
              <pc:sldLayoutMk cId="3218541457" sldId="2147483649"/>
              <ac:spMk id="2" creationId="{E545B57F-7D9D-4AD8-9FE4-E5267D65BB87}"/>
            </ac:spMkLst>
          </pc:spChg>
          <pc:spChg chg="mod">
            <ac:chgData name="Wang, Jinjing Kandy" userId="e7542f96-5e3b-42f9-84eb-993b3ab55ce7" providerId="ADAL" clId="{942CF1CC-C123-4C09-861B-B164FE2BDDAD}" dt="2023-05-04T05:17:24.577" v="27" actId="20577"/>
            <ac:spMkLst>
              <pc:docMk/>
              <pc:sldMasterMk cId="1467915953" sldId="2147483648"/>
              <pc:sldLayoutMk cId="3218541457" sldId="2147483649"/>
              <ac:spMk id="9" creationId="{CA939A61-406D-45DC-B757-059EFAA05866}"/>
            </ac:spMkLst>
          </pc:spChg>
          <pc:spChg chg="del">
            <ac:chgData name="Wang, Jinjing Kandy" userId="e7542f96-5e3b-42f9-84eb-993b3ab55ce7" providerId="ADAL" clId="{942CF1CC-C123-4C09-861B-B164FE2BDDAD}" dt="2023-05-04T05:15:37.604" v="1" actId="478"/>
            <ac:spMkLst>
              <pc:docMk/>
              <pc:sldMasterMk cId="1467915953" sldId="2147483648"/>
              <pc:sldLayoutMk cId="3218541457" sldId="2147483649"/>
              <ac:spMk id="16" creationId="{3A12BA36-473C-8483-CB18-E1AF7262372E}"/>
            </ac:spMkLst>
          </pc:spChg>
          <pc:spChg chg="del">
            <ac:chgData name="Wang, Jinjing Kandy" userId="e7542f96-5e3b-42f9-84eb-993b3ab55ce7" providerId="ADAL" clId="{942CF1CC-C123-4C09-861B-B164FE2BDDAD}" dt="2023-05-04T05:15:36.335" v="0" actId="478"/>
            <ac:spMkLst>
              <pc:docMk/>
              <pc:sldMasterMk cId="1467915953" sldId="2147483648"/>
              <pc:sldLayoutMk cId="3218541457" sldId="2147483649"/>
              <ac:spMk id="17" creationId="{90F0B8BA-5D13-E867-D859-868D026EDE48}"/>
            </ac:spMkLst>
          </pc:spChg>
        </pc:sldLayoutChg>
        <pc:sldLayoutChg chg="modSp mod">
          <pc:chgData name="Wang, Jinjing Kandy" userId="e7542f96-5e3b-42f9-84eb-993b3ab55ce7" providerId="ADAL" clId="{942CF1CC-C123-4C09-861B-B164FE2BDDAD}" dt="2023-05-04T05:17:40.216" v="36" actId="20577"/>
          <pc:sldLayoutMkLst>
            <pc:docMk/>
            <pc:sldMasterMk cId="1467915953" sldId="2147483648"/>
            <pc:sldLayoutMk cId="82374293" sldId="2147483650"/>
          </pc:sldLayoutMkLst>
          <pc:spChg chg="mod">
            <ac:chgData name="Wang, Jinjing Kandy" userId="e7542f96-5e3b-42f9-84eb-993b3ab55ce7" providerId="ADAL" clId="{942CF1CC-C123-4C09-861B-B164FE2BDDAD}" dt="2023-05-04T05:17:40.216" v="36" actId="20577"/>
            <ac:spMkLst>
              <pc:docMk/>
              <pc:sldMasterMk cId="1467915953" sldId="2147483648"/>
              <pc:sldLayoutMk cId="82374293" sldId="2147483650"/>
              <ac:spMk id="5" creationId="{055DFAA1-D4C3-4306-A3AE-0641E3581966}"/>
            </ac:spMkLst>
          </pc:spChg>
        </pc:sldLayoutChg>
        <pc:sldLayoutChg chg="modSp mod">
          <pc:chgData name="Wang, Jinjing Kandy" userId="e7542f96-5e3b-42f9-84eb-993b3ab55ce7" providerId="ADAL" clId="{942CF1CC-C123-4C09-861B-B164FE2BDDAD}" dt="2023-05-04T05:18:09.386" v="45"/>
          <pc:sldLayoutMkLst>
            <pc:docMk/>
            <pc:sldMasterMk cId="1467915953" sldId="2147483648"/>
            <pc:sldLayoutMk cId="641220775" sldId="2147483651"/>
          </pc:sldLayoutMkLst>
          <pc:spChg chg="mod">
            <ac:chgData name="Wang, Jinjing Kandy" userId="e7542f96-5e3b-42f9-84eb-993b3ab55ce7" providerId="ADAL" clId="{942CF1CC-C123-4C09-861B-B164FE2BDDAD}" dt="2023-05-04T05:18:09.386" v="45"/>
            <ac:spMkLst>
              <pc:docMk/>
              <pc:sldMasterMk cId="1467915953" sldId="2147483648"/>
              <pc:sldLayoutMk cId="641220775" sldId="2147483651"/>
              <ac:spMk id="5" creationId="{51EF8C95-8814-4768-850F-851B6434A9EE}"/>
            </ac:spMkLst>
          </pc:spChg>
        </pc:sldLayoutChg>
        <pc:sldLayoutChg chg="modSp mod">
          <pc:chgData name="Wang, Jinjing Kandy" userId="e7542f96-5e3b-42f9-84eb-993b3ab55ce7" providerId="ADAL" clId="{942CF1CC-C123-4C09-861B-B164FE2BDDAD}" dt="2023-05-04T05:18:13.355" v="46"/>
          <pc:sldLayoutMkLst>
            <pc:docMk/>
            <pc:sldMasterMk cId="1467915953" sldId="2147483648"/>
            <pc:sldLayoutMk cId="3257642269" sldId="2147483654"/>
          </pc:sldLayoutMkLst>
          <pc:spChg chg="mod">
            <ac:chgData name="Wang, Jinjing Kandy" userId="e7542f96-5e3b-42f9-84eb-993b3ab55ce7" providerId="ADAL" clId="{942CF1CC-C123-4C09-861B-B164FE2BDDAD}" dt="2023-05-04T05:18:13.355" v="46"/>
            <ac:spMkLst>
              <pc:docMk/>
              <pc:sldMasterMk cId="1467915953" sldId="2147483648"/>
              <pc:sldLayoutMk cId="3257642269" sldId="2147483654"/>
              <ac:spMk id="4" creationId="{C802B25F-898B-4C1A-94A9-699B8B55DF0F}"/>
            </ac:spMkLst>
          </pc:spChg>
        </pc:sldLayoutChg>
        <pc:sldLayoutChg chg="modSp mod">
          <pc:chgData name="Wang, Jinjing Kandy" userId="e7542f96-5e3b-42f9-84eb-993b3ab55ce7" providerId="ADAL" clId="{942CF1CC-C123-4C09-861B-B164FE2BDDAD}" dt="2023-05-04T05:18:17.963" v="47"/>
          <pc:sldLayoutMkLst>
            <pc:docMk/>
            <pc:sldMasterMk cId="1467915953" sldId="2147483648"/>
            <pc:sldLayoutMk cId="1771624723" sldId="2147483655"/>
          </pc:sldLayoutMkLst>
          <pc:spChg chg="mod">
            <ac:chgData name="Wang, Jinjing Kandy" userId="e7542f96-5e3b-42f9-84eb-993b3ab55ce7" providerId="ADAL" clId="{942CF1CC-C123-4C09-861B-B164FE2BDDAD}" dt="2023-05-04T05:18:17.963" v="47"/>
            <ac:spMkLst>
              <pc:docMk/>
              <pc:sldMasterMk cId="1467915953" sldId="2147483648"/>
              <pc:sldLayoutMk cId="1771624723" sldId="2147483655"/>
              <ac:spMk id="3" creationId="{66262BA1-A5A7-45F4-B365-E880E1C324C3}"/>
            </ac:spMkLst>
          </pc:spChg>
        </pc:sldLayoutChg>
        <pc:sldLayoutChg chg="modSp mod">
          <pc:chgData name="Wang, Jinjing Kandy" userId="e7542f96-5e3b-42f9-84eb-993b3ab55ce7" providerId="ADAL" clId="{942CF1CC-C123-4C09-861B-B164FE2BDDAD}" dt="2023-05-04T05:18:00.399" v="44" actId="20577"/>
          <pc:sldLayoutMkLst>
            <pc:docMk/>
            <pc:sldMasterMk cId="1467915953" sldId="2147483648"/>
            <pc:sldLayoutMk cId="1929775993" sldId="2147483657"/>
          </pc:sldLayoutMkLst>
          <pc:spChg chg="mod">
            <ac:chgData name="Wang, Jinjing Kandy" userId="e7542f96-5e3b-42f9-84eb-993b3ab55ce7" providerId="ADAL" clId="{942CF1CC-C123-4C09-861B-B164FE2BDDAD}" dt="2023-05-04T05:18:00.399" v="44" actId="20577"/>
            <ac:spMkLst>
              <pc:docMk/>
              <pc:sldMasterMk cId="1467915953" sldId="2147483648"/>
              <pc:sldLayoutMk cId="1929775993" sldId="2147483657"/>
              <ac:spMk id="3" creationId="{CAEA95BB-0FD6-4D94-81DB-8D38069818E5}"/>
            </ac:spMkLst>
          </pc:spChg>
        </pc:sldLayoutChg>
      </pc:sldMasterChg>
    </pc:docChg>
  </pc:docChgLst>
  <pc:docChgLst>
    <pc:chgData name="Xin Zhang (Shanghai Wicresoft Co,.Ltd.)" userId="474f572f-8271-4f60-858e-cee871e0aec6" providerId="ADAL" clId="{1C31C234-035D-4CA4-842C-580303409E30}"/>
    <pc:docChg chg="custSel modSld modMainMaster">
      <pc:chgData name="Xin Zhang (Shanghai Wicresoft Co,.Ltd.)" userId="474f572f-8271-4f60-858e-cee871e0aec6" providerId="ADAL" clId="{1C31C234-035D-4CA4-842C-580303409E30}" dt="2023-04-12T08:43:44.919" v="3" actId="478"/>
      <pc:docMkLst>
        <pc:docMk/>
      </pc:docMkLst>
      <pc:sldChg chg="modSp">
        <pc:chgData name="Xin Zhang (Shanghai Wicresoft Co,.Ltd.)" userId="474f572f-8271-4f60-858e-cee871e0aec6" providerId="ADAL" clId="{1C31C234-035D-4CA4-842C-580303409E30}" dt="2023-04-12T08:37:48.203" v="2"/>
        <pc:sldMkLst>
          <pc:docMk/>
          <pc:sldMk cId="1421421680" sldId="256"/>
        </pc:sldMkLst>
        <pc:spChg chg="mod">
          <ac:chgData name="Xin Zhang (Shanghai Wicresoft Co,.Ltd.)" userId="474f572f-8271-4f60-858e-cee871e0aec6" providerId="ADAL" clId="{1C31C234-035D-4CA4-842C-580303409E30}" dt="2023-04-12T08:37:48.203" v="2"/>
          <ac:spMkLst>
            <pc:docMk/>
            <pc:sldMk cId="1421421680" sldId="256"/>
            <ac:spMk id="9" creationId="{6C2532AA-A647-48FF-8A25-36777AF5B18D}"/>
          </ac:spMkLst>
        </pc:spChg>
        <pc:spChg chg="mod">
          <ac:chgData name="Xin Zhang (Shanghai Wicresoft Co,.Ltd.)" userId="474f572f-8271-4f60-858e-cee871e0aec6" providerId="ADAL" clId="{1C31C234-035D-4CA4-842C-580303409E30}" dt="2023-04-12T08:37:34.445" v="1"/>
          <ac:spMkLst>
            <pc:docMk/>
            <pc:sldMk cId="1421421680" sldId="256"/>
            <ac:spMk id="12" creationId="{BFF7D8B0-524B-4065-95EB-00BAEDA26918}"/>
          </ac:spMkLst>
        </pc:spChg>
      </pc:sldChg>
      <pc:sldChg chg="modSp">
        <pc:chgData name="Xin Zhang (Shanghai Wicresoft Co,.Ltd.)" userId="474f572f-8271-4f60-858e-cee871e0aec6" providerId="ADAL" clId="{1C31C234-035D-4CA4-842C-580303409E30}" dt="2023-04-12T08:37:34.445" v="1"/>
        <pc:sldMkLst>
          <pc:docMk/>
          <pc:sldMk cId="2446543805" sldId="262"/>
        </pc:sldMkLst>
        <pc:spChg chg="mod">
          <ac:chgData name="Xin Zhang (Shanghai Wicresoft Co,.Ltd.)" userId="474f572f-8271-4f60-858e-cee871e0aec6" providerId="ADAL" clId="{1C31C234-035D-4CA4-842C-580303409E30}" dt="2023-04-12T08:37:34.445" v="1"/>
          <ac:spMkLst>
            <pc:docMk/>
            <pc:sldMk cId="2446543805" sldId="262"/>
            <ac:spMk id="5" creationId="{929167BD-7790-467B-980C-709781C5646C}"/>
          </ac:spMkLst>
        </pc:spChg>
      </pc:sldChg>
      <pc:sldMasterChg chg="modSldLayout">
        <pc:chgData name="Xin Zhang (Shanghai Wicresoft Co,.Ltd.)" userId="474f572f-8271-4f60-858e-cee871e0aec6" providerId="ADAL" clId="{1C31C234-035D-4CA4-842C-580303409E30}" dt="2023-04-12T08:43:44.919" v="3" actId="478"/>
        <pc:sldMasterMkLst>
          <pc:docMk/>
          <pc:sldMasterMk cId="1467915953" sldId="2147483648"/>
        </pc:sldMasterMkLst>
        <pc:sldLayoutChg chg="delSp mod">
          <pc:chgData name="Xin Zhang (Shanghai Wicresoft Co,.Ltd.)" userId="474f572f-8271-4f60-858e-cee871e0aec6" providerId="ADAL" clId="{1C31C234-035D-4CA4-842C-580303409E30}" dt="2023-04-12T08:43:44.919" v="3" actId="478"/>
          <pc:sldLayoutMkLst>
            <pc:docMk/>
            <pc:sldMasterMk cId="1467915953" sldId="2147483648"/>
            <pc:sldLayoutMk cId="1929775993" sldId="2147483657"/>
          </pc:sldLayoutMkLst>
          <pc:spChg chg="del">
            <ac:chgData name="Xin Zhang (Shanghai Wicresoft Co,.Ltd.)" userId="474f572f-8271-4f60-858e-cee871e0aec6" providerId="ADAL" clId="{1C31C234-035D-4CA4-842C-580303409E30}" dt="2023-04-12T08:43:44.919" v="3" actId="478"/>
            <ac:spMkLst>
              <pc:docMk/>
              <pc:sldMasterMk cId="1467915953" sldId="2147483648"/>
              <pc:sldLayoutMk cId="1929775993" sldId="2147483657"/>
              <ac:spMk id="11" creationId="{3CCCD118-A808-47B5-869B-310AF975DC9C}"/>
            </ac:spMkLst>
          </pc:spChg>
          <pc:cxnChg chg="del">
            <ac:chgData name="Xin Zhang (Shanghai Wicresoft Co,.Ltd.)" userId="474f572f-8271-4f60-858e-cee871e0aec6" providerId="ADAL" clId="{1C31C234-035D-4CA4-842C-580303409E30}" dt="2023-04-12T08:43:44.919" v="3" actId="478"/>
            <ac:cxnSpMkLst>
              <pc:docMk/>
              <pc:sldMasterMk cId="1467915953" sldId="2147483648"/>
              <pc:sldLayoutMk cId="1929775993" sldId="2147483657"/>
              <ac:cxnSpMk id="10" creationId="{5866F782-5852-4C4E-B3FE-2AD687E8AC1B}"/>
            </ac:cxnSpMkLst>
          </pc:cxnChg>
        </pc:sldLayoutChg>
      </pc:sldMasterChg>
    </pc:docChg>
  </pc:docChgLst>
  <pc:docChgLst>
    <pc:chgData name="Xin Zhang (Shanghai Wicresoft Co,.Ltd.)" userId="474f572f-8271-4f60-858e-cee871e0aec6" providerId="ADAL" clId="{74E83FBE-9993-4889-BECE-149A8C87DABE}"/>
    <pc:docChg chg="undo custSel modSld modMainMaster">
      <pc:chgData name="Xin Zhang (Shanghai Wicresoft Co,.Ltd.)" userId="474f572f-8271-4f60-858e-cee871e0aec6" providerId="ADAL" clId="{74E83FBE-9993-4889-BECE-149A8C87DABE}" dt="2023-04-13T08:59:52.992" v="227" actId="14100"/>
      <pc:docMkLst>
        <pc:docMk/>
      </pc:docMkLst>
      <pc:sldChg chg="addSp delSp modSp mod">
        <pc:chgData name="Xin Zhang (Shanghai Wicresoft Co,.Ltd.)" userId="474f572f-8271-4f60-858e-cee871e0aec6" providerId="ADAL" clId="{74E83FBE-9993-4889-BECE-149A8C87DABE}" dt="2023-04-13T05:28:33.163" v="119"/>
        <pc:sldMkLst>
          <pc:docMk/>
          <pc:sldMk cId="1421421680" sldId="256"/>
        </pc:sldMkLst>
        <pc:spChg chg="add del mod">
          <ac:chgData name="Xin Zhang (Shanghai Wicresoft Co,.Ltd.)" userId="474f572f-8271-4f60-858e-cee871e0aec6" providerId="ADAL" clId="{74E83FBE-9993-4889-BECE-149A8C87DABE}" dt="2023-04-13T05:28:33.163" v="119"/>
          <ac:spMkLst>
            <pc:docMk/>
            <pc:sldMk cId="1421421680" sldId="256"/>
            <ac:spMk id="3" creationId="{0CFF4CA1-B496-77EA-742B-42B6AD87452E}"/>
          </ac:spMkLst>
        </pc:spChg>
        <pc:spChg chg="add del mod">
          <ac:chgData name="Xin Zhang (Shanghai Wicresoft Co,.Ltd.)" userId="474f572f-8271-4f60-858e-cee871e0aec6" providerId="ADAL" clId="{74E83FBE-9993-4889-BECE-149A8C87DABE}" dt="2023-04-13T05:28:33.163" v="119"/>
          <ac:spMkLst>
            <pc:docMk/>
            <pc:sldMk cId="1421421680" sldId="256"/>
            <ac:spMk id="4" creationId="{B3195C92-8561-6619-D8D5-4DF67AF14DBA}"/>
          </ac:spMkLst>
        </pc:spChg>
        <pc:spChg chg="add del mod">
          <ac:chgData name="Xin Zhang (Shanghai Wicresoft Co,.Ltd.)" userId="474f572f-8271-4f60-858e-cee871e0aec6" providerId="ADAL" clId="{74E83FBE-9993-4889-BECE-149A8C87DABE}" dt="2023-04-13T05:28:33.163" v="119"/>
          <ac:spMkLst>
            <pc:docMk/>
            <pc:sldMk cId="1421421680" sldId="256"/>
            <ac:spMk id="5" creationId="{3F90C3D0-9579-EE8B-0F51-754C6D378425}"/>
          </ac:spMkLst>
        </pc:spChg>
        <pc:spChg chg="add del mod">
          <ac:chgData name="Xin Zhang (Shanghai Wicresoft Co,.Ltd.)" userId="474f572f-8271-4f60-858e-cee871e0aec6" providerId="ADAL" clId="{74E83FBE-9993-4889-BECE-149A8C87DABE}" dt="2023-04-13T05:28:33.163" v="119"/>
          <ac:spMkLst>
            <pc:docMk/>
            <pc:sldMk cId="1421421680" sldId="256"/>
            <ac:spMk id="6" creationId="{C0A0D97C-B187-DEC8-7399-431B94F4E716}"/>
          </ac:spMkLst>
        </pc:spChg>
        <pc:spChg chg="mod">
          <ac:chgData name="Xin Zhang (Shanghai Wicresoft Co,.Ltd.)" userId="474f572f-8271-4f60-858e-cee871e0aec6" providerId="ADAL" clId="{74E83FBE-9993-4889-BECE-149A8C87DABE}" dt="2023-04-13T05:28:33.163" v="119"/>
          <ac:spMkLst>
            <pc:docMk/>
            <pc:sldMk cId="1421421680" sldId="256"/>
            <ac:spMk id="9" creationId="{6C2532AA-A647-48FF-8A25-36777AF5B18D}"/>
          </ac:spMkLst>
        </pc:spChg>
        <pc:spChg chg="mod">
          <ac:chgData name="Xin Zhang (Shanghai Wicresoft Co,.Ltd.)" userId="474f572f-8271-4f60-858e-cee871e0aec6" providerId="ADAL" clId="{74E83FBE-9993-4889-BECE-149A8C87DABE}" dt="2023-04-13T05:28:33.163" v="119"/>
          <ac:spMkLst>
            <pc:docMk/>
            <pc:sldMk cId="1421421680" sldId="256"/>
            <ac:spMk id="10" creationId="{0102F8CF-8DD3-43E5-B521-501A3CF124F9}"/>
          </ac:spMkLst>
        </pc:spChg>
        <pc:spChg chg="mod">
          <ac:chgData name="Xin Zhang (Shanghai Wicresoft Co,.Ltd.)" userId="474f572f-8271-4f60-858e-cee871e0aec6" providerId="ADAL" clId="{74E83FBE-9993-4889-BECE-149A8C87DABE}" dt="2023-04-13T05:28:33.163" v="119"/>
          <ac:spMkLst>
            <pc:docMk/>
            <pc:sldMk cId="1421421680" sldId="256"/>
            <ac:spMk id="11" creationId="{7E21516B-4ABB-4E09-987D-1ABA411225D2}"/>
          </ac:spMkLst>
        </pc:spChg>
        <pc:spChg chg="mod">
          <ac:chgData name="Xin Zhang (Shanghai Wicresoft Co,.Ltd.)" userId="474f572f-8271-4f60-858e-cee871e0aec6" providerId="ADAL" clId="{74E83FBE-9993-4889-BECE-149A8C87DABE}" dt="2023-04-13T05:28:33.163" v="119"/>
          <ac:spMkLst>
            <pc:docMk/>
            <pc:sldMk cId="1421421680" sldId="256"/>
            <ac:spMk id="12" creationId="{BFF7D8B0-524B-4065-95EB-00BAEDA26918}"/>
          </ac:spMkLst>
        </pc:spChg>
      </pc:sldChg>
      <pc:sldChg chg="addSp delSp modSp mod">
        <pc:chgData name="Xin Zhang (Shanghai Wicresoft Co,.Ltd.)" userId="474f572f-8271-4f60-858e-cee871e0aec6" providerId="ADAL" clId="{74E83FBE-9993-4889-BECE-149A8C87DABE}" dt="2023-04-13T05:29:02.808" v="130" actId="20577"/>
        <pc:sldMkLst>
          <pc:docMk/>
          <pc:sldMk cId="342089950" sldId="258"/>
        </pc:sldMkLst>
        <pc:spChg chg="mod">
          <ac:chgData name="Xin Zhang (Shanghai Wicresoft Co,.Ltd.)" userId="474f572f-8271-4f60-858e-cee871e0aec6" providerId="ADAL" clId="{74E83FBE-9993-4889-BECE-149A8C87DABE}" dt="2023-04-13T05:28:33.163" v="119"/>
          <ac:spMkLst>
            <pc:docMk/>
            <pc:sldMk cId="342089950" sldId="258"/>
            <ac:spMk id="2" creationId="{1BC2B274-6096-4E6F-B8DF-3F118E2D97ED}"/>
          </ac:spMkLst>
        </pc:spChg>
        <pc:spChg chg="add del mod">
          <ac:chgData name="Xin Zhang (Shanghai Wicresoft Co,.Ltd.)" userId="474f572f-8271-4f60-858e-cee871e0aec6" providerId="ADAL" clId="{74E83FBE-9993-4889-BECE-149A8C87DABE}" dt="2023-04-13T05:28:33.163" v="119"/>
          <ac:spMkLst>
            <pc:docMk/>
            <pc:sldMk cId="342089950" sldId="258"/>
            <ac:spMk id="3" creationId="{896F1AF4-AD49-9F77-D30E-A2373B003FC2}"/>
          </ac:spMkLst>
        </pc:spChg>
        <pc:spChg chg="mod">
          <ac:chgData name="Xin Zhang (Shanghai Wicresoft Co,.Ltd.)" userId="474f572f-8271-4f60-858e-cee871e0aec6" providerId="ADAL" clId="{74E83FBE-9993-4889-BECE-149A8C87DABE}" dt="2023-04-13T05:28:52.431" v="125"/>
          <ac:spMkLst>
            <pc:docMk/>
            <pc:sldMk cId="342089950" sldId="258"/>
            <ac:spMk id="4" creationId="{3E7816B9-4368-481C-AF7D-011CB1B5D3BB}"/>
          </ac:spMkLst>
        </pc:spChg>
        <pc:spChg chg="mod">
          <ac:chgData name="Xin Zhang (Shanghai Wicresoft Co,.Ltd.)" userId="474f572f-8271-4f60-858e-cee871e0aec6" providerId="ADAL" clId="{74E83FBE-9993-4889-BECE-149A8C87DABE}" dt="2023-04-13T05:28:59.076" v="128"/>
          <ac:spMkLst>
            <pc:docMk/>
            <pc:sldMk cId="342089950" sldId="258"/>
            <ac:spMk id="5" creationId="{7239E965-33B6-4BC1-B1B3-CD2DC6B7EA81}"/>
          </ac:spMkLst>
        </pc:spChg>
        <pc:spChg chg="add del mod">
          <ac:chgData name="Xin Zhang (Shanghai Wicresoft Co,.Ltd.)" userId="474f572f-8271-4f60-858e-cee871e0aec6" providerId="ADAL" clId="{74E83FBE-9993-4889-BECE-149A8C87DABE}" dt="2023-04-13T05:28:33.163" v="119"/>
          <ac:spMkLst>
            <pc:docMk/>
            <pc:sldMk cId="342089950" sldId="258"/>
            <ac:spMk id="6" creationId="{418BEAC5-F1BF-0658-53D4-1418DF1FE137}"/>
          </ac:spMkLst>
        </pc:spChg>
        <pc:spChg chg="add del mod">
          <ac:chgData name="Xin Zhang (Shanghai Wicresoft Co,.Ltd.)" userId="474f572f-8271-4f60-858e-cee871e0aec6" providerId="ADAL" clId="{74E83FBE-9993-4889-BECE-149A8C87DABE}" dt="2023-04-13T05:28:33.163" v="119"/>
          <ac:spMkLst>
            <pc:docMk/>
            <pc:sldMk cId="342089950" sldId="258"/>
            <ac:spMk id="7" creationId="{0E52E4BD-1719-BA8B-B81F-4E19DA8E0B3D}"/>
          </ac:spMkLst>
        </pc:spChg>
        <pc:spChg chg="add mod">
          <ac:chgData name="Xin Zhang (Shanghai Wicresoft Co,.Ltd.)" userId="474f572f-8271-4f60-858e-cee871e0aec6" providerId="ADAL" clId="{74E83FBE-9993-4889-BECE-149A8C87DABE}" dt="2023-04-13T05:29:02.808" v="130" actId="20577"/>
          <ac:spMkLst>
            <pc:docMk/>
            <pc:sldMk cId="342089950" sldId="258"/>
            <ac:spMk id="8" creationId="{3384C6A1-34CC-1F4E-9755-6EDE408543EF}"/>
          </ac:spMkLst>
        </pc:spChg>
      </pc:sldChg>
      <pc:sldChg chg="addSp delSp modSp mod">
        <pc:chgData name="Xin Zhang (Shanghai Wicresoft Co,.Ltd.)" userId="474f572f-8271-4f60-858e-cee871e0aec6" providerId="ADAL" clId="{74E83FBE-9993-4889-BECE-149A8C87DABE}" dt="2023-04-13T05:29:20.225" v="136"/>
        <pc:sldMkLst>
          <pc:docMk/>
          <pc:sldMk cId="1290999341" sldId="259"/>
        </pc:sldMkLst>
        <pc:spChg chg="mod">
          <ac:chgData name="Xin Zhang (Shanghai Wicresoft Co,.Ltd.)" userId="474f572f-8271-4f60-858e-cee871e0aec6" providerId="ADAL" clId="{74E83FBE-9993-4889-BECE-149A8C87DABE}" dt="2023-04-13T05:28:33.163" v="119"/>
          <ac:spMkLst>
            <pc:docMk/>
            <pc:sldMk cId="1290999341" sldId="259"/>
            <ac:spMk id="2" creationId="{0B40080D-F44F-4286-BA93-F1AF2537C377}"/>
          </ac:spMkLst>
        </pc:spChg>
        <pc:spChg chg="add del mod">
          <ac:chgData name="Xin Zhang (Shanghai Wicresoft Co,.Ltd.)" userId="474f572f-8271-4f60-858e-cee871e0aec6" providerId="ADAL" clId="{74E83FBE-9993-4889-BECE-149A8C87DABE}" dt="2023-04-13T05:28:33.163" v="119"/>
          <ac:spMkLst>
            <pc:docMk/>
            <pc:sldMk cId="1290999341" sldId="259"/>
            <ac:spMk id="3" creationId="{48846808-1457-4347-BD5C-B65002233A0A}"/>
          </ac:spMkLst>
        </pc:spChg>
        <pc:spChg chg="mod">
          <ac:chgData name="Xin Zhang (Shanghai Wicresoft Co,.Ltd.)" userId="474f572f-8271-4f60-858e-cee871e0aec6" providerId="ADAL" clId="{74E83FBE-9993-4889-BECE-149A8C87DABE}" dt="2023-04-13T05:29:20.225" v="136"/>
          <ac:spMkLst>
            <pc:docMk/>
            <pc:sldMk cId="1290999341" sldId="259"/>
            <ac:spMk id="4" creationId="{7E146E7C-0D83-410E-B360-7847E2675D8E}"/>
          </ac:spMkLst>
        </pc:spChg>
        <pc:spChg chg="mod">
          <ac:chgData name="Xin Zhang (Shanghai Wicresoft Co,.Ltd.)" userId="474f572f-8271-4f60-858e-cee871e0aec6" providerId="ADAL" clId="{74E83FBE-9993-4889-BECE-149A8C87DABE}" dt="2023-04-13T05:29:12.265" v="133"/>
          <ac:spMkLst>
            <pc:docMk/>
            <pc:sldMk cId="1290999341" sldId="259"/>
            <ac:spMk id="5" creationId="{7BBC5F1D-2F12-47ED-BD76-3F60ED1D9999}"/>
          </ac:spMkLst>
        </pc:spChg>
        <pc:spChg chg="add del mod">
          <ac:chgData name="Xin Zhang (Shanghai Wicresoft Co,.Ltd.)" userId="474f572f-8271-4f60-858e-cee871e0aec6" providerId="ADAL" clId="{74E83FBE-9993-4889-BECE-149A8C87DABE}" dt="2023-04-13T05:28:33.163" v="119"/>
          <ac:spMkLst>
            <pc:docMk/>
            <pc:sldMk cId="1290999341" sldId="259"/>
            <ac:spMk id="6" creationId="{7C4F42FA-401B-87DC-DDD4-07582D9D6C33}"/>
          </ac:spMkLst>
        </pc:spChg>
        <pc:spChg chg="add del mod">
          <ac:chgData name="Xin Zhang (Shanghai Wicresoft Co,.Ltd.)" userId="474f572f-8271-4f60-858e-cee871e0aec6" providerId="ADAL" clId="{74E83FBE-9993-4889-BECE-149A8C87DABE}" dt="2023-04-13T05:28:33.163" v="119"/>
          <ac:spMkLst>
            <pc:docMk/>
            <pc:sldMk cId="1290999341" sldId="259"/>
            <ac:spMk id="7" creationId="{1CA936BC-56C5-1B86-1A4B-174D7DE40F94}"/>
          </ac:spMkLst>
        </pc:spChg>
      </pc:sldChg>
      <pc:sldChg chg="addSp delSp modSp mod">
        <pc:chgData name="Xin Zhang (Shanghai Wicresoft Co,.Ltd.)" userId="474f572f-8271-4f60-858e-cee871e0aec6" providerId="ADAL" clId="{74E83FBE-9993-4889-BECE-149A8C87DABE}" dt="2023-04-13T05:28:42.282" v="122"/>
        <pc:sldMkLst>
          <pc:docMk/>
          <pc:sldMk cId="3718478516" sldId="260"/>
        </pc:sldMkLst>
        <pc:spChg chg="add del mod">
          <ac:chgData name="Xin Zhang (Shanghai Wicresoft Co,.Ltd.)" userId="474f572f-8271-4f60-858e-cee871e0aec6" providerId="ADAL" clId="{74E83FBE-9993-4889-BECE-149A8C87DABE}" dt="2023-04-13T05:28:33.163" v="119"/>
          <ac:spMkLst>
            <pc:docMk/>
            <pc:sldMk cId="3718478516" sldId="260"/>
            <ac:spMk id="2" creationId="{B3FB7E23-A895-6E55-C483-5E7DB2224952}"/>
          </ac:spMkLst>
        </pc:spChg>
        <pc:spChg chg="add del mod">
          <ac:chgData name="Xin Zhang (Shanghai Wicresoft Co,.Ltd.)" userId="474f572f-8271-4f60-858e-cee871e0aec6" providerId="ADAL" clId="{74E83FBE-9993-4889-BECE-149A8C87DABE}" dt="2023-04-13T05:28:33.163" v="119"/>
          <ac:spMkLst>
            <pc:docMk/>
            <pc:sldMk cId="3718478516" sldId="260"/>
            <ac:spMk id="3" creationId="{A4CE6B09-30DD-6CCB-E257-D9C88C4E3185}"/>
          </ac:spMkLst>
        </pc:spChg>
        <pc:spChg chg="mod">
          <ac:chgData name="Xin Zhang (Shanghai Wicresoft Co,.Ltd.)" userId="474f572f-8271-4f60-858e-cee871e0aec6" providerId="ADAL" clId="{74E83FBE-9993-4889-BECE-149A8C87DABE}" dt="2023-04-13T05:28:33.163" v="119"/>
          <ac:spMkLst>
            <pc:docMk/>
            <pc:sldMk cId="3718478516" sldId="260"/>
            <ac:spMk id="4" creationId="{E827CB0F-4E2C-437D-B268-60EF88116A23}"/>
          </ac:spMkLst>
        </pc:spChg>
        <pc:spChg chg="mod">
          <ac:chgData name="Xin Zhang (Shanghai Wicresoft Co,.Ltd.)" userId="474f572f-8271-4f60-858e-cee871e0aec6" providerId="ADAL" clId="{74E83FBE-9993-4889-BECE-149A8C87DABE}" dt="2023-04-13T05:28:42.282" v="122"/>
          <ac:spMkLst>
            <pc:docMk/>
            <pc:sldMk cId="3718478516" sldId="260"/>
            <ac:spMk id="5" creationId="{5EBEDA7B-C1DD-4DA4-98BE-83B756FBBF3E}"/>
          </ac:spMkLst>
        </pc:spChg>
      </pc:sldChg>
      <pc:sldChg chg="addSp delSp modSp mod">
        <pc:chgData name="Xin Zhang (Shanghai Wicresoft Co,.Ltd.)" userId="474f572f-8271-4f60-858e-cee871e0aec6" providerId="ADAL" clId="{74E83FBE-9993-4889-BECE-149A8C87DABE}" dt="2023-04-13T08:59:52.992" v="227" actId="14100"/>
        <pc:sldMkLst>
          <pc:docMk/>
          <pc:sldMk cId="2446543805" sldId="262"/>
        </pc:sldMkLst>
        <pc:spChg chg="add del mod">
          <ac:chgData name="Xin Zhang (Shanghai Wicresoft Co,.Ltd.)" userId="474f572f-8271-4f60-858e-cee871e0aec6" providerId="ADAL" clId="{74E83FBE-9993-4889-BECE-149A8C87DABE}" dt="2023-04-13T05:28:33.163" v="119"/>
          <ac:spMkLst>
            <pc:docMk/>
            <pc:sldMk cId="2446543805" sldId="262"/>
            <ac:spMk id="2" creationId="{4BCEA0E0-A383-180C-7237-822001E180BE}"/>
          </ac:spMkLst>
        </pc:spChg>
        <pc:spChg chg="mod">
          <ac:chgData name="Xin Zhang (Shanghai Wicresoft Co,.Ltd.)" userId="474f572f-8271-4f60-858e-cee871e0aec6" providerId="ADAL" clId="{74E83FBE-9993-4889-BECE-149A8C87DABE}" dt="2023-04-13T08:59:52.992" v="227" actId="14100"/>
          <ac:spMkLst>
            <pc:docMk/>
            <pc:sldMk cId="2446543805" sldId="262"/>
            <ac:spMk id="3" creationId="{DFD52094-98C0-4141-A04B-98B9DF4DFA73}"/>
          </ac:spMkLst>
        </pc:spChg>
        <pc:spChg chg="mod">
          <ac:chgData name="Xin Zhang (Shanghai Wicresoft Co,.Ltd.)" userId="474f572f-8271-4f60-858e-cee871e0aec6" providerId="ADAL" clId="{74E83FBE-9993-4889-BECE-149A8C87DABE}" dt="2023-04-13T05:28:33.163" v="119"/>
          <ac:spMkLst>
            <pc:docMk/>
            <pc:sldMk cId="2446543805" sldId="262"/>
            <ac:spMk id="4" creationId="{0280FE23-3FD0-4989-BBD8-F98469242DB8}"/>
          </ac:spMkLst>
        </pc:spChg>
        <pc:spChg chg="mod">
          <ac:chgData name="Xin Zhang (Shanghai Wicresoft Co,.Ltd.)" userId="474f572f-8271-4f60-858e-cee871e0aec6" providerId="ADAL" clId="{74E83FBE-9993-4889-BECE-149A8C87DABE}" dt="2023-04-13T05:28:33.163" v="119"/>
          <ac:spMkLst>
            <pc:docMk/>
            <pc:sldMk cId="2446543805" sldId="262"/>
            <ac:spMk id="5" creationId="{929167BD-7790-467B-980C-709781C5646C}"/>
          </ac:spMkLst>
        </pc:spChg>
        <pc:spChg chg="add del mod">
          <ac:chgData name="Xin Zhang (Shanghai Wicresoft Co,.Ltd.)" userId="474f572f-8271-4f60-858e-cee871e0aec6" providerId="ADAL" clId="{74E83FBE-9993-4889-BECE-149A8C87DABE}" dt="2023-04-13T05:28:33.163" v="119"/>
          <ac:spMkLst>
            <pc:docMk/>
            <pc:sldMk cId="2446543805" sldId="262"/>
            <ac:spMk id="6" creationId="{450179E4-D4B4-8A23-63FC-EE2723FF15CD}"/>
          </ac:spMkLst>
        </pc:spChg>
        <pc:spChg chg="add del mod">
          <ac:chgData name="Xin Zhang (Shanghai Wicresoft Co,.Ltd.)" userId="474f572f-8271-4f60-858e-cee871e0aec6" providerId="ADAL" clId="{74E83FBE-9993-4889-BECE-149A8C87DABE}" dt="2023-04-13T05:28:33.163" v="119"/>
          <ac:spMkLst>
            <pc:docMk/>
            <pc:sldMk cId="2446543805" sldId="262"/>
            <ac:spMk id="7" creationId="{A205ED3A-16D4-6B82-4771-42C21951C51D}"/>
          </ac:spMkLst>
        </pc:spChg>
      </pc:sldChg>
      <pc:sldChg chg="addSp delSp modSp">
        <pc:chgData name="Xin Zhang (Shanghai Wicresoft Co,.Ltd.)" userId="474f572f-8271-4f60-858e-cee871e0aec6" providerId="ADAL" clId="{74E83FBE-9993-4889-BECE-149A8C87DABE}" dt="2023-04-13T05:28:33.163" v="119"/>
        <pc:sldMkLst>
          <pc:docMk/>
          <pc:sldMk cId="2600692828" sldId="263"/>
        </pc:sldMkLst>
        <pc:spChg chg="del">
          <ac:chgData name="Xin Zhang (Shanghai Wicresoft Co,.Ltd.)" userId="474f572f-8271-4f60-858e-cee871e0aec6" providerId="ADAL" clId="{74E83FBE-9993-4889-BECE-149A8C87DABE}" dt="2023-04-13T05:28:30.555" v="118"/>
          <ac:spMkLst>
            <pc:docMk/>
            <pc:sldMk cId="2600692828" sldId="263"/>
            <ac:spMk id="2" creationId="{6381AADF-3612-351D-67F1-EC951FCD2660}"/>
          </ac:spMkLst>
        </pc:spChg>
        <pc:spChg chg="del">
          <ac:chgData name="Xin Zhang (Shanghai Wicresoft Co,.Ltd.)" userId="474f572f-8271-4f60-858e-cee871e0aec6" providerId="ADAL" clId="{74E83FBE-9993-4889-BECE-149A8C87DABE}" dt="2023-04-13T05:28:30.555" v="118"/>
          <ac:spMkLst>
            <pc:docMk/>
            <pc:sldMk cId="2600692828" sldId="263"/>
            <ac:spMk id="3" creationId="{EE281B89-D174-3333-6098-ADD563867FE2}"/>
          </ac:spMkLst>
        </pc:spChg>
        <pc:spChg chg="mod">
          <ac:chgData name="Xin Zhang (Shanghai Wicresoft Co,.Ltd.)" userId="474f572f-8271-4f60-858e-cee871e0aec6" providerId="ADAL" clId="{74E83FBE-9993-4889-BECE-149A8C87DABE}" dt="2023-04-13T05:28:33.163" v="119"/>
          <ac:spMkLst>
            <pc:docMk/>
            <pc:sldMk cId="2600692828" sldId="263"/>
            <ac:spMk id="4" creationId="{034C57C4-9F12-3A98-54FF-2C0E7AF660A3}"/>
          </ac:spMkLst>
        </pc:spChg>
        <pc:spChg chg="add del mod">
          <ac:chgData name="Xin Zhang (Shanghai Wicresoft Co,.Ltd.)" userId="474f572f-8271-4f60-858e-cee871e0aec6" providerId="ADAL" clId="{74E83FBE-9993-4889-BECE-149A8C87DABE}" dt="2023-04-13T05:28:30.555" v="118"/>
          <ac:spMkLst>
            <pc:docMk/>
            <pc:sldMk cId="2600692828" sldId="263"/>
            <ac:spMk id="5" creationId="{3224FA8B-0600-FC03-7D4F-69330F87FABE}"/>
          </ac:spMkLst>
        </pc:spChg>
        <pc:spChg chg="add del mod">
          <ac:chgData name="Xin Zhang (Shanghai Wicresoft Co,.Ltd.)" userId="474f572f-8271-4f60-858e-cee871e0aec6" providerId="ADAL" clId="{74E83FBE-9993-4889-BECE-149A8C87DABE}" dt="2023-04-13T05:28:33.163" v="119"/>
          <ac:spMkLst>
            <pc:docMk/>
            <pc:sldMk cId="2600692828" sldId="263"/>
            <ac:spMk id="6" creationId="{15304A70-414B-6289-E4FA-C2020CD97809}"/>
          </ac:spMkLst>
        </pc:spChg>
        <pc:spChg chg="add del mod">
          <ac:chgData name="Xin Zhang (Shanghai Wicresoft Co,.Ltd.)" userId="474f572f-8271-4f60-858e-cee871e0aec6" providerId="ADAL" clId="{74E83FBE-9993-4889-BECE-149A8C87DABE}" dt="2023-04-13T05:28:33.163" v="119"/>
          <ac:spMkLst>
            <pc:docMk/>
            <pc:sldMk cId="2600692828" sldId="263"/>
            <ac:spMk id="7" creationId="{1D8A4E37-2C5E-B546-F061-93BF0F23E415}"/>
          </ac:spMkLst>
        </pc:spChg>
        <pc:spChg chg="add del mod">
          <ac:chgData name="Xin Zhang (Shanghai Wicresoft Co,.Ltd.)" userId="474f572f-8271-4f60-858e-cee871e0aec6" providerId="ADAL" clId="{74E83FBE-9993-4889-BECE-149A8C87DABE}" dt="2023-04-13T05:28:33.163" v="119"/>
          <ac:spMkLst>
            <pc:docMk/>
            <pc:sldMk cId="2600692828" sldId="263"/>
            <ac:spMk id="8" creationId="{B79EB575-9408-C72E-69C7-5066023628C5}"/>
          </ac:spMkLst>
        </pc:spChg>
        <pc:spChg chg="add mod">
          <ac:chgData name="Xin Zhang (Shanghai Wicresoft Co,.Ltd.)" userId="474f572f-8271-4f60-858e-cee871e0aec6" providerId="ADAL" clId="{74E83FBE-9993-4889-BECE-149A8C87DABE}" dt="2023-04-13T05:28:33.163" v="119"/>
          <ac:spMkLst>
            <pc:docMk/>
            <pc:sldMk cId="2600692828" sldId="263"/>
            <ac:spMk id="9" creationId="{1F9CF3AC-1EE5-A177-3234-B87522548B29}"/>
          </ac:spMkLst>
        </pc:spChg>
        <pc:spChg chg="add mod">
          <ac:chgData name="Xin Zhang (Shanghai Wicresoft Co,.Ltd.)" userId="474f572f-8271-4f60-858e-cee871e0aec6" providerId="ADAL" clId="{74E83FBE-9993-4889-BECE-149A8C87DABE}" dt="2023-04-13T05:28:33.163" v="119"/>
          <ac:spMkLst>
            <pc:docMk/>
            <pc:sldMk cId="2600692828" sldId="263"/>
            <ac:spMk id="10" creationId="{7B2320D6-8E4F-CC13-E140-FF7D10938CF1}"/>
          </ac:spMkLst>
        </pc:spChg>
      </pc:sldChg>
      <pc:sldMasterChg chg="modSp mod delSldLayout modSldLayout">
        <pc:chgData name="Xin Zhang (Shanghai Wicresoft Co,.Ltd.)" userId="474f572f-8271-4f60-858e-cee871e0aec6" providerId="ADAL" clId="{74E83FBE-9993-4889-BECE-149A8C87DABE}" dt="2023-04-13T08:59:52.992" v="227" actId="14100"/>
        <pc:sldMasterMkLst>
          <pc:docMk/>
          <pc:sldMasterMk cId="1467915953" sldId="2147483648"/>
        </pc:sldMasterMkLst>
        <pc:spChg chg="mod">
          <ac:chgData name="Xin Zhang (Shanghai Wicresoft Co,.Ltd.)" userId="474f572f-8271-4f60-858e-cee871e0aec6" providerId="ADAL" clId="{74E83FBE-9993-4889-BECE-149A8C87DABE}" dt="2023-04-13T03:53:11.608" v="76"/>
          <ac:spMkLst>
            <pc:docMk/>
            <pc:sldMasterMk cId="1467915953" sldId="2147483648"/>
            <ac:spMk id="2" creationId="{89307103-D92B-4D3C-B386-9FD58793CACA}"/>
          </ac:spMkLst>
        </pc:spChg>
        <pc:sldLayoutChg chg="addSp delSp modSp mod">
          <pc:chgData name="Xin Zhang (Shanghai Wicresoft Co,.Ltd.)" userId="474f572f-8271-4f60-858e-cee871e0aec6" providerId="ADAL" clId="{74E83FBE-9993-4889-BECE-149A8C87DABE}" dt="2023-04-13T08:59:32.665" v="223"/>
          <pc:sldLayoutMkLst>
            <pc:docMk/>
            <pc:sldMasterMk cId="1467915953" sldId="2147483648"/>
            <pc:sldLayoutMk cId="3218541457" sldId="2147483649"/>
          </pc:sldLayoutMkLst>
          <pc:spChg chg="mod">
            <ac:chgData name="Xin Zhang (Shanghai Wicresoft Co,.Ltd.)" userId="474f572f-8271-4f60-858e-cee871e0aec6" providerId="ADAL" clId="{74E83FBE-9993-4889-BECE-149A8C87DABE}" dt="2023-04-13T08:59:32.665" v="223"/>
            <ac:spMkLst>
              <pc:docMk/>
              <pc:sldMasterMk cId="1467915953" sldId="2147483648"/>
              <pc:sldLayoutMk cId="3218541457" sldId="2147483649"/>
              <ac:spMk id="2" creationId="{E545B57F-7D9D-4AD8-9FE4-E5267D65BB87}"/>
            </ac:spMkLst>
          </pc:spChg>
          <pc:spChg chg="mod">
            <ac:chgData name="Xin Zhang (Shanghai Wicresoft Co,.Ltd.)" userId="474f572f-8271-4f60-858e-cee871e0aec6" providerId="ADAL" clId="{74E83FBE-9993-4889-BECE-149A8C87DABE}" dt="2023-04-13T08:57:49.013" v="166" actId="403"/>
            <ac:spMkLst>
              <pc:docMk/>
              <pc:sldMasterMk cId="1467915953" sldId="2147483648"/>
              <pc:sldLayoutMk cId="3218541457" sldId="2147483649"/>
              <ac:spMk id="3" creationId="{42DDB65F-C302-4F35-9CCB-12FB82E2590D}"/>
            </ac:spMkLst>
          </pc:spChg>
          <pc:spChg chg="add del">
            <ac:chgData name="Xin Zhang (Shanghai Wicresoft Co,.Ltd.)" userId="474f572f-8271-4f60-858e-cee871e0aec6" providerId="ADAL" clId="{74E83FBE-9993-4889-BECE-149A8C87DABE}" dt="2023-04-13T03:48:29.082" v="6" actId="22"/>
            <ac:spMkLst>
              <pc:docMk/>
              <pc:sldMasterMk cId="1467915953" sldId="2147483648"/>
              <pc:sldLayoutMk cId="3218541457" sldId="2147483649"/>
              <ac:spMk id="5" creationId="{ACCBCED3-1B66-B751-3C4F-7F85897B4D07}"/>
            </ac:spMkLst>
          </pc:spChg>
          <pc:spChg chg="mod">
            <ac:chgData name="Xin Zhang (Shanghai Wicresoft Co,.Ltd.)" userId="474f572f-8271-4f60-858e-cee871e0aec6" providerId="ADAL" clId="{74E83FBE-9993-4889-BECE-149A8C87DABE}" dt="2023-04-13T03:49:31.884" v="29"/>
            <ac:spMkLst>
              <pc:docMk/>
              <pc:sldMasterMk cId="1467915953" sldId="2147483648"/>
              <pc:sldLayoutMk cId="3218541457" sldId="2147483649"/>
              <ac:spMk id="8" creationId="{44C4A721-803B-47CB-B99E-1D01E8E0169F}"/>
            </ac:spMkLst>
          </pc:spChg>
        </pc:sldLayoutChg>
        <pc:sldLayoutChg chg="modSp mod">
          <pc:chgData name="Xin Zhang (Shanghai Wicresoft Co,.Ltd.)" userId="474f572f-8271-4f60-858e-cee871e0aec6" providerId="ADAL" clId="{74E83FBE-9993-4889-BECE-149A8C87DABE}" dt="2023-04-13T08:54:57.856" v="147" actId="20577"/>
          <pc:sldLayoutMkLst>
            <pc:docMk/>
            <pc:sldMasterMk cId="1467915953" sldId="2147483648"/>
            <pc:sldLayoutMk cId="82374293" sldId="2147483650"/>
          </pc:sldLayoutMkLst>
          <pc:spChg chg="mod">
            <ac:chgData name="Xin Zhang (Shanghai Wicresoft Co,.Ltd.)" userId="474f572f-8271-4f60-858e-cee871e0aec6" providerId="ADAL" clId="{74E83FBE-9993-4889-BECE-149A8C87DABE}" dt="2023-04-13T03:49:54.742" v="32"/>
            <ac:spMkLst>
              <pc:docMk/>
              <pc:sldMasterMk cId="1467915953" sldId="2147483648"/>
              <pc:sldLayoutMk cId="82374293" sldId="2147483650"/>
              <ac:spMk id="2" creationId="{95DC6DA8-D137-41D2-A934-63CB8FFB8B81}"/>
            </ac:spMkLst>
          </pc:spChg>
          <pc:spChg chg="mod">
            <ac:chgData name="Xin Zhang (Shanghai Wicresoft Co,.Ltd.)" userId="474f572f-8271-4f60-858e-cee871e0aec6" providerId="ADAL" clId="{74E83FBE-9993-4889-BECE-149A8C87DABE}" dt="2023-04-13T03:50:08.555" v="36"/>
            <ac:spMkLst>
              <pc:docMk/>
              <pc:sldMasterMk cId="1467915953" sldId="2147483648"/>
              <pc:sldLayoutMk cId="82374293" sldId="2147483650"/>
              <ac:spMk id="3" creationId="{0CED916A-3E34-4B9E-8F9F-7A8921A30F99}"/>
            </ac:spMkLst>
          </pc:spChg>
          <pc:spChg chg="mod">
            <ac:chgData name="Xin Zhang (Shanghai Wicresoft Co,.Ltd.)" userId="474f572f-8271-4f60-858e-cee871e0aec6" providerId="ADAL" clId="{74E83FBE-9993-4889-BECE-149A8C87DABE}" dt="2023-04-13T08:54:57.856" v="147" actId="20577"/>
            <ac:spMkLst>
              <pc:docMk/>
              <pc:sldMasterMk cId="1467915953" sldId="2147483648"/>
              <pc:sldLayoutMk cId="82374293" sldId="2147483650"/>
              <ac:spMk id="5" creationId="{055DFAA1-D4C3-4306-A3AE-0641E3581966}"/>
            </ac:spMkLst>
          </pc:spChg>
        </pc:sldLayoutChg>
        <pc:sldLayoutChg chg="addSp delSp modSp mod">
          <pc:chgData name="Xin Zhang (Shanghai Wicresoft Co,.Ltd.)" userId="474f572f-8271-4f60-858e-cee871e0aec6" providerId="ADAL" clId="{74E83FBE-9993-4889-BECE-149A8C87DABE}" dt="2023-04-13T08:57:37.327" v="160" actId="404"/>
          <pc:sldLayoutMkLst>
            <pc:docMk/>
            <pc:sldMasterMk cId="1467915953" sldId="2147483648"/>
            <pc:sldLayoutMk cId="641220775" sldId="2147483651"/>
          </pc:sldLayoutMkLst>
          <pc:spChg chg="mod">
            <ac:chgData name="Xin Zhang (Shanghai Wicresoft Co,.Ltd.)" userId="474f572f-8271-4f60-858e-cee871e0aec6" providerId="ADAL" clId="{74E83FBE-9993-4889-BECE-149A8C87DABE}" dt="2023-04-13T08:57:30.881" v="156" actId="403"/>
            <ac:spMkLst>
              <pc:docMk/>
              <pc:sldMasterMk cId="1467915953" sldId="2147483648"/>
              <pc:sldLayoutMk cId="641220775" sldId="2147483651"/>
              <ac:spMk id="2" creationId="{000C7662-4F6D-4B06-BB36-235FC06BF816}"/>
            </ac:spMkLst>
          </pc:spChg>
          <pc:spChg chg="mod">
            <ac:chgData name="Xin Zhang (Shanghai Wicresoft Co,.Ltd.)" userId="474f572f-8271-4f60-858e-cee871e0aec6" providerId="ADAL" clId="{74E83FBE-9993-4889-BECE-149A8C87DABE}" dt="2023-04-13T08:57:37.327" v="160" actId="404"/>
            <ac:spMkLst>
              <pc:docMk/>
              <pc:sldMasterMk cId="1467915953" sldId="2147483648"/>
              <pc:sldLayoutMk cId="641220775" sldId="2147483651"/>
              <ac:spMk id="3" creationId="{9FF9930E-40DF-417D-8161-BD38EB172DC1}"/>
            </ac:spMkLst>
          </pc:spChg>
          <pc:spChg chg="add del">
            <ac:chgData name="Xin Zhang (Shanghai Wicresoft Co,.Ltd.)" userId="474f572f-8271-4f60-858e-cee871e0aec6" providerId="ADAL" clId="{74E83FBE-9993-4889-BECE-149A8C87DABE}" dt="2023-04-13T05:25:47.605" v="79" actId="11529"/>
            <ac:spMkLst>
              <pc:docMk/>
              <pc:sldMasterMk cId="1467915953" sldId="2147483648"/>
              <pc:sldLayoutMk cId="641220775" sldId="2147483651"/>
              <ac:spMk id="7" creationId="{C93F6A58-2E3E-A46A-B330-715A3248CA37}"/>
            </ac:spMkLst>
          </pc:spChg>
          <pc:spChg chg="add mod">
            <ac:chgData name="Xin Zhang (Shanghai Wicresoft Co,.Ltd.)" userId="474f572f-8271-4f60-858e-cee871e0aec6" providerId="ADAL" clId="{74E83FBE-9993-4889-BECE-149A8C87DABE}" dt="2023-04-13T05:26:12.434" v="100" actId="14100"/>
            <ac:spMkLst>
              <pc:docMk/>
              <pc:sldMasterMk cId="1467915953" sldId="2147483648"/>
              <pc:sldLayoutMk cId="641220775" sldId="2147483651"/>
              <ac:spMk id="8" creationId="{49A950A1-B947-717D-E187-AD0063089D78}"/>
            </ac:spMkLst>
          </pc:spChg>
        </pc:sldLayoutChg>
        <pc:sldLayoutChg chg="modSp mod">
          <pc:chgData name="Xin Zhang (Shanghai Wicresoft Co,.Ltd.)" userId="474f572f-8271-4f60-858e-cee871e0aec6" providerId="ADAL" clId="{74E83FBE-9993-4889-BECE-149A8C87DABE}" dt="2023-04-13T03:52:05.056" v="69"/>
          <pc:sldLayoutMkLst>
            <pc:docMk/>
            <pc:sldMasterMk cId="1467915953" sldId="2147483648"/>
            <pc:sldLayoutMk cId="3257642269" sldId="2147483654"/>
          </pc:sldLayoutMkLst>
          <pc:spChg chg="mod">
            <ac:chgData name="Xin Zhang (Shanghai Wicresoft Co,.Ltd.)" userId="474f572f-8271-4f60-858e-cee871e0aec6" providerId="ADAL" clId="{74E83FBE-9993-4889-BECE-149A8C87DABE}" dt="2023-04-13T03:52:05.056" v="69"/>
            <ac:spMkLst>
              <pc:docMk/>
              <pc:sldMasterMk cId="1467915953" sldId="2147483648"/>
              <pc:sldLayoutMk cId="3257642269" sldId="2147483654"/>
              <ac:spMk id="2" creationId="{652EDE83-63CC-4B33-B715-3953EADE2100}"/>
            </ac:spMkLst>
          </pc:spChg>
        </pc:sldLayoutChg>
        <pc:sldLayoutChg chg="modSp mod">
          <pc:chgData name="Xin Zhang (Shanghai Wicresoft Co,.Ltd.)" userId="474f572f-8271-4f60-858e-cee871e0aec6" providerId="ADAL" clId="{74E83FBE-9993-4889-BECE-149A8C87DABE}" dt="2023-04-13T08:59:52.992" v="227" actId="14100"/>
          <pc:sldLayoutMkLst>
            <pc:docMk/>
            <pc:sldMasterMk cId="1467915953" sldId="2147483648"/>
            <pc:sldLayoutMk cId="3444805960" sldId="2147483656"/>
          </pc:sldLayoutMkLst>
          <pc:spChg chg="mod">
            <ac:chgData name="Xin Zhang (Shanghai Wicresoft Co,.Ltd.)" userId="474f572f-8271-4f60-858e-cee871e0aec6" providerId="ADAL" clId="{74E83FBE-9993-4889-BECE-149A8C87DABE}" dt="2023-04-13T08:59:52.992" v="227" actId="14100"/>
            <ac:spMkLst>
              <pc:docMk/>
              <pc:sldMasterMk cId="1467915953" sldId="2147483648"/>
              <pc:sldLayoutMk cId="3444805960" sldId="2147483656"/>
              <ac:spMk id="7" creationId="{C2320649-ACD7-42E9-A261-E6ED46ACB452}"/>
            </ac:spMkLst>
          </pc:spChg>
          <pc:spChg chg="mod">
            <ac:chgData name="Xin Zhang (Shanghai Wicresoft Co,.Ltd.)" userId="474f572f-8271-4f60-858e-cee871e0aec6" providerId="ADAL" clId="{74E83FBE-9993-4889-BECE-149A8C87DABE}" dt="2023-04-13T03:52:28.405" v="73"/>
            <ac:spMkLst>
              <pc:docMk/>
              <pc:sldMasterMk cId="1467915953" sldId="2147483648"/>
              <pc:sldLayoutMk cId="3444805960" sldId="2147483656"/>
              <ac:spMk id="8" creationId="{DC428848-58C6-4501-8214-B803889F273E}"/>
            </ac:spMkLst>
          </pc:spChg>
        </pc:sldLayoutChg>
        <pc:sldLayoutChg chg="delSp modSp mod">
          <pc:chgData name="Xin Zhang (Shanghai Wicresoft Co,.Ltd.)" userId="474f572f-8271-4f60-858e-cee871e0aec6" providerId="ADAL" clId="{74E83FBE-9993-4889-BECE-149A8C87DABE}" dt="2023-04-13T08:57:40.749" v="164" actId="403"/>
          <pc:sldLayoutMkLst>
            <pc:docMk/>
            <pc:sldMasterMk cId="1467915953" sldId="2147483648"/>
            <pc:sldLayoutMk cId="1929775993" sldId="2147483657"/>
          </pc:sldLayoutMkLst>
          <pc:spChg chg="del mod">
            <ac:chgData name="Xin Zhang (Shanghai Wicresoft Co,.Ltd.)" userId="474f572f-8271-4f60-858e-cee871e0aec6" providerId="ADAL" clId="{74E83FBE-9993-4889-BECE-149A8C87DABE}" dt="2023-04-13T08:56:58.233" v="148" actId="478"/>
            <ac:spMkLst>
              <pc:docMk/>
              <pc:sldMasterMk cId="1467915953" sldId="2147483648"/>
              <pc:sldLayoutMk cId="1929775993" sldId="2147483657"/>
              <ac:spMk id="7" creationId="{0BEF0FD1-3ACE-43A8-AF57-CC0D436DC7D0}"/>
            </ac:spMkLst>
          </pc:spChg>
          <pc:spChg chg="mod">
            <ac:chgData name="Xin Zhang (Shanghai Wicresoft Co,.Ltd.)" userId="474f572f-8271-4f60-858e-cee871e0aec6" providerId="ADAL" clId="{74E83FBE-9993-4889-BECE-149A8C87DABE}" dt="2023-04-13T08:57:40.749" v="164" actId="403"/>
            <ac:spMkLst>
              <pc:docMk/>
              <pc:sldMasterMk cId="1467915953" sldId="2147483648"/>
              <pc:sldLayoutMk cId="1929775993" sldId="2147483657"/>
              <ac:spMk id="9" creationId="{FDF03A82-401C-4A0E-BE21-BE588E874141}"/>
            </ac:spMkLst>
          </pc:spChg>
        </pc:sldLayoutChg>
        <pc:sldLayoutChg chg="modSp del mod">
          <pc:chgData name="Xin Zhang (Shanghai Wicresoft Co,.Ltd.)" userId="474f572f-8271-4f60-858e-cee871e0aec6" providerId="ADAL" clId="{74E83FBE-9993-4889-BECE-149A8C87DABE}" dt="2023-04-13T05:27:08.863" v="102" actId="2696"/>
          <pc:sldLayoutMkLst>
            <pc:docMk/>
            <pc:sldMasterMk cId="1467915953" sldId="2147483648"/>
            <pc:sldLayoutMk cId="2029067888" sldId="2147483658"/>
          </pc:sldLayoutMkLst>
          <pc:spChg chg="mod">
            <ac:chgData name="Xin Zhang (Shanghai Wicresoft Co,.Ltd.)" userId="474f572f-8271-4f60-858e-cee871e0aec6" providerId="ADAL" clId="{74E83FBE-9993-4889-BECE-149A8C87DABE}" dt="2023-04-13T03:50:34.538" v="41"/>
            <ac:spMkLst>
              <pc:docMk/>
              <pc:sldMasterMk cId="1467915953" sldId="2147483648"/>
              <pc:sldLayoutMk cId="2029067888" sldId="2147483658"/>
              <ac:spMk id="2" creationId="{0A43209F-F828-32AA-5AE9-2EEA29189BA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Sheet1!$A$2:$A$7</c:f>
              <c:strCache>
                <c:ptCount val="6"/>
                <c:pt idx="0">
                  <c:v>类别 1</c:v>
                </c:pt>
                <c:pt idx="1">
                  <c:v>类别 2</c:v>
                </c:pt>
                <c:pt idx="2">
                  <c:v>类别 3</c:v>
                </c:pt>
                <c:pt idx="3">
                  <c:v>类别 4</c:v>
                </c:pt>
                <c:pt idx="4">
                  <c:v>类别5</c:v>
                </c:pt>
                <c:pt idx="5">
                  <c:v>类别6</c:v>
                </c:pt>
              </c:strCache>
            </c:strRef>
          </c:cat>
          <c:val>
            <c:numRef>
              <c:f>Sheet1!$B$2:$B$7</c:f>
              <c:numCache>
                <c:formatCode>General</c:formatCode>
                <c:ptCount val="6"/>
                <c:pt idx="0">
                  <c:v>4.3</c:v>
                </c:pt>
                <c:pt idx="1">
                  <c:v>2.5</c:v>
                </c:pt>
                <c:pt idx="2">
                  <c:v>3.5</c:v>
                </c:pt>
                <c:pt idx="3">
                  <c:v>4.5</c:v>
                </c:pt>
                <c:pt idx="4">
                  <c:v>4</c:v>
                </c:pt>
                <c:pt idx="5">
                  <c:v>3.8</c:v>
                </c:pt>
              </c:numCache>
            </c:numRef>
          </c:val>
          <c:extLst>
            <c:ext xmlns:c16="http://schemas.microsoft.com/office/drawing/2014/chart" uri="{C3380CC4-5D6E-409C-BE32-E72D297353CC}">
              <c16:uniqueId val="{00000000-C67D-4446-ABD9-CC0DC66F843F}"/>
            </c:ext>
          </c:extLst>
        </c:ser>
        <c:dLbls>
          <c:showLegendKey val="0"/>
          <c:showVal val="0"/>
          <c:showCatName val="0"/>
          <c:showSerName val="0"/>
          <c:showPercent val="0"/>
          <c:showBubbleSize val="0"/>
        </c:dLbls>
        <c:gapWidth val="57"/>
        <c:overlap val="-27"/>
        <c:axId val="1636986799"/>
        <c:axId val="1636987631"/>
      </c:barChart>
      <c:catAx>
        <c:axId val="16369867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636987631"/>
        <c:crosses val="autoZero"/>
        <c:auto val="1"/>
        <c:lblAlgn val="ctr"/>
        <c:lblOffset val="100"/>
        <c:noMultiLvlLbl val="0"/>
      </c:catAx>
      <c:valAx>
        <c:axId val="1636987631"/>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369867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lumMod val="90000"/>
              </a:schemeClr>
            </a:solidFill>
            <a:ln>
              <a:noFill/>
            </a:ln>
            <a:effectLst/>
          </c:spPr>
          <c:invertIfNegative val="0"/>
          <c:cat>
            <c:strRef>
              <c:f>Sheet1!$A$2:$A$7</c:f>
              <c:strCache>
                <c:ptCount val="6"/>
                <c:pt idx="0">
                  <c:v>类别 1</c:v>
                </c:pt>
                <c:pt idx="1">
                  <c:v>类别 2</c:v>
                </c:pt>
                <c:pt idx="2">
                  <c:v>类别 3</c:v>
                </c:pt>
                <c:pt idx="3">
                  <c:v>类别 4</c:v>
                </c:pt>
                <c:pt idx="4">
                  <c:v>类别5</c:v>
                </c:pt>
                <c:pt idx="5">
                  <c:v>类别6</c:v>
                </c:pt>
              </c:strCache>
            </c:strRef>
          </c:cat>
          <c:val>
            <c:numRef>
              <c:f>Sheet1!$B$2:$B$7</c:f>
              <c:numCache>
                <c:formatCode>General</c:formatCode>
                <c:ptCount val="6"/>
                <c:pt idx="0">
                  <c:v>4.3</c:v>
                </c:pt>
                <c:pt idx="1">
                  <c:v>2.5</c:v>
                </c:pt>
                <c:pt idx="2">
                  <c:v>3.5</c:v>
                </c:pt>
                <c:pt idx="3">
                  <c:v>4.5</c:v>
                </c:pt>
                <c:pt idx="4">
                  <c:v>4</c:v>
                </c:pt>
                <c:pt idx="5">
                  <c:v>3.8</c:v>
                </c:pt>
              </c:numCache>
            </c:numRef>
          </c:val>
          <c:extLst>
            <c:ext xmlns:c16="http://schemas.microsoft.com/office/drawing/2014/chart" uri="{C3380CC4-5D6E-409C-BE32-E72D297353CC}">
              <c16:uniqueId val="{00000000-C67D-4446-ABD9-CC0DC66F843F}"/>
            </c:ext>
          </c:extLst>
        </c:ser>
        <c:dLbls>
          <c:showLegendKey val="0"/>
          <c:showVal val="0"/>
          <c:showCatName val="0"/>
          <c:showSerName val="0"/>
          <c:showPercent val="0"/>
          <c:showBubbleSize val="0"/>
        </c:dLbls>
        <c:gapWidth val="57"/>
        <c:overlap val="-27"/>
        <c:axId val="1636986799"/>
        <c:axId val="1636987631"/>
      </c:barChart>
      <c:catAx>
        <c:axId val="16369867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636987631"/>
        <c:crosses val="autoZero"/>
        <c:auto val="1"/>
        <c:lblAlgn val="ctr"/>
        <c:lblOffset val="100"/>
        <c:noMultiLvlLbl val="0"/>
      </c:catAx>
      <c:valAx>
        <c:axId val="1636987631"/>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369867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lumMod val="75000"/>
              </a:schemeClr>
            </a:solidFill>
            <a:ln>
              <a:noFill/>
            </a:ln>
            <a:effectLst/>
          </c:spPr>
          <c:invertIfNegative val="0"/>
          <c:cat>
            <c:strRef>
              <c:f>Sheet1!$A$2:$A$7</c:f>
              <c:strCache>
                <c:ptCount val="6"/>
                <c:pt idx="0">
                  <c:v>类别 1</c:v>
                </c:pt>
                <c:pt idx="1">
                  <c:v>类别 2</c:v>
                </c:pt>
                <c:pt idx="2">
                  <c:v>类别 3</c:v>
                </c:pt>
                <c:pt idx="3">
                  <c:v>类别 4</c:v>
                </c:pt>
                <c:pt idx="4">
                  <c:v>类别5</c:v>
                </c:pt>
                <c:pt idx="5">
                  <c:v>类别6</c:v>
                </c:pt>
              </c:strCache>
            </c:strRef>
          </c:cat>
          <c:val>
            <c:numRef>
              <c:f>Sheet1!$B$2:$B$7</c:f>
              <c:numCache>
                <c:formatCode>General</c:formatCode>
                <c:ptCount val="6"/>
                <c:pt idx="0">
                  <c:v>4.3</c:v>
                </c:pt>
                <c:pt idx="1">
                  <c:v>2.5</c:v>
                </c:pt>
                <c:pt idx="2">
                  <c:v>3.5</c:v>
                </c:pt>
                <c:pt idx="3">
                  <c:v>4.5</c:v>
                </c:pt>
                <c:pt idx="4">
                  <c:v>4</c:v>
                </c:pt>
                <c:pt idx="5">
                  <c:v>3.8</c:v>
                </c:pt>
              </c:numCache>
            </c:numRef>
          </c:val>
          <c:extLst>
            <c:ext xmlns:c16="http://schemas.microsoft.com/office/drawing/2014/chart" uri="{C3380CC4-5D6E-409C-BE32-E72D297353CC}">
              <c16:uniqueId val="{00000000-C67D-4446-ABD9-CC0DC66F843F}"/>
            </c:ext>
          </c:extLst>
        </c:ser>
        <c:dLbls>
          <c:showLegendKey val="0"/>
          <c:showVal val="0"/>
          <c:showCatName val="0"/>
          <c:showSerName val="0"/>
          <c:showPercent val="0"/>
          <c:showBubbleSize val="0"/>
        </c:dLbls>
        <c:gapWidth val="57"/>
        <c:overlap val="-27"/>
        <c:axId val="1636986799"/>
        <c:axId val="1636987631"/>
      </c:barChart>
      <c:catAx>
        <c:axId val="16369867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crossAx val="1636987631"/>
        <c:crosses val="autoZero"/>
        <c:auto val="1"/>
        <c:lblAlgn val="ctr"/>
        <c:lblOffset val="100"/>
        <c:noMultiLvlLbl val="0"/>
      </c:catAx>
      <c:valAx>
        <c:axId val="1636987631"/>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369867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lumMod val="75000"/>
              </a:schemeClr>
            </a:solidFill>
            <a:ln>
              <a:noFill/>
            </a:ln>
            <a:effectLst/>
          </c:spPr>
          <c:invertIfNegative val="0"/>
          <c:cat>
            <c:strRef>
              <c:f>Sheet1!$A$2:$A$7</c:f>
              <c:strCache>
                <c:ptCount val="6"/>
                <c:pt idx="0">
                  <c:v>类别 1</c:v>
                </c:pt>
                <c:pt idx="1">
                  <c:v>类别 2</c:v>
                </c:pt>
                <c:pt idx="2">
                  <c:v>类别 3</c:v>
                </c:pt>
                <c:pt idx="3">
                  <c:v>类别 4</c:v>
                </c:pt>
                <c:pt idx="4">
                  <c:v>类别5</c:v>
                </c:pt>
                <c:pt idx="5">
                  <c:v>类别6</c:v>
                </c:pt>
              </c:strCache>
            </c:strRef>
          </c:cat>
          <c:val>
            <c:numRef>
              <c:f>Sheet1!$B$2:$B$7</c:f>
              <c:numCache>
                <c:formatCode>General</c:formatCode>
                <c:ptCount val="6"/>
                <c:pt idx="0">
                  <c:v>4.3</c:v>
                </c:pt>
                <c:pt idx="1">
                  <c:v>2.5</c:v>
                </c:pt>
                <c:pt idx="2">
                  <c:v>3.5</c:v>
                </c:pt>
                <c:pt idx="3">
                  <c:v>4.5</c:v>
                </c:pt>
                <c:pt idx="4">
                  <c:v>5</c:v>
                </c:pt>
                <c:pt idx="5">
                  <c:v>4</c:v>
                </c:pt>
              </c:numCache>
            </c:numRef>
          </c:val>
          <c:extLst>
            <c:ext xmlns:c16="http://schemas.microsoft.com/office/drawing/2014/chart" uri="{C3380CC4-5D6E-409C-BE32-E72D297353CC}">
              <c16:uniqueId val="{00000000-712D-4CDA-BE30-C9143FDC7342}"/>
            </c:ext>
          </c:extLst>
        </c:ser>
        <c:dLbls>
          <c:showLegendKey val="0"/>
          <c:showVal val="0"/>
          <c:showCatName val="0"/>
          <c:showSerName val="0"/>
          <c:showPercent val="0"/>
          <c:showBubbleSize val="0"/>
        </c:dLbls>
        <c:gapWidth val="182"/>
        <c:axId val="2044337151"/>
        <c:axId val="2044337567"/>
      </c:barChart>
      <c:catAx>
        <c:axId val="20443371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2">
                    <a:lumMod val="75000"/>
                  </a:schemeClr>
                </a:solidFill>
                <a:latin typeface="+mn-lt"/>
                <a:ea typeface="+mn-ea"/>
                <a:cs typeface="+mn-cs"/>
              </a:defRPr>
            </a:pPr>
            <a:endParaRPr lang="zh-CN"/>
          </a:p>
        </c:txPr>
        <c:crossAx val="2044337567"/>
        <c:crosses val="autoZero"/>
        <c:auto val="1"/>
        <c:lblAlgn val="ctr"/>
        <c:lblOffset val="100"/>
        <c:noMultiLvlLbl val="0"/>
      </c:catAx>
      <c:valAx>
        <c:axId val="204433756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2">
                    <a:lumMod val="75000"/>
                  </a:schemeClr>
                </a:solidFill>
                <a:latin typeface="+mn-lt"/>
                <a:ea typeface="+mn-ea"/>
                <a:cs typeface="+mn-cs"/>
              </a:defRPr>
            </a:pPr>
            <a:endParaRPr lang="zh-CN"/>
          </a:p>
        </c:txPr>
        <c:crossAx val="20443371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2023/7/18</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4.wdp"/><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1CE104C-B25D-83B4-1E01-E24219355924}"/>
              </a:ext>
            </a:extLst>
          </p:cNvPr>
          <p:cNvSpPr/>
          <p:nvPr userDrawn="1"/>
        </p:nvSpPr>
        <p:spPr>
          <a:xfrm>
            <a:off x="0" y="0"/>
            <a:ext cx="12192000" cy="6858000"/>
          </a:xfrm>
          <a:prstGeom prst="rect">
            <a:avLst/>
          </a:prstGeom>
          <a:gradFill flip="none" rotWithShape="1">
            <a:gsLst>
              <a:gs pos="0">
                <a:schemeClr val="accent2">
                  <a:lumMod val="20000"/>
                  <a:lumOff val="8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197015"/>
            <a:ext cx="6388582" cy="1757362"/>
          </a:xfrm>
        </p:spPr>
        <p:txBody>
          <a:bodyPr vert="horz" lIns="91440" tIns="45720" rIns="91440" bIns="45720" rtlCol="0" anchor="b">
            <a:normAutofit/>
          </a:bodyPr>
          <a:lstStyle>
            <a:lvl1pPr>
              <a:defRPr lang="zh-CN" altLang="en-US" sz="4800" b="1" dirty="0">
                <a:solidFill>
                  <a:schemeClr val="accent2">
                    <a:lumMod val="75000"/>
                  </a:schemeClr>
                </a:solidFill>
              </a:defRPr>
            </a:lvl1pPr>
          </a:lstStyle>
          <a:p>
            <a:pPr lvl="0" defTabSz="914354"/>
            <a:r>
              <a:rPr lang="zh-CN" altLang="en-US" dirty="0"/>
              <a:t>请在此处输入标题</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660400" y="2954377"/>
            <a:ext cx="6388582" cy="535853"/>
          </a:xfrm>
        </p:spPr>
        <p:txBody>
          <a:bodyPr vert="horz" lIns="91440" tIns="45720" rIns="91440" bIns="45720" rtlCol="0" anchor="t">
            <a:normAutofit/>
          </a:bodyPr>
          <a:lstStyle>
            <a:lvl1pPr marL="0" indent="0">
              <a:spcBef>
                <a:spcPts val="0"/>
              </a:spcBef>
              <a:buNone/>
              <a:defRPr lang="zh-CN" altLang="en-US" sz="1600">
                <a:solidFill>
                  <a:schemeClr val="accent2">
                    <a:lumMod val="75000"/>
                  </a:schemeClr>
                </a:solidFill>
              </a:defRPr>
            </a:lvl1pPr>
          </a:lstStyle>
          <a:p>
            <a:pPr marL="228600" lvl="0" indent="-228600" defTabSz="914354"/>
            <a:r>
              <a:rPr lang="en-US" altLang="zh-CN" dirty="0"/>
              <a:t>You can enter subtitle here</a:t>
            </a:r>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660400" y="5541558"/>
            <a:ext cx="6388582" cy="296271"/>
          </a:xfrm>
        </p:spPr>
        <p:txBody>
          <a:bodyPr vert="horz" lIns="91440" tIns="45720" rIns="91440" bIns="45720" rtlCol="0" anchor="ctr">
            <a:normAutofit/>
          </a:bodyPr>
          <a:lstStyle>
            <a:lvl1pPr marL="0" indent="0">
              <a:buNone/>
              <a:defRPr lang="en-US" altLang="zh-CN" sz="1200" b="0" smtClean="0">
                <a:solidFill>
                  <a:schemeClr val="accent2">
                    <a:lumMod val="75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Date Placeholder 4">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660399" y="5837829"/>
            <a:ext cx="6388581" cy="296271"/>
          </a:xfrm>
        </p:spPr>
        <p:txBody>
          <a:bodyPr vert="horz" lIns="91440" tIns="45720" rIns="91440" bIns="45720" rtlCol="0" anchor="ctr">
            <a:normAutofit/>
          </a:bodyPr>
          <a:lstStyle>
            <a:lvl1pPr marL="0" indent="0">
              <a:buNone/>
              <a:defRPr lang="en-US" altLang="zh-CN" sz="1200" b="0" smtClean="0">
                <a:solidFill>
                  <a:schemeClr val="accent2">
                    <a:lumMod val="75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www.51pptmoban.com</a:t>
            </a:r>
            <a:endParaRPr lang="en-US" altLang="en-US" dirty="0"/>
          </a:p>
        </p:txBody>
      </p:sp>
      <p:pic>
        <p:nvPicPr>
          <p:cNvPr id="12" name="图片 11">
            <a:extLst>
              <a:ext uri="{FF2B5EF4-FFF2-40B4-BE49-F238E27FC236}">
                <a16:creationId xmlns:a16="http://schemas.microsoft.com/office/drawing/2014/main" id="{2661AA68-D2FD-24ED-2161-FC340160FCF1}"/>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6037" b="4952"/>
          <a:stretch>
            <a:fillRect/>
          </a:stretch>
        </p:blipFill>
        <p:spPr>
          <a:xfrm flipH="1">
            <a:off x="6096000" y="0"/>
            <a:ext cx="6096000" cy="6872990"/>
          </a:xfrm>
          <a:custGeom>
            <a:avLst/>
            <a:gdLst>
              <a:gd name="connsiteX0" fmla="*/ 6096000 w 6096000"/>
              <a:gd name="connsiteY0" fmla="*/ 0 h 6872990"/>
              <a:gd name="connsiteX1" fmla="*/ 0 w 6096000"/>
              <a:gd name="connsiteY1" fmla="*/ 0 h 6872990"/>
              <a:gd name="connsiteX2" fmla="*/ 0 w 6096000"/>
              <a:gd name="connsiteY2" fmla="*/ 6872990 h 6872990"/>
              <a:gd name="connsiteX3" fmla="*/ 6096000 w 6096000"/>
              <a:gd name="connsiteY3" fmla="*/ 6872990 h 6872990"/>
            </a:gdLst>
            <a:ahLst/>
            <a:cxnLst>
              <a:cxn ang="0">
                <a:pos x="connsiteX0" y="connsiteY0"/>
              </a:cxn>
              <a:cxn ang="0">
                <a:pos x="connsiteX1" y="connsiteY1"/>
              </a:cxn>
              <a:cxn ang="0">
                <a:pos x="connsiteX2" y="connsiteY2"/>
              </a:cxn>
              <a:cxn ang="0">
                <a:pos x="connsiteX3" y="connsiteY3"/>
              </a:cxn>
            </a:cxnLst>
            <a:rect l="l" t="t" r="r" b="b"/>
            <a:pathLst>
              <a:path w="6096000" h="6872990">
                <a:moveTo>
                  <a:pt x="6096000" y="0"/>
                </a:moveTo>
                <a:lnTo>
                  <a:pt x="0" y="0"/>
                </a:lnTo>
                <a:lnTo>
                  <a:pt x="0" y="6872990"/>
                </a:lnTo>
                <a:lnTo>
                  <a:pt x="6096000" y="6872990"/>
                </a:lnTo>
                <a:close/>
              </a:path>
            </a:pathLst>
          </a:custGeom>
          <a:effectLst>
            <a:outerShdw blurRad="127000" dist="38100" dir="10800000" algn="r" rotWithShape="0">
              <a:schemeClr val="accent2">
                <a:lumMod val="50000"/>
                <a:alpha val="25000"/>
              </a:schemeClr>
            </a:outerShdw>
          </a:effectLst>
        </p:spPr>
      </p:pic>
    </p:spTree>
    <p:extLst>
      <p:ext uri="{BB962C8B-B14F-4D97-AF65-F5344CB8AC3E}">
        <p14:creationId xmlns:p14="http://schemas.microsoft.com/office/powerpoint/2010/main" val="3218541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4E87127-5645-A9D1-9CC9-9E024E827DE0}"/>
              </a:ext>
            </a:extLst>
          </p:cNvPr>
          <p:cNvSpPr/>
          <p:nvPr userDrawn="1"/>
        </p:nvSpPr>
        <p:spPr>
          <a:xfrm>
            <a:off x="0" y="0"/>
            <a:ext cx="5660020" cy="6858000"/>
          </a:xfrm>
          <a:prstGeom prst="rect">
            <a:avLst/>
          </a:prstGeom>
          <a:gradFill flip="none" rotWithShape="1">
            <a:gsLst>
              <a:gs pos="0">
                <a:schemeClr val="accent2">
                  <a:lumMod val="20000"/>
                  <a:lumOff val="8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6750" y="1593920"/>
            <a:ext cx="5429250" cy="646331"/>
          </a:xfrm>
        </p:spPr>
        <p:txBody>
          <a:bodyPr vert="horz" lIns="91440" tIns="45720" rIns="91440" bIns="45720" rtlCol="0" anchor="t" anchorCtr="0">
            <a:normAutofit/>
          </a:bodyPr>
          <a:lstStyle>
            <a:lvl1pPr marL="0" indent="0">
              <a:buNone/>
              <a:defRPr lang="en-US" altLang="zh-CN" sz="4000" b="1" smtClean="0">
                <a:solidFill>
                  <a:schemeClr val="accent2">
                    <a:lumMod val="75000"/>
                  </a:schemeClr>
                </a:solidFill>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THANK YOU</a:t>
            </a:r>
            <a:r>
              <a:rPr lang="zh-CN" altLang="en-US" dirty="0"/>
              <a:t>！</a:t>
            </a:r>
            <a:endParaRPr lang="en-US" altLang="zh-CN" dirty="0"/>
          </a:p>
        </p:txBody>
      </p:sp>
      <p:sp>
        <p:nvSpPr>
          <p:cNvPr id="8" name="Speaker Placeholder 2">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660400" y="4108223"/>
            <a:ext cx="5435600" cy="296271"/>
          </a:xfrm>
        </p:spPr>
        <p:txBody>
          <a:bodyPr vert="horz" lIns="91440" tIns="45720" rIns="91440" bIns="45720" rtlCol="0" anchor="ctr">
            <a:normAutofit/>
          </a:bodyPr>
          <a:lstStyle>
            <a:lvl1pPr marL="0" indent="0">
              <a:buNone/>
              <a:defRPr lang="en-US" altLang="zh-CN" sz="1200" b="0" smtClean="0">
                <a:solidFill>
                  <a:schemeClr val="accent2">
                    <a:lumMod val="75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pPr lvl="0"/>
            <a:r>
              <a:rPr lang="en-US" altLang="zh-CN" dirty="0"/>
              <a:t>Speaker name and title</a:t>
            </a:r>
            <a:endParaRPr lang="en-US" dirty="0"/>
          </a:p>
        </p:txBody>
      </p:sp>
      <p:sp>
        <p:nvSpPr>
          <p:cNvPr id="9" name="Date Placeholder 3">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660400" y="4404494"/>
            <a:ext cx="5435600" cy="296271"/>
          </a:xfrm>
        </p:spPr>
        <p:txBody>
          <a:bodyPr vert="horz" lIns="91440" tIns="45720" rIns="91440" bIns="45720" rtlCol="0" anchor="ctr">
            <a:normAutofit/>
          </a:bodyPr>
          <a:lstStyle>
            <a:lvl1pPr marL="0" indent="0">
              <a:buNone/>
              <a:defRPr lang="en-US" altLang="zh-CN" sz="1200" b="0" smtClean="0">
                <a:solidFill>
                  <a:schemeClr val="accent2">
                    <a:lumMod val="75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www.officeplus.cn</a:t>
            </a:r>
            <a:endParaRPr lang="en-US" altLang="en-US" dirty="0"/>
          </a:p>
        </p:txBody>
      </p:sp>
      <p:pic>
        <p:nvPicPr>
          <p:cNvPr id="14" name="图片 13">
            <a:extLst>
              <a:ext uri="{FF2B5EF4-FFF2-40B4-BE49-F238E27FC236}">
                <a16:creationId xmlns:a16="http://schemas.microsoft.com/office/drawing/2014/main" id="{7A2B388B-59A1-7316-34DC-AAC321D9FB7C}"/>
              </a:ext>
            </a:extLst>
          </p:cNvPr>
          <p:cNvPicPr>
            <a:picLocks noChangeAspect="1"/>
          </p:cNvPicPr>
          <p:nvPr userDrawn="1"/>
        </p:nvPicPr>
        <p:blipFill>
          <a:blip r:embed="rId2" cstate="screen">
            <a:extLst>
              <a:ext uri="{28A0092B-C50C-407E-A947-70E740481C1C}">
                <a14:useLocalDpi xmlns:a14="http://schemas.microsoft.com/office/drawing/2010/main"/>
              </a:ext>
            </a:extLst>
          </a:blip>
          <a:srcRect t="16037" b="4952"/>
          <a:stretch>
            <a:fillRect/>
          </a:stretch>
        </p:blipFill>
        <p:spPr>
          <a:xfrm flipH="1">
            <a:off x="6096000" y="0"/>
            <a:ext cx="6096000" cy="6872990"/>
          </a:xfrm>
          <a:custGeom>
            <a:avLst/>
            <a:gdLst>
              <a:gd name="connsiteX0" fmla="*/ 6096000 w 6096000"/>
              <a:gd name="connsiteY0" fmla="*/ 0 h 6872990"/>
              <a:gd name="connsiteX1" fmla="*/ 0 w 6096000"/>
              <a:gd name="connsiteY1" fmla="*/ 0 h 6872990"/>
              <a:gd name="connsiteX2" fmla="*/ 0 w 6096000"/>
              <a:gd name="connsiteY2" fmla="*/ 6872990 h 6872990"/>
              <a:gd name="connsiteX3" fmla="*/ 6096000 w 6096000"/>
              <a:gd name="connsiteY3" fmla="*/ 6872990 h 6872990"/>
            </a:gdLst>
            <a:ahLst/>
            <a:cxnLst>
              <a:cxn ang="0">
                <a:pos x="connsiteX0" y="connsiteY0"/>
              </a:cxn>
              <a:cxn ang="0">
                <a:pos x="connsiteX1" y="connsiteY1"/>
              </a:cxn>
              <a:cxn ang="0">
                <a:pos x="connsiteX2" y="connsiteY2"/>
              </a:cxn>
              <a:cxn ang="0">
                <a:pos x="connsiteX3" y="connsiteY3"/>
              </a:cxn>
            </a:cxnLst>
            <a:rect l="l" t="t" r="r" b="b"/>
            <a:pathLst>
              <a:path w="6096000" h="6872990">
                <a:moveTo>
                  <a:pt x="6096000" y="0"/>
                </a:moveTo>
                <a:lnTo>
                  <a:pt x="0" y="0"/>
                </a:lnTo>
                <a:lnTo>
                  <a:pt x="0" y="6872990"/>
                </a:lnTo>
                <a:lnTo>
                  <a:pt x="6096000" y="6872990"/>
                </a:lnTo>
                <a:close/>
              </a:path>
            </a:pathLst>
          </a:custGeom>
          <a:effectLst>
            <a:outerShdw blurRad="127000" dist="38100" dir="10800000" algn="r" rotWithShape="0">
              <a:schemeClr val="accent2">
                <a:lumMod val="50000"/>
                <a:alpha val="25000"/>
              </a:schemeClr>
            </a:outerShdw>
          </a:effectLst>
        </p:spPr>
      </p:pic>
    </p:spTree>
    <p:extLst>
      <p:ext uri="{BB962C8B-B14F-4D97-AF65-F5344CB8AC3E}">
        <p14:creationId xmlns:p14="http://schemas.microsoft.com/office/powerpoint/2010/main" val="3444805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562177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2023/7/18</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36061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4AF502BE-70CB-F46A-FDDD-CAF24312D3BB}"/>
              </a:ext>
            </a:extLst>
          </p:cNvPr>
          <p:cNvSpPr/>
          <p:nvPr userDrawn="1"/>
        </p:nvSpPr>
        <p:spPr>
          <a:xfrm>
            <a:off x="0" y="0"/>
            <a:ext cx="12192000" cy="6858000"/>
          </a:xfrm>
          <a:prstGeom prst="rect">
            <a:avLst/>
          </a:prstGeom>
          <a:gradFill flip="none" rotWithShape="1">
            <a:gsLst>
              <a:gs pos="0">
                <a:schemeClr val="accent2">
                  <a:lumMod val="20000"/>
                  <a:lumOff val="80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a:xfrm>
            <a:off x="885272" y="406400"/>
            <a:ext cx="10633627" cy="622300"/>
          </a:xfrm>
        </p:spPr>
        <p:txBody>
          <a:bodyPr/>
          <a:lstStyle>
            <a:lvl1pPr>
              <a:defRPr>
                <a:solidFill>
                  <a:schemeClr val="accent2">
                    <a:lumMod val="75000"/>
                  </a:schemeClr>
                </a:solidFill>
              </a:defRPr>
            </a:lvl1p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a:xfrm>
            <a:off x="599768" y="1130300"/>
            <a:ext cx="10919132" cy="5003800"/>
          </a:xfr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grpSp>
        <p:nvGrpSpPr>
          <p:cNvPr id="4" name="组合 3">
            <a:extLst>
              <a:ext uri="{FF2B5EF4-FFF2-40B4-BE49-F238E27FC236}">
                <a16:creationId xmlns:a16="http://schemas.microsoft.com/office/drawing/2014/main" id="{0A1A29E0-FC43-29CB-C753-1FBFEB791B0C}"/>
              </a:ext>
            </a:extLst>
          </p:cNvPr>
          <p:cNvGrpSpPr/>
          <p:nvPr userDrawn="1"/>
        </p:nvGrpSpPr>
        <p:grpSpPr>
          <a:xfrm>
            <a:off x="1" y="0"/>
            <a:ext cx="1582993" cy="1435511"/>
            <a:chOff x="1" y="0"/>
            <a:chExt cx="1582993" cy="1435511"/>
          </a:xfrm>
        </p:grpSpPr>
        <p:sp>
          <p:nvSpPr>
            <p:cNvPr id="5" name="斜纹 4">
              <a:extLst>
                <a:ext uri="{FF2B5EF4-FFF2-40B4-BE49-F238E27FC236}">
                  <a16:creationId xmlns:a16="http://schemas.microsoft.com/office/drawing/2014/main" id="{B5849798-BA76-D3A3-6083-EE5A8AB8715C}"/>
                </a:ext>
              </a:extLst>
            </p:cNvPr>
            <p:cNvSpPr/>
            <p:nvPr userDrawn="1"/>
          </p:nvSpPr>
          <p:spPr>
            <a:xfrm>
              <a:off x="1" y="1"/>
              <a:ext cx="1582993" cy="1435510"/>
            </a:xfrm>
            <a:prstGeom prst="diagStripe">
              <a:avLst>
                <a:gd name="adj" fmla="val 62778"/>
              </a:avLst>
            </a:prstGeom>
            <a:solidFill>
              <a:schemeClr val="accent2">
                <a:lumMod val="20000"/>
                <a:lumOff val="80000"/>
              </a:schemeClr>
            </a:solidFill>
            <a:ln>
              <a:noFill/>
            </a:ln>
            <a:effectLst>
              <a:outerShdw blurRad="127000" algn="ctr" rotWithShape="0">
                <a:schemeClr val="accent1">
                  <a:lumMod val="1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斜纹 5">
              <a:extLst>
                <a:ext uri="{FF2B5EF4-FFF2-40B4-BE49-F238E27FC236}">
                  <a16:creationId xmlns:a16="http://schemas.microsoft.com/office/drawing/2014/main" id="{726EDD56-8289-A52E-796B-DC7ACF664F0A}"/>
                </a:ext>
              </a:extLst>
            </p:cNvPr>
            <p:cNvSpPr/>
            <p:nvPr userDrawn="1"/>
          </p:nvSpPr>
          <p:spPr>
            <a:xfrm>
              <a:off x="1" y="0"/>
              <a:ext cx="1465005" cy="1317523"/>
            </a:xfrm>
            <a:prstGeom prst="diagStripe">
              <a:avLst>
                <a:gd name="adj" fmla="val 6277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descr="粉色的花&#10;&#10;描述已自动生成">
            <a:extLst>
              <a:ext uri="{FF2B5EF4-FFF2-40B4-BE49-F238E27FC236}">
                <a16:creationId xmlns:a16="http://schemas.microsoft.com/office/drawing/2014/main" id="{E1396987-EBF6-0FB3-93CD-23695A79903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72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5509549" y="0"/>
            <a:ext cx="1469983" cy="6858000"/>
          </a:xfrm>
          <a:prstGeom prst="rect">
            <a:avLst/>
          </a:prstGeom>
        </p:spPr>
      </p:pic>
      <p:pic>
        <p:nvPicPr>
          <p:cNvPr id="18" name="图片 17" descr="粉色的花&#10;&#10;描述已自动生成">
            <a:extLst>
              <a:ext uri="{FF2B5EF4-FFF2-40B4-BE49-F238E27FC236}">
                <a16:creationId xmlns:a16="http://schemas.microsoft.com/office/drawing/2014/main" id="{EC3173E0-4765-08A3-A1AB-4821F7D2D34C}"/>
              </a:ext>
            </a:extLst>
          </p:cNvPr>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colorTemperature colorTemp="72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6979534" y="0"/>
            <a:ext cx="5212467" cy="6858000"/>
          </a:xfrm>
          <a:prstGeom prst="rect">
            <a:avLst/>
          </a:prstGeom>
        </p:spPr>
      </p:pic>
      <p:sp>
        <p:nvSpPr>
          <p:cNvPr id="12" name="任意多边形: 形状 11">
            <a:extLst>
              <a:ext uri="{FF2B5EF4-FFF2-40B4-BE49-F238E27FC236}">
                <a16:creationId xmlns:a16="http://schemas.microsoft.com/office/drawing/2014/main" id="{F57134C4-9B66-888D-EE43-67112AE07639}"/>
              </a:ext>
            </a:extLst>
          </p:cNvPr>
          <p:cNvSpPr/>
          <p:nvPr userDrawn="1"/>
        </p:nvSpPr>
        <p:spPr>
          <a:xfrm>
            <a:off x="-1" y="0"/>
            <a:ext cx="6759616" cy="6857999"/>
          </a:xfrm>
          <a:custGeom>
            <a:avLst/>
            <a:gdLst>
              <a:gd name="connsiteX0" fmla="*/ 0 w 7926315"/>
              <a:gd name="connsiteY0" fmla="*/ 0 h 6857999"/>
              <a:gd name="connsiteX1" fmla="*/ 6089361 w 7926315"/>
              <a:gd name="connsiteY1" fmla="*/ 0 h 6857999"/>
              <a:gd name="connsiteX2" fmla="*/ 6518458 w 7926315"/>
              <a:gd name="connsiteY2" fmla="*/ 0 h 6857999"/>
              <a:gd name="connsiteX3" fmla="*/ 6567099 w 7926315"/>
              <a:gd name="connsiteY3" fmla="*/ 0 h 6857999"/>
              <a:gd name="connsiteX4" fmla="*/ 7009833 w 7926315"/>
              <a:gd name="connsiteY4" fmla="*/ 0 h 6857999"/>
              <a:gd name="connsiteX5" fmla="*/ 7026443 w 7926315"/>
              <a:gd name="connsiteY5" fmla="*/ 0 h 6857999"/>
              <a:gd name="connsiteX6" fmla="*/ 7026443 w 7926315"/>
              <a:gd name="connsiteY6" fmla="*/ 9268 h 6857999"/>
              <a:gd name="connsiteX7" fmla="*/ 7078043 w 7926315"/>
              <a:gd name="connsiteY7" fmla="*/ 38058 h 6857999"/>
              <a:gd name="connsiteX8" fmla="*/ 7319876 w 7926315"/>
              <a:gd name="connsiteY8" fmla="*/ 518202 h 6857999"/>
              <a:gd name="connsiteX9" fmla="*/ 7628803 w 7926315"/>
              <a:gd name="connsiteY9" fmla="*/ 740454 h 6857999"/>
              <a:gd name="connsiteX10" fmla="*/ 7569586 w 7926315"/>
              <a:gd name="connsiteY10" fmla="*/ 1292878 h 6857999"/>
              <a:gd name="connsiteX11" fmla="*/ 7858951 w 7926315"/>
              <a:gd name="connsiteY11" fmla="*/ 1748635 h 6857999"/>
              <a:gd name="connsiteX12" fmla="*/ 7533355 w 7926315"/>
              <a:gd name="connsiteY12" fmla="*/ 2280660 h 6857999"/>
              <a:gd name="connsiteX13" fmla="*/ 7553762 w 7926315"/>
              <a:gd name="connsiteY13" fmla="*/ 2650071 h 6857999"/>
              <a:gd name="connsiteX14" fmla="*/ 7519966 w 7926315"/>
              <a:gd name="connsiteY14" fmla="*/ 2746498 h 6857999"/>
              <a:gd name="connsiteX15" fmla="*/ 7538077 w 7926315"/>
              <a:gd name="connsiteY15" fmla="*/ 2756778 h 6857999"/>
              <a:gd name="connsiteX16" fmla="*/ 7668741 w 7926315"/>
              <a:gd name="connsiteY16" fmla="*/ 2902133 h 6857999"/>
              <a:gd name="connsiteX17" fmla="*/ 7609523 w 7926315"/>
              <a:gd name="connsiteY17" fmla="*/ 3454557 h 6857999"/>
              <a:gd name="connsiteX18" fmla="*/ 7898888 w 7926315"/>
              <a:gd name="connsiteY18" fmla="*/ 3910313 h 6857999"/>
              <a:gd name="connsiteX19" fmla="*/ 7713096 w 7926315"/>
              <a:gd name="connsiteY19" fmla="*/ 4352803 h 6857999"/>
              <a:gd name="connsiteX20" fmla="*/ 7701233 w 7926315"/>
              <a:gd name="connsiteY20" fmla="*/ 4361771 h 6857999"/>
              <a:gd name="connsiteX21" fmla="*/ 7727500 w 7926315"/>
              <a:gd name="connsiteY21" fmla="*/ 4417727 h 6857999"/>
              <a:gd name="connsiteX22" fmla="*/ 7636264 w 7926315"/>
              <a:gd name="connsiteY22" fmla="*/ 4901943 h 6857999"/>
              <a:gd name="connsiteX23" fmla="*/ 7925629 w 7926315"/>
              <a:gd name="connsiteY23" fmla="*/ 5357700 h 6857999"/>
              <a:gd name="connsiteX24" fmla="*/ 7600034 w 7926315"/>
              <a:gd name="connsiteY24" fmla="*/ 5889725 h 6857999"/>
              <a:gd name="connsiteX25" fmla="*/ 7225974 w 7926315"/>
              <a:gd name="connsiteY25" fmla="*/ 6700176 h 6857999"/>
              <a:gd name="connsiteX26" fmla="*/ 7196083 w 7926315"/>
              <a:gd name="connsiteY26" fmla="*/ 6821640 h 6857999"/>
              <a:gd name="connsiteX27" fmla="*/ 7176149 w 7926315"/>
              <a:gd name="connsiteY27" fmla="*/ 6857999 h 6857999"/>
              <a:gd name="connsiteX28" fmla="*/ 0 w 7926315"/>
              <a:gd name="connsiteY28"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926315" h="6857999">
                <a:moveTo>
                  <a:pt x="0" y="0"/>
                </a:moveTo>
                <a:lnTo>
                  <a:pt x="6089361" y="0"/>
                </a:lnTo>
                <a:lnTo>
                  <a:pt x="6518458" y="0"/>
                </a:lnTo>
                <a:lnTo>
                  <a:pt x="6567099" y="0"/>
                </a:lnTo>
                <a:lnTo>
                  <a:pt x="7009833" y="0"/>
                </a:lnTo>
                <a:lnTo>
                  <a:pt x="7026443" y="0"/>
                </a:lnTo>
                <a:lnTo>
                  <a:pt x="7026443" y="9268"/>
                </a:lnTo>
                <a:lnTo>
                  <a:pt x="7078043" y="38058"/>
                </a:lnTo>
                <a:cubicBezTo>
                  <a:pt x="7234601" y="141839"/>
                  <a:pt x="7328179" y="323434"/>
                  <a:pt x="7319876" y="518202"/>
                </a:cubicBezTo>
                <a:cubicBezTo>
                  <a:pt x="7449760" y="543153"/>
                  <a:pt x="7562384" y="624227"/>
                  <a:pt x="7628803" y="740454"/>
                </a:cubicBezTo>
                <a:cubicBezTo>
                  <a:pt x="7729737" y="917052"/>
                  <a:pt x="7705718" y="1140925"/>
                  <a:pt x="7569586" y="1292878"/>
                </a:cubicBezTo>
                <a:cubicBezTo>
                  <a:pt x="7739169" y="1381294"/>
                  <a:pt x="7849329" y="1554813"/>
                  <a:pt x="7858951" y="1748635"/>
                </a:cubicBezTo>
                <a:cubicBezTo>
                  <a:pt x="7870283" y="1977032"/>
                  <a:pt x="7740373" y="2189341"/>
                  <a:pt x="7533355" y="2280660"/>
                </a:cubicBezTo>
                <a:cubicBezTo>
                  <a:pt x="7578485" y="2403472"/>
                  <a:pt x="7582965" y="2531644"/>
                  <a:pt x="7553762" y="2650071"/>
                </a:cubicBezTo>
                <a:lnTo>
                  <a:pt x="7519966" y="2746498"/>
                </a:lnTo>
                <a:lnTo>
                  <a:pt x="7538077" y="2756778"/>
                </a:lnTo>
                <a:cubicBezTo>
                  <a:pt x="7590771" y="2794694"/>
                  <a:pt x="7635531" y="2844019"/>
                  <a:pt x="7668741" y="2902133"/>
                </a:cubicBezTo>
                <a:cubicBezTo>
                  <a:pt x="7769675" y="3078730"/>
                  <a:pt x="7745655" y="3302604"/>
                  <a:pt x="7609523" y="3454557"/>
                </a:cubicBezTo>
                <a:cubicBezTo>
                  <a:pt x="7779106" y="3542974"/>
                  <a:pt x="7889266" y="3716491"/>
                  <a:pt x="7898888" y="3910313"/>
                </a:cubicBezTo>
                <a:cubicBezTo>
                  <a:pt x="7907387" y="4081611"/>
                  <a:pt x="7836438" y="4243860"/>
                  <a:pt x="7713096" y="4352803"/>
                </a:cubicBezTo>
                <a:lnTo>
                  <a:pt x="7701233" y="4361771"/>
                </a:lnTo>
                <a:lnTo>
                  <a:pt x="7727500" y="4417727"/>
                </a:lnTo>
                <a:cubicBezTo>
                  <a:pt x="7788659" y="4580962"/>
                  <a:pt x="7755380" y="4768984"/>
                  <a:pt x="7636264" y="4901943"/>
                </a:cubicBezTo>
                <a:cubicBezTo>
                  <a:pt x="7805847" y="4990360"/>
                  <a:pt x="7916008" y="5163878"/>
                  <a:pt x="7925629" y="5357700"/>
                </a:cubicBezTo>
                <a:cubicBezTo>
                  <a:pt x="7936962" y="5586097"/>
                  <a:pt x="7807053" y="5798406"/>
                  <a:pt x="7600034" y="5889725"/>
                </a:cubicBezTo>
                <a:cubicBezTo>
                  <a:pt x="7720378" y="6217226"/>
                  <a:pt x="7551667" y="6582830"/>
                  <a:pt x="7225974" y="6700176"/>
                </a:cubicBezTo>
                <a:cubicBezTo>
                  <a:pt x="7223067" y="6743167"/>
                  <a:pt x="7212669" y="6784115"/>
                  <a:pt x="7196083" y="6821640"/>
                </a:cubicBezTo>
                <a:lnTo>
                  <a:pt x="7176149" y="6857999"/>
                </a:lnTo>
                <a:lnTo>
                  <a:pt x="0" y="6857999"/>
                </a:lnTo>
                <a:close/>
              </a:path>
            </a:pathLst>
          </a:custGeom>
          <a:solidFill>
            <a:schemeClr val="accent3"/>
          </a:solidFill>
          <a:ln>
            <a:noFill/>
          </a:ln>
          <a:effectLst>
            <a:outerShdw blurRad="127000" dist="38100" algn="l" rotWithShape="0">
              <a:schemeClr val="accent2">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Title 1">
            <a:extLst>
              <a:ext uri="{FF2B5EF4-FFF2-40B4-BE49-F238E27FC236}">
                <a16:creationId xmlns:a16="http://schemas.microsoft.com/office/drawing/2014/main" id="{EF9881DC-D36F-77DE-9EE7-527E8B15D202}"/>
              </a:ext>
            </a:extLst>
          </p:cNvPr>
          <p:cNvSpPr>
            <a:spLocks noGrp="1"/>
          </p:cNvSpPr>
          <p:nvPr>
            <p:ph type="body" sz="quarter" idx="15" hasCustomPrompt="1"/>
          </p:nvPr>
        </p:nvSpPr>
        <p:spPr>
          <a:xfrm>
            <a:off x="973221" y="1051319"/>
            <a:ext cx="2928457" cy="594626"/>
          </a:xfrm>
        </p:spPr>
        <p:txBody>
          <a:bodyPr anchor="ctr" anchorCtr="0">
            <a:noAutofit/>
          </a:bodyPr>
          <a:lstStyle>
            <a:lvl1pPr marL="0" indent="0" algn="l">
              <a:buFont typeface="+mj-lt"/>
              <a:buNone/>
              <a:defRPr sz="3600" b="0">
                <a:solidFill>
                  <a:schemeClr val="accent2">
                    <a:lumMod val="40000"/>
                    <a:lumOff val="60000"/>
                  </a:schemeClr>
                </a:solidFill>
                <a:latin typeface="+mj-lt"/>
              </a:defRPr>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grpSp>
        <p:nvGrpSpPr>
          <p:cNvPr id="3" name="图形 2">
            <a:extLst>
              <a:ext uri="{FF2B5EF4-FFF2-40B4-BE49-F238E27FC236}">
                <a16:creationId xmlns:a16="http://schemas.microsoft.com/office/drawing/2014/main" id="{A9640E78-56F0-73AC-9E8C-F7E15B60022C}"/>
              </a:ext>
            </a:extLst>
          </p:cNvPr>
          <p:cNvGrpSpPr/>
          <p:nvPr userDrawn="1"/>
        </p:nvGrpSpPr>
        <p:grpSpPr>
          <a:xfrm>
            <a:off x="4794579" y="2340426"/>
            <a:ext cx="3310085" cy="2177145"/>
            <a:chOff x="3768624" y="1664835"/>
            <a:chExt cx="3310085" cy="2177145"/>
          </a:xfrm>
          <a:solidFill>
            <a:schemeClr val="accent2">
              <a:lumMod val="75000"/>
            </a:schemeClr>
          </a:solidFill>
        </p:grpSpPr>
        <p:sp>
          <p:nvSpPr>
            <p:cNvPr id="4" name="任意多边形: 形状 3">
              <a:extLst>
                <a:ext uri="{FF2B5EF4-FFF2-40B4-BE49-F238E27FC236}">
                  <a16:creationId xmlns:a16="http://schemas.microsoft.com/office/drawing/2014/main" id="{D1F671D9-E6C7-91C3-177A-492429205642}"/>
                </a:ext>
              </a:extLst>
            </p:cNvPr>
            <p:cNvSpPr/>
            <p:nvPr/>
          </p:nvSpPr>
          <p:spPr>
            <a:xfrm flipV="1">
              <a:off x="6687655" y="2134139"/>
              <a:ext cx="214875" cy="256028"/>
            </a:xfrm>
            <a:custGeom>
              <a:avLst/>
              <a:gdLst>
                <a:gd name="connsiteX0" fmla="*/ 199738 w 214875"/>
                <a:gd name="connsiteY0" fmla="*/ 225855 h 256028"/>
                <a:gd name="connsiteX1" fmla="*/ 107073 w 214875"/>
                <a:gd name="connsiteY1" fmla="*/ 212751 h 256028"/>
                <a:gd name="connsiteX2" fmla="*/ 18252 w 214875"/>
                <a:gd name="connsiteY2" fmla="*/ 230439 h 256028"/>
                <a:gd name="connsiteX3" fmla="*/ 79686 w 214875"/>
                <a:gd name="connsiteY3" fmla="*/ -4504 h 256028"/>
                <a:gd name="connsiteX4" fmla="*/ 79811 w 214875"/>
                <a:gd name="connsiteY4" fmla="*/ -4353 h 256028"/>
                <a:gd name="connsiteX5" fmla="*/ 79837 w 214875"/>
                <a:gd name="connsiteY5" fmla="*/ -4504 h 256028"/>
                <a:gd name="connsiteX6" fmla="*/ 199738 w 214875"/>
                <a:gd name="connsiteY6" fmla="*/ 225855 h 256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875" h="256028">
                  <a:moveTo>
                    <a:pt x="199738" y="225855"/>
                  </a:moveTo>
                  <a:cubicBezTo>
                    <a:pt x="169732" y="277315"/>
                    <a:pt x="115482" y="229516"/>
                    <a:pt x="107073" y="212751"/>
                  </a:cubicBezTo>
                  <a:cubicBezTo>
                    <a:pt x="101343" y="243655"/>
                    <a:pt x="54683" y="272535"/>
                    <a:pt x="18252" y="230439"/>
                  </a:cubicBezTo>
                  <a:cubicBezTo>
                    <a:pt x="-59763" y="140348"/>
                    <a:pt x="79686" y="-4504"/>
                    <a:pt x="79686" y="-4504"/>
                  </a:cubicBezTo>
                  <a:lnTo>
                    <a:pt x="79811" y="-4353"/>
                  </a:lnTo>
                  <a:lnTo>
                    <a:pt x="79837" y="-4504"/>
                  </a:lnTo>
                  <a:cubicBezTo>
                    <a:pt x="79837" y="-4504"/>
                    <a:pt x="251316" y="137375"/>
                    <a:pt x="199738" y="225855"/>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5" name="任意多边形: 形状 4">
              <a:extLst>
                <a:ext uri="{FF2B5EF4-FFF2-40B4-BE49-F238E27FC236}">
                  <a16:creationId xmlns:a16="http://schemas.microsoft.com/office/drawing/2014/main" id="{579A7A19-5325-90C0-155E-2D4DCD8D448E}"/>
                </a:ext>
              </a:extLst>
            </p:cNvPr>
            <p:cNvSpPr/>
            <p:nvPr/>
          </p:nvSpPr>
          <p:spPr>
            <a:xfrm flipV="1">
              <a:off x="6773855" y="2359044"/>
              <a:ext cx="304854" cy="463792"/>
            </a:xfrm>
            <a:custGeom>
              <a:avLst/>
              <a:gdLst>
                <a:gd name="connsiteX0" fmla="*/ 159245 w 304854"/>
                <a:gd name="connsiteY0" fmla="*/ 452677 h 463792"/>
                <a:gd name="connsiteX1" fmla="*/ 113207 w 304854"/>
                <a:gd name="connsiteY1" fmla="*/ 280411 h 463792"/>
                <a:gd name="connsiteX2" fmla="*/ 130745 w 304854"/>
                <a:gd name="connsiteY2" fmla="*/ 229095 h 463792"/>
                <a:gd name="connsiteX3" fmla="*/ 34379 w 304854"/>
                <a:gd name="connsiteY3" fmla="*/ 140759 h 463792"/>
                <a:gd name="connsiteX4" fmla="*/ -3695 w 304854"/>
                <a:gd name="connsiteY4" fmla="*/ 140713 h 463792"/>
                <a:gd name="connsiteX5" fmla="*/ 13686 w 304854"/>
                <a:gd name="connsiteY5" fmla="*/ 49790 h 463792"/>
                <a:gd name="connsiteX6" fmla="*/ 160424 w 304854"/>
                <a:gd name="connsiteY6" fmla="*/ 3366 h 463792"/>
                <a:gd name="connsiteX7" fmla="*/ 261530 w 304854"/>
                <a:gd name="connsiteY7" fmla="*/ 108840 h 463792"/>
                <a:gd name="connsiteX8" fmla="*/ 189048 w 304854"/>
                <a:gd name="connsiteY8" fmla="*/ 322579 h 463792"/>
                <a:gd name="connsiteX9" fmla="*/ 239317 w 304854"/>
                <a:gd name="connsiteY9" fmla="*/ 315558 h 463792"/>
                <a:gd name="connsiteX10" fmla="*/ 159245 w 304854"/>
                <a:gd name="connsiteY10" fmla="*/ 452677 h 46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4" h="463792">
                  <a:moveTo>
                    <a:pt x="159245" y="452677"/>
                  </a:moveTo>
                  <a:cubicBezTo>
                    <a:pt x="86829" y="431203"/>
                    <a:pt x="90948" y="333921"/>
                    <a:pt x="113207" y="280411"/>
                  </a:cubicBezTo>
                  <a:cubicBezTo>
                    <a:pt x="119428" y="264439"/>
                    <a:pt x="125290" y="247347"/>
                    <a:pt x="130745" y="229095"/>
                  </a:cubicBezTo>
                  <a:cubicBezTo>
                    <a:pt x="167025" y="107092"/>
                    <a:pt x="73030" y="64702"/>
                    <a:pt x="34379" y="140759"/>
                  </a:cubicBezTo>
                  <a:cubicBezTo>
                    <a:pt x="25918" y="157426"/>
                    <a:pt x="3483" y="171676"/>
                    <a:pt x="-3695" y="140713"/>
                  </a:cubicBezTo>
                  <a:cubicBezTo>
                    <a:pt x="-10689" y="110569"/>
                    <a:pt x="2631" y="69718"/>
                    <a:pt x="13686" y="49790"/>
                  </a:cubicBezTo>
                  <a:cubicBezTo>
                    <a:pt x="44864" y="-3838"/>
                    <a:pt x="109625" y="-12921"/>
                    <a:pt x="160424" y="3366"/>
                  </a:cubicBezTo>
                  <a:cubicBezTo>
                    <a:pt x="207529" y="18474"/>
                    <a:pt x="246468" y="48349"/>
                    <a:pt x="261530" y="108840"/>
                  </a:cubicBezTo>
                  <a:cubicBezTo>
                    <a:pt x="283082" y="194983"/>
                    <a:pt x="228891" y="250621"/>
                    <a:pt x="189048" y="322579"/>
                  </a:cubicBezTo>
                  <a:cubicBezTo>
                    <a:pt x="143154" y="412264"/>
                    <a:pt x="250816" y="446599"/>
                    <a:pt x="239317" y="315558"/>
                  </a:cubicBezTo>
                  <a:cubicBezTo>
                    <a:pt x="345243" y="329200"/>
                    <a:pt x="305852" y="496069"/>
                    <a:pt x="159245" y="452677"/>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6" name="任意多边形: 形状 5">
              <a:extLst>
                <a:ext uri="{FF2B5EF4-FFF2-40B4-BE49-F238E27FC236}">
                  <a16:creationId xmlns:a16="http://schemas.microsoft.com/office/drawing/2014/main" id="{9AC14CA0-EE9B-64DA-7229-EB685051EFA3}"/>
                </a:ext>
              </a:extLst>
            </p:cNvPr>
            <p:cNvSpPr/>
            <p:nvPr/>
          </p:nvSpPr>
          <p:spPr>
            <a:xfrm flipV="1">
              <a:off x="5486946" y="2969614"/>
              <a:ext cx="1267847" cy="872366"/>
            </a:xfrm>
            <a:custGeom>
              <a:avLst/>
              <a:gdLst>
                <a:gd name="connsiteX0" fmla="*/ 1136796 w 1267847"/>
                <a:gd name="connsiteY0" fmla="*/ 570419 h 872366"/>
                <a:gd name="connsiteX1" fmla="*/ 1107418 w 1267847"/>
                <a:gd name="connsiteY1" fmla="*/ 452050 h 872366"/>
                <a:gd name="connsiteX2" fmla="*/ 774080 w 1267847"/>
                <a:gd name="connsiteY2" fmla="*/ 406654 h 872366"/>
                <a:gd name="connsiteX3" fmla="*/ 904917 w 1267847"/>
                <a:gd name="connsiteY3" fmla="*/ 828139 h 872366"/>
                <a:gd name="connsiteX4" fmla="*/ 833470 w 1267847"/>
                <a:gd name="connsiteY4" fmla="*/ 866141 h 872366"/>
                <a:gd name="connsiteX5" fmla="*/ 714800 w 1267847"/>
                <a:gd name="connsiteY5" fmla="*/ 673811 h 872366"/>
                <a:gd name="connsiteX6" fmla="*/ 662201 w 1267847"/>
                <a:gd name="connsiteY6" fmla="*/ 624119 h 872366"/>
                <a:gd name="connsiteX7" fmla="*/ 660432 w 1267847"/>
                <a:gd name="connsiteY7" fmla="*/ 703031 h 872366"/>
                <a:gd name="connsiteX8" fmla="*/ 689646 w 1267847"/>
                <a:gd name="connsiteY8" fmla="*/ 777877 h 872366"/>
                <a:gd name="connsiteX9" fmla="*/ 656929 w 1267847"/>
                <a:gd name="connsiteY9" fmla="*/ 863214 h 872366"/>
                <a:gd name="connsiteX10" fmla="*/ 594375 w 1267847"/>
                <a:gd name="connsiteY10" fmla="*/ 860863 h 872366"/>
                <a:gd name="connsiteX11" fmla="*/ 518966 w 1267847"/>
                <a:gd name="connsiteY11" fmla="*/ 786057 h 872366"/>
                <a:gd name="connsiteX12" fmla="*/ 369320 w 1267847"/>
                <a:gd name="connsiteY12" fmla="*/ 628218 h 872366"/>
                <a:gd name="connsiteX13" fmla="*/ 358796 w 1267847"/>
                <a:gd name="connsiteY13" fmla="*/ 653929 h 872366"/>
                <a:gd name="connsiteX14" fmla="*/ 390361 w 1267847"/>
                <a:gd name="connsiteY14" fmla="*/ 724675 h 872366"/>
                <a:gd name="connsiteX15" fmla="*/ 342437 w 1267847"/>
                <a:gd name="connsiteY15" fmla="*/ 732855 h 872366"/>
                <a:gd name="connsiteX16" fmla="*/ 261757 w 1267847"/>
                <a:gd name="connsiteY16" fmla="*/ 662115 h 872366"/>
                <a:gd name="connsiteX17" fmla="*/ 214422 w 1267847"/>
                <a:gd name="connsiteY17" fmla="*/ 631133 h 872366"/>
                <a:gd name="connsiteX18" fmla="*/ 251240 w 1267847"/>
                <a:gd name="connsiteY18" fmla="*/ 765088 h 872366"/>
                <a:gd name="connsiteX19" fmla="*/ 328410 w 1267847"/>
                <a:gd name="connsiteY19" fmla="*/ 812245 h 872366"/>
                <a:gd name="connsiteX20" fmla="*/ 333066 w 1267847"/>
                <a:gd name="connsiteY20" fmla="*/ 774347 h 872366"/>
                <a:gd name="connsiteX21" fmla="*/ 233702 w 1267847"/>
                <a:gd name="connsiteY21" fmla="*/ 852481 h 872366"/>
                <a:gd name="connsiteX22" fmla="*/ 116793 w 1267847"/>
                <a:gd name="connsiteY22" fmla="*/ 749266 h 872366"/>
                <a:gd name="connsiteX23" fmla="*/ 194547 w 1267847"/>
                <a:gd name="connsiteY23" fmla="*/ 549889 h 872366"/>
                <a:gd name="connsiteX24" fmla="*/ 275797 w 1267847"/>
                <a:gd name="connsiteY24" fmla="*/ 602488 h 872366"/>
                <a:gd name="connsiteX25" fmla="*/ 351789 w 1267847"/>
                <a:gd name="connsiteY25" fmla="*/ 546385 h 872366"/>
                <a:gd name="connsiteX26" fmla="*/ 469038 w 1267847"/>
                <a:gd name="connsiteY26" fmla="*/ 617734 h 872366"/>
                <a:gd name="connsiteX27" fmla="*/ 558723 w 1267847"/>
                <a:gd name="connsiteY27" fmla="*/ 736960 h 872366"/>
                <a:gd name="connsiteX28" fmla="*/ 590865 w 1267847"/>
                <a:gd name="connsiteY28" fmla="*/ 544623 h 872366"/>
                <a:gd name="connsiteX29" fmla="*/ 703078 w 1267847"/>
                <a:gd name="connsiteY29" fmla="*/ 574728 h 872366"/>
                <a:gd name="connsiteX30" fmla="*/ 655010 w 1267847"/>
                <a:gd name="connsiteY30" fmla="*/ 426444 h 872366"/>
                <a:gd name="connsiteX31" fmla="*/ 329255 w 1267847"/>
                <a:gd name="connsiteY31" fmla="*/ 466746 h 872366"/>
                <a:gd name="connsiteX32" fmla="*/ 329255 w 1267847"/>
                <a:gd name="connsiteY32" fmla="*/ 466765 h 872366"/>
                <a:gd name="connsiteX33" fmla="*/ 69865 w 1267847"/>
                <a:gd name="connsiteY33" fmla="*/ 71744 h 872366"/>
                <a:gd name="connsiteX34" fmla="*/ 638638 w 1267847"/>
                <a:gd name="connsiteY34" fmla="*/ 154278 h 872366"/>
                <a:gd name="connsiteX35" fmla="*/ 730838 w 1267847"/>
                <a:gd name="connsiteY35" fmla="*/ 300191 h 872366"/>
                <a:gd name="connsiteX36" fmla="*/ 620963 w 1267847"/>
                <a:gd name="connsiteY36" fmla="*/ 328213 h 872366"/>
                <a:gd name="connsiteX37" fmla="*/ 240028 w 1267847"/>
                <a:gd name="connsiteY37" fmla="*/ 63630 h 872366"/>
                <a:gd name="connsiteX38" fmla="*/ 129210 w 1267847"/>
                <a:gd name="connsiteY38" fmla="*/ 283505 h 872366"/>
                <a:gd name="connsiteX39" fmla="*/ 362876 w 1267847"/>
                <a:gd name="connsiteY39" fmla="*/ 396399 h 872366"/>
                <a:gd name="connsiteX40" fmla="*/ 1019763 w 1267847"/>
                <a:gd name="connsiteY40" fmla="*/ 281684 h 872366"/>
                <a:gd name="connsiteX41" fmla="*/ 1252735 w 1267847"/>
                <a:gd name="connsiteY41" fmla="*/ 393524 h 872366"/>
                <a:gd name="connsiteX42" fmla="*/ 1136796 w 1267847"/>
                <a:gd name="connsiteY42" fmla="*/ 570419 h 87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67847" h="872366">
                  <a:moveTo>
                    <a:pt x="1136796" y="570419"/>
                  </a:moveTo>
                  <a:cubicBezTo>
                    <a:pt x="1136796" y="570419"/>
                    <a:pt x="1177660" y="538435"/>
                    <a:pt x="1107418" y="452050"/>
                  </a:cubicBezTo>
                  <a:cubicBezTo>
                    <a:pt x="1044674" y="374853"/>
                    <a:pt x="918427" y="382011"/>
                    <a:pt x="774080" y="406654"/>
                  </a:cubicBezTo>
                  <a:cubicBezTo>
                    <a:pt x="786437" y="442554"/>
                    <a:pt x="880988" y="756050"/>
                    <a:pt x="904917" y="828139"/>
                  </a:cubicBezTo>
                  <a:cubicBezTo>
                    <a:pt x="922874" y="855113"/>
                    <a:pt x="875978" y="869874"/>
                    <a:pt x="833470" y="866141"/>
                  </a:cubicBezTo>
                  <a:cubicBezTo>
                    <a:pt x="774230" y="860915"/>
                    <a:pt x="778402" y="834301"/>
                    <a:pt x="714800" y="673811"/>
                  </a:cubicBezTo>
                  <a:cubicBezTo>
                    <a:pt x="704446" y="647734"/>
                    <a:pt x="689672" y="618120"/>
                    <a:pt x="662201" y="624119"/>
                  </a:cubicBezTo>
                  <a:cubicBezTo>
                    <a:pt x="639817" y="628971"/>
                    <a:pt x="653549" y="682383"/>
                    <a:pt x="660432" y="703031"/>
                  </a:cubicBezTo>
                  <a:cubicBezTo>
                    <a:pt x="673032" y="728238"/>
                    <a:pt x="673320" y="743149"/>
                    <a:pt x="689646" y="777877"/>
                  </a:cubicBezTo>
                  <a:cubicBezTo>
                    <a:pt x="711133" y="825146"/>
                    <a:pt x="708035" y="857563"/>
                    <a:pt x="656929" y="863214"/>
                  </a:cubicBezTo>
                  <a:cubicBezTo>
                    <a:pt x="628513" y="865768"/>
                    <a:pt x="615599" y="869802"/>
                    <a:pt x="594375" y="860863"/>
                  </a:cubicBezTo>
                  <a:cubicBezTo>
                    <a:pt x="564532" y="848289"/>
                    <a:pt x="556143" y="836456"/>
                    <a:pt x="518966" y="786057"/>
                  </a:cubicBezTo>
                  <a:cubicBezTo>
                    <a:pt x="422876" y="655651"/>
                    <a:pt x="406982" y="621277"/>
                    <a:pt x="369320" y="628218"/>
                  </a:cubicBezTo>
                  <a:cubicBezTo>
                    <a:pt x="356851" y="630550"/>
                    <a:pt x="353354" y="639115"/>
                    <a:pt x="358796" y="653929"/>
                  </a:cubicBezTo>
                  <a:cubicBezTo>
                    <a:pt x="374553" y="696745"/>
                    <a:pt x="405712" y="714800"/>
                    <a:pt x="390361" y="724675"/>
                  </a:cubicBezTo>
                  <a:cubicBezTo>
                    <a:pt x="378338" y="732376"/>
                    <a:pt x="356583" y="733490"/>
                    <a:pt x="342437" y="732855"/>
                  </a:cubicBezTo>
                  <a:cubicBezTo>
                    <a:pt x="315922" y="731617"/>
                    <a:pt x="306347" y="734492"/>
                    <a:pt x="261757" y="662115"/>
                  </a:cubicBezTo>
                  <a:cubicBezTo>
                    <a:pt x="250787" y="644335"/>
                    <a:pt x="234907" y="626699"/>
                    <a:pt x="214422" y="631133"/>
                  </a:cubicBezTo>
                  <a:cubicBezTo>
                    <a:pt x="189308" y="636542"/>
                    <a:pt x="201816" y="706699"/>
                    <a:pt x="251240" y="765088"/>
                  </a:cubicBezTo>
                  <a:cubicBezTo>
                    <a:pt x="268286" y="785199"/>
                    <a:pt x="302693" y="818211"/>
                    <a:pt x="328410" y="812245"/>
                  </a:cubicBezTo>
                  <a:cubicBezTo>
                    <a:pt x="336897" y="809324"/>
                    <a:pt x="343308" y="788165"/>
                    <a:pt x="333066" y="774347"/>
                  </a:cubicBezTo>
                  <a:cubicBezTo>
                    <a:pt x="517997" y="766810"/>
                    <a:pt x="396602" y="920352"/>
                    <a:pt x="233702" y="852481"/>
                  </a:cubicBezTo>
                  <a:cubicBezTo>
                    <a:pt x="180925" y="830483"/>
                    <a:pt x="141869" y="793994"/>
                    <a:pt x="116793" y="749266"/>
                  </a:cubicBezTo>
                  <a:cubicBezTo>
                    <a:pt x="58968" y="646149"/>
                    <a:pt x="83486" y="518887"/>
                    <a:pt x="194547" y="549889"/>
                  </a:cubicBezTo>
                  <a:cubicBezTo>
                    <a:pt x="228803" y="559456"/>
                    <a:pt x="259111" y="581251"/>
                    <a:pt x="275797" y="602488"/>
                  </a:cubicBezTo>
                  <a:cubicBezTo>
                    <a:pt x="281220" y="565095"/>
                    <a:pt x="306583" y="546385"/>
                    <a:pt x="351789" y="546385"/>
                  </a:cubicBezTo>
                  <a:cubicBezTo>
                    <a:pt x="398646" y="546385"/>
                    <a:pt x="436268" y="578107"/>
                    <a:pt x="469038" y="617734"/>
                  </a:cubicBezTo>
                  <a:cubicBezTo>
                    <a:pt x="487781" y="640406"/>
                    <a:pt x="558723" y="738159"/>
                    <a:pt x="558723" y="736960"/>
                  </a:cubicBezTo>
                  <a:cubicBezTo>
                    <a:pt x="523399" y="666299"/>
                    <a:pt x="511775" y="564938"/>
                    <a:pt x="590865" y="544623"/>
                  </a:cubicBezTo>
                  <a:cubicBezTo>
                    <a:pt x="630917" y="534329"/>
                    <a:pt x="672947" y="549443"/>
                    <a:pt x="703078" y="574728"/>
                  </a:cubicBezTo>
                  <a:cubicBezTo>
                    <a:pt x="691676" y="532449"/>
                    <a:pt x="675887" y="480590"/>
                    <a:pt x="655010" y="426444"/>
                  </a:cubicBezTo>
                  <a:cubicBezTo>
                    <a:pt x="544336" y="447964"/>
                    <a:pt x="429772" y="470203"/>
                    <a:pt x="329255" y="466746"/>
                  </a:cubicBezTo>
                  <a:lnTo>
                    <a:pt x="329255" y="466765"/>
                  </a:lnTo>
                  <a:cubicBezTo>
                    <a:pt x="5229" y="471179"/>
                    <a:pt x="-86546" y="212477"/>
                    <a:pt x="69865" y="71744"/>
                  </a:cubicBezTo>
                  <a:cubicBezTo>
                    <a:pt x="220362" y="-63658"/>
                    <a:pt x="512803" y="-718"/>
                    <a:pt x="638638" y="154278"/>
                  </a:cubicBezTo>
                  <a:cubicBezTo>
                    <a:pt x="676058" y="200342"/>
                    <a:pt x="706810" y="251213"/>
                    <a:pt x="730838" y="300191"/>
                  </a:cubicBezTo>
                  <a:cubicBezTo>
                    <a:pt x="691454" y="311789"/>
                    <a:pt x="651657" y="322424"/>
                    <a:pt x="620963" y="328213"/>
                  </a:cubicBezTo>
                  <a:cubicBezTo>
                    <a:pt x="579601" y="237467"/>
                    <a:pt x="456248" y="-3266"/>
                    <a:pt x="240028" y="63630"/>
                  </a:cubicBezTo>
                  <a:cubicBezTo>
                    <a:pt x="88850" y="110408"/>
                    <a:pt x="114901" y="256930"/>
                    <a:pt x="129210" y="283505"/>
                  </a:cubicBezTo>
                  <a:cubicBezTo>
                    <a:pt x="148699" y="319700"/>
                    <a:pt x="188935" y="399850"/>
                    <a:pt x="362876" y="396399"/>
                  </a:cubicBezTo>
                  <a:cubicBezTo>
                    <a:pt x="547532" y="392725"/>
                    <a:pt x="818500" y="302293"/>
                    <a:pt x="1019763" y="281684"/>
                  </a:cubicBezTo>
                  <a:cubicBezTo>
                    <a:pt x="1141144" y="269255"/>
                    <a:pt x="1222192" y="314795"/>
                    <a:pt x="1252735" y="393524"/>
                  </a:cubicBezTo>
                  <a:cubicBezTo>
                    <a:pt x="1306553" y="532207"/>
                    <a:pt x="1136796" y="570419"/>
                    <a:pt x="1136796" y="570419"/>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7" name="任意多边形: 形状 6">
              <a:extLst>
                <a:ext uri="{FF2B5EF4-FFF2-40B4-BE49-F238E27FC236}">
                  <a16:creationId xmlns:a16="http://schemas.microsoft.com/office/drawing/2014/main" id="{7BAD632F-20F8-862B-2FBE-8824093D6F95}"/>
                </a:ext>
              </a:extLst>
            </p:cNvPr>
            <p:cNvSpPr/>
            <p:nvPr/>
          </p:nvSpPr>
          <p:spPr>
            <a:xfrm flipV="1">
              <a:off x="3844601" y="3046039"/>
              <a:ext cx="704210" cy="247311"/>
            </a:xfrm>
            <a:custGeom>
              <a:avLst/>
              <a:gdLst>
                <a:gd name="connsiteX0" fmla="*/ 702187 w 704210"/>
                <a:gd name="connsiteY0" fmla="*/ 240966 h 247311"/>
                <a:gd name="connsiteX1" fmla="*/ 29838 w 704210"/>
                <a:gd name="connsiteY1" fmla="*/ 244378 h 247311"/>
                <a:gd name="connsiteX2" fmla="*/ 114258 w 704210"/>
                <a:gd name="connsiteY2" fmla="*/ 666 h 247311"/>
                <a:gd name="connsiteX3" fmla="*/ 660360 w 704210"/>
                <a:gd name="connsiteY3" fmla="*/ 134772 h 247311"/>
                <a:gd name="connsiteX4" fmla="*/ 702187 w 704210"/>
                <a:gd name="connsiteY4" fmla="*/ 240966 h 24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210" h="247311">
                  <a:moveTo>
                    <a:pt x="702187" y="240966"/>
                  </a:moveTo>
                  <a:cubicBezTo>
                    <a:pt x="384814" y="192538"/>
                    <a:pt x="183603" y="53731"/>
                    <a:pt x="29838" y="244378"/>
                  </a:cubicBezTo>
                  <a:cubicBezTo>
                    <a:pt x="-43973" y="126939"/>
                    <a:pt x="21423" y="12500"/>
                    <a:pt x="114258" y="666"/>
                  </a:cubicBezTo>
                  <a:cubicBezTo>
                    <a:pt x="302260" y="-23302"/>
                    <a:pt x="468284" y="78190"/>
                    <a:pt x="660360" y="134772"/>
                  </a:cubicBezTo>
                  <a:cubicBezTo>
                    <a:pt x="667714" y="164555"/>
                    <a:pt x="680589" y="199905"/>
                    <a:pt x="702187" y="240966"/>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8" name="任意多边形: 形状 7">
              <a:extLst>
                <a:ext uri="{FF2B5EF4-FFF2-40B4-BE49-F238E27FC236}">
                  <a16:creationId xmlns:a16="http://schemas.microsoft.com/office/drawing/2014/main" id="{640DB6D4-B94C-24D6-F3AC-BAC0E0A3DC50}"/>
                </a:ext>
              </a:extLst>
            </p:cNvPr>
            <p:cNvSpPr/>
            <p:nvPr/>
          </p:nvSpPr>
          <p:spPr>
            <a:xfrm flipV="1">
              <a:off x="5065558" y="2039337"/>
              <a:ext cx="690260" cy="349186"/>
            </a:xfrm>
            <a:custGeom>
              <a:avLst/>
              <a:gdLst>
                <a:gd name="connsiteX0" fmla="*/ 1599 w 690260"/>
                <a:gd name="connsiteY0" fmla="*/ -30 h 349186"/>
                <a:gd name="connsiteX1" fmla="*/ 323601 w 690260"/>
                <a:gd name="connsiteY1" fmla="*/ 19649 h 349186"/>
                <a:gd name="connsiteX2" fmla="*/ 637523 w 690260"/>
                <a:gd name="connsiteY2" fmla="*/ 13650 h 349186"/>
                <a:gd name="connsiteX3" fmla="*/ 646586 w 690260"/>
                <a:gd name="connsiteY3" fmla="*/ 149426 h 349186"/>
                <a:gd name="connsiteX4" fmla="*/ 566508 w 690260"/>
                <a:gd name="connsiteY4" fmla="*/ 109249 h 349186"/>
                <a:gd name="connsiteX5" fmla="*/ 596272 w 690260"/>
                <a:gd name="connsiteY5" fmla="*/ 185405 h 349186"/>
                <a:gd name="connsiteX6" fmla="*/ 569376 w 690260"/>
                <a:gd name="connsiteY6" fmla="*/ 329209 h 349186"/>
                <a:gd name="connsiteX7" fmla="*/ 493378 w 690260"/>
                <a:gd name="connsiteY7" fmla="*/ 294120 h 349186"/>
                <a:gd name="connsiteX8" fmla="*/ 444996 w 690260"/>
                <a:gd name="connsiteY8" fmla="*/ 123617 h 349186"/>
                <a:gd name="connsiteX9" fmla="*/ 15980 w 690260"/>
                <a:gd name="connsiteY9" fmla="*/ 73748 h 349186"/>
                <a:gd name="connsiteX10" fmla="*/ 1599 w 690260"/>
                <a:gd name="connsiteY10" fmla="*/ -30 h 34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0260" h="349186">
                  <a:moveTo>
                    <a:pt x="1599" y="-30"/>
                  </a:moveTo>
                  <a:cubicBezTo>
                    <a:pt x="41559" y="48542"/>
                    <a:pt x="191644" y="36466"/>
                    <a:pt x="323601" y="19649"/>
                  </a:cubicBezTo>
                  <a:cubicBezTo>
                    <a:pt x="550542" y="-4667"/>
                    <a:pt x="590621" y="-17162"/>
                    <a:pt x="637523" y="13650"/>
                  </a:cubicBezTo>
                  <a:cubicBezTo>
                    <a:pt x="707562" y="59531"/>
                    <a:pt x="695394" y="134554"/>
                    <a:pt x="646586" y="149426"/>
                  </a:cubicBezTo>
                  <a:cubicBezTo>
                    <a:pt x="643724" y="125123"/>
                    <a:pt x="620182" y="102104"/>
                    <a:pt x="566508" y="109249"/>
                  </a:cubicBezTo>
                  <a:cubicBezTo>
                    <a:pt x="567713" y="112366"/>
                    <a:pt x="594406" y="182628"/>
                    <a:pt x="596272" y="185405"/>
                  </a:cubicBezTo>
                  <a:cubicBezTo>
                    <a:pt x="624327" y="246957"/>
                    <a:pt x="615355" y="294893"/>
                    <a:pt x="569376" y="329209"/>
                  </a:cubicBezTo>
                  <a:cubicBezTo>
                    <a:pt x="523430" y="361534"/>
                    <a:pt x="486810" y="339647"/>
                    <a:pt x="493378" y="294120"/>
                  </a:cubicBezTo>
                  <a:cubicBezTo>
                    <a:pt x="493378" y="230663"/>
                    <a:pt x="459017" y="157514"/>
                    <a:pt x="444996" y="123617"/>
                  </a:cubicBezTo>
                  <a:cubicBezTo>
                    <a:pt x="100249" y="159367"/>
                    <a:pt x="49732" y="114947"/>
                    <a:pt x="15980" y="73748"/>
                  </a:cubicBezTo>
                  <a:cubicBezTo>
                    <a:pt x="-3621" y="49813"/>
                    <a:pt x="-8755" y="4947"/>
                    <a:pt x="1599" y="-30"/>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0" name="任意多边形: 形状 9">
              <a:extLst>
                <a:ext uri="{FF2B5EF4-FFF2-40B4-BE49-F238E27FC236}">
                  <a16:creationId xmlns:a16="http://schemas.microsoft.com/office/drawing/2014/main" id="{9CB405FA-B151-2926-2302-96EA0164E1CC}"/>
                </a:ext>
              </a:extLst>
            </p:cNvPr>
            <p:cNvSpPr/>
            <p:nvPr/>
          </p:nvSpPr>
          <p:spPr>
            <a:xfrm flipV="1">
              <a:off x="5178859" y="2092232"/>
              <a:ext cx="1554371" cy="654685"/>
            </a:xfrm>
            <a:custGeom>
              <a:avLst/>
              <a:gdLst>
                <a:gd name="connsiteX0" fmla="*/ 1357164 w 1554371"/>
                <a:gd name="connsiteY0" fmla="*/ 373461 h 654685"/>
                <a:gd name="connsiteX1" fmla="*/ 1368257 w 1554371"/>
                <a:gd name="connsiteY1" fmla="*/ 400927 h 654685"/>
                <a:gd name="connsiteX2" fmla="*/ 1357164 w 1554371"/>
                <a:gd name="connsiteY2" fmla="*/ 373461 h 654685"/>
                <a:gd name="connsiteX3" fmla="*/ 56704 w 1554371"/>
                <a:gd name="connsiteY3" fmla="*/ 228491 h 654685"/>
                <a:gd name="connsiteX4" fmla="*/ 30974 w 1554371"/>
                <a:gd name="connsiteY4" fmla="*/ 258897 h 654685"/>
                <a:gd name="connsiteX5" fmla="*/ 56704 w 1554371"/>
                <a:gd name="connsiteY5" fmla="*/ 228491 h 654685"/>
                <a:gd name="connsiteX6" fmla="*/ 807081 w 1554371"/>
                <a:gd name="connsiteY6" fmla="*/ 557593 h 654685"/>
                <a:gd name="connsiteX7" fmla="*/ 840421 w 1554371"/>
                <a:gd name="connsiteY7" fmla="*/ 552334 h 654685"/>
                <a:gd name="connsiteX8" fmla="*/ 701279 w 1554371"/>
                <a:gd name="connsiteY8" fmla="*/ 343075 h 654685"/>
                <a:gd name="connsiteX9" fmla="*/ 807081 w 1554371"/>
                <a:gd name="connsiteY9" fmla="*/ 557593 h 654685"/>
                <a:gd name="connsiteX10" fmla="*/ 1130341 w 1554371"/>
                <a:gd name="connsiteY10" fmla="*/ 258897 h 654685"/>
                <a:gd name="connsiteX11" fmla="*/ 1083589 w 1554371"/>
                <a:gd name="connsiteY11" fmla="*/ 208623 h 654685"/>
                <a:gd name="connsiteX12" fmla="*/ 1063707 w 1554371"/>
                <a:gd name="connsiteY12" fmla="*/ 201019 h 654685"/>
                <a:gd name="connsiteX13" fmla="*/ 1014605 w 1554371"/>
                <a:gd name="connsiteY13" fmla="*/ 196926 h 654685"/>
                <a:gd name="connsiteX14" fmla="*/ 1130341 w 1554371"/>
                <a:gd name="connsiteY14" fmla="*/ 258897 h 654685"/>
                <a:gd name="connsiteX15" fmla="*/ 1502540 w 1554371"/>
                <a:gd name="connsiteY15" fmla="*/ 115755 h 654685"/>
                <a:gd name="connsiteX16" fmla="*/ 1502461 w 1554371"/>
                <a:gd name="connsiteY16" fmla="*/ 115787 h 654685"/>
                <a:gd name="connsiteX17" fmla="*/ 1412088 w 1554371"/>
                <a:gd name="connsiteY17" fmla="*/ 85860 h 654685"/>
                <a:gd name="connsiteX18" fmla="*/ 1511479 w 1554371"/>
                <a:gd name="connsiteY18" fmla="*/ 213305 h 654685"/>
                <a:gd name="connsiteX19" fmla="*/ 1513241 w 1554371"/>
                <a:gd name="connsiteY19" fmla="*/ 274097 h 654685"/>
                <a:gd name="connsiteX20" fmla="*/ 1399259 w 1554371"/>
                <a:gd name="connsiteY20" fmla="*/ 340731 h 654685"/>
                <a:gd name="connsiteX21" fmla="*/ 1412088 w 1554371"/>
                <a:gd name="connsiteY21" fmla="*/ 451798 h 654685"/>
                <a:gd name="connsiteX22" fmla="*/ 1317406 w 1554371"/>
                <a:gd name="connsiteY22" fmla="*/ 318517 h 654685"/>
                <a:gd name="connsiteX23" fmla="*/ 1045587 w 1554371"/>
                <a:gd name="connsiteY23" fmla="*/ 82356 h 654685"/>
                <a:gd name="connsiteX24" fmla="*/ 1011108 w 1554371"/>
                <a:gd name="connsiteY24" fmla="*/ 95211 h 654685"/>
                <a:gd name="connsiteX25" fmla="*/ 998233 w 1554371"/>
                <a:gd name="connsiteY25" fmla="*/ 127948 h 654685"/>
                <a:gd name="connsiteX26" fmla="*/ 1068377 w 1554371"/>
                <a:gd name="connsiteY26" fmla="*/ 316173 h 654685"/>
                <a:gd name="connsiteX27" fmla="*/ 997061 w 1554371"/>
                <a:gd name="connsiteY27" fmla="*/ 281104 h 654685"/>
                <a:gd name="connsiteX28" fmla="*/ 935109 w 1554371"/>
                <a:gd name="connsiteY28" fmla="*/ 220306 h 654685"/>
                <a:gd name="connsiteX29" fmla="*/ 833964 w 1554371"/>
                <a:gd name="connsiteY29" fmla="*/ 109245 h 654685"/>
                <a:gd name="connsiteX30" fmla="*/ 841573 w 1554371"/>
                <a:gd name="connsiteY30" fmla="*/ 219723 h 654685"/>
                <a:gd name="connsiteX31" fmla="*/ 875470 w 1554371"/>
                <a:gd name="connsiteY31" fmla="*/ 263554 h 654685"/>
                <a:gd name="connsiteX32" fmla="*/ 887166 w 1554371"/>
                <a:gd name="connsiteY32" fmla="*/ 291026 h 654685"/>
                <a:gd name="connsiteX33" fmla="*/ 871377 w 1554371"/>
                <a:gd name="connsiteY33" fmla="*/ 312669 h 654685"/>
                <a:gd name="connsiteX34" fmla="*/ 836334 w 1554371"/>
                <a:gd name="connsiteY34" fmla="*/ 322610 h 654685"/>
                <a:gd name="connsiteX35" fmla="*/ 636977 w 1554371"/>
                <a:gd name="connsiteY35" fmla="*/ 179389 h 654685"/>
                <a:gd name="connsiteX36" fmla="*/ 670887 w 1554371"/>
                <a:gd name="connsiteY36" fmla="*/ 258897 h 654685"/>
                <a:gd name="connsiteX37" fmla="*/ 748640 w 1554371"/>
                <a:gd name="connsiteY37" fmla="*/ 336618 h 654685"/>
                <a:gd name="connsiteX38" fmla="*/ 870807 w 1554371"/>
                <a:gd name="connsiteY38" fmla="*/ 512590 h 654685"/>
                <a:gd name="connsiteX39" fmla="*/ 735189 w 1554371"/>
                <a:gd name="connsiteY39" fmla="*/ 599688 h 654685"/>
                <a:gd name="connsiteX40" fmla="*/ 683172 w 1554371"/>
                <a:gd name="connsiteY40" fmla="*/ 537717 h 654685"/>
                <a:gd name="connsiteX41" fmla="*/ 531634 w 1554371"/>
                <a:gd name="connsiteY41" fmla="*/ 239867 h 654685"/>
                <a:gd name="connsiteX42" fmla="*/ 327332 w 1554371"/>
                <a:gd name="connsiteY42" fmla="*/ 86442 h 654685"/>
                <a:gd name="connsiteX43" fmla="*/ 397305 w 1554371"/>
                <a:gd name="connsiteY43" fmla="*/ 326166 h 654685"/>
                <a:gd name="connsiteX44" fmla="*/ 271693 w 1554371"/>
                <a:gd name="connsiteY44" fmla="*/ 337993 h 654685"/>
                <a:gd name="connsiteX45" fmla="*/ 244726 w 1554371"/>
                <a:gd name="connsiteY45" fmla="*/ 269238 h 654685"/>
                <a:gd name="connsiteX46" fmla="*/ 133862 w 1554371"/>
                <a:gd name="connsiteY46" fmla="*/ 233167 h 654685"/>
                <a:gd name="connsiteX47" fmla="*/ 125676 w 1554371"/>
                <a:gd name="connsiteY47" fmla="*/ 272322 h 654685"/>
                <a:gd name="connsiteX48" fmla="*/ 5840 w 1554371"/>
                <a:gd name="connsiteY48" fmla="*/ 287528 h 654685"/>
                <a:gd name="connsiteX49" fmla="*/ -2922 w 1554371"/>
                <a:gd name="connsiteY49" fmla="*/ 262394 h 654685"/>
                <a:gd name="connsiteX50" fmla="*/ 21341 w 1554371"/>
                <a:gd name="connsiteY50" fmla="*/ 192768 h 654685"/>
                <a:gd name="connsiteX51" fmla="*/ 164497 w 1554371"/>
                <a:gd name="connsiteY51" fmla="*/ 183790 h 654685"/>
                <a:gd name="connsiteX52" fmla="*/ 220273 w 1554371"/>
                <a:gd name="connsiteY52" fmla="*/ 196835 h 654685"/>
                <a:gd name="connsiteX53" fmla="*/ 198144 w 1554371"/>
                <a:gd name="connsiteY53" fmla="*/ 131459 h 654685"/>
                <a:gd name="connsiteX54" fmla="*/ 316238 w 1554371"/>
                <a:gd name="connsiteY54" fmla="*/ 1682 h 654685"/>
                <a:gd name="connsiteX55" fmla="*/ 496355 w 1554371"/>
                <a:gd name="connsiteY55" fmla="*/ 126495 h 654685"/>
                <a:gd name="connsiteX56" fmla="*/ 521817 w 1554371"/>
                <a:gd name="connsiteY56" fmla="*/ -2411 h 654685"/>
                <a:gd name="connsiteX57" fmla="*/ 598405 w 1554371"/>
                <a:gd name="connsiteY57" fmla="*/ 23882 h 654685"/>
                <a:gd name="connsiteX58" fmla="*/ 723486 w 1554371"/>
                <a:gd name="connsiteY58" fmla="*/ 179389 h 654685"/>
                <a:gd name="connsiteX59" fmla="*/ 705968 w 1554371"/>
                <a:gd name="connsiteY59" fmla="*/ 149003 h 654685"/>
                <a:gd name="connsiteX60" fmla="*/ 708300 w 1554371"/>
                <a:gd name="connsiteY60" fmla="*/ 1682 h 654685"/>
                <a:gd name="connsiteX61" fmla="*/ 759740 w 1554371"/>
                <a:gd name="connsiteY61" fmla="*/ -650 h 654685"/>
                <a:gd name="connsiteX62" fmla="*/ 891599 w 1554371"/>
                <a:gd name="connsiteY62" fmla="*/ 83063 h 654685"/>
                <a:gd name="connsiteX63" fmla="*/ 899451 w 1554371"/>
                <a:gd name="connsiteY63" fmla="*/ 59560 h 654685"/>
                <a:gd name="connsiteX64" fmla="*/ 923420 w 1554371"/>
                <a:gd name="connsiteY64" fmla="*/ 27412 h 654685"/>
                <a:gd name="connsiteX65" fmla="*/ 1085921 w 1554371"/>
                <a:gd name="connsiteY65" fmla="*/ 6357 h 654685"/>
                <a:gd name="connsiteX66" fmla="*/ 1361827 w 1554371"/>
                <a:gd name="connsiteY66" fmla="*/ 289284 h 654685"/>
                <a:gd name="connsiteX67" fmla="*/ 1365343 w 1554371"/>
                <a:gd name="connsiteY67" fmla="*/ 207437 h 654685"/>
                <a:gd name="connsiteX68" fmla="*/ 1289345 w 1554371"/>
                <a:gd name="connsiteY68" fmla="*/ 99887 h 654685"/>
                <a:gd name="connsiteX69" fmla="*/ 1330275 w 1554371"/>
                <a:gd name="connsiteY69" fmla="*/ 4616 h 654685"/>
                <a:gd name="connsiteX70" fmla="*/ 1425553 w 1554371"/>
                <a:gd name="connsiteY70" fmla="*/ 516 h 654685"/>
                <a:gd name="connsiteX71" fmla="*/ 1530883 w 1554371"/>
                <a:gd name="connsiteY71" fmla="*/ 59265 h 654685"/>
                <a:gd name="connsiteX72" fmla="*/ 1502540 w 1554371"/>
                <a:gd name="connsiteY72" fmla="*/ 115755 h 65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554371" h="654685">
                  <a:moveTo>
                    <a:pt x="1357164" y="373461"/>
                  </a:moveTo>
                  <a:cubicBezTo>
                    <a:pt x="1291892" y="410089"/>
                    <a:pt x="1364616" y="447174"/>
                    <a:pt x="1368257" y="400927"/>
                  </a:cubicBezTo>
                  <a:cubicBezTo>
                    <a:pt x="1368998" y="391300"/>
                    <a:pt x="1365324" y="379997"/>
                    <a:pt x="1357164" y="373461"/>
                  </a:cubicBezTo>
                  <a:close/>
                  <a:moveTo>
                    <a:pt x="56704" y="228491"/>
                  </a:moveTo>
                  <a:cubicBezTo>
                    <a:pt x="44340" y="231576"/>
                    <a:pt x="32526" y="243089"/>
                    <a:pt x="30974" y="258897"/>
                  </a:cubicBezTo>
                  <a:cubicBezTo>
                    <a:pt x="28269" y="280580"/>
                    <a:pt x="66704" y="288518"/>
                    <a:pt x="56704" y="228491"/>
                  </a:cubicBezTo>
                  <a:close/>
                  <a:moveTo>
                    <a:pt x="807081" y="557593"/>
                  </a:moveTo>
                  <a:cubicBezTo>
                    <a:pt x="835588" y="610442"/>
                    <a:pt x="855634" y="594580"/>
                    <a:pt x="840421" y="552334"/>
                  </a:cubicBezTo>
                  <a:cubicBezTo>
                    <a:pt x="809150" y="472786"/>
                    <a:pt x="752857" y="394634"/>
                    <a:pt x="701279" y="343075"/>
                  </a:cubicBezTo>
                  <a:cubicBezTo>
                    <a:pt x="715844" y="375852"/>
                    <a:pt x="795136" y="535386"/>
                    <a:pt x="807081" y="557593"/>
                  </a:cubicBezTo>
                  <a:close/>
                  <a:moveTo>
                    <a:pt x="1130341" y="258897"/>
                  </a:moveTo>
                  <a:cubicBezTo>
                    <a:pt x="1137204" y="249284"/>
                    <a:pt x="1128501" y="226881"/>
                    <a:pt x="1083589" y="208623"/>
                  </a:cubicBezTo>
                  <a:cubicBezTo>
                    <a:pt x="1077335" y="206278"/>
                    <a:pt x="1070714" y="203731"/>
                    <a:pt x="1063707" y="201019"/>
                  </a:cubicBezTo>
                  <a:cubicBezTo>
                    <a:pt x="1052908" y="196782"/>
                    <a:pt x="1022810" y="188721"/>
                    <a:pt x="1014605" y="196926"/>
                  </a:cubicBezTo>
                  <a:cubicBezTo>
                    <a:pt x="1042889" y="259186"/>
                    <a:pt x="1111245" y="285446"/>
                    <a:pt x="1130341" y="258897"/>
                  </a:cubicBezTo>
                  <a:close/>
                  <a:moveTo>
                    <a:pt x="1502540" y="115755"/>
                  </a:moveTo>
                  <a:lnTo>
                    <a:pt x="1502461" y="115787"/>
                  </a:lnTo>
                  <a:cubicBezTo>
                    <a:pt x="1471964" y="91039"/>
                    <a:pt x="1412088" y="46658"/>
                    <a:pt x="1412088" y="85860"/>
                  </a:cubicBezTo>
                  <a:cubicBezTo>
                    <a:pt x="1408755" y="102710"/>
                    <a:pt x="1484590" y="168380"/>
                    <a:pt x="1511479" y="213305"/>
                  </a:cubicBezTo>
                  <a:cubicBezTo>
                    <a:pt x="1524720" y="235898"/>
                    <a:pt x="1525310" y="256147"/>
                    <a:pt x="1513241" y="274097"/>
                  </a:cubicBezTo>
                  <a:cubicBezTo>
                    <a:pt x="1489868" y="308688"/>
                    <a:pt x="1460883" y="309821"/>
                    <a:pt x="1399259" y="340731"/>
                  </a:cubicBezTo>
                  <a:cubicBezTo>
                    <a:pt x="1435225" y="376690"/>
                    <a:pt x="1433176" y="429296"/>
                    <a:pt x="1412088" y="451798"/>
                  </a:cubicBezTo>
                  <a:cubicBezTo>
                    <a:pt x="1327092" y="536709"/>
                    <a:pt x="1196536" y="422073"/>
                    <a:pt x="1317406" y="318517"/>
                  </a:cubicBezTo>
                  <a:cubicBezTo>
                    <a:pt x="1313255" y="308426"/>
                    <a:pt x="1182306" y="66619"/>
                    <a:pt x="1045587" y="82356"/>
                  </a:cubicBezTo>
                  <a:cubicBezTo>
                    <a:pt x="1031946" y="83895"/>
                    <a:pt x="1020446" y="88204"/>
                    <a:pt x="1011108" y="95211"/>
                  </a:cubicBezTo>
                  <a:cubicBezTo>
                    <a:pt x="1001736" y="102238"/>
                    <a:pt x="997447" y="113128"/>
                    <a:pt x="998233" y="127948"/>
                  </a:cubicBezTo>
                  <a:cubicBezTo>
                    <a:pt x="1236379" y="133416"/>
                    <a:pt x="1245501" y="366015"/>
                    <a:pt x="1068377" y="316173"/>
                  </a:cubicBezTo>
                  <a:cubicBezTo>
                    <a:pt x="1043439" y="309166"/>
                    <a:pt x="1019660" y="297483"/>
                    <a:pt x="997061" y="281104"/>
                  </a:cubicBezTo>
                  <a:cubicBezTo>
                    <a:pt x="974448" y="264732"/>
                    <a:pt x="953819" y="244464"/>
                    <a:pt x="935109" y="220306"/>
                  </a:cubicBezTo>
                  <a:cubicBezTo>
                    <a:pt x="928331" y="211556"/>
                    <a:pt x="886825" y="149703"/>
                    <a:pt x="833964" y="109245"/>
                  </a:cubicBezTo>
                  <a:cubicBezTo>
                    <a:pt x="758502" y="51400"/>
                    <a:pt x="781809" y="133567"/>
                    <a:pt x="841573" y="219723"/>
                  </a:cubicBezTo>
                  <a:cubicBezTo>
                    <a:pt x="854815" y="238812"/>
                    <a:pt x="866131" y="253429"/>
                    <a:pt x="875470" y="263554"/>
                  </a:cubicBezTo>
                  <a:cubicBezTo>
                    <a:pt x="884834" y="272912"/>
                    <a:pt x="888731" y="282060"/>
                    <a:pt x="887166" y="291026"/>
                  </a:cubicBezTo>
                  <a:cubicBezTo>
                    <a:pt x="885594" y="299984"/>
                    <a:pt x="880342" y="307208"/>
                    <a:pt x="871377" y="312669"/>
                  </a:cubicBezTo>
                  <a:cubicBezTo>
                    <a:pt x="862425" y="318118"/>
                    <a:pt x="850728" y="321438"/>
                    <a:pt x="836334" y="322610"/>
                  </a:cubicBezTo>
                  <a:cubicBezTo>
                    <a:pt x="760552" y="328759"/>
                    <a:pt x="680546" y="241353"/>
                    <a:pt x="636977" y="179389"/>
                  </a:cubicBezTo>
                  <a:cubicBezTo>
                    <a:pt x="639223" y="183875"/>
                    <a:pt x="670808" y="258819"/>
                    <a:pt x="670887" y="258897"/>
                  </a:cubicBezTo>
                  <a:cubicBezTo>
                    <a:pt x="701279" y="287725"/>
                    <a:pt x="727193" y="313638"/>
                    <a:pt x="748640" y="336618"/>
                  </a:cubicBezTo>
                  <a:cubicBezTo>
                    <a:pt x="813407" y="406133"/>
                    <a:pt x="844252" y="449938"/>
                    <a:pt x="870807" y="512590"/>
                  </a:cubicBezTo>
                  <a:cubicBezTo>
                    <a:pt x="916825" y="622452"/>
                    <a:pt x="849360" y="709734"/>
                    <a:pt x="735189" y="599688"/>
                  </a:cubicBezTo>
                  <a:cubicBezTo>
                    <a:pt x="718280" y="583376"/>
                    <a:pt x="700467" y="563225"/>
                    <a:pt x="683172" y="537717"/>
                  </a:cubicBezTo>
                  <a:cubicBezTo>
                    <a:pt x="623519" y="450115"/>
                    <a:pt x="566538" y="327286"/>
                    <a:pt x="531634" y="239867"/>
                  </a:cubicBezTo>
                  <a:cubicBezTo>
                    <a:pt x="467822" y="158125"/>
                    <a:pt x="346434" y="67287"/>
                    <a:pt x="327332" y="86442"/>
                  </a:cubicBezTo>
                  <a:cubicBezTo>
                    <a:pt x="305197" y="108512"/>
                    <a:pt x="357594" y="224385"/>
                    <a:pt x="397305" y="326166"/>
                  </a:cubicBezTo>
                  <a:cubicBezTo>
                    <a:pt x="347620" y="330213"/>
                    <a:pt x="305891" y="334496"/>
                    <a:pt x="271693" y="337993"/>
                  </a:cubicBezTo>
                  <a:cubicBezTo>
                    <a:pt x="266454" y="325001"/>
                    <a:pt x="248301" y="280096"/>
                    <a:pt x="244726" y="269238"/>
                  </a:cubicBezTo>
                  <a:cubicBezTo>
                    <a:pt x="206631" y="250437"/>
                    <a:pt x="165250" y="234503"/>
                    <a:pt x="133862" y="233167"/>
                  </a:cubicBezTo>
                  <a:cubicBezTo>
                    <a:pt x="133862" y="246409"/>
                    <a:pt x="131111" y="259480"/>
                    <a:pt x="125676" y="272322"/>
                  </a:cubicBezTo>
                  <a:cubicBezTo>
                    <a:pt x="91878" y="351962"/>
                    <a:pt x="18649" y="321327"/>
                    <a:pt x="5840" y="287528"/>
                  </a:cubicBezTo>
                  <a:cubicBezTo>
                    <a:pt x="1557" y="276232"/>
                    <a:pt x="-1377" y="267850"/>
                    <a:pt x="-2922" y="262394"/>
                  </a:cubicBezTo>
                  <a:cubicBezTo>
                    <a:pt x="-7578" y="235819"/>
                    <a:pt x="-1220" y="208413"/>
                    <a:pt x="21341" y="192768"/>
                  </a:cubicBezTo>
                  <a:cubicBezTo>
                    <a:pt x="56161" y="173377"/>
                    <a:pt x="126010" y="172794"/>
                    <a:pt x="164497" y="183790"/>
                  </a:cubicBezTo>
                  <a:cubicBezTo>
                    <a:pt x="166481" y="183790"/>
                    <a:pt x="198924" y="190240"/>
                    <a:pt x="220273" y="196835"/>
                  </a:cubicBezTo>
                  <a:cubicBezTo>
                    <a:pt x="209303" y="165309"/>
                    <a:pt x="199683" y="137660"/>
                    <a:pt x="198144" y="131459"/>
                  </a:cubicBezTo>
                  <a:cubicBezTo>
                    <a:pt x="163580" y="30431"/>
                    <a:pt x="246036" y="-19307"/>
                    <a:pt x="316238" y="1682"/>
                  </a:cubicBezTo>
                  <a:cubicBezTo>
                    <a:pt x="392086" y="24157"/>
                    <a:pt x="442597" y="65041"/>
                    <a:pt x="496355" y="126495"/>
                  </a:cubicBezTo>
                  <a:cubicBezTo>
                    <a:pt x="469617" y="37255"/>
                    <a:pt x="464686" y="-303"/>
                    <a:pt x="521817" y="-2411"/>
                  </a:cubicBezTo>
                  <a:cubicBezTo>
                    <a:pt x="545844" y="-3328"/>
                    <a:pt x="585851" y="3876"/>
                    <a:pt x="598405" y="23882"/>
                  </a:cubicBezTo>
                  <a:cubicBezTo>
                    <a:pt x="628293" y="70935"/>
                    <a:pt x="687219" y="141341"/>
                    <a:pt x="723486" y="179389"/>
                  </a:cubicBezTo>
                  <a:cubicBezTo>
                    <a:pt x="717252" y="170037"/>
                    <a:pt x="711397" y="159900"/>
                    <a:pt x="705968" y="149003"/>
                  </a:cubicBezTo>
                  <a:cubicBezTo>
                    <a:pt x="677114" y="91374"/>
                    <a:pt x="646617" y="19737"/>
                    <a:pt x="708300" y="1682"/>
                  </a:cubicBezTo>
                  <a:cubicBezTo>
                    <a:pt x="722327" y="-2981"/>
                    <a:pt x="739465" y="-3773"/>
                    <a:pt x="759740" y="-650"/>
                  </a:cubicBezTo>
                  <a:cubicBezTo>
                    <a:pt x="808345" y="7746"/>
                    <a:pt x="857644" y="47300"/>
                    <a:pt x="891599" y="83063"/>
                  </a:cubicBezTo>
                  <a:cubicBezTo>
                    <a:pt x="893433" y="75414"/>
                    <a:pt x="895830" y="67614"/>
                    <a:pt x="899451" y="59560"/>
                  </a:cubicBezTo>
                  <a:cubicBezTo>
                    <a:pt x="904500" y="48244"/>
                    <a:pt x="912497" y="37516"/>
                    <a:pt x="923420" y="27412"/>
                  </a:cubicBezTo>
                  <a:cubicBezTo>
                    <a:pt x="942889" y="8702"/>
                    <a:pt x="1010453" y="-15273"/>
                    <a:pt x="1085921" y="6357"/>
                  </a:cubicBezTo>
                  <a:cubicBezTo>
                    <a:pt x="1224427" y="46050"/>
                    <a:pt x="1358709" y="283822"/>
                    <a:pt x="1361827" y="289284"/>
                  </a:cubicBezTo>
                  <a:cubicBezTo>
                    <a:pt x="1402350" y="266003"/>
                    <a:pt x="1431853" y="270711"/>
                    <a:pt x="1365343" y="207437"/>
                  </a:cubicBezTo>
                  <a:cubicBezTo>
                    <a:pt x="1317282" y="161845"/>
                    <a:pt x="1298336" y="125840"/>
                    <a:pt x="1289345" y="99887"/>
                  </a:cubicBezTo>
                  <a:cubicBezTo>
                    <a:pt x="1277040" y="64373"/>
                    <a:pt x="1292796" y="17968"/>
                    <a:pt x="1330275" y="4616"/>
                  </a:cubicBezTo>
                  <a:cubicBezTo>
                    <a:pt x="1361231" y="-6452"/>
                    <a:pt x="1395769" y="-6321"/>
                    <a:pt x="1425553" y="516"/>
                  </a:cubicBezTo>
                  <a:cubicBezTo>
                    <a:pt x="1468643" y="10287"/>
                    <a:pt x="1497320" y="30077"/>
                    <a:pt x="1530883" y="59265"/>
                  </a:cubicBezTo>
                  <a:cubicBezTo>
                    <a:pt x="1574006" y="106783"/>
                    <a:pt x="1535290" y="139133"/>
                    <a:pt x="1502540" y="115755"/>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1" name="任意多边形: 形状 10">
              <a:extLst>
                <a:ext uri="{FF2B5EF4-FFF2-40B4-BE49-F238E27FC236}">
                  <a16:creationId xmlns:a16="http://schemas.microsoft.com/office/drawing/2014/main" id="{23417612-A763-BC32-5AD6-8925314A427A}"/>
                </a:ext>
              </a:extLst>
            </p:cNvPr>
            <p:cNvSpPr/>
            <p:nvPr/>
          </p:nvSpPr>
          <p:spPr>
            <a:xfrm flipV="1">
              <a:off x="4978399" y="2421131"/>
              <a:ext cx="334378" cy="323832"/>
            </a:xfrm>
            <a:custGeom>
              <a:avLst/>
              <a:gdLst>
                <a:gd name="connsiteX0" fmla="*/ 233430 w 334378"/>
                <a:gd name="connsiteY0" fmla="*/ 154784 h 323832"/>
                <a:gd name="connsiteX1" fmla="*/ 121440 w 334378"/>
                <a:gd name="connsiteY1" fmla="*/ 63154 h 323832"/>
                <a:gd name="connsiteX2" fmla="*/ 179901 w 334378"/>
                <a:gd name="connsiteY2" fmla="*/ 275930 h 323832"/>
                <a:gd name="connsiteX3" fmla="*/ 135487 w 334378"/>
                <a:gd name="connsiteY3" fmla="*/ 316846 h 323832"/>
                <a:gd name="connsiteX4" fmla="*/ 11408 w 334378"/>
                <a:gd name="connsiteY4" fmla="*/ 202262 h 323832"/>
                <a:gd name="connsiteX5" fmla="*/ 331099 w 334378"/>
                <a:gd name="connsiteY5" fmla="*/ 150894 h 323832"/>
                <a:gd name="connsiteX6" fmla="*/ 233430 w 334378"/>
                <a:gd name="connsiteY6" fmla="*/ 154784 h 32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378" h="323832">
                  <a:moveTo>
                    <a:pt x="233430" y="154784"/>
                  </a:moveTo>
                  <a:cubicBezTo>
                    <a:pt x="211682" y="99480"/>
                    <a:pt x="166764" y="26251"/>
                    <a:pt x="121440" y="63154"/>
                  </a:cubicBezTo>
                  <a:cubicBezTo>
                    <a:pt x="87871" y="90560"/>
                    <a:pt x="119960" y="205995"/>
                    <a:pt x="179901" y="275930"/>
                  </a:cubicBezTo>
                  <a:cubicBezTo>
                    <a:pt x="214308" y="318267"/>
                    <a:pt x="189180" y="325058"/>
                    <a:pt x="135487" y="316846"/>
                  </a:cubicBezTo>
                  <a:cubicBezTo>
                    <a:pt x="100792" y="311024"/>
                    <a:pt x="40314" y="277554"/>
                    <a:pt x="11408" y="202262"/>
                  </a:cubicBezTo>
                  <a:cubicBezTo>
                    <a:pt x="-76503" y="-23539"/>
                    <a:pt x="255781" y="-96649"/>
                    <a:pt x="331099" y="150894"/>
                  </a:cubicBezTo>
                  <a:cubicBezTo>
                    <a:pt x="303325" y="144542"/>
                    <a:pt x="264190" y="147397"/>
                    <a:pt x="233430" y="154784"/>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3" name="任意多边形: 形状 12">
              <a:extLst>
                <a:ext uri="{FF2B5EF4-FFF2-40B4-BE49-F238E27FC236}">
                  <a16:creationId xmlns:a16="http://schemas.microsoft.com/office/drawing/2014/main" id="{82B813A1-D9FA-5027-FB2A-83C6D5946768}"/>
                </a:ext>
              </a:extLst>
            </p:cNvPr>
            <p:cNvSpPr/>
            <p:nvPr/>
          </p:nvSpPr>
          <p:spPr>
            <a:xfrm flipV="1">
              <a:off x="5055025" y="1737125"/>
              <a:ext cx="147759" cy="185251"/>
            </a:xfrm>
            <a:custGeom>
              <a:avLst/>
              <a:gdLst>
                <a:gd name="connsiteX0" fmla="*/ 48215 w 147759"/>
                <a:gd name="connsiteY0" fmla="*/ -5252 h 185251"/>
                <a:gd name="connsiteX1" fmla="*/ -3258 w 147759"/>
                <a:gd name="connsiteY1" fmla="*/ 147576 h 185251"/>
                <a:gd name="connsiteX2" fmla="*/ 25733 w 147759"/>
                <a:gd name="connsiteY2" fmla="*/ 157334 h 185251"/>
                <a:gd name="connsiteX3" fmla="*/ 45707 w 147759"/>
                <a:gd name="connsiteY3" fmla="*/ 98054 h 185251"/>
                <a:gd name="connsiteX4" fmla="*/ 84004 w 147759"/>
                <a:gd name="connsiteY4" fmla="*/ 110956 h 185251"/>
                <a:gd name="connsiteX5" fmla="*/ 64030 w 147759"/>
                <a:gd name="connsiteY5" fmla="*/ 170235 h 185251"/>
                <a:gd name="connsiteX6" fmla="*/ 93022 w 147759"/>
                <a:gd name="connsiteY6" fmla="*/ 179999 h 185251"/>
                <a:gd name="connsiteX7" fmla="*/ 144502 w 147759"/>
                <a:gd name="connsiteY7" fmla="*/ 27177 h 185251"/>
                <a:gd name="connsiteX8" fmla="*/ 115497 w 147759"/>
                <a:gd name="connsiteY8" fmla="*/ 17406 h 185251"/>
                <a:gd name="connsiteX9" fmla="*/ 91764 w 147759"/>
                <a:gd name="connsiteY9" fmla="*/ 87904 h 185251"/>
                <a:gd name="connsiteX10" fmla="*/ 53467 w 147759"/>
                <a:gd name="connsiteY10" fmla="*/ 75003 h 185251"/>
                <a:gd name="connsiteX11" fmla="*/ 77200 w 147759"/>
                <a:gd name="connsiteY11" fmla="*/ 4505 h 185251"/>
                <a:gd name="connsiteX12" fmla="*/ 48215 w 147759"/>
                <a:gd name="connsiteY12" fmla="*/ -5252 h 18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759" h="185251">
                  <a:moveTo>
                    <a:pt x="48215" y="-5252"/>
                  </a:moveTo>
                  <a:lnTo>
                    <a:pt x="-3258" y="147576"/>
                  </a:lnTo>
                  <a:lnTo>
                    <a:pt x="25733" y="157334"/>
                  </a:lnTo>
                  <a:lnTo>
                    <a:pt x="45707" y="98054"/>
                  </a:lnTo>
                  <a:lnTo>
                    <a:pt x="84004" y="110956"/>
                  </a:lnTo>
                  <a:lnTo>
                    <a:pt x="64030" y="170235"/>
                  </a:lnTo>
                  <a:lnTo>
                    <a:pt x="93022" y="179999"/>
                  </a:lnTo>
                  <a:lnTo>
                    <a:pt x="144502" y="27177"/>
                  </a:lnTo>
                  <a:lnTo>
                    <a:pt x="115497" y="17406"/>
                  </a:lnTo>
                  <a:lnTo>
                    <a:pt x="91764" y="87904"/>
                  </a:lnTo>
                  <a:lnTo>
                    <a:pt x="53467" y="75003"/>
                  </a:lnTo>
                  <a:lnTo>
                    <a:pt x="77200" y="4505"/>
                  </a:lnTo>
                  <a:lnTo>
                    <a:pt x="48215" y="-5252"/>
                  </a:lnTo>
                </a:path>
              </a:pathLst>
            </a:custGeom>
            <a:grpFill/>
            <a:ln w="655" cap="flat">
              <a:noFill/>
              <a:prstDash val="solid"/>
              <a:miter/>
            </a:ln>
          </p:spPr>
          <p:txBody>
            <a:bodyPr rtlCol="0" anchor="ctr"/>
            <a:lstStyle/>
            <a:p>
              <a:endParaRPr lang="zh-CN" altLang="en-US">
                <a:solidFill>
                  <a:schemeClr val="accent2"/>
                </a:solidFill>
              </a:endParaRPr>
            </a:p>
          </p:txBody>
        </p:sp>
        <p:sp>
          <p:nvSpPr>
            <p:cNvPr id="14" name="任意多边形: 形状 13">
              <a:extLst>
                <a:ext uri="{FF2B5EF4-FFF2-40B4-BE49-F238E27FC236}">
                  <a16:creationId xmlns:a16="http://schemas.microsoft.com/office/drawing/2014/main" id="{A273CA4E-F774-1AE2-2F3C-6635EB06F3C8}"/>
                </a:ext>
              </a:extLst>
            </p:cNvPr>
            <p:cNvSpPr/>
            <p:nvPr/>
          </p:nvSpPr>
          <p:spPr>
            <a:xfrm flipV="1">
              <a:off x="5318377" y="1686470"/>
              <a:ext cx="115913" cy="173168"/>
            </a:xfrm>
            <a:custGeom>
              <a:avLst/>
              <a:gdLst>
                <a:gd name="connsiteX0" fmla="*/ 30363 w 115913"/>
                <a:gd name="connsiteY0" fmla="*/ 67629 h 173168"/>
                <a:gd name="connsiteX1" fmla="*/ 56984 w 115913"/>
                <a:gd name="connsiteY1" fmla="*/ 72390 h 173168"/>
                <a:gd name="connsiteX2" fmla="*/ 31706 w 115913"/>
                <a:gd name="connsiteY2" fmla="*/ 144158 h 173168"/>
                <a:gd name="connsiteX3" fmla="*/ -3586 w 115913"/>
                <a:gd name="connsiteY3" fmla="*/ -5350 h 173168"/>
                <a:gd name="connsiteX4" fmla="*/ 8333 w 115913"/>
                <a:gd name="connsiteY4" fmla="*/ 160595 h 173168"/>
                <a:gd name="connsiteX5" fmla="*/ 48805 w 115913"/>
                <a:gd name="connsiteY5" fmla="*/ 167818 h 173168"/>
                <a:gd name="connsiteX6" fmla="*/ 112328 w 115913"/>
                <a:gd name="connsiteY6" fmla="*/ 15350 h 173168"/>
                <a:gd name="connsiteX7" fmla="*/ 79793 w 115913"/>
                <a:gd name="connsiteY7" fmla="*/ 9541 h 173168"/>
                <a:gd name="connsiteX8" fmla="*/ 64947 w 115913"/>
                <a:gd name="connsiteY8" fmla="*/ 49548 h 173168"/>
                <a:gd name="connsiteX9" fmla="*/ 30861 w 115913"/>
                <a:gd name="connsiteY9" fmla="*/ 43457 h 173168"/>
                <a:gd name="connsiteX10" fmla="*/ 28791 w 115913"/>
                <a:gd name="connsiteY10" fmla="*/ 432 h 173168"/>
                <a:gd name="connsiteX11" fmla="*/ -3586 w 115913"/>
                <a:gd name="connsiteY11" fmla="*/ -5350 h 17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913" h="173168">
                  <a:moveTo>
                    <a:pt x="30363" y="67629"/>
                  </a:moveTo>
                  <a:lnTo>
                    <a:pt x="56984" y="72390"/>
                  </a:lnTo>
                  <a:lnTo>
                    <a:pt x="31706" y="144158"/>
                  </a:lnTo>
                  <a:close/>
                  <a:moveTo>
                    <a:pt x="-3586" y="-5350"/>
                  </a:moveTo>
                  <a:lnTo>
                    <a:pt x="8333" y="160595"/>
                  </a:lnTo>
                  <a:lnTo>
                    <a:pt x="48805" y="167818"/>
                  </a:lnTo>
                  <a:lnTo>
                    <a:pt x="112328" y="15350"/>
                  </a:lnTo>
                  <a:lnTo>
                    <a:pt x="79793" y="9541"/>
                  </a:lnTo>
                  <a:lnTo>
                    <a:pt x="64947" y="49548"/>
                  </a:lnTo>
                  <a:lnTo>
                    <a:pt x="30861" y="43457"/>
                  </a:lnTo>
                  <a:lnTo>
                    <a:pt x="28791" y="432"/>
                  </a:lnTo>
                  <a:lnTo>
                    <a:pt x="-3586" y="-5350"/>
                  </a:lnTo>
                </a:path>
              </a:pathLst>
            </a:custGeom>
            <a:grpFill/>
            <a:ln w="655" cap="flat">
              <a:noFill/>
              <a:prstDash val="solid"/>
              <a:miter/>
            </a:ln>
          </p:spPr>
          <p:txBody>
            <a:bodyPr rtlCol="0" anchor="ctr"/>
            <a:lstStyle/>
            <a:p>
              <a:endParaRPr lang="zh-CN" altLang="en-US">
                <a:solidFill>
                  <a:schemeClr val="accent2"/>
                </a:solidFill>
              </a:endParaRPr>
            </a:p>
          </p:txBody>
        </p:sp>
        <p:sp>
          <p:nvSpPr>
            <p:cNvPr id="15" name="任意多边形: 形状 14">
              <a:extLst>
                <a:ext uri="{FF2B5EF4-FFF2-40B4-BE49-F238E27FC236}">
                  <a16:creationId xmlns:a16="http://schemas.microsoft.com/office/drawing/2014/main" id="{EBEE31AC-26DF-4B40-E3CD-4F3D7E062618}"/>
                </a:ext>
              </a:extLst>
            </p:cNvPr>
            <p:cNvSpPr/>
            <p:nvPr/>
          </p:nvSpPr>
          <p:spPr>
            <a:xfrm flipV="1">
              <a:off x="5548343" y="1664835"/>
              <a:ext cx="101722" cy="162721"/>
            </a:xfrm>
            <a:custGeom>
              <a:avLst/>
              <a:gdLst>
                <a:gd name="connsiteX0" fmla="*/ 42753 w 101722"/>
                <a:gd name="connsiteY0" fmla="*/ 133122 h 162721"/>
                <a:gd name="connsiteX1" fmla="*/ 27324 w 101722"/>
                <a:gd name="connsiteY1" fmla="*/ 132729 h 162721"/>
                <a:gd name="connsiteX2" fmla="*/ 28562 w 101722"/>
                <a:gd name="connsiteY2" fmla="*/ 84910 h 162721"/>
                <a:gd name="connsiteX3" fmla="*/ 43991 w 101722"/>
                <a:gd name="connsiteY3" fmla="*/ 85310 h 162721"/>
                <a:gd name="connsiteX4" fmla="*/ 66316 w 101722"/>
                <a:gd name="connsiteY4" fmla="*/ 110058 h 162721"/>
                <a:gd name="connsiteX5" fmla="*/ 42753 w 101722"/>
                <a:gd name="connsiteY5" fmla="*/ 133122 h 162721"/>
                <a:gd name="connsiteX6" fmla="*/ 291 w 101722"/>
                <a:gd name="connsiteY6" fmla="*/ -5397 h 162721"/>
                <a:gd name="connsiteX7" fmla="*/ -3880 w 101722"/>
                <a:gd name="connsiteY7" fmla="*/ 155814 h 162721"/>
                <a:gd name="connsiteX8" fmla="*/ 53965 w 101722"/>
                <a:gd name="connsiteY8" fmla="*/ 157307 h 162721"/>
                <a:gd name="connsiteX9" fmla="*/ 76545 w 101722"/>
                <a:gd name="connsiteY9" fmla="*/ 151616 h 162721"/>
                <a:gd name="connsiteX10" fmla="*/ 91941 w 101722"/>
                <a:gd name="connsiteY10" fmla="*/ 134969 h 162721"/>
                <a:gd name="connsiteX11" fmla="*/ 97822 w 101722"/>
                <a:gd name="connsiteY11" fmla="*/ 111309 h 162721"/>
                <a:gd name="connsiteX12" fmla="*/ 93074 w 101722"/>
                <a:gd name="connsiteY12" fmla="*/ 86770 h 162721"/>
                <a:gd name="connsiteX13" fmla="*/ 78326 w 101722"/>
                <a:gd name="connsiteY13" fmla="*/ 68794 h 162721"/>
                <a:gd name="connsiteX14" fmla="*/ 55949 w 101722"/>
                <a:gd name="connsiteY14" fmla="*/ 61721 h 162721"/>
                <a:gd name="connsiteX15" fmla="*/ 29178 w 101722"/>
                <a:gd name="connsiteY15" fmla="*/ 61034 h 162721"/>
                <a:gd name="connsiteX16" fmla="*/ 30874 w 101722"/>
                <a:gd name="connsiteY16" fmla="*/ -4605 h 162721"/>
                <a:gd name="connsiteX17" fmla="*/ 291 w 101722"/>
                <a:gd name="connsiteY17" fmla="*/ -5397 h 16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1722" h="162721">
                  <a:moveTo>
                    <a:pt x="42753" y="133122"/>
                  </a:moveTo>
                  <a:lnTo>
                    <a:pt x="27324" y="132729"/>
                  </a:lnTo>
                  <a:lnTo>
                    <a:pt x="28562" y="84910"/>
                  </a:lnTo>
                  <a:lnTo>
                    <a:pt x="43991" y="85310"/>
                  </a:lnTo>
                  <a:cubicBezTo>
                    <a:pt x="59295" y="85703"/>
                    <a:pt x="66735" y="93954"/>
                    <a:pt x="66316" y="110058"/>
                  </a:cubicBezTo>
                  <a:cubicBezTo>
                    <a:pt x="65916" y="125827"/>
                    <a:pt x="58058" y="133515"/>
                    <a:pt x="42753" y="133122"/>
                  </a:cubicBezTo>
                  <a:close/>
                  <a:moveTo>
                    <a:pt x="291" y="-5397"/>
                  </a:moveTo>
                  <a:lnTo>
                    <a:pt x="-3880" y="155814"/>
                  </a:lnTo>
                  <a:lnTo>
                    <a:pt x="53965" y="157307"/>
                  </a:lnTo>
                  <a:cubicBezTo>
                    <a:pt x="62432" y="157530"/>
                    <a:pt x="69957" y="155631"/>
                    <a:pt x="76545" y="151616"/>
                  </a:cubicBezTo>
                  <a:cubicBezTo>
                    <a:pt x="83120" y="147602"/>
                    <a:pt x="88247" y="142055"/>
                    <a:pt x="91941" y="134969"/>
                  </a:cubicBezTo>
                  <a:cubicBezTo>
                    <a:pt x="95641" y="127877"/>
                    <a:pt x="97592" y="119992"/>
                    <a:pt x="97822" y="111309"/>
                  </a:cubicBezTo>
                  <a:cubicBezTo>
                    <a:pt x="98045" y="102435"/>
                    <a:pt x="96466" y="94256"/>
                    <a:pt x="93074" y="86770"/>
                  </a:cubicBezTo>
                  <a:cubicBezTo>
                    <a:pt x="89688" y="79285"/>
                    <a:pt x="84777" y="73293"/>
                    <a:pt x="78326" y="68794"/>
                  </a:cubicBezTo>
                  <a:cubicBezTo>
                    <a:pt x="71882" y="64302"/>
                    <a:pt x="64417" y="61937"/>
                    <a:pt x="55949" y="61721"/>
                  </a:cubicBezTo>
                  <a:lnTo>
                    <a:pt x="29178" y="61034"/>
                  </a:lnTo>
                  <a:lnTo>
                    <a:pt x="30874" y="-4605"/>
                  </a:lnTo>
                  <a:lnTo>
                    <a:pt x="291" y="-5397"/>
                  </a:lnTo>
                </a:path>
              </a:pathLst>
            </a:custGeom>
            <a:grpFill/>
            <a:ln w="655" cap="flat">
              <a:noFill/>
              <a:prstDash val="solid"/>
              <a:miter/>
            </a:ln>
          </p:spPr>
          <p:txBody>
            <a:bodyPr rtlCol="0" anchor="ctr"/>
            <a:lstStyle/>
            <a:p>
              <a:endParaRPr lang="zh-CN" altLang="en-US">
                <a:solidFill>
                  <a:schemeClr val="accent2"/>
                </a:solidFill>
              </a:endParaRPr>
            </a:p>
          </p:txBody>
        </p:sp>
        <p:sp>
          <p:nvSpPr>
            <p:cNvPr id="16" name="任意多边形: 形状 15">
              <a:extLst>
                <a:ext uri="{FF2B5EF4-FFF2-40B4-BE49-F238E27FC236}">
                  <a16:creationId xmlns:a16="http://schemas.microsoft.com/office/drawing/2014/main" id="{0B681BB0-A919-AA15-4F44-CBA7117CFDC1}"/>
                </a:ext>
              </a:extLst>
            </p:cNvPr>
            <p:cNvSpPr/>
            <p:nvPr/>
          </p:nvSpPr>
          <p:spPr>
            <a:xfrm flipV="1">
              <a:off x="5777543" y="1671735"/>
              <a:ext cx="114956" cy="163869"/>
            </a:xfrm>
            <a:custGeom>
              <a:avLst/>
              <a:gdLst>
                <a:gd name="connsiteX0" fmla="*/ 59226 w 114956"/>
                <a:gd name="connsiteY0" fmla="*/ 128839 h 163869"/>
                <a:gd name="connsiteX1" fmla="*/ 43928 w 114956"/>
                <a:gd name="connsiteY1" fmla="*/ 130830 h 163869"/>
                <a:gd name="connsiteX2" fmla="*/ 37739 w 114956"/>
                <a:gd name="connsiteY2" fmla="*/ 83411 h 163869"/>
                <a:gd name="connsiteX3" fmla="*/ 53031 w 114956"/>
                <a:gd name="connsiteY3" fmla="*/ 81413 h 163869"/>
                <a:gd name="connsiteX4" fmla="*/ 78931 w 114956"/>
                <a:gd name="connsiteY4" fmla="*/ 102396 h 163869"/>
                <a:gd name="connsiteX5" fmla="*/ 59226 w 114956"/>
                <a:gd name="connsiteY5" fmla="*/ 128839 h 163869"/>
                <a:gd name="connsiteX6" fmla="*/ -4193 w 114956"/>
                <a:gd name="connsiteY6" fmla="*/ -1422 h 163869"/>
                <a:gd name="connsiteX7" fmla="*/ 16678 w 114956"/>
                <a:gd name="connsiteY7" fmla="*/ 158486 h 163869"/>
                <a:gd name="connsiteX8" fmla="*/ 74052 w 114956"/>
                <a:gd name="connsiteY8" fmla="*/ 150994 h 163869"/>
                <a:gd name="connsiteX9" fmla="*/ 95460 w 114956"/>
                <a:gd name="connsiteY9" fmla="*/ 141871 h 163869"/>
                <a:gd name="connsiteX10" fmla="*/ 108099 w 114956"/>
                <a:gd name="connsiteY10" fmla="*/ 123037 h 163869"/>
                <a:gd name="connsiteX11" fmla="*/ 110247 w 114956"/>
                <a:gd name="connsiteY11" fmla="*/ 98748 h 163869"/>
                <a:gd name="connsiteX12" fmla="*/ 101753 w 114956"/>
                <a:gd name="connsiteY12" fmla="*/ 75244 h 163869"/>
                <a:gd name="connsiteX13" fmla="*/ 84393 w 114956"/>
                <a:gd name="connsiteY13" fmla="*/ 59776 h 163869"/>
                <a:gd name="connsiteX14" fmla="*/ 61190 w 114956"/>
                <a:gd name="connsiteY14" fmla="*/ 56259 h 163869"/>
                <a:gd name="connsiteX15" fmla="*/ 34635 w 114956"/>
                <a:gd name="connsiteY15" fmla="*/ 59724 h 163869"/>
                <a:gd name="connsiteX16" fmla="*/ 26135 w 114956"/>
                <a:gd name="connsiteY16" fmla="*/ -5384 h 163869"/>
                <a:gd name="connsiteX17" fmla="*/ -4193 w 114956"/>
                <a:gd name="connsiteY17" fmla="*/ -1422 h 1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956" h="163869">
                  <a:moveTo>
                    <a:pt x="59226" y="128839"/>
                  </a:moveTo>
                  <a:lnTo>
                    <a:pt x="43928" y="130830"/>
                  </a:lnTo>
                  <a:lnTo>
                    <a:pt x="37739" y="83411"/>
                  </a:lnTo>
                  <a:lnTo>
                    <a:pt x="53031" y="81413"/>
                  </a:lnTo>
                  <a:cubicBezTo>
                    <a:pt x="68204" y="79429"/>
                    <a:pt x="76835" y="86430"/>
                    <a:pt x="78931" y="102396"/>
                  </a:cubicBezTo>
                  <a:cubicBezTo>
                    <a:pt x="80974" y="118041"/>
                    <a:pt x="74393" y="126855"/>
                    <a:pt x="59226" y="128839"/>
                  </a:cubicBezTo>
                  <a:close/>
                  <a:moveTo>
                    <a:pt x="-4193" y="-1422"/>
                  </a:moveTo>
                  <a:lnTo>
                    <a:pt x="16678" y="158486"/>
                  </a:lnTo>
                  <a:lnTo>
                    <a:pt x="74052" y="150994"/>
                  </a:lnTo>
                  <a:cubicBezTo>
                    <a:pt x="82448" y="149900"/>
                    <a:pt x="89586" y="146862"/>
                    <a:pt x="95460" y="141871"/>
                  </a:cubicBezTo>
                  <a:cubicBezTo>
                    <a:pt x="101347" y="136888"/>
                    <a:pt x="105552" y="130614"/>
                    <a:pt x="108099" y="123037"/>
                  </a:cubicBezTo>
                  <a:cubicBezTo>
                    <a:pt x="110660" y="115467"/>
                    <a:pt x="111374" y="107366"/>
                    <a:pt x="110247" y="98748"/>
                  </a:cubicBezTo>
                  <a:cubicBezTo>
                    <a:pt x="109095" y="89953"/>
                    <a:pt x="106266" y="82114"/>
                    <a:pt x="101753" y="75244"/>
                  </a:cubicBezTo>
                  <a:cubicBezTo>
                    <a:pt x="97254" y="68375"/>
                    <a:pt x="91465" y="63214"/>
                    <a:pt x="84393" y="59776"/>
                  </a:cubicBezTo>
                  <a:cubicBezTo>
                    <a:pt x="77326" y="56332"/>
                    <a:pt x="69586" y="55159"/>
                    <a:pt x="61190" y="56259"/>
                  </a:cubicBezTo>
                  <a:lnTo>
                    <a:pt x="34635" y="59724"/>
                  </a:lnTo>
                  <a:lnTo>
                    <a:pt x="26135" y="-5384"/>
                  </a:lnTo>
                  <a:lnTo>
                    <a:pt x="-4193" y="-1422"/>
                  </a:lnTo>
                </a:path>
              </a:pathLst>
            </a:custGeom>
            <a:grpFill/>
            <a:ln w="655" cap="flat">
              <a:noFill/>
              <a:prstDash val="solid"/>
              <a:miter/>
            </a:ln>
          </p:spPr>
          <p:txBody>
            <a:bodyPr rtlCol="0" anchor="ctr"/>
            <a:lstStyle/>
            <a:p>
              <a:endParaRPr lang="zh-CN" altLang="en-US">
                <a:solidFill>
                  <a:schemeClr val="accent2"/>
                </a:solidFill>
              </a:endParaRPr>
            </a:p>
          </p:txBody>
        </p:sp>
        <p:sp>
          <p:nvSpPr>
            <p:cNvPr id="17" name="任意多边形: 形状 16">
              <a:extLst>
                <a:ext uri="{FF2B5EF4-FFF2-40B4-BE49-F238E27FC236}">
                  <a16:creationId xmlns:a16="http://schemas.microsoft.com/office/drawing/2014/main" id="{85EB754B-5BE8-90E2-EE32-9F0C2B26411C}"/>
                </a:ext>
              </a:extLst>
            </p:cNvPr>
            <p:cNvSpPr/>
            <p:nvPr/>
          </p:nvSpPr>
          <p:spPr>
            <a:xfrm flipV="1">
              <a:off x="6023456" y="1711198"/>
              <a:ext cx="115880" cy="175166"/>
            </a:xfrm>
            <a:custGeom>
              <a:avLst/>
              <a:gdLst>
                <a:gd name="connsiteX0" fmla="*/ 34112 w 115880"/>
                <a:gd name="connsiteY0" fmla="*/ 159847 h 175166"/>
                <a:gd name="connsiteX1" fmla="*/ 37544 w 115880"/>
                <a:gd name="connsiteY1" fmla="*/ 94281 h 175166"/>
                <a:gd name="connsiteX2" fmla="*/ 78081 w 115880"/>
                <a:gd name="connsiteY2" fmla="*/ 147195 h 175166"/>
                <a:gd name="connsiteX3" fmla="*/ 111362 w 115880"/>
                <a:gd name="connsiteY3" fmla="*/ 137621 h 175166"/>
                <a:gd name="connsiteX4" fmla="*/ 44034 w 115880"/>
                <a:gd name="connsiteY4" fmla="*/ 61255 h 175166"/>
                <a:gd name="connsiteX5" fmla="*/ 24885 w 115880"/>
                <a:gd name="connsiteY5" fmla="*/ -5306 h 175166"/>
                <a:gd name="connsiteX6" fmla="*/ -4519 w 115880"/>
                <a:gd name="connsiteY6" fmla="*/ 3155 h 175166"/>
                <a:gd name="connsiteX7" fmla="*/ 14636 w 115880"/>
                <a:gd name="connsiteY7" fmla="*/ 69717 h 175166"/>
                <a:gd name="connsiteX8" fmla="*/ -694 w 115880"/>
                <a:gd name="connsiteY8" fmla="*/ 169860 h 175166"/>
                <a:gd name="connsiteX9" fmla="*/ 34112 w 115880"/>
                <a:gd name="connsiteY9" fmla="*/ 159847 h 17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880" h="175166">
                  <a:moveTo>
                    <a:pt x="34112" y="159847"/>
                  </a:moveTo>
                  <a:lnTo>
                    <a:pt x="37544" y="94281"/>
                  </a:lnTo>
                  <a:lnTo>
                    <a:pt x="78081" y="147195"/>
                  </a:lnTo>
                  <a:lnTo>
                    <a:pt x="111362" y="137621"/>
                  </a:lnTo>
                  <a:lnTo>
                    <a:pt x="44034" y="61255"/>
                  </a:lnTo>
                  <a:lnTo>
                    <a:pt x="24885" y="-5306"/>
                  </a:lnTo>
                  <a:lnTo>
                    <a:pt x="-4519" y="3155"/>
                  </a:lnTo>
                  <a:lnTo>
                    <a:pt x="14636" y="69717"/>
                  </a:lnTo>
                  <a:lnTo>
                    <a:pt x="-694" y="169860"/>
                  </a:lnTo>
                  <a:lnTo>
                    <a:pt x="34112" y="159847"/>
                  </a:lnTo>
                </a:path>
              </a:pathLst>
            </a:custGeom>
            <a:grpFill/>
            <a:ln w="655" cap="flat">
              <a:noFill/>
              <a:prstDash val="solid"/>
              <a:miter/>
            </a:ln>
          </p:spPr>
          <p:txBody>
            <a:bodyPr rtlCol="0" anchor="ctr"/>
            <a:lstStyle/>
            <a:p>
              <a:endParaRPr lang="zh-CN" altLang="en-US">
                <a:solidFill>
                  <a:schemeClr val="accent2"/>
                </a:solidFill>
              </a:endParaRPr>
            </a:p>
          </p:txBody>
        </p:sp>
        <p:sp>
          <p:nvSpPr>
            <p:cNvPr id="20" name="任意多边形: 形状 19">
              <a:extLst>
                <a:ext uri="{FF2B5EF4-FFF2-40B4-BE49-F238E27FC236}">
                  <a16:creationId xmlns:a16="http://schemas.microsoft.com/office/drawing/2014/main" id="{B295AC46-4C16-700D-F912-A5DE73203E69}"/>
                </a:ext>
              </a:extLst>
            </p:cNvPr>
            <p:cNvSpPr/>
            <p:nvPr/>
          </p:nvSpPr>
          <p:spPr>
            <a:xfrm flipV="1">
              <a:off x="3768624" y="2065732"/>
              <a:ext cx="1377741" cy="1303242"/>
            </a:xfrm>
            <a:custGeom>
              <a:avLst/>
              <a:gdLst>
                <a:gd name="connsiteX0" fmla="*/ 918755 w 1377741"/>
                <a:gd name="connsiteY0" fmla="*/ 86687 h 1303242"/>
                <a:gd name="connsiteX1" fmla="*/ 936175 w 1377741"/>
                <a:gd name="connsiteY1" fmla="*/ 223418 h 1303242"/>
                <a:gd name="connsiteX2" fmla="*/ 1019436 w 1377741"/>
                <a:gd name="connsiteY2" fmla="*/ 144028 h 1303242"/>
                <a:gd name="connsiteX3" fmla="*/ 918755 w 1377741"/>
                <a:gd name="connsiteY3" fmla="*/ 86687 h 1303242"/>
                <a:gd name="connsiteX4" fmla="*/ 1257346 w 1377741"/>
                <a:gd name="connsiteY4" fmla="*/ 1299432 h 1303242"/>
                <a:gd name="connsiteX5" fmla="*/ 1038728 w 1377741"/>
                <a:gd name="connsiteY5" fmla="*/ 1174429 h 1303242"/>
                <a:gd name="connsiteX6" fmla="*/ 821578 w 1377741"/>
                <a:gd name="connsiteY6" fmla="*/ 788367 h 1303242"/>
                <a:gd name="connsiteX7" fmla="*/ 859600 w 1377741"/>
                <a:gd name="connsiteY7" fmla="*/ 1098385 h 1303242"/>
                <a:gd name="connsiteX8" fmla="*/ 906371 w 1377741"/>
                <a:gd name="connsiteY8" fmla="*/ 1183918 h 1303242"/>
                <a:gd name="connsiteX9" fmla="*/ 882999 w 1377741"/>
                <a:gd name="connsiteY9" fmla="*/ 1197815 h 1303242"/>
                <a:gd name="connsiteX10" fmla="*/ 450911 w 1377741"/>
                <a:gd name="connsiteY10" fmla="*/ 1178811 h 1303242"/>
                <a:gd name="connsiteX11" fmla="*/ 375588 w 1377741"/>
                <a:gd name="connsiteY11" fmla="*/ 976270 h 1303242"/>
                <a:gd name="connsiteX12" fmla="*/ 483799 w 1377741"/>
                <a:gd name="connsiteY12" fmla="*/ 934607 h 1303242"/>
                <a:gd name="connsiteX13" fmla="*/ 670976 w 1377741"/>
                <a:gd name="connsiteY13" fmla="*/ 1110068 h 1303242"/>
                <a:gd name="connsiteX14" fmla="*/ 460407 w 1377741"/>
                <a:gd name="connsiteY14" fmla="*/ 540503 h 1303242"/>
                <a:gd name="connsiteX15" fmla="*/ 284599 w 1377741"/>
                <a:gd name="connsiteY15" fmla="*/ 410123 h 1303242"/>
                <a:gd name="connsiteX16" fmla="*/ 396498 w 1377741"/>
                <a:gd name="connsiteY16" fmla="*/ 740089 h 1303242"/>
                <a:gd name="connsiteX17" fmla="*/ 154 w 1377741"/>
                <a:gd name="connsiteY17" fmla="*/ 559920 h 1303242"/>
                <a:gd name="connsiteX18" fmla="*/ 290028 w 1377741"/>
                <a:gd name="connsiteY18" fmla="*/ 357013 h 1303242"/>
                <a:gd name="connsiteX19" fmla="*/ 738238 w 1377741"/>
                <a:gd name="connsiteY19" fmla="*/ 868779 h 1303242"/>
                <a:gd name="connsiteX20" fmla="*/ 817197 w 1377741"/>
                <a:gd name="connsiteY20" fmla="*/ 513463 h 1303242"/>
                <a:gd name="connsiteX21" fmla="*/ 1054085 w 1377741"/>
                <a:gd name="connsiteY21" fmla="*/ 1036971 h 1303242"/>
                <a:gd name="connsiteX22" fmla="*/ 927412 w 1377741"/>
                <a:gd name="connsiteY22" fmla="*/ 498119 h 1303242"/>
                <a:gd name="connsiteX23" fmla="*/ 936417 w 1377741"/>
                <a:gd name="connsiteY23" fmla="*/ 451276 h 1303242"/>
                <a:gd name="connsiteX24" fmla="*/ 771794 w 1377741"/>
                <a:gd name="connsiteY24" fmla="*/ 117518 h 1303242"/>
                <a:gd name="connsiteX25" fmla="*/ 946109 w 1377741"/>
                <a:gd name="connsiteY25" fmla="*/ -3313 h 1303242"/>
                <a:gd name="connsiteX26" fmla="*/ 977013 w 1377741"/>
                <a:gd name="connsiteY26" fmla="*/ 312200 h 1303242"/>
                <a:gd name="connsiteX27" fmla="*/ 1221891 w 1377741"/>
                <a:gd name="connsiteY27" fmla="*/ 479966 h 1303242"/>
                <a:gd name="connsiteX28" fmla="*/ 1147621 w 1377741"/>
                <a:gd name="connsiteY28" fmla="*/ 371571 h 1303242"/>
                <a:gd name="connsiteX29" fmla="*/ 1106279 w 1377741"/>
                <a:gd name="connsiteY29" fmla="*/ 384046 h 1303242"/>
                <a:gd name="connsiteX30" fmla="*/ 1050365 w 1377741"/>
                <a:gd name="connsiteY30" fmla="*/ 340628 h 1303242"/>
                <a:gd name="connsiteX31" fmla="*/ 1157418 w 1377741"/>
                <a:gd name="connsiteY31" fmla="*/ 334033 h 1303242"/>
                <a:gd name="connsiteX32" fmla="*/ 1276664 w 1377741"/>
                <a:gd name="connsiteY32" fmla="*/ 618413 h 1303242"/>
                <a:gd name="connsiteX33" fmla="*/ 1131799 w 1377741"/>
                <a:gd name="connsiteY33" fmla="*/ 573037 h 1303242"/>
                <a:gd name="connsiteX34" fmla="*/ 1201531 w 1377741"/>
                <a:gd name="connsiteY34" fmla="*/ 550935 h 1303242"/>
                <a:gd name="connsiteX35" fmla="*/ 1064445 w 1377741"/>
                <a:gd name="connsiteY35" fmla="*/ 519285 h 1303242"/>
                <a:gd name="connsiteX36" fmla="*/ 1275636 w 1377741"/>
                <a:gd name="connsiteY36" fmla="*/ 1160507 h 1303242"/>
                <a:gd name="connsiteX37" fmla="*/ 1367732 w 1377741"/>
                <a:gd name="connsiteY37" fmla="*/ 1218260 h 1303242"/>
                <a:gd name="connsiteX38" fmla="*/ 1257346 w 1377741"/>
                <a:gd name="connsiteY38" fmla="*/ 1299432 h 130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7741" h="1303242">
                  <a:moveTo>
                    <a:pt x="918755" y="86687"/>
                  </a:moveTo>
                  <a:cubicBezTo>
                    <a:pt x="909397" y="120950"/>
                    <a:pt x="920418" y="177282"/>
                    <a:pt x="936175" y="223418"/>
                  </a:cubicBezTo>
                  <a:cubicBezTo>
                    <a:pt x="982363" y="205854"/>
                    <a:pt x="1011590" y="174250"/>
                    <a:pt x="1019436" y="144028"/>
                  </a:cubicBezTo>
                  <a:cubicBezTo>
                    <a:pt x="1042304" y="55953"/>
                    <a:pt x="933719" y="31919"/>
                    <a:pt x="918755" y="86687"/>
                  </a:cubicBezTo>
                  <a:close/>
                  <a:moveTo>
                    <a:pt x="1257346" y="1299432"/>
                  </a:moveTo>
                  <a:cubicBezTo>
                    <a:pt x="1159461" y="1301888"/>
                    <a:pt x="1101118" y="1256138"/>
                    <a:pt x="1038728" y="1174429"/>
                  </a:cubicBezTo>
                  <a:cubicBezTo>
                    <a:pt x="1007124" y="1132943"/>
                    <a:pt x="922324" y="1027580"/>
                    <a:pt x="821578" y="788367"/>
                  </a:cubicBezTo>
                  <a:cubicBezTo>
                    <a:pt x="823510" y="890252"/>
                    <a:pt x="831984" y="1003814"/>
                    <a:pt x="859600" y="1098385"/>
                  </a:cubicBezTo>
                  <a:cubicBezTo>
                    <a:pt x="874125" y="1138405"/>
                    <a:pt x="920785" y="1156525"/>
                    <a:pt x="906371" y="1183918"/>
                  </a:cubicBezTo>
                  <a:cubicBezTo>
                    <a:pt x="901505" y="1193185"/>
                    <a:pt x="893706" y="1197815"/>
                    <a:pt x="882999" y="1197815"/>
                  </a:cubicBezTo>
                  <a:cubicBezTo>
                    <a:pt x="658579" y="1197815"/>
                    <a:pt x="538377" y="1202379"/>
                    <a:pt x="450911" y="1178811"/>
                  </a:cubicBezTo>
                  <a:cubicBezTo>
                    <a:pt x="349766" y="1151496"/>
                    <a:pt x="308384" y="1041352"/>
                    <a:pt x="375588" y="976270"/>
                  </a:cubicBezTo>
                  <a:cubicBezTo>
                    <a:pt x="406904" y="945845"/>
                    <a:pt x="452961" y="932649"/>
                    <a:pt x="483799" y="934607"/>
                  </a:cubicBezTo>
                  <a:cubicBezTo>
                    <a:pt x="432418" y="1037167"/>
                    <a:pt x="557794" y="1088889"/>
                    <a:pt x="670976" y="1110068"/>
                  </a:cubicBezTo>
                  <a:cubicBezTo>
                    <a:pt x="463459" y="540306"/>
                    <a:pt x="477421" y="575696"/>
                    <a:pt x="460407" y="540503"/>
                  </a:cubicBezTo>
                  <a:cubicBezTo>
                    <a:pt x="408397" y="433627"/>
                    <a:pt x="329406" y="401007"/>
                    <a:pt x="284599" y="410123"/>
                  </a:cubicBezTo>
                  <a:cubicBezTo>
                    <a:pt x="45334" y="458774"/>
                    <a:pt x="212550" y="804555"/>
                    <a:pt x="396498" y="740089"/>
                  </a:cubicBezTo>
                  <a:cubicBezTo>
                    <a:pt x="363983" y="903186"/>
                    <a:pt x="-37777" y="870927"/>
                    <a:pt x="154" y="559920"/>
                  </a:cubicBezTo>
                  <a:cubicBezTo>
                    <a:pt x="15674" y="432815"/>
                    <a:pt x="162104" y="363025"/>
                    <a:pt x="290028" y="357013"/>
                  </a:cubicBezTo>
                  <a:cubicBezTo>
                    <a:pt x="588652" y="342959"/>
                    <a:pt x="631821" y="580077"/>
                    <a:pt x="738238" y="868779"/>
                  </a:cubicBezTo>
                  <a:cubicBezTo>
                    <a:pt x="721323" y="750475"/>
                    <a:pt x="714682" y="575787"/>
                    <a:pt x="817197" y="513463"/>
                  </a:cubicBezTo>
                  <a:cubicBezTo>
                    <a:pt x="806287" y="594602"/>
                    <a:pt x="963869" y="940442"/>
                    <a:pt x="1054085" y="1036971"/>
                  </a:cubicBezTo>
                  <a:cubicBezTo>
                    <a:pt x="1018807" y="937619"/>
                    <a:pt x="907943" y="731655"/>
                    <a:pt x="927412" y="498119"/>
                  </a:cubicBezTo>
                  <a:cubicBezTo>
                    <a:pt x="928919" y="481000"/>
                    <a:pt x="932016" y="465434"/>
                    <a:pt x="936417" y="451276"/>
                  </a:cubicBezTo>
                  <a:cubicBezTo>
                    <a:pt x="836319" y="379017"/>
                    <a:pt x="750046" y="249738"/>
                    <a:pt x="771794" y="117518"/>
                  </a:cubicBezTo>
                  <a:cubicBezTo>
                    <a:pt x="787904" y="19503"/>
                    <a:pt x="886600" y="-7458"/>
                    <a:pt x="946109" y="-3313"/>
                  </a:cubicBezTo>
                  <a:cubicBezTo>
                    <a:pt x="1119933" y="8789"/>
                    <a:pt x="1191341" y="255127"/>
                    <a:pt x="977013" y="312200"/>
                  </a:cubicBezTo>
                  <a:cubicBezTo>
                    <a:pt x="1027569" y="412749"/>
                    <a:pt x="1171701" y="469023"/>
                    <a:pt x="1221891" y="479966"/>
                  </a:cubicBezTo>
                  <a:cubicBezTo>
                    <a:pt x="1222631" y="429815"/>
                    <a:pt x="1206095" y="378912"/>
                    <a:pt x="1147621" y="371571"/>
                  </a:cubicBezTo>
                  <a:cubicBezTo>
                    <a:pt x="1130850" y="369462"/>
                    <a:pt x="1117268" y="374308"/>
                    <a:pt x="1106279" y="384046"/>
                  </a:cubicBezTo>
                  <a:cubicBezTo>
                    <a:pt x="1085355" y="370307"/>
                    <a:pt x="1064465" y="354963"/>
                    <a:pt x="1050365" y="340628"/>
                  </a:cubicBezTo>
                  <a:cubicBezTo>
                    <a:pt x="1105028" y="324380"/>
                    <a:pt x="1151216" y="334033"/>
                    <a:pt x="1157418" y="334033"/>
                  </a:cubicBezTo>
                  <a:cubicBezTo>
                    <a:pt x="1322781" y="350484"/>
                    <a:pt x="1392918" y="565525"/>
                    <a:pt x="1276664" y="618413"/>
                  </a:cubicBezTo>
                  <a:cubicBezTo>
                    <a:pt x="1239605" y="635270"/>
                    <a:pt x="1164733" y="636337"/>
                    <a:pt x="1131799" y="573037"/>
                  </a:cubicBezTo>
                  <a:cubicBezTo>
                    <a:pt x="1131799" y="573037"/>
                    <a:pt x="1175696" y="577359"/>
                    <a:pt x="1201531" y="550935"/>
                  </a:cubicBezTo>
                  <a:cubicBezTo>
                    <a:pt x="1154995" y="545414"/>
                    <a:pt x="1108518" y="535735"/>
                    <a:pt x="1064445" y="519285"/>
                  </a:cubicBezTo>
                  <a:cubicBezTo>
                    <a:pt x="1053483" y="711406"/>
                    <a:pt x="1171341" y="1036381"/>
                    <a:pt x="1275636" y="1160507"/>
                  </a:cubicBezTo>
                  <a:cubicBezTo>
                    <a:pt x="1323730" y="1217848"/>
                    <a:pt x="1340521" y="1200114"/>
                    <a:pt x="1367732" y="1218260"/>
                  </a:cubicBezTo>
                  <a:cubicBezTo>
                    <a:pt x="1395682" y="1236905"/>
                    <a:pt x="1344261" y="1297271"/>
                    <a:pt x="1257346" y="1299432"/>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21" name="任意多边形: 形状 20">
              <a:extLst>
                <a:ext uri="{FF2B5EF4-FFF2-40B4-BE49-F238E27FC236}">
                  <a16:creationId xmlns:a16="http://schemas.microsoft.com/office/drawing/2014/main" id="{1A1AEAAF-0E79-CF36-3B35-0803A40B2981}"/>
                </a:ext>
              </a:extLst>
            </p:cNvPr>
            <p:cNvSpPr/>
            <p:nvPr/>
          </p:nvSpPr>
          <p:spPr>
            <a:xfrm flipV="1">
              <a:off x="4577034" y="2813401"/>
              <a:ext cx="958656" cy="889468"/>
            </a:xfrm>
            <a:custGeom>
              <a:avLst/>
              <a:gdLst>
                <a:gd name="connsiteX0" fmla="*/ 562576 w 958656"/>
                <a:gd name="connsiteY0" fmla="*/ 886689 h 889468"/>
                <a:gd name="connsiteX1" fmla="*/ 562490 w 958656"/>
                <a:gd name="connsiteY1" fmla="*/ 819295 h 889468"/>
                <a:gd name="connsiteX2" fmla="*/ 645313 w 958656"/>
                <a:gd name="connsiteY2" fmla="*/ 162337 h 889468"/>
                <a:gd name="connsiteX3" fmla="*/ 383349 w 958656"/>
                <a:gd name="connsiteY3" fmla="*/ 164452 h 889468"/>
                <a:gd name="connsiteX4" fmla="*/ 636812 w 958656"/>
                <a:gd name="connsiteY4" fmla="*/ 716709 h 889468"/>
                <a:gd name="connsiteX5" fmla="*/ 633970 w 958656"/>
                <a:gd name="connsiteY5" fmla="*/ 739348 h 889468"/>
                <a:gd name="connsiteX6" fmla="*/ 495222 w 958656"/>
                <a:gd name="connsiteY6" fmla="*/ 718117 h 889468"/>
                <a:gd name="connsiteX7" fmla="*/ 268634 w 958656"/>
                <a:gd name="connsiteY7" fmla="*/ 228178 h 889468"/>
                <a:gd name="connsiteX8" fmla="*/ 118543 w 958656"/>
                <a:gd name="connsiteY8" fmla="*/ 246580 h 889468"/>
                <a:gd name="connsiteX9" fmla="*/ 128445 w 958656"/>
                <a:gd name="connsiteY9" fmla="*/ -1205 h 889468"/>
                <a:gd name="connsiteX10" fmla="*/ 303690 w 958656"/>
                <a:gd name="connsiteY10" fmla="*/ 66574 h 889468"/>
                <a:gd name="connsiteX11" fmla="*/ 212629 w 958656"/>
                <a:gd name="connsiteY11" fmla="*/ 140281 h 889468"/>
                <a:gd name="connsiteX12" fmla="*/ 112165 w 958656"/>
                <a:gd name="connsiteY12" fmla="*/ 163044 h 889468"/>
                <a:gd name="connsiteX13" fmla="*/ 179146 w 958656"/>
                <a:gd name="connsiteY13" fmla="*/ 185342 h 889468"/>
                <a:gd name="connsiteX14" fmla="*/ 179146 w 958656"/>
                <a:gd name="connsiteY14" fmla="*/ 185362 h 889468"/>
                <a:gd name="connsiteX15" fmla="*/ 430271 w 958656"/>
                <a:gd name="connsiteY15" fmla="*/ 15238 h 889468"/>
                <a:gd name="connsiteX16" fmla="*/ 533434 w 958656"/>
                <a:gd name="connsiteY16" fmla="*/ -2640 h 889468"/>
                <a:gd name="connsiteX17" fmla="*/ 955403 w 958656"/>
                <a:gd name="connsiteY17" fmla="*/ 555289 h 889468"/>
                <a:gd name="connsiteX18" fmla="*/ 562576 w 958656"/>
                <a:gd name="connsiteY18" fmla="*/ 886689 h 88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8656" h="889468">
                  <a:moveTo>
                    <a:pt x="562576" y="886689"/>
                  </a:moveTo>
                  <a:cubicBezTo>
                    <a:pt x="568234" y="865595"/>
                    <a:pt x="567880" y="841692"/>
                    <a:pt x="562490" y="819295"/>
                  </a:cubicBezTo>
                  <a:cubicBezTo>
                    <a:pt x="934061" y="771614"/>
                    <a:pt x="782450" y="302552"/>
                    <a:pt x="645313" y="162337"/>
                  </a:cubicBezTo>
                  <a:cubicBezTo>
                    <a:pt x="567847" y="83260"/>
                    <a:pt x="473977" y="92389"/>
                    <a:pt x="383349" y="164452"/>
                  </a:cubicBezTo>
                  <a:cubicBezTo>
                    <a:pt x="570264" y="539375"/>
                    <a:pt x="551135" y="630927"/>
                    <a:pt x="636812" y="716709"/>
                  </a:cubicBezTo>
                  <a:cubicBezTo>
                    <a:pt x="644114" y="724031"/>
                    <a:pt x="643846" y="735393"/>
                    <a:pt x="633970" y="739348"/>
                  </a:cubicBezTo>
                  <a:cubicBezTo>
                    <a:pt x="592143" y="753356"/>
                    <a:pt x="538214" y="746794"/>
                    <a:pt x="495222" y="718117"/>
                  </a:cubicBezTo>
                  <a:cubicBezTo>
                    <a:pt x="416669" y="665714"/>
                    <a:pt x="433074" y="589925"/>
                    <a:pt x="268634" y="228178"/>
                  </a:cubicBezTo>
                  <a:cubicBezTo>
                    <a:pt x="223402" y="246240"/>
                    <a:pt x="178687" y="254668"/>
                    <a:pt x="118543" y="246580"/>
                  </a:cubicBezTo>
                  <a:cubicBezTo>
                    <a:pt x="-58653" y="219023"/>
                    <a:pt x="-31070" y="-1205"/>
                    <a:pt x="128445" y="-1205"/>
                  </a:cubicBezTo>
                  <a:cubicBezTo>
                    <a:pt x="205387" y="-4035"/>
                    <a:pt x="255943" y="20687"/>
                    <a:pt x="303690" y="66574"/>
                  </a:cubicBezTo>
                  <a:cubicBezTo>
                    <a:pt x="295183" y="79154"/>
                    <a:pt x="262256" y="108028"/>
                    <a:pt x="212629" y="140281"/>
                  </a:cubicBezTo>
                  <a:cubicBezTo>
                    <a:pt x="162826" y="82979"/>
                    <a:pt x="71641" y="115362"/>
                    <a:pt x="112165" y="163044"/>
                  </a:cubicBezTo>
                  <a:cubicBezTo>
                    <a:pt x="124876" y="178001"/>
                    <a:pt x="151235" y="187045"/>
                    <a:pt x="179146" y="185342"/>
                  </a:cubicBezTo>
                  <a:lnTo>
                    <a:pt x="179146" y="185362"/>
                  </a:lnTo>
                  <a:cubicBezTo>
                    <a:pt x="254934" y="185519"/>
                    <a:pt x="351797" y="55291"/>
                    <a:pt x="430271" y="15238"/>
                  </a:cubicBezTo>
                  <a:cubicBezTo>
                    <a:pt x="459721" y="1912"/>
                    <a:pt x="491554" y="-3773"/>
                    <a:pt x="533434" y="-2640"/>
                  </a:cubicBezTo>
                  <a:cubicBezTo>
                    <a:pt x="797669" y="4636"/>
                    <a:pt x="945606" y="306396"/>
                    <a:pt x="955403" y="555289"/>
                  </a:cubicBezTo>
                  <a:cubicBezTo>
                    <a:pt x="960249" y="765137"/>
                    <a:pt x="771730" y="865065"/>
                    <a:pt x="562576" y="886689"/>
                  </a:cubicBezTo>
                </a:path>
              </a:pathLst>
            </a:custGeom>
            <a:grpFill/>
            <a:ln w="655" cap="flat">
              <a:noFill/>
              <a:prstDash val="solid"/>
              <a:miter/>
            </a:ln>
          </p:spPr>
          <p:txBody>
            <a:bodyPr rtlCol="0" anchor="ctr"/>
            <a:lstStyle/>
            <a:p>
              <a:endParaRPr lang="zh-CN" altLang="en-US">
                <a:solidFill>
                  <a:schemeClr val="accent2"/>
                </a:solidFill>
              </a:endParaRPr>
            </a:p>
          </p:txBody>
        </p:sp>
      </p:gr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973221" y="1223480"/>
            <a:ext cx="2814404" cy="594626"/>
          </a:xfrm>
        </p:spPr>
        <p:txBody>
          <a:bodyPr anchor="ctr" anchorCtr="0">
            <a:noAutofit/>
          </a:bodyPr>
          <a:lstStyle>
            <a:lvl1pPr marL="0" indent="0" algn="l">
              <a:buFont typeface="+mj-lt"/>
              <a:buNone/>
              <a:defRPr sz="4000" b="1">
                <a:solidFill>
                  <a:schemeClr val="accent2">
                    <a:lumMod val="75000"/>
                  </a:schemeClr>
                </a:solidFill>
                <a:latin typeface="+mj-lt"/>
              </a:defRPr>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2" name="图片 11" descr="粉色的花朵&#10;&#10;描述已自动生成">
            <a:extLst>
              <a:ext uri="{FF2B5EF4-FFF2-40B4-BE49-F238E27FC236}">
                <a16:creationId xmlns:a16="http://schemas.microsoft.com/office/drawing/2014/main" id="{274BE27F-9969-3D04-01DD-C8FA437877D0}"/>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6DF00C9-EAC7-2161-366C-6FED7FC30B5F}"/>
              </a:ext>
            </a:extLst>
          </p:cNvPr>
          <p:cNvSpPr/>
          <p:nvPr userDrawn="1"/>
        </p:nvSpPr>
        <p:spPr>
          <a:xfrm>
            <a:off x="-8119" y="-1936"/>
            <a:ext cx="12192000" cy="6881446"/>
          </a:xfrm>
          <a:prstGeom prst="rect">
            <a:avLst/>
          </a:prstGeom>
          <a:gradFill>
            <a:gsLst>
              <a:gs pos="0">
                <a:schemeClr val="bg1">
                  <a:alpha val="82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4435646" y="1541991"/>
            <a:ext cx="3320708" cy="3364422"/>
          </a:xfrm>
        </p:spPr>
        <p:txBody>
          <a:bodyPr anchor="b">
            <a:noAutofit/>
          </a:bodyPr>
          <a:lstStyle>
            <a:lvl1pPr marL="0" indent="0" algn="ctr">
              <a:buNone/>
              <a:defRPr sz="16600" b="1">
                <a:gradFill>
                  <a:gsLst>
                    <a:gs pos="0">
                      <a:schemeClr val="accent2">
                        <a:lumMod val="75000"/>
                      </a:schemeClr>
                    </a:gs>
                    <a:gs pos="100000">
                      <a:schemeClr val="accent2">
                        <a:lumMod val="20000"/>
                        <a:lumOff val="80000"/>
                        <a:alpha val="0"/>
                      </a:schemeClr>
                    </a:gs>
                  </a:gsLst>
                  <a:lin ang="5400000" scaled="1"/>
                </a:gradFill>
                <a:latin typeface="+mj-ea"/>
                <a:ea typeface="+mj-ea"/>
              </a:defRPr>
            </a:lvl1pPr>
          </a:lstStyle>
          <a:p>
            <a:pPr lvl="0"/>
            <a:r>
              <a:rPr lang="en-US" altLang="zh-CN" dirty="0"/>
              <a:t>01</a:t>
            </a:r>
            <a:endParaRPr lang="zh-CN" altLang="en-US" dirty="0"/>
          </a:p>
        </p:txBody>
      </p:sp>
      <p:grpSp>
        <p:nvGrpSpPr>
          <p:cNvPr id="25" name="组合 24">
            <a:extLst>
              <a:ext uri="{FF2B5EF4-FFF2-40B4-BE49-F238E27FC236}">
                <a16:creationId xmlns:a16="http://schemas.microsoft.com/office/drawing/2014/main" id="{BE100AFB-9773-FCBC-6204-4E9C4142E983}"/>
              </a:ext>
            </a:extLst>
          </p:cNvPr>
          <p:cNvGrpSpPr/>
          <p:nvPr userDrawn="1"/>
        </p:nvGrpSpPr>
        <p:grpSpPr>
          <a:xfrm>
            <a:off x="-8118" y="4712339"/>
            <a:ext cx="12200118" cy="2167171"/>
            <a:chOff x="-8118" y="4525701"/>
            <a:chExt cx="12200118" cy="2353810"/>
          </a:xfrm>
        </p:grpSpPr>
        <p:sp>
          <p:nvSpPr>
            <p:cNvPr id="20" name="任意多边形: 形状 19">
              <a:extLst>
                <a:ext uri="{FF2B5EF4-FFF2-40B4-BE49-F238E27FC236}">
                  <a16:creationId xmlns:a16="http://schemas.microsoft.com/office/drawing/2014/main" id="{2ECEFB7B-A241-2ACF-DF80-FBAE2D1FE6D5}"/>
                </a:ext>
              </a:extLst>
            </p:cNvPr>
            <p:cNvSpPr/>
            <p:nvPr userDrawn="1"/>
          </p:nvSpPr>
          <p:spPr>
            <a:xfrm>
              <a:off x="1" y="4525701"/>
              <a:ext cx="12191999" cy="2332300"/>
            </a:xfrm>
            <a:custGeom>
              <a:avLst/>
              <a:gdLst>
                <a:gd name="connsiteX0" fmla="*/ 11989211 w 12191999"/>
                <a:gd name="connsiteY0" fmla="*/ 1524 h 2400681"/>
                <a:gd name="connsiteX1" fmla="*/ 12098907 w 12191999"/>
                <a:gd name="connsiteY1" fmla="*/ 9961 h 2400681"/>
                <a:gd name="connsiteX2" fmla="*/ 12191999 w 12191999"/>
                <a:gd name="connsiteY2" fmla="*/ 25376 h 2400681"/>
                <a:gd name="connsiteX3" fmla="*/ 12191999 w 12191999"/>
                <a:gd name="connsiteY3" fmla="*/ 2400681 h 2400681"/>
                <a:gd name="connsiteX4" fmla="*/ 0 w 12191999"/>
                <a:gd name="connsiteY4" fmla="*/ 2400681 h 2400681"/>
                <a:gd name="connsiteX5" fmla="*/ 0 w 12191999"/>
                <a:gd name="connsiteY5" fmla="*/ 1108833 h 2400681"/>
                <a:gd name="connsiteX6" fmla="*/ 181489 w 12191999"/>
                <a:gd name="connsiteY6" fmla="*/ 1001312 h 2400681"/>
                <a:gd name="connsiteX7" fmla="*/ 2536723 w 12191999"/>
                <a:gd name="connsiteY7" fmla="*/ 542383 h 2400681"/>
                <a:gd name="connsiteX8" fmla="*/ 6518787 w 12191999"/>
                <a:gd name="connsiteY8" fmla="*/ 1088074 h 2400681"/>
                <a:gd name="connsiteX9" fmla="*/ 11989211 w 12191999"/>
                <a:gd name="connsiteY9" fmla="*/ 1524 h 240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2400681">
                  <a:moveTo>
                    <a:pt x="11989211" y="1524"/>
                  </a:moveTo>
                  <a:cubicBezTo>
                    <a:pt x="12027651" y="3089"/>
                    <a:pt x="12064253" y="5876"/>
                    <a:pt x="12098907" y="9961"/>
                  </a:cubicBezTo>
                  <a:lnTo>
                    <a:pt x="12191999" y="25376"/>
                  </a:lnTo>
                  <a:lnTo>
                    <a:pt x="12191999" y="2400681"/>
                  </a:lnTo>
                  <a:lnTo>
                    <a:pt x="0" y="2400681"/>
                  </a:lnTo>
                  <a:lnTo>
                    <a:pt x="0" y="1108833"/>
                  </a:lnTo>
                  <a:lnTo>
                    <a:pt x="181489" y="1001312"/>
                  </a:lnTo>
                  <a:cubicBezTo>
                    <a:pt x="695095" y="739182"/>
                    <a:pt x="1583917" y="546685"/>
                    <a:pt x="2536723" y="542383"/>
                  </a:cubicBezTo>
                  <a:cubicBezTo>
                    <a:pt x="3625645" y="537467"/>
                    <a:pt x="4908755" y="1174106"/>
                    <a:pt x="6518787" y="1088074"/>
                  </a:cubicBezTo>
                  <a:cubicBezTo>
                    <a:pt x="8028192" y="1007419"/>
                    <a:pt x="10836002" y="-45421"/>
                    <a:pt x="11989211" y="1524"/>
                  </a:cubicBezTo>
                  <a:close/>
                </a:path>
              </a:pathLst>
            </a:custGeom>
            <a:solidFill>
              <a:schemeClr val="accent1"/>
            </a:solidFill>
            <a:ln>
              <a:noFill/>
            </a:ln>
            <a:effectLst>
              <a:outerShdw blurRad="127000" dist="38100" dir="16200000" rotWithShape="0">
                <a:schemeClr val="accent2">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4" name="图片 23" descr="粉色的花朵&#10;&#10;描述已自动生成">
              <a:extLst>
                <a:ext uri="{FF2B5EF4-FFF2-40B4-BE49-F238E27FC236}">
                  <a16:creationId xmlns:a16="http://schemas.microsoft.com/office/drawing/2014/main" id="{FFCE0485-E312-31BA-9953-F21F7FE9F9E1}"/>
                </a:ext>
              </a:extLst>
            </p:cNvPr>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a:xfrm>
              <a:off x="-3" y="4675492"/>
              <a:ext cx="12191996" cy="2182508"/>
            </a:xfrm>
            <a:custGeom>
              <a:avLst/>
              <a:gdLst>
                <a:gd name="connsiteX0" fmla="*/ 11989208 w 12191996"/>
                <a:gd name="connsiteY0" fmla="*/ 1504 h 2351110"/>
                <a:gd name="connsiteX1" fmla="*/ 12098904 w 12191996"/>
                <a:gd name="connsiteY1" fmla="*/ 9828 h 2351110"/>
                <a:gd name="connsiteX2" fmla="*/ 12191996 w 12191996"/>
                <a:gd name="connsiteY2" fmla="*/ 25036 h 2351110"/>
                <a:gd name="connsiteX3" fmla="*/ 12191996 w 12191996"/>
                <a:gd name="connsiteY3" fmla="*/ 2351110 h 2351110"/>
                <a:gd name="connsiteX4" fmla="*/ 0 w 12191996"/>
                <a:gd name="connsiteY4" fmla="*/ 2351110 h 2351110"/>
                <a:gd name="connsiteX5" fmla="*/ 0 w 12191996"/>
                <a:gd name="connsiteY5" fmla="*/ 1093966 h 2351110"/>
                <a:gd name="connsiteX6" fmla="*/ 181486 w 12191996"/>
                <a:gd name="connsiteY6" fmla="*/ 987888 h 2351110"/>
                <a:gd name="connsiteX7" fmla="*/ 2536720 w 12191996"/>
                <a:gd name="connsiteY7" fmla="*/ 535111 h 2351110"/>
                <a:gd name="connsiteX8" fmla="*/ 6518784 w 12191996"/>
                <a:gd name="connsiteY8" fmla="*/ 1073486 h 2351110"/>
                <a:gd name="connsiteX9" fmla="*/ 11989208 w 12191996"/>
                <a:gd name="connsiteY9" fmla="*/ 1504 h 235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6" h="2351110">
                  <a:moveTo>
                    <a:pt x="11989208" y="1504"/>
                  </a:moveTo>
                  <a:cubicBezTo>
                    <a:pt x="12027648" y="3048"/>
                    <a:pt x="12064250" y="5797"/>
                    <a:pt x="12098904" y="9828"/>
                  </a:cubicBezTo>
                  <a:lnTo>
                    <a:pt x="12191996" y="25036"/>
                  </a:lnTo>
                  <a:lnTo>
                    <a:pt x="12191996" y="2351110"/>
                  </a:lnTo>
                  <a:lnTo>
                    <a:pt x="0" y="2351110"/>
                  </a:lnTo>
                  <a:lnTo>
                    <a:pt x="0" y="1093966"/>
                  </a:lnTo>
                  <a:lnTo>
                    <a:pt x="181486" y="987888"/>
                  </a:lnTo>
                  <a:cubicBezTo>
                    <a:pt x="695092" y="729272"/>
                    <a:pt x="1583914" y="539356"/>
                    <a:pt x="2536720" y="535111"/>
                  </a:cubicBezTo>
                  <a:cubicBezTo>
                    <a:pt x="3625642" y="530261"/>
                    <a:pt x="4908752" y="1158365"/>
                    <a:pt x="6518784" y="1073486"/>
                  </a:cubicBezTo>
                  <a:cubicBezTo>
                    <a:pt x="8028189" y="993913"/>
                    <a:pt x="10835999" y="-44812"/>
                    <a:pt x="11989208" y="1504"/>
                  </a:cubicBezTo>
                  <a:close/>
                </a:path>
              </a:pathLst>
            </a:custGeom>
          </p:spPr>
        </p:pic>
        <p:sp>
          <p:nvSpPr>
            <p:cNvPr id="21" name="任意多边形: 形状 20">
              <a:extLst>
                <a:ext uri="{FF2B5EF4-FFF2-40B4-BE49-F238E27FC236}">
                  <a16:creationId xmlns:a16="http://schemas.microsoft.com/office/drawing/2014/main" id="{1F1DEB01-C8D8-5070-395D-154689F7FD97}"/>
                </a:ext>
              </a:extLst>
            </p:cNvPr>
            <p:cNvSpPr/>
            <p:nvPr userDrawn="1"/>
          </p:nvSpPr>
          <p:spPr>
            <a:xfrm>
              <a:off x="-8118" y="4675492"/>
              <a:ext cx="12200118" cy="2204019"/>
            </a:xfrm>
            <a:custGeom>
              <a:avLst/>
              <a:gdLst>
                <a:gd name="connsiteX0" fmla="*/ 11989211 w 12191999"/>
                <a:gd name="connsiteY0" fmla="*/ 1524 h 2400681"/>
                <a:gd name="connsiteX1" fmla="*/ 12098907 w 12191999"/>
                <a:gd name="connsiteY1" fmla="*/ 9961 h 2400681"/>
                <a:gd name="connsiteX2" fmla="*/ 12191999 w 12191999"/>
                <a:gd name="connsiteY2" fmla="*/ 25376 h 2400681"/>
                <a:gd name="connsiteX3" fmla="*/ 12191999 w 12191999"/>
                <a:gd name="connsiteY3" fmla="*/ 2400681 h 2400681"/>
                <a:gd name="connsiteX4" fmla="*/ 0 w 12191999"/>
                <a:gd name="connsiteY4" fmla="*/ 2400681 h 2400681"/>
                <a:gd name="connsiteX5" fmla="*/ 0 w 12191999"/>
                <a:gd name="connsiteY5" fmla="*/ 1108833 h 2400681"/>
                <a:gd name="connsiteX6" fmla="*/ 181489 w 12191999"/>
                <a:gd name="connsiteY6" fmla="*/ 1001312 h 2400681"/>
                <a:gd name="connsiteX7" fmla="*/ 2536723 w 12191999"/>
                <a:gd name="connsiteY7" fmla="*/ 542383 h 2400681"/>
                <a:gd name="connsiteX8" fmla="*/ 6518787 w 12191999"/>
                <a:gd name="connsiteY8" fmla="*/ 1088074 h 2400681"/>
                <a:gd name="connsiteX9" fmla="*/ 11989211 w 12191999"/>
                <a:gd name="connsiteY9" fmla="*/ 1524 h 240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2400681">
                  <a:moveTo>
                    <a:pt x="11989211" y="1524"/>
                  </a:moveTo>
                  <a:cubicBezTo>
                    <a:pt x="12027651" y="3089"/>
                    <a:pt x="12064253" y="5876"/>
                    <a:pt x="12098907" y="9961"/>
                  </a:cubicBezTo>
                  <a:lnTo>
                    <a:pt x="12191999" y="25376"/>
                  </a:lnTo>
                  <a:lnTo>
                    <a:pt x="12191999" y="2400681"/>
                  </a:lnTo>
                  <a:lnTo>
                    <a:pt x="0" y="2400681"/>
                  </a:lnTo>
                  <a:lnTo>
                    <a:pt x="0" y="1108833"/>
                  </a:lnTo>
                  <a:lnTo>
                    <a:pt x="181489" y="1001312"/>
                  </a:lnTo>
                  <a:cubicBezTo>
                    <a:pt x="695095" y="739182"/>
                    <a:pt x="1583917" y="546685"/>
                    <a:pt x="2536723" y="542383"/>
                  </a:cubicBezTo>
                  <a:cubicBezTo>
                    <a:pt x="3625645" y="537467"/>
                    <a:pt x="4908755" y="1174106"/>
                    <a:pt x="6518787" y="1088074"/>
                  </a:cubicBezTo>
                  <a:cubicBezTo>
                    <a:pt x="8028192" y="1007419"/>
                    <a:pt x="10836002" y="-45421"/>
                    <a:pt x="11989211" y="1524"/>
                  </a:cubicBezTo>
                  <a:close/>
                </a:path>
              </a:pathLst>
            </a:custGeom>
            <a:solidFill>
              <a:schemeClr val="accent2">
                <a:lumMod val="75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6" name="心形 25">
            <a:extLst>
              <a:ext uri="{FF2B5EF4-FFF2-40B4-BE49-F238E27FC236}">
                <a16:creationId xmlns:a16="http://schemas.microsoft.com/office/drawing/2014/main" id="{99CA3CBC-E5FE-3F33-578F-803ED1B8D45A}"/>
              </a:ext>
            </a:extLst>
          </p:cNvPr>
          <p:cNvSpPr/>
          <p:nvPr userDrawn="1"/>
        </p:nvSpPr>
        <p:spPr>
          <a:xfrm rot="19853253">
            <a:off x="1977300" y="5204108"/>
            <a:ext cx="411265" cy="355249"/>
          </a:xfrm>
          <a:prstGeom prst="heart">
            <a:avLst/>
          </a:prstGeom>
          <a:gradFill>
            <a:gsLst>
              <a:gs pos="0">
                <a:schemeClr val="accent2">
                  <a:lumMod val="20000"/>
                  <a:lumOff val="8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4" name="图形 2">
            <a:extLst>
              <a:ext uri="{FF2B5EF4-FFF2-40B4-BE49-F238E27FC236}">
                <a16:creationId xmlns:a16="http://schemas.microsoft.com/office/drawing/2014/main" id="{36DBC3E5-9A03-7F32-A563-0ABDFE222923}"/>
              </a:ext>
            </a:extLst>
          </p:cNvPr>
          <p:cNvGrpSpPr/>
          <p:nvPr userDrawn="1"/>
        </p:nvGrpSpPr>
        <p:grpSpPr>
          <a:xfrm>
            <a:off x="5061391" y="878957"/>
            <a:ext cx="2069207" cy="1360981"/>
            <a:chOff x="3768624" y="1664835"/>
            <a:chExt cx="3310085" cy="2177145"/>
          </a:xfrm>
          <a:solidFill>
            <a:schemeClr val="accent2">
              <a:lumMod val="75000"/>
            </a:schemeClr>
          </a:solidFill>
        </p:grpSpPr>
        <p:sp>
          <p:nvSpPr>
            <p:cNvPr id="5" name="任意多边形: 形状 4">
              <a:extLst>
                <a:ext uri="{FF2B5EF4-FFF2-40B4-BE49-F238E27FC236}">
                  <a16:creationId xmlns:a16="http://schemas.microsoft.com/office/drawing/2014/main" id="{14C6D05E-AD88-6D54-F28B-7F0CB10D9CAF}"/>
                </a:ext>
              </a:extLst>
            </p:cNvPr>
            <p:cNvSpPr/>
            <p:nvPr/>
          </p:nvSpPr>
          <p:spPr>
            <a:xfrm flipV="1">
              <a:off x="6687655" y="2134139"/>
              <a:ext cx="214875" cy="256028"/>
            </a:xfrm>
            <a:custGeom>
              <a:avLst/>
              <a:gdLst>
                <a:gd name="connsiteX0" fmla="*/ 199738 w 214875"/>
                <a:gd name="connsiteY0" fmla="*/ 225855 h 256028"/>
                <a:gd name="connsiteX1" fmla="*/ 107073 w 214875"/>
                <a:gd name="connsiteY1" fmla="*/ 212751 h 256028"/>
                <a:gd name="connsiteX2" fmla="*/ 18252 w 214875"/>
                <a:gd name="connsiteY2" fmla="*/ 230439 h 256028"/>
                <a:gd name="connsiteX3" fmla="*/ 79686 w 214875"/>
                <a:gd name="connsiteY3" fmla="*/ -4504 h 256028"/>
                <a:gd name="connsiteX4" fmla="*/ 79811 w 214875"/>
                <a:gd name="connsiteY4" fmla="*/ -4353 h 256028"/>
                <a:gd name="connsiteX5" fmla="*/ 79837 w 214875"/>
                <a:gd name="connsiteY5" fmla="*/ -4504 h 256028"/>
                <a:gd name="connsiteX6" fmla="*/ 199738 w 214875"/>
                <a:gd name="connsiteY6" fmla="*/ 225855 h 256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875" h="256028">
                  <a:moveTo>
                    <a:pt x="199738" y="225855"/>
                  </a:moveTo>
                  <a:cubicBezTo>
                    <a:pt x="169732" y="277315"/>
                    <a:pt x="115482" y="229516"/>
                    <a:pt x="107073" y="212751"/>
                  </a:cubicBezTo>
                  <a:cubicBezTo>
                    <a:pt x="101343" y="243655"/>
                    <a:pt x="54683" y="272535"/>
                    <a:pt x="18252" y="230439"/>
                  </a:cubicBezTo>
                  <a:cubicBezTo>
                    <a:pt x="-59763" y="140348"/>
                    <a:pt x="79686" y="-4504"/>
                    <a:pt x="79686" y="-4504"/>
                  </a:cubicBezTo>
                  <a:lnTo>
                    <a:pt x="79811" y="-4353"/>
                  </a:lnTo>
                  <a:lnTo>
                    <a:pt x="79837" y="-4504"/>
                  </a:lnTo>
                  <a:cubicBezTo>
                    <a:pt x="79837" y="-4504"/>
                    <a:pt x="251316" y="137375"/>
                    <a:pt x="199738" y="225855"/>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6" name="任意多边形: 形状 5">
              <a:extLst>
                <a:ext uri="{FF2B5EF4-FFF2-40B4-BE49-F238E27FC236}">
                  <a16:creationId xmlns:a16="http://schemas.microsoft.com/office/drawing/2014/main" id="{BD0A1486-A56A-B20B-DBCE-BFFC6DEF0220}"/>
                </a:ext>
              </a:extLst>
            </p:cNvPr>
            <p:cNvSpPr/>
            <p:nvPr/>
          </p:nvSpPr>
          <p:spPr>
            <a:xfrm flipV="1">
              <a:off x="6773855" y="2359044"/>
              <a:ext cx="304854" cy="463792"/>
            </a:xfrm>
            <a:custGeom>
              <a:avLst/>
              <a:gdLst>
                <a:gd name="connsiteX0" fmla="*/ 159245 w 304854"/>
                <a:gd name="connsiteY0" fmla="*/ 452677 h 463792"/>
                <a:gd name="connsiteX1" fmla="*/ 113207 w 304854"/>
                <a:gd name="connsiteY1" fmla="*/ 280411 h 463792"/>
                <a:gd name="connsiteX2" fmla="*/ 130745 w 304854"/>
                <a:gd name="connsiteY2" fmla="*/ 229095 h 463792"/>
                <a:gd name="connsiteX3" fmla="*/ 34379 w 304854"/>
                <a:gd name="connsiteY3" fmla="*/ 140759 h 463792"/>
                <a:gd name="connsiteX4" fmla="*/ -3695 w 304854"/>
                <a:gd name="connsiteY4" fmla="*/ 140713 h 463792"/>
                <a:gd name="connsiteX5" fmla="*/ 13686 w 304854"/>
                <a:gd name="connsiteY5" fmla="*/ 49790 h 463792"/>
                <a:gd name="connsiteX6" fmla="*/ 160424 w 304854"/>
                <a:gd name="connsiteY6" fmla="*/ 3366 h 463792"/>
                <a:gd name="connsiteX7" fmla="*/ 261530 w 304854"/>
                <a:gd name="connsiteY7" fmla="*/ 108840 h 463792"/>
                <a:gd name="connsiteX8" fmla="*/ 189048 w 304854"/>
                <a:gd name="connsiteY8" fmla="*/ 322579 h 463792"/>
                <a:gd name="connsiteX9" fmla="*/ 239317 w 304854"/>
                <a:gd name="connsiteY9" fmla="*/ 315558 h 463792"/>
                <a:gd name="connsiteX10" fmla="*/ 159245 w 304854"/>
                <a:gd name="connsiteY10" fmla="*/ 452677 h 463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4854" h="463792">
                  <a:moveTo>
                    <a:pt x="159245" y="452677"/>
                  </a:moveTo>
                  <a:cubicBezTo>
                    <a:pt x="86829" y="431203"/>
                    <a:pt x="90948" y="333921"/>
                    <a:pt x="113207" y="280411"/>
                  </a:cubicBezTo>
                  <a:cubicBezTo>
                    <a:pt x="119428" y="264439"/>
                    <a:pt x="125290" y="247347"/>
                    <a:pt x="130745" y="229095"/>
                  </a:cubicBezTo>
                  <a:cubicBezTo>
                    <a:pt x="167025" y="107092"/>
                    <a:pt x="73030" y="64702"/>
                    <a:pt x="34379" y="140759"/>
                  </a:cubicBezTo>
                  <a:cubicBezTo>
                    <a:pt x="25918" y="157426"/>
                    <a:pt x="3483" y="171676"/>
                    <a:pt x="-3695" y="140713"/>
                  </a:cubicBezTo>
                  <a:cubicBezTo>
                    <a:pt x="-10689" y="110569"/>
                    <a:pt x="2631" y="69718"/>
                    <a:pt x="13686" y="49790"/>
                  </a:cubicBezTo>
                  <a:cubicBezTo>
                    <a:pt x="44864" y="-3838"/>
                    <a:pt x="109625" y="-12921"/>
                    <a:pt x="160424" y="3366"/>
                  </a:cubicBezTo>
                  <a:cubicBezTo>
                    <a:pt x="207529" y="18474"/>
                    <a:pt x="246468" y="48349"/>
                    <a:pt x="261530" y="108840"/>
                  </a:cubicBezTo>
                  <a:cubicBezTo>
                    <a:pt x="283082" y="194983"/>
                    <a:pt x="228891" y="250621"/>
                    <a:pt x="189048" y="322579"/>
                  </a:cubicBezTo>
                  <a:cubicBezTo>
                    <a:pt x="143154" y="412264"/>
                    <a:pt x="250816" y="446599"/>
                    <a:pt x="239317" y="315558"/>
                  </a:cubicBezTo>
                  <a:cubicBezTo>
                    <a:pt x="345243" y="329200"/>
                    <a:pt x="305852" y="496069"/>
                    <a:pt x="159245" y="452677"/>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7" name="任意多边形: 形状 6">
              <a:extLst>
                <a:ext uri="{FF2B5EF4-FFF2-40B4-BE49-F238E27FC236}">
                  <a16:creationId xmlns:a16="http://schemas.microsoft.com/office/drawing/2014/main" id="{ED9D1132-7724-A6D9-CC41-702DC2793A0D}"/>
                </a:ext>
              </a:extLst>
            </p:cNvPr>
            <p:cNvSpPr/>
            <p:nvPr/>
          </p:nvSpPr>
          <p:spPr>
            <a:xfrm flipV="1">
              <a:off x="5486946" y="2969614"/>
              <a:ext cx="1267847" cy="872366"/>
            </a:xfrm>
            <a:custGeom>
              <a:avLst/>
              <a:gdLst>
                <a:gd name="connsiteX0" fmla="*/ 1136796 w 1267847"/>
                <a:gd name="connsiteY0" fmla="*/ 570419 h 872366"/>
                <a:gd name="connsiteX1" fmla="*/ 1107418 w 1267847"/>
                <a:gd name="connsiteY1" fmla="*/ 452050 h 872366"/>
                <a:gd name="connsiteX2" fmla="*/ 774080 w 1267847"/>
                <a:gd name="connsiteY2" fmla="*/ 406654 h 872366"/>
                <a:gd name="connsiteX3" fmla="*/ 904917 w 1267847"/>
                <a:gd name="connsiteY3" fmla="*/ 828139 h 872366"/>
                <a:gd name="connsiteX4" fmla="*/ 833470 w 1267847"/>
                <a:gd name="connsiteY4" fmla="*/ 866141 h 872366"/>
                <a:gd name="connsiteX5" fmla="*/ 714800 w 1267847"/>
                <a:gd name="connsiteY5" fmla="*/ 673811 h 872366"/>
                <a:gd name="connsiteX6" fmla="*/ 662201 w 1267847"/>
                <a:gd name="connsiteY6" fmla="*/ 624119 h 872366"/>
                <a:gd name="connsiteX7" fmla="*/ 660432 w 1267847"/>
                <a:gd name="connsiteY7" fmla="*/ 703031 h 872366"/>
                <a:gd name="connsiteX8" fmla="*/ 689646 w 1267847"/>
                <a:gd name="connsiteY8" fmla="*/ 777877 h 872366"/>
                <a:gd name="connsiteX9" fmla="*/ 656929 w 1267847"/>
                <a:gd name="connsiteY9" fmla="*/ 863214 h 872366"/>
                <a:gd name="connsiteX10" fmla="*/ 594375 w 1267847"/>
                <a:gd name="connsiteY10" fmla="*/ 860863 h 872366"/>
                <a:gd name="connsiteX11" fmla="*/ 518966 w 1267847"/>
                <a:gd name="connsiteY11" fmla="*/ 786057 h 872366"/>
                <a:gd name="connsiteX12" fmla="*/ 369320 w 1267847"/>
                <a:gd name="connsiteY12" fmla="*/ 628218 h 872366"/>
                <a:gd name="connsiteX13" fmla="*/ 358796 w 1267847"/>
                <a:gd name="connsiteY13" fmla="*/ 653929 h 872366"/>
                <a:gd name="connsiteX14" fmla="*/ 390361 w 1267847"/>
                <a:gd name="connsiteY14" fmla="*/ 724675 h 872366"/>
                <a:gd name="connsiteX15" fmla="*/ 342437 w 1267847"/>
                <a:gd name="connsiteY15" fmla="*/ 732855 h 872366"/>
                <a:gd name="connsiteX16" fmla="*/ 261757 w 1267847"/>
                <a:gd name="connsiteY16" fmla="*/ 662115 h 872366"/>
                <a:gd name="connsiteX17" fmla="*/ 214422 w 1267847"/>
                <a:gd name="connsiteY17" fmla="*/ 631133 h 872366"/>
                <a:gd name="connsiteX18" fmla="*/ 251240 w 1267847"/>
                <a:gd name="connsiteY18" fmla="*/ 765088 h 872366"/>
                <a:gd name="connsiteX19" fmla="*/ 328410 w 1267847"/>
                <a:gd name="connsiteY19" fmla="*/ 812245 h 872366"/>
                <a:gd name="connsiteX20" fmla="*/ 333066 w 1267847"/>
                <a:gd name="connsiteY20" fmla="*/ 774347 h 872366"/>
                <a:gd name="connsiteX21" fmla="*/ 233702 w 1267847"/>
                <a:gd name="connsiteY21" fmla="*/ 852481 h 872366"/>
                <a:gd name="connsiteX22" fmla="*/ 116793 w 1267847"/>
                <a:gd name="connsiteY22" fmla="*/ 749266 h 872366"/>
                <a:gd name="connsiteX23" fmla="*/ 194547 w 1267847"/>
                <a:gd name="connsiteY23" fmla="*/ 549889 h 872366"/>
                <a:gd name="connsiteX24" fmla="*/ 275797 w 1267847"/>
                <a:gd name="connsiteY24" fmla="*/ 602488 h 872366"/>
                <a:gd name="connsiteX25" fmla="*/ 351789 w 1267847"/>
                <a:gd name="connsiteY25" fmla="*/ 546385 h 872366"/>
                <a:gd name="connsiteX26" fmla="*/ 469038 w 1267847"/>
                <a:gd name="connsiteY26" fmla="*/ 617734 h 872366"/>
                <a:gd name="connsiteX27" fmla="*/ 558723 w 1267847"/>
                <a:gd name="connsiteY27" fmla="*/ 736960 h 872366"/>
                <a:gd name="connsiteX28" fmla="*/ 590865 w 1267847"/>
                <a:gd name="connsiteY28" fmla="*/ 544623 h 872366"/>
                <a:gd name="connsiteX29" fmla="*/ 703078 w 1267847"/>
                <a:gd name="connsiteY29" fmla="*/ 574728 h 872366"/>
                <a:gd name="connsiteX30" fmla="*/ 655010 w 1267847"/>
                <a:gd name="connsiteY30" fmla="*/ 426444 h 872366"/>
                <a:gd name="connsiteX31" fmla="*/ 329255 w 1267847"/>
                <a:gd name="connsiteY31" fmla="*/ 466746 h 872366"/>
                <a:gd name="connsiteX32" fmla="*/ 329255 w 1267847"/>
                <a:gd name="connsiteY32" fmla="*/ 466765 h 872366"/>
                <a:gd name="connsiteX33" fmla="*/ 69865 w 1267847"/>
                <a:gd name="connsiteY33" fmla="*/ 71744 h 872366"/>
                <a:gd name="connsiteX34" fmla="*/ 638638 w 1267847"/>
                <a:gd name="connsiteY34" fmla="*/ 154278 h 872366"/>
                <a:gd name="connsiteX35" fmla="*/ 730838 w 1267847"/>
                <a:gd name="connsiteY35" fmla="*/ 300191 h 872366"/>
                <a:gd name="connsiteX36" fmla="*/ 620963 w 1267847"/>
                <a:gd name="connsiteY36" fmla="*/ 328213 h 872366"/>
                <a:gd name="connsiteX37" fmla="*/ 240028 w 1267847"/>
                <a:gd name="connsiteY37" fmla="*/ 63630 h 872366"/>
                <a:gd name="connsiteX38" fmla="*/ 129210 w 1267847"/>
                <a:gd name="connsiteY38" fmla="*/ 283505 h 872366"/>
                <a:gd name="connsiteX39" fmla="*/ 362876 w 1267847"/>
                <a:gd name="connsiteY39" fmla="*/ 396399 h 872366"/>
                <a:gd name="connsiteX40" fmla="*/ 1019763 w 1267847"/>
                <a:gd name="connsiteY40" fmla="*/ 281684 h 872366"/>
                <a:gd name="connsiteX41" fmla="*/ 1252735 w 1267847"/>
                <a:gd name="connsiteY41" fmla="*/ 393524 h 872366"/>
                <a:gd name="connsiteX42" fmla="*/ 1136796 w 1267847"/>
                <a:gd name="connsiteY42" fmla="*/ 570419 h 872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67847" h="872366">
                  <a:moveTo>
                    <a:pt x="1136796" y="570419"/>
                  </a:moveTo>
                  <a:cubicBezTo>
                    <a:pt x="1136796" y="570419"/>
                    <a:pt x="1177660" y="538435"/>
                    <a:pt x="1107418" y="452050"/>
                  </a:cubicBezTo>
                  <a:cubicBezTo>
                    <a:pt x="1044674" y="374853"/>
                    <a:pt x="918427" y="382011"/>
                    <a:pt x="774080" y="406654"/>
                  </a:cubicBezTo>
                  <a:cubicBezTo>
                    <a:pt x="786437" y="442554"/>
                    <a:pt x="880988" y="756050"/>
                    <a:pt x="904917" y="828139"/>
                  </a:cubicBezTo>
                  <a:cubicBezTo>
                    <a:pt x="922874" y="855113"/>
                    <a:pt x="875978" y="869874"/>
                    <a:pt x="833470" y="866141"/>
                  </a:cubicBezTo>
                  <a:cubicBezTo>
                    <a:pt x="774230" y="860915"/>
                    <a:pt x="778402" y="834301"/>
                    <a:pt x="714800" y="673811"/>
                  </a:cubicBezTo>
                  <a:cubicBezTo>
                    <a:pt x="704446" y="647734"/>
                    <a:pt x="689672" y="618120"/>
                    <a:pt x="662201" y="624119"/>
                  </a:cubicBezTo>
                  <a:cubicBezTo>
                    <a:pt x="639817" y="628971"/>
                    <a:pt x="653549" y="682383"/>
                    <a:pt x="660432" y="703031"/>
                  </a:cubicBezTo>
                  <a:cubicBezTo>
                    <a:pt x="673032" y="728238"/>
                    <a:pt x="673320" y="743149"/>
                    <a:pt x="689646" y="777877"/>
                  </a:cubicBezTo>
                  <a:cubicBezTo>
                    <a:pt x="711133" y="825146"/>
                    <a:pt x="708035" y="857563"/>
                    <a:pt x="656929" y="863214"/>
                  </a:cubicBezTo>
                  <a:cubicBezTo>
                    <a:pt x="628513" y="865768"/>
                    <a:pt x="615599" y="869802"/>
                    <a:pt x="594375" y="860863"/>
                  </a:cubicBezTo>
                  <a:cubicBezTo>
                    <a:pt x="564532" y="848289"/>
                    <a:pt x="556143" y="836456"/>
                    <a:pt x="518966" y="786057"/>
                  </a:cubicBezTo>
                  <a:cubicBezTo>
                    <a:pt x="422876" y="655651"/>
                    <a:pt x="406982" y="621277"/>
                    <a:pt x="369320" y="628218"/>
                  </a:cubicBezTo>
                  <a:cubicBezTo>
                    <a:pt x="356851" y="630550"/>
                    <a:pt x="353354" y="639115"/>
                    <a:pt x="358796" y="653929"/>
                  </a:cubicBezTo>
                  <a:cubicBezTo>
                    <a:pt x="374553" y="696745"/>
                    <a:pt x="405712" y="714800"/>
                    <a:pt x="390361" y="724675"/>
                  </a:cubicBezTo>
                  <a:cubicBezTo>
                    <a:pt x="378338" y="732376"/>
                    <a:pt x="356583" y="733490"/>
                    <a:pt x="342437" y="732855"/>
                  </a:cubicBezTo>
                  <a:cubicBezTo>
                    <a:pt x="315922" y="731617"/>
                    <a:pt x="306347" y="734492"/>
                    <a:pt x="261757" y="662115"/>
                  </a:cubicBezTo>
                  <a:cubicBezTo>
                    <a:pt x="250787" y="644335"/>
                    <a:pt x="234907" y="626699"/>
                    <a:pt x="214422" y="631133"/>
                  </a:cubicBezTo>
                  <a:cubicBezTo>
                    <a:pt x="189308" y="636542"/>
                    <a:pt x="201816" y="706699"/>
                    <a:pt x="251240" y="765088"/>
                  </a:cubicBezTo>
                  <a:cubicBezTo>
                    <a:pt x="268286" y="785199"/>
                    <a:pt x="302693" y="818211"/>
                    <a:pt x="328410" y="812245"/>
                  </a:cubicBezTo>
                  <a:cubicBezTo>
                    <a:pt x="336897" y="809324"/>
                    <a:pt x="343308" y="788165"/>
                    <a:pt x="333066" y="774347"/>
                  </a:cubicBezTo>
                  <a:cubicBezTo>
                    <a:pt x="517997" y="766810"/>
                    <a:pt x="396602" y="920352"/>
                    <a:pt x="233702" y="852481"/>
                  </a:cubicBezTo>
                  <a:cubicBezTo>
                    <a:pt x="180925" y="830483"/>
                    <a:pt x="141869" y="793994"/>
                    <a:pt x="116793" y="749266"/>
                  </a:cubicBezTo>
                  <a:cubicBezTo>
                    <a:pt x="58968" y="646149"/>
                    <a:pt x="83486" y="518887"/>
                    <a:pt x="194547" y="549889"/>
                  </a:cubicBezTo>
                  <a:cubicBezTo>
                    <a:pt x="228803" y="559456"/>
                    <a:pt x="259111" y="581251"/>
                    <a:pt x="275797" y="602488"/>
                  </a:cubicBezTo>
                  <a:cubicBezTo>
                    <a:pt x="281220" y="565095"/>
                    <a:pt x="306583" y="546385"/>
                    <a:pt x="351789" y="546385"/>
                  </a:cubicBezTo>
                  <a:cubicBezTo>
                    <a:pt x="398646" y="546385"/>
                    <a:pt x="436268" y="578107"/>
                    <a:pt x="469038" y="617734"/>
                  </a:cubicBezTo>
                  <a:cubicBezTo>
                    <a:pt x="487781" y="640406"/>
                    <a:pt x="558723" y="738159"/>
                    <a:pt x="558723" y="736960"/>
                  </a:cubicBezTo>
                  <a:cubicBezTo>
                    <a:pt x="523399" y="666299"/>
                    <a:pt x="511775" y="564938"/>
                    <a:pt x="590865" y="544623"/>
                  </a:cubicBezTo>
                  <a:cubicBezTo>
                    <a:pt x="630917" y="534329"/>
                    <a:pt x="672947" y="549443"/>
                    <a:pt x="703078" y="574728"/>
                  </a:cubicBezTo>
                  <a:cubicBezTo>
                    <a:pt x="691676" y="532449"/>
                    <a:pt x="675887" y="480590"/>
                    <a:pt x="655010" y="426444"/>
                  </a:cubicBezTo>
                  <a:cubicBezTo>
                    <a:pt x="544336" y="447964"/>
                    <a:pt x="429772" y="470203"/>
                    <a:pt x="329255" y="466746"/>
                  </a:cubicBezTo>
                  <a:lnTo>
                    <a:pt x="329255" y="466765"/>
                  </a:lnTo>
                  <a:cubicBezTo>
                    <a:pt x="5229" y="471179"/>
                    <a:pt x="-86546" y="212477"/>
                    <a:pt x="69865" y="71744"/>
                  </a:cubicBezTo>
                  <a:cubicBezTo>
                    <a:pt x="220362" y="-63658"/>
                    <a:pt x="512803" y="-718"/>
                    <a:pt x="638638" y="154278"/>
                  </a:cubicBezTo>
                  <a:cubicBezTo>
                    <a:pt x="676058" y="200342"/>
                    <a:pt x="706810" y="251213"/>
                    <a:pt x="730838" y="300191"/>
                  </a:cubicBezTo>
                  <a:cubicBezTo>
                    <a:pt x="691454" y="311789"/>
                    <a:pt x="651657" y="322424"/>
                    <a:pt x="620963" y="328213"/>
                  </a:cubicBezTo>
                  <a:cubicBezTo>
                    <a:pt x="579601" y="237467"/>
                    <a:pt x="456248" y="-3266"/>
                    <a:pt x="240028" y="63630"/>
                  </a:cubicBezTo>
                  <a:cubicBezTo>
                    <a:pt x="88850" y="110408"/>
                    <a:pt x="114901" y="256930"/>
                    <a:pt x="129210" y="283505"/>
                  </a:cubicBezTo>
                  <a:cubicBezTo>
                    <a:pt x="148699" y="319700"/>
                    <a:pt x="188935" y="399850"/>
                    <a:pt x="362876" y="396399"/>
                  </a:cubicBezTo>
                  <a:cubicBezTo>
                    <a:pt x="547532" y="392725"/>
                    <a:pt x="818500" y="302293"/>
                    <a:pt x="1019763" y="281684"/>
                  </a:cubicBezTo>
                  <a:cubicBezTo>
                    <a:pt x="1141144" y="269255"/>
                    <a:pt x="1222192" y="314795"/>
                    <a:pt x="1252735" y="393524"/>
                  </a:cubicBezTo>
                  <a:cubicBezTo>
                    <a:pt x="1306553" y="532207"/>
                    <a:pt x="1136796" y="570419"/>
                    <a:pt x="1136796" y="570419"/>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9" name="任意多边形: 形状 8">
              <a:extLst>
                <a:ext uri="{FF2B5EF4-FFF2-40B4-BE49-F238E27FC236}">
                  <a16:creationId xmlns:a16="http://schemas.microsoft.com/office/drawing/2014/main" id="{F69513FC-CFF5-C88A-05A4-DABB0909F870}"/>
                </a:ext>
              </a:extLst>
            </p:cNvPr>
            <p:cNvSpPr/>
            <p:nvPr/>
          </p:nvSpPr>
          <p:spPr>
            <a:xfrm flipV="1">
              <a:off x="3844601" y="3046039"/>
              <a:ext cx="704210" cy="247311"/>
            </a:xfrm>
            <a:custGeom>
              <a:avLst/>
              <a:gdLst>
                <a:gd name="connsiteX0" fmla="*/ 702187 w 704210"/>
                <a:gd name="connsiteY0" fmla="*/ 240966 h 247311"/>
                <a:gd name="connsiteX1" fmla="*/ 29838 w 704210"/>
                <a:gd name="connsiteY1" fmla="*/ 244378 h 247311"/>
                <a:gd name="connsiteX2" fmla="*/ 114258 w 704210"/>
                <a:gd name="connsiteY2" fmla="*/ 666 h 247311"/>
                <a:gd name="connsiteX3" fmla="*/ 660360 w 704210"/>
                <a:gd name="connsiteY3" fmla="*/ 134772 h 247311"/>
                <a:gd name="connsiteX4" fmla="*/ 702187 w 704210"/>
                <a:gd name="connsiteY4" fmla="*/ 240966 h 24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210" h="247311">
                  <a:moveTo>
                    <a:pt x="702187" y="240966"/>
                  </a:moveTo>
                  <a:cubicBezTo>
                    <a:pt x="384814" y="192538"/>
                    <a:pt x="183603" y="53731"/>
                    <a:pt x="29838" y="244378"/>
                  </a:cubicBezTo>
                  <a:cubicBezTo>
                    <a:pt x="-43973" y="126939"/>
                    <a:pt x="21423" y="12500"/>
                    <a:pt x="114258" y="666"/>
                  </a:cubicBezTo>
                  <a:cubicBezTo>
                    <a:pt x="302260" y="-23302"/>
                    <a:pt x="468284" y="78190"/>
                    <a:pt x="660360" y="134772"/>
                  </a:cubicBezTo>
                  <a:cubicBezTo>
                    <a:pt x="667714" y="164555"/>
                    <a:pt x="680589" y="199905"/>
                    <a:pt x="702187" y="240966"/>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1" name="任意多边形: 形状 10">
              <a:extLst>
                <a:ext uri="{FF2B5EF4-FFF2-40B4-BE49-F238E27FC236}">
                  <a16:creationId xmlns:a16="http://schemas.microsoft.com/office/drawing/2014/main" id="{1A32383C-07DF-7791-D2A3-0850512BCC08}"/>
                </a:ext>
              </a:extLst>
            </p:cNvPr>
            <p:cNvSpPr/>
            <p:nvPr/>
          </p:nvSpPr>
          <p:spPr>
            <a:xfrm flipV="1">
              <a:off x="5065558" y="2039337"/>
              <a:ext cx="690260" cy="349186"/>
            </a:xfrm>
            <a:custGeom>
              <a:avLst/>
              <a:gdLst>
                <a:gd name="connsiteX0" fmla="*/ 1599 w 690260"/>
                <a:gd name="connsiteY0" fmla="*/ -30 h 349186"/>
                <a:gd name="connsiteX1" fmla="*/ 323601 w 690260"/>
                <a:gd name="connsiteY1" fmla="*/ 19649 h 349186"/>
                <a:gd name="connsiteX2" fmla="*/ 637523 w 690260"/>
                <a:gd name="connsiteY2" fmla="*/ 13650 h 349186"/>
                <a:gd name="connsiteX3" fmla="*/ 646586 w 690260"/>
                <a:gd name="connsiteY3" fmla="*/ 149426 h 349186"/>
                <a:gd name="connsiteX4" fmla="*/ 566508 w 690260"/>
                <a:gd name="connsiteY4" fmla="*/ 109249 h 349186"/>
                <a:gd name="connsiteX5" fmla="*/ 596272 w 690260"/>
                <a:gd name="connsiteY5" fmla="*/ 185405 h 349186"/>
                <a:gd name="connsiteX6" fmla="*/ 569376 w 690260"/>
                <a:gd name="connsiteY6" fmla="*/ 329209 h 349186"/>
                <a:gd name="connsiteX7" fmla="*/ 493378 w 690260"/>
                <a:gd name="connsiteY7" fmla="*/ 294120 h 349186"/>
                <a:gd name="connsiteX8" fmla="*/ 444996 w 690260"/>
                <a:gd name="connsiteY8" fmla="*/ 123617 h 349186"/>
                <a:gd name="connsiteX9" fmla="*/ 15980 w 690260"/>
                <a:gd name="connsiteY9" fmla="*/ 73748 h 349186"/>
                <a:gd name="connsiteX10" fmla="*/ 1599 w 690260"/>
                <a:gd name="connsiteY10" fmla="*/ -30 h 34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0260" h="349186">
                  <a:moveTo>
                    <a:pt x="1599" y="-30"/>
                  </a:moveTo>
                  <a:cubicBezTo>
                    <a:pt x="41559" y="48542"/>
                    <a:pt x="191644" y="36466"/>
                    <a:pt x="323601" y="19649"/>
                  </a:cubicBezTo>
                  <a:cubicBezTo>
                    <a:pt x="550542" y="-4667"/>
                    <a:pt x="590621" y="-17162"/>
                    <a:pt x="637523" y="13650"/>
                  </a:cubicBezTo>
                  <a:cubicBezTo>
                    <a:pt x="707562" y="59531"/>
                    <a:pt x="695394" y="134554"/>
                    <a:pt x="646586" y="149426"/>
                  </a:cubicBezTo>
                  <a:cubicBezTo>
                    <a:pt x="643724" y="125123"/>
                    <a:pt x="620182" y="102104"/>
                    <a:pt x="566508" y="109249"/>
                  </a:cubicBezTo>
                  <a:cubicBezTo>
                    <a:pt x="567713" y="112366"/>
                    <a:pt x="594406" y="182628"/>
                    <a:pt x="596272" y="185405"/>
                  </a:cubicBezTo>
                  <a:cubicBezTo>
                    <a:pt x="624327" y="246957"/>
                    <a:pt x="615355" y="294893"/>
                    <a:pt x="569376" y="329209"/>
                  </a:cubicBezTo>
                  <a:cubicBezTo>
                    <a:pt x="523430" y="361534"/>
                    <a:pt x="486810" y="339647"/>
                    <a:pt x="493378" y="294120"/>
                  </a:cubicBezTo>
                  <a:cubicBezTo>
                    <a:pt x="493378" y="230663"/>
                    <a:pt x="459017" y="157514"/>
                    <a:pt x="444996" y="123617"/>
                  </a:cubicBezTo>
                  <a:cubicBezTo>
                    <a:pt x="100249" y="159367"/>
                    <a:pt x="49732" y="114947"/>
                    <a:pt x="15980" y="73748"/>
                  </a:cubicBezTo>
                  <a:cubicBezTo>
                    <a:pt x="-3621" y="49813"/>
                    <a:pt x="-8755" y="4947"/>
                    <a:pt x="1599" y="-30"/>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3" name="任意多边形: 形状 12">
              <a:extLst>
                <a:ext uri="{FF2B5EF4-FFF2-40B4-BE49-F238E27FC236}">
                  <a16:creationId xmlns:a16="http://schemas.microsoft.com/office/drawing/2014/main" id="{C8EABA84-E046-3847-EBBF-2780C45B54A3}"/>
                </a:ext>
              </a:extLst>
            </p:cNvPr>
            <p:cNvSpPr/>
            <p:nvPr/>
          </p:nvSpPr>
          <p:spPr>
            <a:xfrm flipV="1">
              <a:off x="5178859" y="2092232"/>
              <a:ext cx="1554371" cy="654685"/>
            </a:xfrm>
            <a:custGeom>
              <a:avLst/>
              <a:gdLst>
                <a:gd name="connsiteX0" fmla="*/ 1357164 w 1554371"/>
                <a:gd name="connsiteY0" fmla="*/ 373461 h 654685"/>
                <a:gd name="connsiteX1" fmla="*/ 1368257 w 1554371"/>
                <a:gd name="connsiteY1" fmla="*/ 400927 h 654685"/>
                <a:gd name="connsiteX2" fmla="*/ 1357164 w 1554371"/>
                <a:gd name="connsiteY2" fmla="*/ 373461 h 654685"/>
                <a:gd name="connsiteX3" fmla="*/ 56704 w 1554371"/>
                <a:gd name="connsiteY3" fmla="*/ 228491 h 654685"/>
                <a:gd name="connsiteX4" fmla="*/ 30974 w 1554371"/>
                <a:gd name="connsiteY4" fmla="*/ 258897 h 654685"/>
                <a:gd name="connsiteX5" fmla="*/ 56704 w 1554371"/>
                <a:gd name="connsiteY5" fmla="*/ 228491 h 654685"/>
                <a:gd name="connsiteX6" fmla="*/ 807081 w 1554371"/>
                <a:gd name="connsiteY6" fmla="*/ 557593 h 654685"/>
                <a:gd name="connsiteX7" fmla="*/ 840421 w 1554371"/>
                <a:gd name="connsiteY7" fmla="*/ 552334 h 654685"/>
                <a:gd name="connsiteX8" fmla="*/ 701279 w 1554371"/>
                <a:gd name="connsiteY8" fmla="*/ 343075 h 654685"/>
                <a:gd name="connsiteX9" fmla="*/ 807081 w 1554371"/>
                <a:gd name="connsiteY9" fmla="*/ 557593 h 654685"/>
                <a:gd name="connsiteX10" fmla="*/ 1130341 w 1554371"/>
                <a:gd name="connsiteY10" fmla="*/ 258897 h 654685"/>
                <a:gd name="connsiteX11" fmla="*/ 1083589 w 1554371"/>
                <a:gd name="connsiteY11" fmla="*/ 208623 h 654685"/>
                <a:gd name="connsiteX12" fmla="*/ 1063707 w 1554371"/>
                <a:gd name="connsiteY12" fmla="*/ 201019 h 654685"/>
                <a:gd name="connsiteX13" fmla="*/ 1014605 w 1554371"/>
                <a:gd name="connsiteY13" fmla="*/ 196926 h 654685"/>
                <a:gd name="connsiteX14" fmla="*/ 1130341 w 1554371"/>
                <a:gd name="connsiteY14" fmla="*/ 258897 h 654685"/>
                <a:gd name="connsiteX15" fmla="*/ 1502540 w 1554371"/>
                <a:gd name="connsiteY15" fmla="*/ 115755 h 654685"/>
                <a:gd name="connsiteX16" fmla="*/ 1502461 w 1554371"/>
                <a:gd name="connsiteY16" fmla="*/ 115787 h 654685"/>
                <a:gd name="connsiteX17" fmla="*/ 1412088 w 1554371"/>
                <a:gd name="connsiteY17" fmla="*/ 85860 h 654685"/>
                <a:gd name="connsiteX18" fmla="*/ 1511479 w 1554371"/>
                <a:gd name="connsiteY18" fmla="*/ 213305 h 654685"/>
                <a:gd name="connsiteX19" fmla="*/ 1513241 w 1554371"/>
                <a:gd name="connsiteY19" fmla="*/ 274097 h 654685"/>
                <a:gd name="connsiteX20" fmla="*/ 1399259 w 1554371"/>
                <a:gd name="connsiteY20" fmla="*/ 340731 h 654685"/>
                <a:gd name="connsiteX21" fmla="*/ 1412088 w 1554371"/>
                <a:gd name="connsiteY21" fmla="*/ 451798 h 654685"/>
                <a:gd name="connsiteX22" fmla="*/ 1317406 w 1554371"/>
                <a:gd name="connsiteY22" fmla="*/ 318517 h 654685"/>
                <a:gd name="connsiteX23" fmla="*/ 1045587 w 1554371"/>
                <a:gd name="connsiteY23" fmla="*/ 82356 h 654685"/>
                <a:gd name="connsiteX24" fmla="*/ 1011108 w 1554371"/>
                <a:gd name="connsiteY24" fmla="*/ 95211 h 654685"/>
                <a:gd name="connsiteX25" fmla="*/ 998233 w 1554371"/>
                <a:gd name="connsiteY25" fmla="*/ 127948 h 654685"/>
                <a:gd name="connsiteX26" fmla="*/ 1068377 w 1554371"/>
                <a:gd name="connsiteY26" fmla="*/ 316173 h 654685"/>
                <a:gd name="connsiteX27" fmla="*/ 997061 w 1554371"/>
                <a:gd name="connsiteY27" fmla="*/ 281104 h 654685"/>
                <a:gd name="connsiteX28" fmla="*/ 935109 w 1554371"/>
                <a:gd name="connsiteY28" fmla="*/ 220306 h 654685"/>
                <a:gd name="connsiteX29" fmla="*/ 833964 w 1554371"/>
                <a:gd name="connsiteY29" fmla="*/ 109245 h 654685"/>
                <a:gd name="connsiteX30" fmla="*/ 841573 w 1554371"/>
                <a:gd name="connsiteY30" fmla="*/ 219723 h 654685"/>
                <a:gd name="connsiteX31" fmla="*/ 875470 w 1554371"/>
                <a:gd name="connsiteY31" fmla="*/ 263554 h 654685"/>
                <a:gd name="connsiteX32" fmla="*/ 887166 w 1554371"/>
                <a:gd name="connsiteY32" fmla="*/ 291026 h 654685"/>
                <a:gd name="connsiteX33" fmla="*/ 871377 w 1554371"/>
                <a:gd name="connsiteY33" fmla="*/ 312669 h 654685"/>
                <a:gd name="connsiteX34" fmla="*/ 836334 w 1554371"/>
                <a:gd name="connsiteY34" fmla="*/ 322610 h 654685"/>
                <a:gd name="connsiteX35" fmla="*/ 636977 w 1554371"/>
                <a:gd name="connsiteY35" fmla="*/ 179389 h 654685"/>
                <a:gd name="connsiteX36" fmla="*/ 670887 w 1554371"/>
                <a:gd name="connsiteY36" fmla="*/ 258897 h 654685"/>
                <a:gd name="connsiteX37" fmla="*/ 748640 w 1554371"/>
                <a:gd name="connsiteY37" fmla="*/ 336618 h 654685"/>
                <a:gd name="connsiteX38" fmla="*/ 870807 w 1554371"/>
                <a:gd name="connsiteY38" fmla="*/ 512590 h 654685"/>
                <a:gd name="connsiteX39" fmla="*/ 735189 w 1554371"/>
                <a:gd name="connsiteY39" fmla="*/ 599688 h 654685"/>
                <a:gd name="connsiteX40" fmla="*/ 683172 w 1554371"/>
                <a:gd name="connsiteY40" fmla="*/ 537717 h 654685"/>
                <a:gd name="connsiteX41" fmla="*/ 531634 w 1554371"/>
                <a:gd name="connsiteY41" fmla="*/ 239867 h 654685"/>
                <a:gd name="connsiteX42" fmla="*/ 327332 w 1554371"/>
                <a:gd name="connsiteY42" fmla="*/ 86442 h 654685"/>
                <a:gd name="connsiteX43" fmla="*/ 397305 w 1554371"/>
                <a:gd name="connsiteY43" fmla="*/ 326166 h 654685"/>
                <a:gd name="connsiteX44" fmla="*/ 271693 w 1554371"/>
                <a:gd name="connsiteY44" fmla="*/ 337993 h 654685"/>
                <a:gd name="connsiteX45" fmla="*/ 244726 w 1554371"/>
                <a:gd name="connsiteY45" fmla="*/ 269238 h 654685"/>
                <a:gd name="connsiteX46" fmla="*/ 133862 w 1554371"/>
                <a:gd name="connsiteY46" fmla="*/ 233167 h 654685"/>
                <a:gd name="connsiteX47" fmla="*/ 125676 w 1554371"/>
                <a:gd name="connsiteY47" fmla="*/ 272322 h 654685"/>
                <a:gd name="connsiteX48" fmla="*/ 5840 w 1554371"/>
                <a:gd name="connsiteY48" fmla="*/ 287528 h 654685"/>
                <a:gd name="connsiteX49" fmla="*/ -2922 w 1554371"/>
                <a:gd name="connsiteY49" fmla="*/ 262394 h 654685"/>
                <a:gd name="connsiteX50" fmla="*/ 21341 w 1554371"/>
                <a:gd name="connsiteY50" fmla="*/ 192768 h 654685"/>
                <a:gd name="connsiteX51" fmla="*/ 164497 w 1554371"/>
                <a:gd name="connsiteY51" fmla="*/ 183790 h 654685"/>
                <a:gd name="connsiteX52" fmla="*/ 220273 w 1554371"/>
                <a:gd name="connsiteY52" fmla="*/ 196835 h 654685"/>
                <a:gd name="connsiteX53" fmla="*/ 198144 w 1554371"/>
                <a:gd name="connsiteY53" fmla="*/ 131459 h 654685"/>
                <a:gd name="connsiteX54" fmla="*/ 316238 w 1554371"/>
                <a:gd name="connsiteY54" fmla="*/ 1682 h 654685"/>
                <a:gd name="connsiteX55" fmla="*/ 496355 w 1554371"/>
                <a:gd name="connsiteY55" fmla="*/ 126495 h 654685"/>
                <a:gd name="connsiteX56" fmla="*/ 521817 w 1554371"/>
                <a:gd name="connsiteY56" fmla="*/ -2411 h 654685"/>
                <a:gd name="connsiteX57" fmla="*/ 598405 w 1554371"/>
                <a:gd name="connsiteY57" fmla="*/ 23882 h 654685"/>
                <a:gd name="connsiteX58" fmla="*/ 723486 w 1554371"/>
                <a:gd name="connsiteY58" fmla="*/ 179389 h 654685"/>
                <a:gd name="connsiteX59" fmla="*/ 705968 w 1554371"/>
                <a:gd name="connsiteY59" fmla="*/ 149003 h 654685"/>
                <a:gd name="connsiteX60" fmla="*/ 708300 w 1554371"/>
                <a:gd name="connsiteY60" fmla="*/ 1682 h 654685"/>
                <a:gd name="connsiteX61" fmla="*/ 759740 w 1554371"/>
                <a:gd name="connsiteY61" fmla="*/ -650 h 654685"/>
                <a:gd name="connsiteX62" fmla="*/ 891599 w 1554371"/>
                <a:gd name="connsiteY62" fmla="*/ 83063 h 654685"/>
                <a:gd name="connsiteX63" fmla="*/ 899451 w 1554371"/>
                <a:gd name="connsiteY63" fmla="*/ 59560 h 654685"/>
                <a:gd name="connsiteX64" fmla="*/ 923420 w 1554371"/>
                <a:gd name="connsiteY64" fmla="*/ 27412 h 654685"/>
                <a:gd name="connsiteX65" fmla="*/ 1085921 w 1554371"/>
                <a:gd name="connsiteY65" fmla="*/ 6357 h 654685"/>
                <a:gd name="connsiteX66" fmla="*/ 1361827 w 1554371"/>
                <a:gd name="connsiteY66" fmla="*/ 289284 h 654685"/>
                <a:gd name="connsiteX67" fmla="*/ 1365343 w 1554371"/>
                <a:gd name="connsiteY67" fmla="*/ 207437 h 654685"/>
                <a:gd name="connsiteX68" fmla="*/ 1289345 w 1554371"/>
                <a:gd name="connsiteY68" fmla="*/ 99887 h 654685"/>
                <a:gd name="connsiteX69" fmla="*/ 1330275 w 1554371"/>
                <a:gd name="connsiteY69" fmla="*/ 4616 h 654685"/>
                <a:gd name="connsiteX70" fmla="*/ 1425553 w 1554371"/>
                <a:gd name="connsiteY70" fmla="*/ 516 h 654685"/>
                <a:gd name="connsiteX71" fmla="*/ 1530883 w 1554371"/>
                <a:gd name="connsiteY71" fmla="*/ 59265 h 654685"/>
                <a:gd name="connsiteX72" fmla="*/ 1502540 w 1554371"/>
                <a:gd name="connsiteY72" fmla="*/ 115755 h 65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554371" h="654685">
                  <a:moveTo>
                    <a:pt x="1357164" y="373461"/>
                  </a:moveTo>
                  <a:cubicBezTo>
                    <a:pt x="1291892" y="410089"/>
                    <a:pt x="1364616" y="447174"/>
                    <a:pt x="1368257" y="400927"/>
                  </a:cubicBezTo>
                  <a:cubicBezTo>
                    <a:pt x="1368998" y="391300"/>
                    <a:pt x="1365324" y="379997"/>
                    <a:pt x="1357164" y="373461"/>
                  </a:cubicBezTo>
                  <a:close/>
                  <a:moveTo>
                    <a:pt x="56704" y="228491"/>
                  </a:moveTo>
                  <a:cubicBezTo>
                    <a:pt x="44340" y="231576"/>
                    <a:pt x="32526" y="243089"/>
                    <a:pt x="30974" y="258897"/>
                  </a:cubicBezTo>
                  <a:cubicBezTo>
                    <a:pt x="28269" y="280580"/>
                    <a:pt x="66704" y="288518"/>
                    <a:pt x="56704" y="228491"/>
                  </a:cubicBezTo>
                  <a:close/>
                  <a:moveTo>
                    <a:pt x="807081" y="557593"/>
                  </a:moveTo>
                  <a:cubicBezTo>
                    <a:pt x="835588" y="610442"/>
                    <a:pt x="855634" y="594580"/>
                    <a:pt x="840421" y="552334"/>
                  </a:cubicBezTo>
                  <a:cubicBezTo>
                    <a:pt x="809150" y="472786"/>
                    <a:pt x="752857" y="394634"/>
                    <a:pt x="701279" y="343075"/>
                  </a:cubicBezTo>
                  <a:cubicBezTo>
                    <a:pt x="715844" y="375852"/>
                    <a:pt x="795136" y="535386"/>
                    <a:pt x="807081" y="557593"/>
                  </a:cubicBezTo>
                  <a:close/>
                  <a:moveTo>
                    <a:pt x="1130341" y="258897"/>
                  </a:moveTo>
                  <a:cubicBezTo>
                    <a:pt x="1137204" y="249284"/>
                    <a:pt x="1128501" y="226881"/>
                    <a:pt x="1083589" y="208623"/>
                  </a:cubicBezTo>
                  <a:cubicBezTo>
                    <a:pt x="1077335" y="206278"/>
                    <a:pt x="1070714" y="203731"/>
                    <a:pt x="1063707" y="201019"/>
                  </a:cubicBezTo>
                  <a:cubicBezTo>
                    <a:pt x="1052908" y="196782"/>
                    <a:pt x="1022810" y="188721"/>
                    <a:pt x="1014605" y="196926"/>
                  </a:cubicBezTo>
                  <a:cubicBezTo>
                    <a:pt x="1042889" y="259186"/>
                    <a:pt x="1111245" y="285446"/>
                    <a:pt x="1130341" y="258897"/>
                  </a:cubicBezTo>
                  <a:close/>
                  <a:moveTo>
                    <a:pt x="1502540" y="115755"/>
                  </a:moveTo>
                  <a:lnTo>
                    <a:pt x="1502461" y="115787"/>
                  </a:lnTo>
                  <a:cubicBezTo>
                    <a:pt x="1471964" y="91039"/>
                    <a:pt x="1412088" y="46658"/>
                    <a:pt x="1412088" y="85860"/>
                  </a:cubicBezTo>
                  <a:cubicBezTo>
                    <a:pt x="1408755" y="102710"/>
                    <a:pt x="1484590" y="168380"/>
                    <a:pt x="1511479" y="213305"/>
                  </a:cubicBezTo>
                  <a:cubicBezTo>
                    <a:pt x="1524720" y="235898"/>
                    <a:pt x="1525310" y="256147"/>
                    <a:pt x="1513241" y="274097"/>
                  </a:cubicBezTo>
                  <a:cubicBezTo>
                    <a:pt x="1489868" y="308688"/>
                    <a:pt x="1460883" y="309821"/>
                    <a:pt x="1399259" y="340731"/>
                  </a:cubicBezTo>
                  <a:cubicBezTo>
                    <a:pt x="1435225" y="376690"/>
                    <a:pt x="1433176" y="429296"/>
                    <a:pt x="1412088" y="451798"/>
                  </a:cubicBezTo>
                  <a:cubicBezTo>
                    <a:pt x="1327092" y="536709"/>
                    <a:pt x="1196536" y="422073"/>
                    <a:pt x="1317406" y="318517"/>
                  </a:cubicBezTo>
                  <a:cubicBezTo>
                    <a:pt x="1313255" y="308426"/>
                    <a:pt x="1182306" y="66619"/>
                    <a:pt x="1045587" y="82356"/>
                  </a:cubicBezTo>
                  <a:cubicBezTo>
                    <a:pt x="1031946" y="83895"/>
                    <a:pt x="1020446" y="88204"/>
                    <a:pt x="1011108" y="95211"/>
                  </a:cubicBezTo>
                  <a:cubicBezTo>
                    <a:pt x="1001736" y="102238"/>
                    <a:pt x="997447" y="113128"/>
                    <a:pt x="998233" y="127948"/>
                  </a:cubicBezTo>
                  <a:cubicBezTo>
                    <a:pt x="1236379" y="133416"/>
                    <a:pt x="1245501" y="366015"/>
                    <a:pt x="1068377" y="316173"/>
                  </a:cubicBezTo>
                  <a:cubicBezTo>
                    <a:pt x="1043439" y="309166"/>
                    <a:pt x="1019660" y="297483"/>
                    <a:pt x="997061" y="281104"/>
                  </a:cubicBezTo>
                  <a:cubicBezTo>
                    <a:pt x="974448" y="264732"/>
                    <a:pt x="953819" y="244464"/>
                    <a:pt x="935109" y="220306"/>
                  </a:cubicBezTo>
                  <a:cubicBezTo>
                    <a:pt x="928331" y="211556"/>
                    <a:pt x="886825" y="149703"/>
                    <a:pt x="833964" y="109245"/>
                  </a:cubicBezTo>
                  <a:cubicBezTo>
                    <a:pt x="758502" y="51400"/>
                    <a:pt x="781809" y="133567"/>
                    <a:pt x="841573" y="219723"/>
                  </a:cubicBezTo>
                  <a:cubicBezTo>
                    <a:pt x="854815" y="238812"/>
                    <a:pt x="866131" y="253429"/>
                    <a:pt x="875470" y="263554"/>
                  </a:cubicBezTo>
                  <a:cubicBezTo>
                    <a:pt x="884834" y="272912"/>
                    <a:pt x="888731" y="282060"/>
                    <a:pt x="887166" y="291026"/>
                  </a:cubicBezTo>
                  <a:cubicBezTo>
                    <a:pt x="885594" y="299984"/>
                    <a:pt x="880342" y="307208"/>
                    <a:pt x="871377" y="312669"/>
                  </a:cubicBezTo>
                  <a:cubicBezTo>
                    <a:pt x="862425" y="318118"/>
                    <a:pt x="850728" y="321438"/>
                    <a:pt x="836334" y="322610"/>
                  </a:cubicBezTo>
                  <a:cubicBezTo>
                    <a:pt x="760552" y="328759"/>
                    <a:pt x="680546" y="241353"/>
                    <a:pt x="636977" y="179389"/>
                  </a:cubicBezTo>
                  <a:cubicBezTo>
                    <a:pt x="639223" y="183875"/>
                    <a:pt x="670808" y="258819"/>
                    <a:pt x="670887" y="258897"/>
                  </a:cubicBezTo>
                  <a:cubicBezTo>
                    <a:pt x="701279" y="287725"/>
                    <a:pt x="727193" y="313638"/>
                    <a:pt x="748640" y="336618"/>
                  </a:cubicBezTo>
                  <a:cubicBezTo>
                    <a:pt x="813407" y="406133"/>
                    <a:pt x="844252" y="449938"/>
                    <a:pt x="870807" y="512590"/>
                  </a:cubicBezTo>
                  <a:cubicBezTo>
                    <a:pt x="916825" y="622452"/>
                    <a:pt x="849360" y="709734"/>
                    <a:pt x="735189" y="599688"/>
                  </a:cubicBezTo>
                  <a:cubicBezTo>
                    <a:pt x="718280" y="583376"/>
                    <a:pt x="700467" y="563225"/>
                    <a:pt x="683172" y="537717"/>
                  </a:cubicBezTo>
                  <a:cubicBezTo>
                    <a:pt x="623519" y="450115"/>
                    <a:pt x="566538" y="327286"/>
                    <a:pt x="531634" y="239867"/>
                  </a:cubicBezTo>
                  <a:cubicBezTo>
                    <a:pt x="467822" y="158125"/>
                    <a:pt x="346434" y="67287"/>
                    <a:pt x="327332" y="86442"/>
                  </a:cubicBezTo>
                  <a:cubicBezTo>
                    <a:pt x="305197" y="108512"/>
                    <a:pt x="357594" y="224385"/>
                    <a:pt x="397305" y="326166"/>
                  </a:cubicBezTo>
                  <a:cubicBezTo>
                    <a:pt x="347620" y="330213"/>
                    <a:pt x="305891" y="334496"/>
                    <a:pt x="271693" y="337993"/>
                  </a:cubicBezTo>
                  <a:cubicBezTo>
                    <a:pt x="266454" y="325001"/>
                    <a:pt x="248301" y="280096"/>
                    <a:pt x="244726" y="269238"/>
                  </a:cubicBezTo>
                  <a:cubicBezTo>
                    <a:pt x="206631" y="250437"/>
                    <a:pt x="165250" y="234503"/>
                    <a:pt x="133862" y="233167"/>
                  </a:cubicBezTo>
                  <a:cubicBezTo>
                    <a:pt x="133862" y="246409"/>
                    <a:pt x="131111" y="259480"/>
                    <a:pt x="125676" y="272322"/>
                  </a:cubicBezTo>
                  <a:cubicBezTo>
                    <a:pt x="91878" y="351962"/>
                    <a:pt x="18649" y="321327"/>
                    <a:pt x="5840" y="287528"/>
                  </a:cubicBezTo>
                  <a:cubicBezTo>
                    <a:pt x="1557" y="276232"/>
                    <a:pt x="-1377" y="267850"/>
                    <a:pt x="-2922" y="262394"/>
                  </a:cubicBezTo>
                  <a:cubicBezTo>
                    <a:pt x="-7578" y="235819"/>
                    <a:pt x="-1220" y="208413"/>
                    <a:pt x="21341" y="192768"/>
                  </a:cubicBezTo>
                  <a:cubicBezTo>
                    <a:pt x="56161" y="173377"/>
                    <a:pt x="126010" y="172794"/>
                    <a:pt x="164497" y="183790"/>
                  </a:cubicBezTo>
                  <a:cubicBezTo>
                    <a:pt x="166481" y="183790"/>
                    <a:pt x="198924" y="190240"/>
                    <a:pt x="220273" y="196835"/>
                  </a:cubicBezTo>
                  <a:cubicBezTo>
                    <a:pt x="209303" y="165309"/>
                    <a:pt x="199683" y="137660"/>
                    <a:pt x="198144" y="131459"/>
                  </a:cubicBezTo>
                  <a:cubicBezTo>
                    <a:pt x="163580" y="30431"/>
                    <a:pt x="246036" y="-19307"/>
                    <a:pt x="316238" y="1682"/>
                  </a:cubicBezTo>
                  <a:cubicBezTo>
                    <a:pt x="392086" y="24157"/>
                    <a:pt x="442597" y="65041"/>
                    <a:pt x="496355" y="126495"/>
                  </a:cubicBezTo>
                  <a:cubicBezTo>
                    <a:pt x="469617" y="37255"/>
                    <a:pt x="464686" y="-303"/>
                    <a:pt x="521817" y="-2411"/>
                  </a:cubicBezTo>
                  <a:cubicBezTo>
                    <a:pt x="545844" y="-3328"/>
                    <a:pt x="585851" y="3876"/>
                    <a:pt x="598405" y="23882"/>
                  </a:cubicBezTo>
                  <a:cubicBezTo>
                    <a:pt x="628293" y="70935"/>
                    <a:pt x="687219" y="141341"/>
                    <a:pt x="723486" y="179389"/>
                  </a:cubicBezTo>
                  <a:cubicBezTo>
                    <a:pt x="717252" y="170037"/>
                    <a:pt x="711397" y="159900"/>
                    <a:pt x="705968" y="149003"/>
                  </a:cubicBezTo>
                  <a:cubicBezTo>
                    <a:pt x="677114" y="91374"/>
                    <a:pt x="646617" y="19737"/>
                    <a:pt x="708300" y="1682"/>
                  </a:cubicBezTo>
                  <a:cubicBezTo>
                    <a:pt x="722327" y="-2981"/>
                    <a:pt x="739465" y="-3773"/>
                    <a:pt x="759740" y="-650"/>
                  </a:cubicBezTo>
                  <a:cubicBezTo>
                    <a:pt x="808345" y="7746"/>
                    <a:pt x="857644" y="47300"/>
                    <a:pt x="891599" y="83063"/>
                  </a:cubicBezTo>
                  <a:cubicBezTo>
                    <a:pt x="893433" y="75414"/>
                    <a:pt x="895830" y="67614"/>
                    <a:pt x="899451" y="59560"/>
                  </a:cubicBezTo>
                  <a:cubicBezTo>
                    <a:pt x="904500" y="48244"/>
                    <a:pt x="912497" y="37516"/>
                    <a:pt x="923420" y="27412"/>
                  </a:cubicBezTo>
                  <a:cubicBezTo>
                    <a:pt x="942889" y="8702"/>
                    <a:pt x="1010453" y="-15273"/>
                    <a:pt x="1085921" y="6357"/>
                  </a:cubicBezTo>
                  <a:cubicBezTo>
                    <a:pt x="1224427" y="46050"/>
                    <a:pt x="1358709" y="283822"/>
                    <a:pt x="1361827" y="289284"/>
                  </a:cubicBezTo>
                  <a:cubicBezTo>
                    <a:pt x="1402350" y="266003"/>
                    <a:pt x="1431853" y="270711"/>
                    <a:pt x="1365343" y="207437"/>
                  </a:cubicBezTo>
                  <a:cubicBezTo>
                    <a:pt x="1317282" y="161845"/>
                    <a:pt x="1298336" y="125840"/>
                    <a:pt x="1289345" y="99887"/>
                  </a:cubicBezTo>
                  <a:cubicBezTo>
                    <a:pt x="1277040" y="64373"/>
                    <a:pt x="1292796" y="17968"/>
                    <a:pt x="1330275" y="4616"/>
                  </a:cubicBezTo>
                  <a:cubicBezTo>
                    <a:pt x="1361231" y="-6452"/>
                    <a:pt x="1395769" y="-6321"/>
                    <a:pt x="1425553" y="516"/>
                  </a:cubicBezTo>
                  <a:cubicBezTo>
                    <a:pt x="1468643" y="10287"/>
                    <a:pt x="1497320" y="30077"/>
                    <a:pt x="1530883" y="59265"/>
                  </a:cubicBezTo>
                  <a:cubicBezTo>
                    <a:pt x="1574006" y="106783"/>
                    <a:pt x="1535290" y="139133"/>
                    <a:pt x="1502540" y="115755"/>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4" name="任意多边形: 形状 13">
              <a:extLst>
                <a:ext uri="{FF2B5EF4-FFF2-40B4-BE49-F238E27FC236}">
                  <a16:creationId xmlns:a16="http://schemas.microsoft.com/office/drawing/2014/main" id="{35563B56-8023-2E0F-9A17-0A114FD696E2}"/>
                </a:ext>
              </a:extLst>
            </p:cNvPr>
            <p:cNvSpPr/>
            <p:nvPr/>
          </p:nvSpPr>
          <p:spPr>
            <a:xfrm flipV="1">
              <a:off x="4978399" y="2421131"/>
              <a:ext cx="334378" cy="323832"/>
            </a:xfrm>
            <a:custGeom>
              <a:avLst/>
              <a:gdLst>
                <a:gd name="connsiteX0" fmla="*/ 233430 w 334378"/>
                <a:gd name="connsiteY0" fmla="*/ 154784 h 323832"/>
                <a:gd name="connsiteX1" fmla="*/ 121440 w 334378"/>
                <a:gd name="connsiteY1" fmla="*/ 63154 h 323832"/>
                <a:gd name="connsiteX2" fmla="*/ 179901 w 334378"/>
                <a:gd name="connsiteY2" fmla="*/ 275930 h 323832"/>
                <a:gd name="connsiteX3" fmla="*/ 135487 w 334378"/>
                <a:gd name="connsiteY3" fmla="*/ 316846 h 323832"/>
                <a:gd name="connsiteX4" fmla="*/ 11408 w 334378"/>
                <a:gd name="connsiteY4" fmla="*/ 202262 h 323832"/>
                <a:gd name="connsiteX5" fmla="*/ 331099 w 334378"/>
                <a:gd name="connsiteY5" fmla="*/ 150894 h 323832"/>
                <a:gd name="connsiteX6" fmla="*/ 233430 w 334378"/>
                <a:gd name="connsiteY6" fmla="*/ 154784 h 32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378" h="323832">
                  <a:moveTo>
                    <a:pt x="233430" y="154784"/>
                  </a:moveTo>
                  <a:cubicBezTo>
                    <a:pt x="211682" y="99480"/>
                    <a:pt x="166764" y="26251"/>
                    <a:pt x="121440" y="63154"/>
                  </a:cubicBezTo>
                  <a:cubicBezTo>
                    <a:pt x="87871" y="90560"/>
                    <a:pt x="119960" y="205995"/>
                    <a:pt x="179901" y="275930"/>
                  </a:cubicBezTo>
                  <a:cubicBezTo>
                    <a:pt x="214308" y="318267"/>
                    <a:pt x="189180" y="325058"/>
                    <a:pt x="135487" y="316846"/>
                  </a:cubicBezTo>
                  <a:cubicBezTo>
                    <a:pt x="100792" y="311024"/>
                    <a:pt x="40314" y="277554"/>
                    <a:pt x="11408" y="202262"/>
                  </a:cubicBezTo>
                  <a:cubicBezTo>
                    <a:pt x="-76503" y="-23539"/>
                    <a:pt x="255781" y="-96649"/>
                    <a:pt x="331099" y="150894"/>
                  </a:cubicBezTo>
                  <a:cubicBezTo>
                    <a:pt x="303325" y="144542"/>
                    <a:pt x="264190" y="147397"/>
                    <a:pt x="233430" y="154784"/>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15" name="任意多边形: 形状 14">
              <a:extLst>
                <a:ext uri="{FF2B5EF4-FFF2-40B4-BE49-F238E27FC236}">
                  <a16:creationId xmlns:a16="http://schemas.microsoft.com/office/drawing/2014/main" id="{4B54370F-F941-7016-2A4E-DC0FB2A21022}"/>
                </a:ext>
              </a:extLst>
            </p:cNvPr>
            <p:cNvSpPr/>
            <p:nvPr/>
          </p:nvSpPr>
          <p:spPr>
            <a:xfrm flipV="1">
              <a:off x="5055025" y="1737125"/>
              <a:ext cx="147759" cy="185251"/>
            </a:xfrm>
            <a:custGeom>
              <a:avLst/>
              <a:gdLst>
                <a:gd name="connsiteX0" fmla="*/ 48215 w 147759"/>
                <a:gd name="connsiteY0" fmla="*/ -5252 h 185251"/>
                <a:gd name="connsiteX1" fmla="*/ -3258 w 147759"/>
                <a:gd name="connsiteY1" fmla="*/ 147576 h 185251"/>
                <a:gd name="connsiteX2" fmla="*/ 25733 w 147759"/>
                <a:gd name="connsiteY2" fmla="*/ 157334 h 185251"/>
                <a:gd name="connsiteX3" fmla="*/ 45707 w 147759"/>
                <a:gd name="connsiteY3" fmla="*/ 98054 h 185251"/>
                <a:gd name="connsiteX4" fmla="*/ 84004 w 147759"/>
                <a:gd name="connsiteY4" fmla="*/ 110956 h 185251"/>
                <a:gd name="connsiteX5" fmla="*/ 64030 w 147759"/>
                <a:gd name="connsiteY5" fmla="*/ 170235 h 185251"/>
                <a:gd name="connsiteX6" fmla="*/ 93022 w 147759"/>
                <a:gd name="connsiteY6" fmla="*/ 179999 h 185251"/>
                <a:gd name="connsiteX7" fmla="*/ 144502 w 147759"/>
                <a:gd name="connsiteY7" fmla="*/ 27177 h 185251"/>
                <a:gd name="connsiteX8" fmla="*/ 115497 w 147759"/>
                <a:gd name="connsiteY8" fmla="*/ 17406 h 185251"/>
                <a:gd name="connsiteX9" fmla="*/ 91764 w 147759"/>
                <a:gd name="connsiteY9" fmla="*/ 87904 h 185251"/>
                <a:gd name="connsiteX10" fmla="*/ 53467 w 147759"/>
                <a:gd name="connsiteY10" fmla="*/ 75003 h 185251"/>
                <a:gd name="connsiteX11" fmla="*/ 77200 w 147759"/>
                <a:gd name="connsiteY11" fmla="*/ 4505 h 185251"/>
                <a:gd name="connsiteX12" fmla="*/ 48215 w 147759"/>
                <a:gd name="connsiteY12" fmla="*/ -5252 h 18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759" h="185251">
                  <a:moveTo>
                    <a:pt x="48215" y="-5252"/>
                  </a:moveTo>
                  <a:lnTo>
                    <a:pt x="-3258" y="147576"/>
                  </a:lnTo>
                  <a:lnTo>
                    <a:pt x="25733" y="157334"/>
                  </a:lnTo>
                  <a:lnTo>
                    <a:pt x="45707" y="98054"/>
                  </a:lnTo>
                  <a:lnTo>
                    <a:pt x="84004" y="110956"/>
                  </a:lnTo>
                  <a:lnTo>
                    <a:pt x="64030" y="170235"/>
                  </a:lnTo>
                  <a:lnTo>
                    <a:pt x="93022" y="179999"/>
                  </a:lnTo>
                  <a:lnTo>
                    <a:pt x="144502" y="27177"/>
                  </a:lnTo>
                  <a:lnTo>
                    <a:pt x="115497" y="17406"/>
                  </a:lnTo>
                  <a:lnTo>
                    <a:pt x="91764" y="87904"/>
                  </a:lnTo>
                  <a:lnTo>
                    <a:pt x="53467" y="75003"/>
                  </a:lnTo>
                  <a:lnTo>
                    <a:pt x="77200" y="4505"/>
                  </a:lnTo>
                  <a:lnTo>
                    <a:pt x="48215" y="-5252"/>
                  </a:lnTo>
                </a:path>
              </a:pathLst>
            </a:custGeom>
            <a:grpFill/>
            <a:ln w="655" cap="flat">
              <a:noFill/>
              <a:prstDash val="solid"/>
              <a:miter/>
            </a:ln>
          </p:spPr>
          <p:txBody>
            <a:bodyPr rtlCol="0" anchor="ctr"/>
            <a:lstStyle/>
            <a:p>
              <a:endParaRPr lang="zh-CN" altLang="en-US">
                <a:solidFill>
                  <a:schemeClr val="accent2"/>
                </a:solidFill>
              </a:endParaRPr>
            </a:p>
          </p:txBody>
        </p:sp>
        <p:sp>
          <p:nvSpPr>
            <p:cNvPr id="16" name="任意多边形: 形状 15">
              <a:extLst>
                <a:ext uri="{FF2B5EF4-FFF2-40B4-BE49-F238E27FC236}">
                  <a16:creationId xmlns:a16="http://schemas.microsoft.com/office/drawing/2014/main" id="{649E0662-2E42-B795-150D-CA8D37E2A51E}"/>
                </a:ext>
              </a:extLst>
            </p:cNvPr>
            <p:cNvSpPr/>
            <p:nvPr/>
          </p:nvSpPr>
          <p:spPr>
            <a:xfrm flipV="1">
              <a:off x="5318377" y="1686470"/>
              <a:ext cx="115913" cy="173168"/>
            </a:xfrm>
            <a:custGeom>
              <a:avLst/>
              <a:gdLst>
                <a:gd name="connsiteX0" fmla="*/ 30363 w 115913"/>
                <a:gd name="connsiteY0" fmla="*/ 67629 h 173168"/>
                <a:gd name="connsiteX1" fmla="*/ 56984 w 115913"/>
                <a:gd name="connsiteY1" fmla="*/ 72390 h 173168"/>
                <a:gd name="connsiteX2" fmla="*/ 31706 w 115913"/>
                <a:gd name="connsiteY2" fmla="*/ 144158 h 173168"/>
                <a:gd name="connsiteX3" fmla="*/ -3586 w 115913"/>
                <a:gd name="connsiteY3" fmla="*/ -5350 h 173168"/>
                <a:gd name="connsiteX4" fmla="*/ 8333 w 115913"/>
                <a:gd name="connsiteY4" fmla="*/ 160595 h 173168"/>
                <a:gd name="connsiteX5" fmla="*/ 48805 w 115913"/>
                <a:gd name="connsiteY5" fmla="*/ 167818 h 173168"/>
                <a:gd name="connsiteX6" fmla="*/ 112328 w 115913"/>
                <a:gd name="connsiteY6" fmla="*/ 15350 h 173168"/>
                <a:gd name="connsiteX7" fmla="*/ 79793 w 115913"/>
                <a:gd name="connsiteY7" fmla="*/ 9541 h 173168"/>
                <a:gd name="connsiteX8" fmla="*/ 64947 w 115913"/>
                <a:gd name="connsiteY8" fmla="*/ 49548 h 173168"/>
                <a:gd name="connsiteX9" fmla="*/ 30861 w 115913"/>
                <a:gd name="connsiteY9" fmla="*/ 43457 h 173168"/>
                <a:gd name="connsiteX10" fmla="*/ 28791 w 115913"/>
                <a:gd name="connsiteY10" fmla="*/ 432 h 173168"/>
                <a:gd name="connsiteX11" fmla="*/ -3586 w 115913"/>
                <a:gd name="connsiteY11" fmla="*/ -5350 h 17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913" h="173168">
                  <a:moveTo>
                    <a:pt x="30363" y="67629"/>
                  </a:moveTo>
                  <a:lnTo>
                    <a:pt x="56984" y="72390"/>
                  </a:lnTo>
                  <a:lnTo>
                    <a:pt x="31706" y="144158"/>
                  </a:lnTo>
                  <a:close/>
                  <a:moveTo>
                    <a:pt x="-3586" y="-5350"/>
                  </a:moveTo>
                  <a:lnTo>
                    <a:pt x="8333" y="160595"/>
                  </a:lnTo>
                  <a:lnTo>
                    <a:pt x="48805" y="167818"/>
                  </a:lnTo>
                  <a:lnTo>
                    <a:pt x="112328" y="15350"/>
                  </a:lnTo>
                  <a:lnTo>
                    <a:pt x="79793" y="9541"/>
                  </a:lnTo>
                  <a:lnTo>
                    <a:pt x="64947" y="49548"/>
                  </a:lnTo>
                  <a:lnTo>
                    <a:pt x="30861" y="43457"/>
                  </a:lnTo>
                  <a:lnTo>
                    <a:pt x="28791" y="432"/>
                  </a:lnTo>
                  <a:lnTo>
                    <a:pt x="-3586" y="-5350"/>
                  </a:lnTo>
                </a:path>
              </a:pathLst>
            </a:custGeom>
            <a:grpFill/>
            <a:ln w="655" cap="flat">
              <a:noFill/>
              <a:prstDash val="solid"/>
              <a:miter/>
            </a:ln>
          </p:spPr>
          <p:txBody>
            <a:bodyPr rtlCol="0" anchor="ctr"/>
            <a:lstStyle/>
            <a:p>
              <a:endParaRPr lang="zh-CN" altLang="en-US">
                <a:solidFill>
                  <a:schemeClr val="accent2"/>
                </a:solidFill>
              </a:endParaRPr>
            </a:p>
          </p:txBody>
        </p:sp>
        <p:sp>
          <p:nvSpPr>
            <p:cNvPr id="17" name="任意多边形: 形状 16">
              <a:extLst>
                <a:ext uri="{FF2B5EF4-FFF2-40B4-BE49-F238E27FC236}">
                  <a16:creationId xmlns:a16="http://schemas.microsoft.com/office/drawing/2014/main" id="{F1DA9B22-9B82-E085-15C5-62A048EE366B}"/>
                </a:ext>
              </a:extLst>
            </p:cNvPr>
            <p:cNvSpPr/>
            <p:nvPr/>
          </p:nvSpPr>
          <p:spPr>
            <a:xfrm flipV="1">
              <a:off x="5548343" y="1664835"/>
              <a:ext cx="101722" cy="162721"/>
            </a:xfrm>
            <a:custGeom>
              <a:avLst/>
              <a:gdLst>
                <a:gd name="connsiteX0" fmla="*/ 42753 w 101722"/>
                <a:gd name="connsiteY0" fmla="*/ 133122 h 162721"/>
                <a:gd name="connsiteX1" fmla="*/ 27324 w 101722"/>
                <a:gd name="connsiteY1" fmla="*/ 132729 h 162721"/>
                <a:gd name="connsiteX2" fmla="*/ 28562 w 101722"/>
                <a:gd name="connsiteY2" fmla="*/ 84910 h 162721"/>
                <a:gd name="connsiteX3" fmla="*/ 43991 w 101722"/>
                <a:gd name="connsiteY3" fmla="*/ 85310 h 162721"/>
                <a:gd name="connsiteX4" fmla="*/ 66316 w 101722"/>
                <a:gd name="connsiteY4" fmla="*/ 110058 h 162721"/>
                <a:gd name="connsiteX5" fmla="*/ 42753 w 101722"/>
                <a:gd name="connsiteY5" fmla="*/ 133122 h 162721"/>
                <a:gd name="connsiteX6" fmla="*/ 291 w 101722"/>
                <a:gd name="connsiteY6" fmla="*/ -5397 h 162721"/>
                <a:gd name="connsiteX7" fmla="*/ -3880 w 101722"/>
                <a:gd name="connsiteY7" fmla="*/ 155814 h 162721"/>
                <a:gd name="connsiteX8" fmla="*/ 53965 w 101722"/>
                <a:gd name="connsiteY8" fmla="*/ 157307 h 162721"/>
                <a:gd name="connsiteX9" fmla="*/ 76545 w 101722"/>
                <a:gd name="connsiteY9" fmla="*/ 151616 h 162721"/>
                <a:gd name="connsiteX10" fmla="*/ 91941 w 101722"/>
                <a:gd name="connsiteY10" fmla="*/ 134969 h 162721"/>
                <a:gd name="connsiteX11" fmla="*/ 97822 w 101722"/>
                <a:gd name="connsiteY11" fmla="*/ 111309 h 162721"/>
                <a:gd name="connsiteX12" fmla="*/ 93074 w 101722"/>
                <a:gd name="connsiteY12" fmla="*/ 86770 h 162721"/>
                <a:gd name="connsiteX13" fmla="*/ 78326 w 101722"/>
                <a:gd name="connsiteY13" fmla="*/ 68794 h 162721"/>
                <a:gd name="connsiteX14" fmla="*/ 55949 w 101722"/>
                <a:gd name="connsiteY14" fmla="*/ 61721 h 162721"/>
                <a:gd name="connsiteX15" fmla="*/ 29178 w 101722"/>
                <a:gd name="connsiteY15" fmla="*/ 61034 h 162721"/>
                <a:gd name="connsiteX16" fmla="*/ 30874 w 101722"/>
                <a:gd name="connsiteY16" fmla="*/ -4605 h 162721"/>
                <a:gd name="connsiteX17" fmla="*/ 291 w 101722"/>
                <a:gd name="connsiteY17" fmla="*/ -5397 h 16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1722" h="162721">
                  <a:moveTo>
                    <a:pt x="42753" y="133122"/>
                  </a:moveTo>
                  <a:lnTo>
                    <a:pt x="27324" y="132729"/>
                  </a:lnTo>
                  <a:lnTo>
                    <a:pt x="28562" y="84910"/>
                  </a:lnTo>
                  <a:lnTo>
                    <a:pt x="43991" y="85310"/>
                  </a:lnTo>
                  <a:cubicBezTo>
                    <a:pt x="59295" y="85703"/>
                    <a:pt x="66735" y="93954"/>
                    <a:pt x="66316" y="110058"/>
                  </a:cubicBezTo>
                  <a:cubicBezTo>
                    <a:pt x="65916" y="125827"/>
                    <a:pt x="58058" y="133515"/>
                    <a:pt x="42753" y="133122"/>
                  </a:cubicBezTo>
                  <a:close/>
                  <a:moveTo>
                    <a:pt x="291" y="-5397"/>
                  </a:moveTo>
                  <a:lnTo>
                    <a:pt x="-3880" y="155814"/>
                  </a:lnTo>
                  <a:lnTo>
                    <a:pt x="53965" y="157307"/>
                  </a:lnTo>
                  <a:cubicBezTo>
                    <a:pt x="62432" y="157530"/>
                    <a:pt x="69957" y="155631"/>
                    <a:pt x="76545" y="151616"/>
                  </a:cubicBezTo>
                  <a:cubicBezTo>
                    <a:pt x="83120" y="147602"/>
                    <a:pt x="88247" y="142055"/>
                    <a:pt x="91941" y="134969"/>
                  </a:cubicBezTo>
                  <a:cubicBezTo>
                    <a:pt x="95641" y="127877"/>
                    <a:pt x="97592" y="119992"/>
                    <a:pt x="97822" y="111309"/>
                  </a:cubicBezTo>
                  <a:cubicBezTo>
                    <a:pt x="98045" y="102435"/>
                    <a:pt x="96466" y="94256"/>
                    <a:pt x="93074" y="86770"/>
                  </a:cubicBezTo>
                  <a:cubicBezTo>
                    <a:pt x="89688" y="79285"/>
                    <a:pt x="84777" y="73293"/>
                    <a:pt x="78326" y="68794"/>
                  </a:cubicBezTo>
                  <a:cubicBezTo>
                    <a:pt x="71882" y="64302"/>
                    <a:pt x="64417" y="61937"/>
                    <a:pt x="55949" y="61721"/>
                  </a:cubicBezTo>
                  <a:lnTo>
                    <a:pt x="29178" y="61034"/>
                  </a:lnTo>
                  <a:lnTo>
                    <a:pt x="30874" y="-4605"/>
                  </a:lnTo>
                  <a:lnTo>
                    <a:pt x="291" y="-5397"/>
                  </a:lnTo>
                </a:path>
              </a:pathLst>
            </a:custGeom>
            <a:grpFill/>
            <a:ln w="655" cap="flat">
              <a:noFill/>
              <a:prstDash val="solid"/>
              <a:miter/>
            </a:ln>
          </p:spPr>
          <p:txBody>
            <a:bodyPr rtlCol="0" anchor="ctr"/>
            <a:lstStyle/>
            <a:p>
              <a:endParaRPr lang="zh-CN" altLang="en-US">
                <a:solidFill>
                  <a:schemeClr val="accent2"/>
                </a:solidFill>
              </a:endParaRPr>
            </a:p>
          </p:txBody>
        </p:sp>
        <p:sp>
          <p:nvSpPr>
            <p:cNvPr id="18" name="任意多边形: 形状 17">
              <a:extLst>
                <a:ext uri="{FF2B5EF4-FFF2-40B4-BE49-F238E27FC236}">
                  <a16:creationId xmlns:a16="http://schemas.microsoft.com/office/drawing/2014/main" id="{2135FC78-713F-3EC9-9DE6-EB737A7AC975}"/>
                </a:ext>
              </a:extLst>
            </p:cNvPr>
            <p:cNvSpPr/>
            <p:nvPr/>
          </p:nvSpPr>
          <p:spPr>
            <a:xfrm flipV="1">
              <a:off x="5777543" y="1671735"/>
              <a:ext cx="114956" cy="163869"/>
            </a:xfrm>
            <a:custGeom>
              <a:avLst/>
              <a:gdLst>
                <a:gd name="connsiteX0" fmla="*/ 59226 w 114956"/>
                <a:gd name="connsiteY0" fmla="*/ 128839 h 163869"/>
                <a:gd name="connsiteX1" fmla="*/ 43928 w 114956"/>
                <a:gd name="connsiteY1" fmla="*/ 130830 h 163869"/>
                <a:gd name="connsiteX2" fmla="*/ 37739 w 114956"/>
                <a:gd name="connsiteY2" fmla="*/ 83411 h 163869"/>
                <a:gd name="connsiteX3" fmla="*/ 53031 w 114956"/>
                <a:gd name="connsiteY3" fmla="*/ 81413 h 163869"/>
                <a:gd name="connsiteX4" fmla="*/ 78931 w 114956"/>
                <a:gd name="connsiteY4" fmla="*/ 102396 h 163869"/>
                <a:gd name="connsiteX5" fmla="*/ 59226 w 114956"/>
                <a:gd name="connsiteY5" fmla="*/ 128839 h 163869"/>
                <a:gd name="connsiteX6" fmla="*/ -4193 w 114956"/>
                <a:gd name="connsiteY6" fmla="*/ -1422 h 163869"/>
                <a:gd name="connsiteX7" fmla="*/ 16678 w 114956"/>
                <a:gd name="connsiteY7" fmla="*/ 158486 h 163869"/>
                <a:gd name="connsiteX8" fmla="*/ 74052 w 114956"/>
                <a:gd name="connsiteY8" fmla="*/ 150994 h 163869"/>
                <a:gd name="connsiteX9" fmla="*/ 95460 w 114956"/>
                <a:gd name="connsiteY9" fmla="*/ 141871 h 163869"/>
                <a:gd name="connsiteX10" fmla="*/ 108099 w 114956"/>
                <a:gd name="connsiteY10" fmla="*/ 123037 h 163869"/>
                <a:gd name="connsiteX11" fmla="*/ 110247 w 114956"/>
                <a:gd name="connsiteY11" fmla="*/ 98748 h 163869"/>
                <a:gd name="connsiteX12" fmla="*/ 101753 w 114956"/>
                <a:gd name="connsiteY12" fmla="*/ 75244 h 163869"/>
                <a:gd name="connsiteX13" fmla="*/ 84393 w 114956"/>
                <a:gd name="connsiteY13" fmla="*/ 59776 h 163869"/>
                <a:gd name="connsiteX14" fmla="*/ 61190 w 114956"/>
                <a:gd name="connsiteY14" fmla="*/ 56259 h 163869"/>
                <a:gd name="connsiteX15" fmla="*/ 34635 w 114956"/>
                <a:gd name="connsiteY15" fmla="*/ 59724 h 163869"/>
                <a:gd name="connsiteX16" fmla="*/ 26135 w 114956"/>
                <a:gd name="connsiteY16" fmla="*/ -5384 h 163869"/>
                <a:gd name="connsiteX17" fmla="*/ -4193 w 114956"/>
                <a:gd name="connsiteY17" fmla="*/ -1422 h 1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4956" h="163869">
                  <a:moveTo>
                    <a:pt x="59226" y="128839"/>
                  </a:moveTo>
                  <a:lnTo>
                    <a:pt x="43928" y="130830"/>
                  </a:lnTo>
                  <a:lnTo>
                    <a:pt x="37739" y="83411"/>
                  </a:lnTo>
                  <a:lnTo>
                    <a:pt x="53031" y="81413"/>
                  </a:lnTo>
                  <a:cubicBezTo>
                    <a:pt x="68204" y="79429"/>
                    <a:pt x="76835" y="86430"/>
                    <a:pt x="78931" y="102396"/>
                  </a:cubicBezTo>
                  <a:cubicBezTo>
                    <a:pt x="80974" y="118041"/>
                    <a:pt x="74393" y="126855"/>
                    <a:pt x="59226" y="128839"/>
                  </a:cubicBezTo>
                  <a:close/>
                  <a:moveTo>
                    <a:pt x="-4193" y="-1422"/>
                  </a:moveTo>
                  <a:lnTo>
                    <a:pt x="16678" y="158486"/>
                  </a:lnTo>
                  <a:lnTo>
                    <a:pt x="74052" y="150994"/>
                  </a:lnTo>
                  <a:cubicBezTo>
                    <a:pt x="82448" y="149900"/>
                    <a:pt x="89586" y="146862"/>
                    <a:pt x="95460" y="141871"/>
                  </a:cubicBezTo>
                  <a:cubicBezTo>
                    <a:pt x="101347" y="136888"/>
                    <a:pt x="105552" y="130614"/>
                    <a:pt x="108099" y="123037"/>
                  </a:cubicBezTo>
                  <a:cubicBezTo>
                    <a:pt x="110660" y="115467"/>
                    <a:pt x="111374" y="107366"/>
                    <a:pt x="110247" y="98748"/>
                  </a:cubicBezTo>
                  <a:cubicBezTo>
                    <a:pt x="109095" y="89953"/>
                    <a:pt x="106266" y="82114"/>
                    <a:pt x="101753" y="75244"/>
                  </a:cubicBezTo>
                  <a:cubicBezTo>
                    <a:pt x="97254" y="68375"/>
                    <a:pt x="91465" y="63214"/>
                    <a:pt x="84393" y="59776"/>
                  </a:cubicBezTo>
                  <a:cubicBezTo>
                    <a:pt x="77326" y="56332"/>
                    <a:pt x="69586" y="55159"/>
                    <a:pt x="61190" y="56259"/>
                  </a:cubicBezTo>
                  <a:lnTo>
                    <a:pt x="34635" y="59724"/>
                  </a:lnTo>
                  <a:lnTo>
                    <a:pt x="26135" y="-5384"/>
                  </a:lnTo>
                  <a:lnTo>
                    <a:pt x="-4193" y="-1422"/>
                  </a:lnTo>
                </a:path>
              </a:pathLst>
            </a:custGeom>
            <a:grpFill/>
            <a:ln w="655" cap="flat">
              <a:noFill/>
              <a:prstDash val="solid"/>
              <a:miter/>
            </a:ln>
          </p:spPr>
          <p:txBody>
            <a:bodyPr rtlCol="0" anchor="ctr"/>
            <a:lstStyle/>
            <a:p>
              <a:endParaRPr lang="zh-CN" altLang="en-US">
                <a:solidFill>
                  <a:schemeClr val="accent2"/>
                </a:solidFill>
              </a:endParaRPr>
            </a:p>
          </p:txBody>
        </p:sp>
        <p:sp>
          <p:nvSpPr>
            <p:cNvPr id="19" name="任意多边形: 形状 18">
              <a:extLst>
                <a:ext uri="{FF2B5EF4-FFF2-40B4-BE49-F238E27FC236}">
                  <a16:creationId xmlns:a16="http://schemas.microsoft.com/office/drawing/2014/main" id="{BC8C6C76-A0BB-8E78-BD4B-D1B92E60D410}"/>
                </a:ext>
              </a:extLst>
            </p:cNvPr>
            <p:cNvSpPr/>
            <p:nvPr/>
          </p:nvSpPr>
          <p:spPr>
            <a:xfrm flipV="1">
              <a:off x="6023456" y="1711198"/>
              <a:ext cx="115880" cy="175166"/>
            </a:xfrm>
            <a:custGeom>
              <a:avLst/>
              <a:gdLst>
                <a:gd name="connsiteX0" fmla="*/ 34112 w 115880"/>
                <a:gd name="connsiteY0" fmla="*/ 159847 h 175166"/>
                <a:gd name="connsiteX1" fmla="*/ 37544 w 115880"/>
                <a:gd name="connsiteY1" fmla="*/ 94281 h 175166"/>
                <a:gd name="connsiteX2" fmla="*/ 78081 w 115880"/>
                <a:gd name="connsiteY2" fmla="*/ 147195 h 175166"/>
                <a:gd name="connsiteX3" fmla="*/ 111362 w 115880"/>
                <a:gd name="connsiteY3" fmla="*/ 137621 h 175166"/>
                <a:gd name="connsiteX4" fmla="*/ 44034 w 115880"/>
                <a:gd name="connsiteY4" fmla="*/ 61255 h 175166"/>
                <a:gd name="connsiteX5" fmla="*/ 24885 w 115880"/>
                <a:gd name="connsiteY5" fmla="*/ -5306 h 175166"/>
                <a:gd name="connsiteX6" fmla="*/ -4519 w 115880"/>
                <a:gd name="connsiteY6" fmla="*/ 3155 h 175166"/>
                <a:gd name="connsiteX7" fmla="*/ 14636 w 115880"/>
                <a:gd name="connsiteY7" fmla="*/ 69717 h 175166"/>
                <a:gd name="connsiteX8" fmla="*/ -694 w 115880"/>
                <a:gd name="connsiteY8" fmla="*/ 169860 h 175166"/>
                <a:gd name="connsiteX9" fmla="*/ 34112 w 115880"/>
                <a:gd name="connsiteY9" fmla="*/ 159847 h 17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880" h="175166">
                  <a:moveTo>
                    <a:pt x="34112" y="159847"/>
                  </a:moveTo>
                  <a:lnTo>
                    <a:pt x="37544" y="94281"/>
                  </a:lnTo>
                  <a:lnTo>
                    <a:pt x="78081" y="147195"/>
                  </a:lnTo>
                  <a:lnTo>
                    <a:pt x="111362" y="137621"/>
                  </a:lnTo>
                  <a:lnTo>
                    <a:pt x="44034" y="61255"/>
                  </a:lnTo>
                  <a:lnTo>
                    <a:pt x="24885" y="-5306"/>
                  </a:lnTo>
                  <a:lnTo>
                    <a:pt x="-4519" y="3155"/>
                  </a:lnTo>
                  <a:lnTo>
                    <a:pt x="14636" y="69717"/>
                  </a:lnTo>
                  <a:lnTo>
                    <a:pt x="-694" y="169860"/>
                  </a:lnTo>
                  <a:lnTo>
                    <a:pt x="34112" y="159847"/>
                  </a:lnTo>
                </a:path>
              </a:pathLst>
            </a:custGeom>
            <a:grpFill/>
            <a:ln w="655" cap="flat">
              <a:noFill/>
              <a:prstDash val="solid"/>
              <a:miter/>
            </a:ln>
          </p:spPr>
          <p:txBody>
            <a:bodyPr rtlCol="0" anchor="ctr"/>
            <a:lstStyle/>
            <a:p>
              <a:endParaRPr lang="zh-CN" altLang="en-US">
                <a:solidFill>
                  <a:schemeClr val="accent2"/>
                </a:solidFill>
              </a:endParaRPr>
            </a:p>
          </p:txBody>
        </p:sp>
        <p:sp>
          <p:nvSpPr>
            <p:cNvPr id="22" name="任意多边形: 形状 21">
              <a:extLst>
                <a:ext uri="{FF2B5EF4-FFF2-40B4-BE49-F238E27FC236}">
                  <a16:creationId xmlns:a16="http://schemas.microsoft.com/office/drawing/2014/main" id="{CE23E39D-702F-E81D-6B91-89E01C33C0D2}"/>
                </a:ext>
              </a:extLst>
            </p:cNvPr>
            <p:cNvSpPr/>
            <p:nvPr/>
          </p:nvSpPr>
          <p:spPr>
            <a:xfrm flipV="1">
              <a:off x="3768624" y="2065732"/>
              <a:ext cx="1377741" cy="1303242"/>
            </a:xfrm>
            <a:custGeom>
              <a:avLst/>
              <a:gdLst>
                <a:gd name="connsiteX0" fmla="*/ 918755 w 1377741"/>
                <a:gd name="connsiteY0" fmla="*/ 86687 h 1303242"/>
                <a:gd name="connsiteX1" fmla="*/ 936175 w 1377741"/>
                <a:gd name="connsiteY1" fmla="*/ 223418 h 1303242"/>
                <a:gd name="connsiteX2" fmla="*/ 1019436 w 1377741"/>
                <a:gd name="connsiteY2" fmla="*/ 144028 h 1303242"/>
                <a:gd name="connsiteX3" fmla="*/ 918755 w 1377741"/>
                <a:gd name="connsiteY3" fmla="*/ 86687 h 1303242"/>
                <a:gd name="connsiteX4" fmla="*/ 1257346 w 1377741"/>
                <a:gd name="connsiteY4" fmla="*/ 1299432 h 1303242"/>
                <a:gd name="connsiteX5" fmla="*/ 1038728 w 1377741"/>
                <a:gd name="connsiteY5" fmla="*/ 1174429 h 1303242"/>
                <a:gd name="connsiteX6" fmla="*/ 821578 w 1377741"/>
                <a:gd name="connsiteY6" fmla="*/ 788367 h 1303242"/>
                <a:gd name="connsiteX7" fmla="*/ 859600 w 1377741"/>
                <a:gd name="connsiteY7" fmla="*/ 1098385 h 1303242"/>
                <a:gd name="connsiteX8" fmla="*/ 906371 w 1377741"/>
                <a:gd name="connsiteY8" fmla="*/ 1183918 h 1303242"/>
                <a:gd name="connsiteX9" fmla="*/ 882999 w 1377741"/>
                <a:gd name="connsiteY9" fmla="*/ 1197815 h 1303242"/>
                <a:gd name="connsiteX10" fmla="*/ 450911 w 1377741"/>
                <a:gd name="connsiteY10" fmla="*/ 1178811 h 1303242"/>
                <a:gd name="connsiteX11" fmla="*/ 375588 w 1377741"/>
                <a:gd name="connsiteY11" fmla="*/ 976270 h 1303242"/>
                <a:gd name="connsiteX12" fmla="*/ 483799 w 1377741"/>
                <a:gd name="connsiteY12" fmla="*/ 934607 h 1303242"/>
                <a:gd name="connsiteX13" fmla="*/ 670976 w 1377741"/>
                <a:gd name="connsiteY13" fmla="*/ 1110068 h 1303242"/>
                <a:gd name="connsiteX14" fmla="*/ 460407 w 1377741"/>
                <a:gd name="connsiteY14" fmla="*/ 540503 h 1303242"/>
                <a:gd name="connsiteX15" fmla="*/ 284599 w 1377741"/>
                <a:gd name="connsiteY15" fmla="*/ 410123 h 1303242"/>
                <a:gd name="connsiteX16" fmla="*/ 396498 w 1377741"/>
                <a:gd name="connsiteY16" fmla="*/ 740089 h 1303242"/>
                <a:gd name="connsiteX17" fmla="*/ 154 w 1377741"/>
                <a:gd name="connsiteY17" fmla="*/ 559920 h 1303242"/>
                <a:gd name="connsiteX18" fmla="*/ 290028 w 1377741"/>
                <a:gd name="connsiteY18" fmla="*/ 357013 h 1303242"/>
                <a:gd name="connsiteX19" fmla="*/ 738238 w 1377741"/>
                <a:gd name="connsiteY19" fmla="*/ 868779 h 1303242"/>
                <a:gd name="connsiteX20" fmla="*/ 817197 w 1377741"/>
                <a:gd name="connsiteY20" fmla="*/ 513463 h 1303242"/>
                <a:gd name="connsiteX21" fmla="*/ 1054085 w 1377741"/>
                <a:gd name="connsiteY21" fmla="*/ 1036971 h 1303242"/>
                <a:gd name="connsiteX22" fmla="*/ 927412 w 1377741"/>
                <a:gd name="connsiteY22" fmla="*/ 498119 h 1303242"/>
                <a:gd name="connsiteX23" fmla="*/ 936417 w 1377741"/>
                <a:gd name="connsiteY23" fmla="*/ 451276 h 1303242"/>
                <a:gd name="connsiteX24" fmla="*/ 771794 w 1377741"/>
                <a:gd name="connsiteY24" fmla="*/ 117518 h 1303242"/>
                <a:gd name="connsiteX25" fmla="*/ 946109 w 1377741"/>
                <a:gd name="connsiteY25" fmla="*/ -3313 h 1303242"/>
                <a:gd name="connsiteX26" fmla="*/ 977013 w 1377741"/>
                <a:gd name="connsiteY26" fmla="*/ 312200 h 1303242"/>
                <a:gd name="connsiteX27" fmla="*/ 1221891 w 1377741"/>
                <a:gd name="connsiteY27" fmla="*/ 479966 h 1303242"/>
                <a:gd name="connsiteX28" fmla="*/ 1147621 w 1377741"/>
                <a:gd name="connsiteY28" fmla="*/ 371571 h 1303242"/>
                <a:gd name="connsiteX29" fmla="*/ 1106279 w 1377741"/>
                <a:gd name="connsiteY29" fmla="*/ 384046 h 1303242"/>
                <a:gd name="connsiteX30" fmla="*/ 1050365 w 1377741"/>
                <a:gd name="connsiteY30" fmla="*/ 340628 h 1303242"/>
                <a:gd name="connsiteX31" fmla="*/ 1157418 w 1377741"/>
                <a:gd name="connsiteY31" fmla="*/ 334033 h 1303242"/>
                <a:gd name="connsiteX32" fmla="*/ 1276664 w 1377741"/>
                <a:gd name="connsiteY32" fmla="*/ 618413 h 1303242"/>
                <a:gd name="connsiteX33" fmla="*/ 1131799 w 1377741"/>
                <a:gd name="connsiteY33" fmla="*/ 573037 h 1303242"/>
                <a:gd name="connsiteX34" fmla="*/ 1201531 w 1377741"/>
                <a:gd name="connsiteY34" fmla="*/ 550935 h 1303242"/>
                <a:gd name="connsiteX35" fmla="*/ 1064445 w 1377741"/>
                <a:gd name="connsiteY35" fmla="*/ 519285 h 1303242"/>
                <a:gd name="connsiteX36" fmla="*/ 1275636 w 1377741"/>
                <a:gd name="connsiteY36" fmla="*/ 1160507 h 1303242"/>
                <a:gd name="connsiteX37" fmla="*/ 1367732 w 1377741"/>
                <a:gd name="connsiteY37" fmla="*/ 1218260 h 1303242"/>
                <a:gd name="connsiteX38" fmla="*/ 1257346 w 1377741"/>
                <a:gd name="connsiteY38" fmla="*/ 1299432 h 130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77741" h="1303242">
                  <a:moveTo>
                    <a:pt x="918755" y="86687"/>
                  </a:moveTo>
                  <a:cubicBezTo>
                    <a:pt x="909397" y="120950"/>
                    <a:pt x="920418" y="177282"/>
                    <a:pt x="936175" y="223418"/>
                  </a:cubicBezTo>
                  <a:cubicBezTo>
                    <a:pt x="982363" y="205854"/>
                    <a:pt x="1011590" y="174250"/>
                    <a:pt x="1019436" y="144028"/>
                  </a:cubicBezTo>
                  <a:cubicBezTo>
                    <a:pt x="1042304" y="55953"/>
                    <a:pt x="933719" y="31919"/>
                    <a:pt x="918755" y="86687"/>
                  </a:cubicBezTo>
                  <a:close/>
                  <a:moveTo>
                    <a:pt x="1257346" y="1299432"/>
                  </a:moveTo>
                  <a:cubicBezTo>
                    <a:pt x="1159461" y="1301888"/>
                    <a:pt x="1101118" y="1256138"/>
                    <a:pt x="1038728" y="1174429"/>
                  </a:cubicBezTo>
                  <a:cubicBezTo>
                    <a:pt x="1007124" y="1132943"/>
                    <a:pt x="922324" y="1027580"/>
                    <a:pt x="821578" y="788367"/>
                  </a:cubicBezTo>
                  <a:cubicBezTo>
                    <a:pt x="823510" y="890252"/>
                    <a:pt x="831984" y="1003814"/>
                    <a:pt x="859600" y="1098385"/>
                  </a:cubicBezTo>
                  <a:cubicBezTo>
                    <a:pt x="874125" y="1138405"/>
                    <a:pt x="920785" y="1156525"/>
                    <a:pt x="906371" y="1183918"/>
                  </a:cubicBezTo>
                  <a:cubicBezTo>
                    <a:pt x="901505" y="1193185"/>
                    <a:pt x="893706" y="1197815"/>
                    <a:pt x="882999" y="1197815"/>
                  </a:cubicBezTo>
                  <a:cubicBezTo>
                    <a:pt x="658579" y="1197815"/>
                    <a:pt x="538377" y="1202379"/>
                    <a:pt x="450911" y="1178811"/>
                  </a:cubicBezTo>
                  <a:cubicBezTo>
                    <a:pt x="349766" y="1151496"/>
                    <a:pt x="308384" y="1041352"/>
                    <a:pt x="375588" y="976270"/>
                  </a:cubicBezTo>
                  <a:cubicBezTo>
                    <a:pt x="406904" y="945845"/>
                    <a:pt x="452961" y="932649"/>
                    <a:pt x="483799" y="934607"/>
                  </a:cubicBezTo>
                  <a:cubicBezTo>
                    <a:pt x="432418" y="1037167"/>
                    <a:pt x="557794" y="1088889"/>
                    <a:pt x="670976" y="1110068"/>
                  </a:cubicBezTo>
                  <a:cubicBezTo>
                    <a:pt x="463459" y="540306"/>
                    <a:pt x="477421" y="575696"/>
                    <a:pt x="460407" y="540503"/>
                  </a:cubicBezTo>
                  <a:cubicBezTo>
                    <a:pt x="408397" y="433627"/>
                    <a:pt x="329406" y="401007"/>
                    <a:pt x="284599" y="410123"/>
                  </a:cubicBezTo>
                  <a:cubicBezTo>
                    <a:pt x="45334" y="458774"/>
                    <a:pt x="212550" y="804555"/>
                    <a:pt x="396498" y="740089"/>
                  </a:cubicBezTo>
                  <a:cubicBezTo>
                    <a:pt x="363983" y="903186"/>
                    <a:pt x="-37777" y="870927"/>
                    <a:pt x="154" y="559920"/>
                  </a:cubicBezTo>
                  <a:cubicBezTo>
                    <a:pt x="15674" y="432815"/>
                    <a:pt x="162104" y="363025"/>
                    <a:pt x="290028" y="357013"/>
                  </a:cubicBezTo>
                  <a:cubicBezTo>
                    <a:pt x="588652" y="342959"/>
                    <a:pt x="631821" y="580077"/>
                    <a:pt x="738238" y="868779"/>
                  </a:cubicBezTo>
                  <a:cubicBezTo>
                    <a:pt x="721323" y="750475"/>
                    <a:pt x="714682" y="575787"/>
                    <a:pt x="817197" y="513463"/>
                  </a:cubicBezTo>
                  <a:cubicBezTo>
                    <a:pt x="806287" y="594602"/>
                    <a:pt x="963869" y="940442"/>
                    <a:pt x="1054085" y="1036971"/>
                  </a:cubicBezTo>
                  <a:cubicBezTo>
                    <a:pt x="1018807" y="937619"/>
                    <a:pt x="907943" y="731655"/>
                    <a:pt x="927412" y="498119"/>
                  </a:cubicBezTo>
                  <a:cubicBezTo>
                    <a:pt x="928919" y="481000"/>
                    <a:pt x="932016" y="465434"/>
                    <a:pt x="936417" y="451276"/>
                  </a:cubicBezTo>
                  <a:cubicBezTo>
                    <a:pt x="836319" y="379017"/>
                    <a:pt x="750046" y="249738"/>
                    <a:pt x="771794" y="117518"/>
                  </a:cubicBezTo>
                  <a:cubicBezTo>
                    <a:pt x="787904" y="19503"/>
                    <a:pt x="886600" y="-7458"/>
                    <a:pt x="946109" y="-3313"/>
                  </a:cubicBezTo>
                  <a:cubicBezTo>
                    <a:pt x="1119933" y="8789"/>
                    <a:pt x="1191341" y="255127"/>
                    <a:pt x="977013" y="312200"/>
                  </a:cubicBezTo>
                  <a:cubicBezTo>
                    <a:pt x="1027569" y="412749"/>
                    <a:pt x="1171701" y="469023"/>
                    <a:pt x="1221891" y="479966"/>
                  </a:cubicBezTo>
                  <a:cubicBezTo>
                    <a:pt x="1222631" y="429815"/>
                    <a:pt x="1206095" y="378912"/>
                    <a:pt x="1147621" y="371571"/>
                  </a:cubicBezTo>
                  <a:cubicBezTo>
                    <a:pt x="1130850" y="369462"/>
                    <a:pt x="1117268" y="374308"/>
                    <a:pt x="1106279" y="384046"/>
                  </a:cubicBezTo>
                  <a:cubicBezTo>
                    <a:pt x="1085355" y="370307"/>
                    <a:pt x="1064465" y="354963"/>
                    <a:pt x="1050365" y="340628"/>
                  </a:cubicBezTo>
                  <a:cubicBezTo>
                    <a:pt x="1105028" y="324380"/>
                    <a:pt x="1151216" y="334033"/>
                    <a:pt x="1157418" y="334033"/>
                  </a:cubicBezTo>
                  <a:cubicBezTo>
                    <a:pt x="1322781" y="350484"/>
                    <a:pt x="1392918" y="565525"/>
                    <a:pt x="1276664" y="618413"/>
                  </a:cubicBezTo>
                  <a:cubicBezTo>
                    <a:pt x="1239605" y="635270"/>
                    <a:pt x="1164733" y="636337"/>
                    <a:pt x="1131799" y="573037"/>
                  </a:cubicBezTo>
                  <a:cubicBezTo>
                    <a:pt x="1131799" y="573037"/>
                    <a:pt x="1175696" y="577359"/>
                    <a:pt x="1201531" y="550935"/>
                  </a:cubicBezTo>
                  <a:cubicBezTo>
                    <a:pt x="1154995" y="545414"/>
                    <a:pt x="1108518" y="535735"/>
                    <a:pt x="1064445" y="519285"/>
                  </a:cubicBezTo>
                  <a:cubicBezTo>
                    <a:pt x="1053483" y="711406"/>
                    <a:pt x="1171341" y="1036381"/>
                    <a:pt x="1275636" y="1160507"/>
                  </a:cubicBezTo>
                  <a:cubicBezTo>
                    <a:pt x="1323730" y="1217848"/>
                    <a:pt x="1340521" y="1200114"/>
                    <a:pt x="1367732" y="1218260"/>
                  </a:cubicBezTo>
                  <a:cubicBezTo>
                    <a:pt x="1395682" y="1236905"/>
                    <a:pt x="1344261" y="1297271"/>
                    <a:pt x="1257346" y="1299432"/>
                  </a:cubicBezTo>
                </a:path>
              </a:pathLst>
            </a:custGeom>
            <a:grpFill/>
            <a:ln w="655" cap="flat">
              <a:noFill/>
              <a:prstDash val="solid"/>
              <a:miter/>
            </a:ln>
          </p:spPr>
          <p:txBody>
            <a:bodyPr rtlCol="0" anchor="ctr"/>
            <a:lstStyle/>
            <a:p>
              <a:endParaRPr lang="zh-CN" altLang="en-US">
                <a:solidFill>
                  <a:schemeClr val="accent2"/>
                </a:solidFill>
              </a:endParaRPr>
            </a:p>
          </p:txBody>
        </p:sp>
        <p:sp>
          <p:nvSpPr>
            <p:cNvPr id="23" name="任意多边形: 形状 22">
              <a:extLst>
                <a:ext uri="{FF2B5EF4-FFF2-40B4-BE49-F238E27FC236}">
                  <a16:creationId xmlns:a16="http://schemas.microsoft.com/office/drawing/2014/main" id="{E363D99F-878F-3550-42F9-105E6F014188}"/>
                </a:ext>
              </a:extLst>
            </p:cNvPr>
            <p:cNvSpPr/>
            <p:nvPr/>
          </p:nvSpPr>
          <p:spPr>
            <a:xfrm flipV="1">
              <a:off x="4577034" y="2813401"/>
              <a:ext cx="958656" cy="889468"/>
            </a:xfrm>
            <a:custGeom>
              <a:avLst/>
              <a:gdLst>
                <a:gd name="connsiteX0" fmla="*/ 562576 w 958656"/>
                <a:gd name="connsiteY0" fmla="*/ 886689 h 889468"/>
                <a:gd name="connsiteX1" fmla="*/ 562490 w 958656"/>
                <a:gd name="connsiteY1" fmla="*/ 819295 h 889468"/>
                <a:gd name="connsiteX2" fmla="*/ 645313 w 958656"/>
                <a:gd name="connsiteY2" fmla="*/ 162337 h 889468"/>
                <a:gd name="connsiteX3" fmla="*/ 383349 w 958656"/>
                <a:gd name="connsiteY3" fmla="*/ 164452 h 889468"/>
                <a:gd name="connsiteX4" fmla="*/ 636812 w 958656"/>
                <a:gd name="connsiteY4" fmla="*/ 716709 h 889468"/>
                <a:gd name="connsiteX5" fmla="*/ 633970 w 958656"/>
                <a:gd name="connsiteY5" fmla="*/ 739348 h 889468"/>
                <a:gd name="connsiteX6" fmla="*/ 495222 w 958656"/>
                <a:gd name="connsiteY6" fmla="*/ 718117 h 889468"/>
                <a:gd name="connsiteX7" fmla="*/ 268634 w 958656"/>
                <a:gd name="connsiteY7" fmla="*/ 228178 h 889468"/>
                <a:gd name="connsiteX8" fmla="*/ 118543 w 958656"/>
                <a:gd name="connsiteY8" fmla="*/ 246580 h 889468"/>
                <a:gd name="connsiteX9" fmla="*/ 128445 w 958656"/>
                <a:gd name="connsiteY9" fmla="*/ -1205 h 889468"/>
                <a:gd name="connsiteX10" fmla="*/ 303690 w 958656"/>
                <a:gd name="connsiteY10" fmla="*/ 66574 h 889468"/>
                <a:gd name="connsiteX11" fmla="*/ 212629 w 958656"/>
                <a:gd name="connsiteY11" fmla="*/ 140281 h 889468"/>
                <a:gd name="connsiteX12" fmla="*/ 112165 w 958656"/>
                <a:gd name="connsiteY12" fmla="*/ 163044 h 889468"/>
                <a:gd name="connsiteX13" fmla="*/ 179146 w 958656"/>
                <a:gd name="connsiteY13" fmla="*/ 185342 h 889468"/>
                <a:gd name="connsiteX14" fmla="*/ 179146 w 958656"/>
                <a:gd name="connsiteY14" fmla="*/ 185362 h 889468"/>
                <a:gd name="connsiteX15" fmla="*/ 430271 w 958656"/>
                <a:gd name="connsiteY15" fmla="*/ 15238 h 889468"/>
                <a:gd name="connsiteX16" fmla="*/ 533434 w 958656"/>
                <a:gd name="connsiteY16" fmla="*/ -2640 h 889468"/>
                <a:gd name="connsiteX17" fmla="*/ 955403 w 958656"/>
                <a:gd name="connsiteY17" fmla="*/ 555289 h 889468"/>
                <a:gd name="connsiteX18" fmla="*/ 562576 w 958656"/>
                <a:gd name="connsiteY18" fmla="*/ 886689 h 88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8656" h="889468">
                  <a:moveTo>
                    <a:pt x="562576" y="886689"/>
                  </a:moveTo>
                  <a:cubicBezTo>
                    <a:pt x="568234" y="865595"/>
                    <a:pt x="567880" y="841692"/>
                    <a:pt x="562490" y="819295"/>
                  </a:cubicBezTo>
                  <a:cubicBezTo>
                    <a:pt x="934061" y="771614"/>
                    <a:pt x="782450" y="302552"/>
                    <a:pt x="645313" y="162337"/>
                  </a:cubicBezTo>
                  <a:cubicBezTo>
                    <a:pt x="567847" y="83260"/>
                    <a:pt x="473977" y="92389"/>
                    <a:pt x="383349" y="164452"/>
                  </a:cubicBezTo>
                  <a:cubicBezTo>
                    <a:pt x="570264" y="539375"/>
                    <a:pt x="551135" y="630927"/>
                    <a:pt x="636812" y="716709"/>
                  </a:cubicBezTo>
                  <a:cubicBezTo>
                    <a:pt x="644114" y="724031"/>
                    <a:pt x="643846" y="735393"/>
                    <a:pt x="633970" y="739348"/>
                  </a:cubicBezTo>
                  <a:cubicBezTo>
                    <a:pt x="592143" y="753356"/>
                    <a:pt x="538214" y="746794"/>
                    <a:pt x="495222" y="718117"/>
                  </a:cubicBezTo>
                  <a:cubicBezTo>
                    <a:pt x="416669" y="665714"/>
                    <a:pt x="433074" y="589925"/>
                    <a:pt x="268634" y="228178"/>
                  </a:cubicBezTo>
                  <a:cubicBezTo>
                    <a:pt x="223402" y="246240"/>
                    <a:pt x="178687" y="254668"/>
                    <a:pt x="118543" y="246580"/>
                  </a:cubicBezTo>
                  <a:cubicBezTo>
                    <a:pt x="-58653" y="219023"/>
                    <a:pt x="-31070" y="-1205"/>
                    <a:pt x="128445" y="-1205"/>
                  </a:cubicBezTo>
                  <a:cubicBezTo>
                    <a:pt x="205387" y="-4035"/>
                    <a:pt x="255943" y="20687"/>
                    <a:pt x="303690" y="66574"/>
                  </a:cubicBezTo>
                  <a:cubicBezTo>
                    <a:pt x="295183" y="79154"/>
                    <a:pt x="262256" y="108028"/>
                    <a:pt x="212629" y="140281"/>
                  </a:cubicBezTo>
                  <a:cubicBezTo>
                    <a:pt x="162826" y="82979"/>
                    <a:pt x="71641" y="115362"/>
                    <a:pt x="112165" y="163044"/>
                  </a:cubicBezTo>
                  <a:cubicBezTo>
                    <a:pt x="124876" y="178001"/>
                    <a:pt x="151235" y="187045"/>
                    <a:pt x="179146" y="185342"/>
                  </a:cubicBezTo>
                  <a:lnTo>
                    <a:pt x="179146" y="185362"/>
                  </a:lnTo>
                  <a:cubicBezTo>
                    <a:pt x="254934" y="185519"/>
                    <a:pt x="351797" y="55291"/>
                    <a:pt x="430271" y="15238"/>
                  </a:cubicBezTo>
                  <a:cubicBezTo>
                    <a:pt x="459721" y="1912"/>
                    <a:pt x="491554" y="-3773"/>
                    <a:pt x="533434" y="-2640"/>
                  </a:cubicBezTo>
                  <a:cubicBezTo>
                    <a:pt x="797669" y="4636"/>
                    <a:pt x="945606" y="306396"/>
                    <a:pt x="955403" y="555289"/>
                  </a:cubicBezTo>
                  <a:cubicBezTo>
                    <a:pt x="960249" y="765137"/>
                    <a:pt x="771730" y="865065"/>
                    <a:pt x="562576" y="886689"/>
                  </a:cubicBezTo>
                </a:path>
              </a:pathLst>
            </a:custGeom>
            <a:grpFill/>
            <a:ln w="655" cap="flat">
              <a:noFill/>
              <a:prstDash val="solid"/>
              <a:miter/>
            </a:ln>
          </p:spPr>
          <p:txBody>
            <a:bodyPr rtlCol="0" anchor="ctr"/>
            <a:lstStyle/>
            <a:p>
              <a:endParaRPr lang="zh-CN" altLang="en-US">
                <a:solidFill>
                  <a:schemeClr val="accent2"/>
                </a:solidFill>
              </a:endParaRPr>
            </a:p>
          </p:txBody>
        </p:sp>
      </p:grpSp>
      <p:grpSp>
        <p:nvGrpSpPr>
          <p:cNvPr id="33" name="组合 32">
            <a:extLst>
              <a:ext uri="{FF2B5EF4-FFF2-40B4-BE49-F238E27FC236}">
                <a16:creationId xmlns:a16="http://schemas.microsoft.com/office/drawing/2014/main" id="{C603DCF3-0BB4-455C-DEEC-EDDC19EE8E72}"/>
              </a:ext>
            </a:extLst>
          </p:cNvPr>
          <p:cNvGrpSpPr/>
          <p:nvPr userDrawn="1"/>
        </p:nvGrpSpPr>
        <p:grpSpPr>
          <a:xfrm rot="20332703">
            <a:off x="1051426" y="3320257"/>
            <a:ext cx="374313" cy="317469"/>
            <a:chOff x="1130242" y="3137218"/>
            <a:chExt cx="919743" cy="780070"/>
          </a:xfrm>
        </p:grpSpPr>
        <p:sp>
          <p:nvSpPr>
            <p:cNvPr id="31" name="任意多边形: 形状 30">
              <a:extLst>
                <a:ext uri="{FF2B5EF4-FFF2-40B4-BE49-F238E27FC236}">
                  <a16:creationId xmlns:a16="http://schemas.microsoft.com/office/drawing/2014/main" id="{3E1EC5D3-BF05-D0FA-CE6C-FFCDB37C1732}"/>
                </a:ext>
              </a:extLst>
            </p:cNvPr>
            <p:cNvSpPr/>
            <p:nvPr userDrawn="1"/>
          </p:nvSpPr>
          <p:spPr>
            <a:xfrm>
              <a:off x="1130242" y="3137218"/>
              <a:ext cx="472269" cy="780070"/>
            </a:xfrm>
            <a:custGeom>
              <a:avLst/>
              <a:gdLst>
                <a:gd name="connsiteX0" fmla="*/ 188108 w 472269"/>
                <a:gd name="connsiteY0" fmla="*/ 1593 h 780070"/>
                <a:gd name="connsiteX1" fmla="*/ 460533 w 472269"/>
                <a:gd name="connsiteY1" fmla="*/ 187679 h 780070"/>
                <a:gd name="connsiteX2" fmla="*/ 472269 w 472269"/>
                <a:gd name="connsiteY2" fmla="*/ 166324 h 780070"/>
                <a:gd name="connsiteX3" fmla="*/ 472269 w 472269"/>
                <a:gd name="connsiteY3" fmla="*/ 772244 h 780070"/>
                <a:gd name="connsiteX4" fmla="*/ 460533 w 472269"/>
                <a:gd name="connsiteY4" fmla="*/ 780070 h 780070"/>
                <a:gd name="connsiteX5" fmla="*/ 188108 w 472269"/>
                <a:gd name="connsiteY5" fmla="*/ 1593 h 78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269" h="780070">
                  <a:moveTo>
                    <a:pt x="188108" y="1593"/>
                  </a:moveTo>
                  <a:cubicBezTo>
                    <a:pt x="287520" y="-10299"/>
                    <a:pt x="401002" y="43695"/>
                    <a:pt x="460533" y="187679"/>
                  </a:cubicBezTo>
                  <a:lnTo>
                    <a:pt x="472269" y="166324"/>
                  </a:lnTo>
                  <a:lnTo>
                    <a:pt x="472269" y="772244"/>
                  </a:lnTo>
                  <a:lnTo>
                    <a:pt x="460533" y="780070"/>
                  </a:lnTo>
                  <a:cubicBezTo>
                    <a:pt x="-181214" y="372801"/>
                    <a:pt x="-30600" y="27754"/>
                    <a:pt x="188108" y="1593"/>
                  </a:cubicBezTo>
                  <a:close/>
                </a:path>
              </a:pathLst>
            </a:custGeom>
            <a:gradFill flip="none" rotWithShape="1">
              <a:gsLst>
                <a:gs pos="8000">
                  <a:schemeClr val="accent2"/>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612ADB9C-E3B9-F8B6-1F5F-8AC18F84C035}"/>
                </a:ext>
              </a:extLst>
            </p:cNvPr>
            <p:cNvSpPr/>
            <p:nvPr userDrawn="1"/>
          </p:nvSpPr>
          <p:spPr>
            <a:xfrm flipH="1">
              <a:off x="1577716" y="3137218"/>
              <a:ext cx="472269" cy="780070"/>
            </a:xfrm>
            <a:custGeom>
              <a:avLst/>
              <a:gdLst>
                <a:gd name="connsiteX0" fmla="*/ 188108 w 472269"/>
                <a:gd name="connsiteY0" fmla="*/ 1593 h 780070"/>
                <a:gd name="connsiteX1" fmla="*/ 460533 w 472269"/>
                <a:gd name="connsiteY1" fmla="*/ 187679 h 780070"/>
                <a:gd name="connsiteX2" fmla="*/ 472269 w 472269"/>
                <a:gd name="connsiteY2" fmla="*/ 166324 h 780070"/>
                <a:gd name="connsiteX3" fmla="*/ 472269 w 472269"/>
                <a:gd name="connsiteY3" fmla="*/ 772244 h 780070"/>
                <a:gd name="connsiteX4" fmla="*/ 460533 w 472269"/>
                <a:gd name="connsiteY4" fmla="*/ 780070 h 780070"/>
                <a:gd name="connsiteX5" fmla="*/ 188108 w 472269"/>
                <a:gd name="connsiteY5" fmla="*/ 1593 h 78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269" h="780070">
                  <a:moveTo>
                    <a:pt x="188108" y="1593"/>
                  </a:moveTo>
                  <a:cubicBezTo>
                    <a:pt x="287520" y="-10299"/>
                    <a:pt x="401002" y="43695"/>
                    <a:pt x="460533" y="187679"/>
                  </a:cubicBezTo>
                  <a:lnTo>
                    <a:pt x="472269" y="166324"/>
                  </a:lnTo>
                  <a:lnTo>
                    <a:pt x="472269" y="772244"/>
                  </a:lnTo>
                  <a:lnTo>
                    <a:pt x="460533" y="780070"/>
                  </a:lnTo>
                  <a:cubicBezTo>
                    <a:pt x="-181214" y="372801"/>
                    <a:pt x="-30600" y="27754"/>
                    <a:pt x="188108" y="1593"/>
                  </a:cubicBezTo>
                  <a:close/>
                </a:path>
              </a:pathLst>
            </a:custGeom>
            <a:gradFill flip="none" rotWithShape="1">
              <a:gsLst>
                <a:gs pos="8000">
                  <a:schemeClr val="accent2"/>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4" name="心形 33">
            <a:extLst>
              <a:ext uri="{FF2B5EF4-FFF2-40B4-BE49-F238E27FC236}">
                <a16:creationId xmlns:a16="http://schemas.microsoft.com/office/drawing/2014/main" id="{EED86253-0C69-C0FE-758D-675434CF8951}"/>
              </a:ext>
            </a:extLst>
          </p:cNvPr>
          <p:cNvSpPr/>
          <p:nvPr userDrawn="1"/>
        </p:nvSpPr>
        <p:spPr>
          <a:xfrm rot="967792">
            <a:off x="11099874" y="3658613"/>
            <a:ext cx="445513" cy="384832"/>
          </a:xfrm>
          <a:prstGeom prst="hear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D49935E3-41CD-C27A-9CB3-646BCFCA9DF5}"/>
              </a:ext>
            </a:extLst>
          </p:cNvPr>
          <p:cNvGrpSpPr/>
          <p:nvPr userDrawn="1"/>
        </p:nvGrpSpPr>
        <p:grpSpPr>
          <a:xfrm rot="20332703">
            <a:off x="4272201" y="1099219"/>
            <a:ext cx="373153" cy="316485"/>
            <a:chOff x="1130242" y="3137218"/>
            <a:chExt cx="919743" cy="780070"/>
          </a:xfrm>
        </p:grpSpPr>
        <p:sp>
          <p:nvSpPr>
            <p:cNvPr id="36" name="任意多边形: 形状 35">
              <a:extLst>
                <a:ext uri="{FF2B5EF4-FFF2-40B4-BE49-F238E27FC236}">
                  <a16:creationId xmlns:a16="http://schemas.microsoft.com/office/drawing/2014/main" id="{E5E1CFE9-9C39-36B8-3DDD-5F74C10D3B80}"/>
                </a:ext>
              </a:extLst>
            </p:cNvPr>
            <p:cNvSpPr/>
            <p:nvPr userDrawn="1"/>
          </p:nvSpPr>
          <p:spPr>
            <a:xfrm>
              <a:off x="1130242" y="3137218"/>
              <a:ext cx="472269" cy="780070"/>
            </a:xfrm>
            <a:custGeom>
              <a:avLst/>
              <a:gdLst>
                <a:gd name="connsiteX0" fmla="*/ 188108 w 472269"/>
                <a:gd name="connsiteY0" fmla="*/ 1593 h 780070"/>
                <a:gd name="connsiteX1" fmla="*/ 460533 w 472269"/>
                <a:gd name="connsiteY1" fmla="*/ 187679 h 780070"/>
                <a:gd name="connsiteX2" fmla="*/ 472269 w 472269"/>
                <a:gd name="connsiteY2" fmla="*/ 166324 h 780070"/>
                <a:gd name="connsiteX3" fmla="*/ 472269 w 472269"/>
                <a:gd name="connsiteY3" fmla="*/ 772244 h 780070"/>
                <a:gd name="connsiteX4" fmla="*/ 460533 w 472269"/>
                <a:gd name="connsiteY4" fmla="*/ 780070 h 780070"/>
                <a:gd name="connsiteX5" fmla="*/ 188108 w 472269"/>
                <a:gd name="connsiteY5" fmla="*/ 1593 h 78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269" h="780070">
                  <a:moveTo>
                    <a:pt x="188108" y="1593"/>
                  </a:moveTo>
                  <a:cubicBezTo>
                    <a:pt x="287520" y="-10299"/>
                    <a:pt x="401002" y="43695"/>
                    <a:pt x="460533" y="187679"/>
                  </a:cubicBezTo>
                  <a:lnTo>
                    <a:pt x="472269" y="166324"/>
                  </a:lnTo>
                  <a:lnTo>
                    <a:pt x="472269" y="772244"/>
                  </a:lnTo>
                  <a:lnTo>
                    <a:pt x="460533" y="780070"/>
                  </a:lnTo>
                  <a:cubicBezTo>
                    <a:pt x="-181214" y="372801"/>
                    <a:pt x="-30600" y="27754"/>
                    <a:pt x="188108" y="1593"/>
                  </a:cubicBezTo>
                  <a:close/>
                </a:path>
              </a:pathLst>
            </a:custGeom>
            <a:gradFill flip="none" rotWithShape="1">
              <a:gsLst>
                <a:gs pos="8000">
                  <a:schemeClr val="accent2"/>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B931924A-1D33-B29E-7748-08D60457843E}"/>
                </a:ext>
              </a:extLst>
            </p:cNvPr>
            <p:cNvSpPr/>
            <p:nvPr userDrawn="1"/>
          </p:nvSpPr>
          <p:spPr>
            <a:xfrm flipH="1">
              <a:off x="1577716" y="3137218"/>
              <a:ext cx="472269" cy="780070"/>
            </a:xfrm>
            <a:custGeom>
              <a:avLst/>
              <a:gdLst>
                <a:gd name="connsiteX0" fmla="*/ 188108 w 472269"/>
                <a:gd name="connsiteY0" fmla="*/ 1593 h 780070"/>
                <a:gd name="connsiteX1" fmla="*/ 460533 w 472269"/>
                <a:gd name="connsiteY1" fmla="*/ 187679 h 780070"/>
                <a:gd name="connsiteX2" fmla="*/ 472269 w 472269"/>
                <a:gd name="connsiteY2" fmla="*/ 166324 h 780070"/>
                <a:gd name="connsiteX3" fmla="*/ 472269 w 472269"/>
                <a:gd name="connsiteY3" fmla="*/ 772244 h 780070"/>
                <a:gd name="connsiteX4" fmla="*/ 460533 w 472269"/>
                <a:gd name="connsiteY4" fmla="*/ 780070 h 780070"/>
                <a:gd name="connsiteX5" fmla="*/ 188108 w 472269"/>
                <a:gd name="connsiteY5" fmla="*/ 1593 h 78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269" h="780070">
                  <a:moveTo>
                    <a:pt x="188108" y="1593"/>
                  </a:moveTo>
                  <a:cubicBezTo>
                    <a:pt x="287520" y="-10299"/>
                    <a:pt x="401002" y="43695"/>
                    <a:pt x="460533" y="187679"/>
                  </a:cubicBezTo>
                  <a:lnTo>
                    <a:pt x="472269" y="166324"/>
                  </a:lnTo>
                  <a:lnTo>
                    <a:pt x="472269" y="772244"/>
                  </a:lnTo>
                  <a:lnTo>
                    <a:pt x="460533" y="780070"/>
                  </a:lnTo>
                  <a:cubicBezTo>
                    <a:pt x="-181214" y="372801"/>
                    <a:pt x="-30600" y="27754"/>
                    <a:pt x="188108" y="1593"/>
                  </a:cubicBezTo>
                  <a:close/>
                </a:path>
              </a:pathLst>
            </a:custGeom>
            <a:gradFill flip="none" rotWithShape="1">
              <a:gsLst>
                <a:gs pos="8000">
                  <a:schemeClr val="accent2"/>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8" name="心形 37">
            <a:extLst>
              <a:ext uri="{FF2B5EF4-FFF2-40B4-BE49-F238E27FC236}">
                <a16:creationId xmlns:a16="http://schemas.microsoft.com/office/drawing/2014/main" id="{61A27B02-1894-7C92-925C-0724C0BC2467}"/>
              </a:ext>
            </a:extLst>
          </p:cNvPr>
          <p:cNvSpPr/>
          <p:nvPr userDrawn="1"/>
        </p:nvSpPr>
        <p:spPr>
          <a:xfrm rot="967792">
            <a:off x="10163285" y="668894"/>
            <a:ext cx="445513" cy="384832"/>
          </a:xfrm>
          <a:prstGeom prst="heart">
            <a:avLst/>
          </a:prstGeom>
          <a:gradFill>
            <a:gsLst>
              <a:gs pos="0">
                <a:schemeClr val="accent2"/>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心形 38">
            <a:extLst>
              <a:ext uri="{FF2B5EF4-FFF2-40B4-BE49-F238E27FC236}">
                <a16:creationId xmlns:a16="http://schemas.microsoft.com/office/drawing/2014/main" id="{8BE4198C-B511-FA9C-D8E7-3A32B218D6CC}"/>
              </a:ext>
            </a:extLst>
          </p:cNvPr>
          <p:cNvSpPr/>
          <p:nvPr userDrawn="1"/>
        </p:nvSpPr>
        <p:spPr>
          <a:xfrm rot="772831">
            <a:off x="7841851" y="5402533"/>
            <a:ext cx="411265" cy="355249"/>
          </a:xfrm>
          <a:prstGeom prst="heart">
            <a:avLst/>
          </a:prstGeom>
          <a:gradFill>
            <a:gsLst>
              <a:gs pos="0">
                <a:schemeClr val="accent2">
                  <a:lumMod val="20000"/>
                  <a:lumOff val="8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3237054" y="4338359"/>
            <a:ext cx="5731164" cy="440729"/>
          </a:xfrm>
        </p:spPr>
        <p:txBody>
          <a:bodyPr anchor="ctr">
            <a:normAutofit/>
          </a:bodyPr>
          <a:lstStyle>
            <a:lvl1pPr marL="0" indent="0" algn="ctr">
              <a:buNone/>
              <a:defRPr lang="en-US" altLang="zh-CN" sz="1600" kern="1200">
                <a:solidFill>
                  <a:schemeClr val="accent2">
                    <a:lumMod val="75000"/>
                  </a:schemeClr>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text</a:t>
            </a:r>
          </a:p>
        </p:txBody>
      </p:sp>
      <p:sp>
        <p:nvSpPr>
          <p:cNvPr id="2" name="Title 1">
            <a:extLst>
              <a:ext uri="{FF2B5EF4-FFF2-40B4-BE49-F238E27FC236}">
                <a16:creationId xmlns:a16="http://schemas.microsoft.com/office/drawing/2014/main" id="{000C7662-4F6D-4B06-BB36-235FC06BF816}"/>
              </a:ext>
            </a:extLst>
          </p:cNvPr>
          <p:cNvSpPr>
            <a:spLocks noGrp="1"/>
          </p:cNvSpPr>
          <p:nvPr userDrawn="1">
            <p:ph type="title" hasCustomPrompt="1"/>
          </p:nvPr>
        </p:nvSpPr>
        <p:spPr>
          <a:xfrm>
            <a:off x="3230418" y="3752310"/>
            <a:ext cx="5731164" cy="560043"/>
          </a:xfrm>
        </p:spPr>
        <p:txBody>
          <a:bodyPr vert="horz" lIns="91440" tIns="45720" rIns="91440" bIns="45720" rtlCol="0" anchor="ctr">
            <a:normAutofit/>
          </a:bodyPr>
          <a:lstStyle>
            <a:lvl1pPr algn="ctr">
              <a:defRPr lang="zh-CN" altLang="en-US" sz="4000">
                <a:solidFill>
                  <a:schemeClr val="accent2">
                    <a:lumMod val="75000"/>
                  </a:schemeClr>
                </a:solidFill>
              </a:defRPr>
            </a:lvl1pPr>
          </a:lstStyle>
          <a:p>
            <a:pPr lvl="0" defTabSz="914354"/>
            <a:r>
              <a:rPr lang="en-US" altLang="zh-CN" dirty="0"/>
              <a:t>Click to edit title</a:t>
            </a:r>
            <a:endParaRPr lang="zh-CN" altLang="en-US" dirty="0"/>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674DA07-2AFE-4962-CC21-0550FEA4E09C}"/>
              </a:ext>
            </a:extLst>
          </p:cNvPr>
          <p:cNvSpPr/>
          <p:nvPr userDrawn="1"/>
        </p:nvSpPr>
        <p:spPr>
          <a:xfrm>
            <a:off x="0" y="0"/>
            <a:ext cx="12192000" cy="6858000"/>
          </a:xfrm>
          <a:prstGeom prst="rect">
            <a:avLst/>
          </a:prstGeom>
          <a:gradFill flip="none" rotWithShape="1">
            <a:gsLst>
              <a:gs pos="0">
                <a:schemeClr val="accent2">
                  <a:lumMod val="20000"/>
                  <a:lumOff val="8000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4078C572-83F7-0F0F-0AAB-0B00E72E29C0}"/>
              </a:ext>
            </a:extLst>
          </p:cNvPr>
          <p:cNvGrpSpPr/>
          <p:nvPr userDrawn="1"/>
        </p:nvGrpSpPr>
        <p:grpSpPr>
          <a:xfrm>
            <a:off x="-6349" y="5335928"/>
            <a:ext cx="12198349" cy="1538671"/>
            <a:chOff x="-6349" y="4186989"/>
            <a:chExt cx="12198349" cy="2688395"/>
          </a:xfrm>
        </p:grpSpPr>
        <p:sp>
          <p:nvSpPr>
            <p:cNvPr id="7" name="任意多边形: 形状 6">
              <a:extLst>
                <a:ext uri="{FF2B5EF4-FFF2-40B4-BE49-F238E27FC236}">
                  <a16:creationId xmlns:a16="http://schemas.microsoft.com/office/drawing/2014/main" id="{52FAF74E-8F41-DB73-AC5C-10A7B24EA288}"/>
                </a:ext>
              </a:extLst>
            </p:cNvPr>
            <p:cNvSpPr/>
            <p:nvPr userDrawn="1"/>
          </p:nvSpPr>
          <p:spPr>
            <a:xfrm>
              <a:off x="1" y="4186989"/>
              <a:ext cx="12191999" cy="2671012"/>
            </a:xfrm>
            <a:custGeom>
              <a:avLst/>
              <a:gdLst>
                <a:gd name="connsiteX0" fmla="*/ 11989211 w 12191999"/>
                <a:gd name="connsiteY0" fmla="*/ 1524 h 2400681"/>
                <a:gd name="connsiteX1" fmla="*/ 12098907 w 12191999"/>
                <a:gd name="connsiteY1" fmla="*/ 9961 h 2400681"/>
                <a:gd name="connsiteX2" fmla="*/ 12191999 w 12191999"/>
                <a:gd name="connsiteY2" fmla="*/ 25376 h 2400681"/>
                <a:gd name="connsiteX3" fmla="*/ 12191999 w 12191999"/>
                <a:gd name="connsiteY3" fmla="*/ 2400681 h 2400681"/>
                <a:gd name="connsiteX4" fmla="*/ 0 w 12191999"/>
                <a:gd name="connsiteY4" fmla="*/ 2400681 h 2400681"/>
                <a:gd name="connsiteX5" fmla="*/ 0 w 12191999"/>
                <a:gd name="connsiteY5" fmla="*/ 1108833 h 2400681"/>
                <a:gd name="connsiteX6" fmla="*/ 181489 w 12191999"/>
                <a:gd name="connsiteY6" fmla="*/ 1001312 h 2400681"/>
                <a:gd name="connsiteX7" fmla="*/ 2536723 w 12191999"/>
                <a:gd name="connsiteY7" fmla="*/ 542383 h 2400681"/>
                <a:gd name="connsiteX8" fmla="*/ 6518787 w 12191999"/>
                <a:gd name="connsiteY8" fmla="*/ 1088074 h 2400681"/>
                <a:gd name="connsiteX9" fmla="*/ 11989211 w 12191999"/>
                <a:gd name="connsiteY9" fmla="*/ 1524 h 240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2400681">
                  <a:moveTo>
                    <a:pt x="11989211" y="1524"/>
                  </a:moveTo>
                  <a:cubicBezTo>
                    <a:pt x="12027651" y="3089"/>
                    <a:pt x="12064253" y="5876"/>
                    <a:pt x="12098907" y="9961"/>
                  </a:cubicBezTo>
                  <a:lnTo>
                    <a:pt x="12191999" y="25376"/>
                  </a:lnTo>
                  <a:lnTo>
                    <a:pt x="12191999" y="2400681"/>
                  </a:lnTo>
                  <a:lnTo>
                    <a:pt x="0" y="2400681"/>
                  </a:lnTo>
                  <a:lnTo>
                    <a:pt x="0" y="1108833"/>
                  </a:lnTo>
                  <a:lnTo>
                    <a:pt x="181489" y="1001312"/>
                  </a:lnTo>
                  <a:cubicBezTo>
                    <a:pt x="695095" y="739182"/>
                    <a:pt x="1583917" y="546685"/>
                    <a:pt x="2536723" y="542383"/>
                  </a:cubicBezTo>
                  <a:cubicBezTo>
                    <a:pt x="3625645" y="537467"/>
                    <a:pt x="4908755" y="1174106"/>
                    <a:pt x="6518787" y="1088074"/>
                  </a:cubicBezTo>
                  <a:cubicBezTo>
                    <a:pt x="8028192" y="1007419"/>
                    <a:pt x="10836002" y="-45421"/>
                    <a:pt x="11989211" y="15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 name="图片 7" descr="粉色的花朵&#10;&#10;描述已自动生成">
              <a:extLst>
                <a:ext uri="{FF2B5EF4-FFF2-40B4-BE49-F238E27FC236}">
                  <a16:creationId xmlns:a16="http://schemas.microsoft.com/office/drawing/2014/main" id="{D87AFF62-DB20-5A6B-8DF8-529BDAC7DC19}"/>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a:xfrm>
              <a:off x="-1" y="4506890"/>
              <a:ext cx="12191996" cy="2351110"/>
            </a:xfrm>
            <a:custGeom>
              <a:avLst/>
              <a:gdLst>
                <a:gd name="connsiteX0" fmla="*/ 11989208 w 12191996"/>
                <a:gd name="connsiteY0" fmla="*/ 1504 h 2351110"/>
                <a:gd name="connsiteX1" fmla="*/ 12098904 w 12191996"/>
                <a:gd name="connsiteY1" fmla="*/ 9828 h 2351110"/>
                <a:gd name="connsiteX2" fmla="*/ 12191996 w 12191996"/>
                <a:gd name="connsiteY2" fmla="*/ 25036 h 2351110"/>
                <a:gd name="connsiteX3" fmla="*/ 12191996 w 12191996"/>
                <a:gd name="connsiteY3" fmla="*/ 2351110 h 2351110"/>
                <a:gd name="connsiteX4" fmla="*/ 0 w 12191996"/>
                <a:gd name="connsiteY4" fmla="*/ 2351110 h 2351110"/>
                <a:gd name="connsiteX5" fmla="*/ 0 w 12191996"/>
                <a:gd name="connsiteY5" fmla="*/ 1093966 h 2351110"/>
                <a:gd name="connsiteX6" fmla="*/ 181486 w 12191996"/>
                <a:gd name="connsiteY6" fmla="*/ 987888 h 2351110"/>
                <a:gd name="connsiteX7" fmla="*/ 2536720 w 12191996"/>
                <a:gd name="connsiteY7" fmla="*/ 535111 h 2351110"/>
                <a:gd name="connsiteX8" fmla="*/ 6518784 w 12191996"/>
                <a:gd name="connsiteY8" fmla="*/ 1073486 h 2351110"/>
                <a:gd name="connsiteX9" fmla="*/ 11989208 w 12191996"/>
                <a:gd name="connsiteY9" fmla="*/ 1504 h 235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6" h="2351110">
                  <a:moveTo>
                    <a:pt x="11989208" y="1504"/>
                  </a:moveTo>
                  <a:cubicBezTo>
                    <a:pt x="12027648" y="3048"/>
                    <a:pt x="12064250" y="5797"/>
                    <a:pt x="12098904" y="9828"/>
                  </a:cubicBezTo>
                  <a:lnTo>
                    <a:pt x="12191996" y="25036"/>
                  </a:lnTo>
                  <a:lnTo>
                    <a:pt x="12191996" y="2351110"/>
                  </a:lnTo>
                  <a:lnTo>
                    <a:pt x="0" y="2351110"/>
                  </a:lnTo>
                  <a:lnTo>
                    <a:pt x="0" y="1093966"/>
                  </a:lnTo>
                  <a:lnTo>
                    <a:pt x="181486" y="987888"/>
                  </a:lnTo>
                  <a:cubicBezTo>
                    <a:pt x="695092" y="729272"/>
                    <a:pt x="1583914" y="539356"/>
                    <a:pt x="2536720" y="535111"/>
                  </a:cubicBezTo>
                  <a:cubicBezTo>
                    <a:pt x="3625642" y="530261"/>
                    <a:pt x="4908752" y="1158365"/>
                    <a:pt x="6518784" y="1073486"/>
                  </a:cubicBezTo>
                  <a:cubicBezTo>
                    <a:pt x="8028189" y="993913"/>
                    <a:pt x="10835999" y="-44812"/>
                    <a:pt x="11989208" y="1504"/>
                  </a:cubicBezTo>
                  <a:close/>
                </a:path>
              </a:pathLst>
            </a:custGeom>
          </p:spPr>
        </p:pic>
        <p:sp>
          <p:nvSpPr>
            <p:cNvPr id="9" name="任意多边形: 形状 8">
              <a:extLst>
                <a:ext uri="{FF2B5EF4-FFF2-40B4-BE49-F238E27FC236}">
                  <a16:creationId xmlns:a16="http://schemas.microsoft.com/office/drawing/2014/main" id="{2D8CFC9A-29A5-4334-A9EA-9D2C2C4AEB67}"/>
                </a:ext>
              </a:extLst>
            </p:cNvPr>
            <p:cNvSpPr/>
            <p:nvPr userDrawn="1"/>
          </p:nvSpPr>
          <p:spPr>
            <a:xfrm>
              <a:off x="-6349" y="4506889"/>
              <a:ext cx="12191996" cy="2368495"/>
            </a:xfrm>
            <a:custGeom>
              <a:avLst/>
              <a:gdLst>
                <a:gd name="connsiteX0" fmla="*/ 11989211 w 12191999"/>
                <a:gd name="connsiteY0" fmla="*/ 1524 h 2400681"/>
                <a:gd name="connsiteX1" fmla="*/ 12098907 w 12191999"/>
                <a:gd name="connsiteY1" fmla="*/ 9961 h 2400681"/>
                <a:gd name="connsiteX2" fmla="*/ 12191999 w 12191999"/>
                <a:gd name="connsiteY2" fmla="*/ 25376 h 2400681"/>
                <a:gd name="connsiteX3" fmla="*/ 12191999 w 12191999"/>
                <a:gd name="connsiteY3" fmla="*/ 2400681 h 2400681"/>
                <a:gd name="connsiteX4" fmla="*/ 0 w 12191999"/>
                <a:gd name="connsiteY4" fmla="*/ 2400681 h 2400681"/>
                <a:gd name="connsiteX5" fmla="*/ 0 w 12191999"/>
                <a:gd name="connsiteY5" fmla="*/ 1108833 h 2400681"/>
                <a:gd name="connsiteX6" fmla="*/ 181489 w 12191999"/>
                <a:gd name="connsiteY6" fmla="*/ 1001312 h 2400681"/>
                <a:gd name="connsiteX7" fmla="*/ 2536723 w 12191999"/>
                <a:gd name="connsiteY7" fmla="*/ 542383 h 2400681"/>
                <a:gd name="connsiteX8" fmla="*/ 6518787 w 12191999"/>
                <a:gd name="connsiteY8" fmla="*/ 1088074 h 2400681"/>
                <a:gd name="connsiteX9" fmla="*/ 11989211 w 12191999"/>
                <a:gd name="connsiteY9" fmla="*/ 1524 h 240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2400681">
                  <a:moveTo>
                    <a:pt x="11989211" y="1524"/>
                  </a:moveTo>
                  <a:cubicBezTo>
                    <a:pt x="12027651" y="3089"/>
                    <a:pt x="12064253" y="5876"/>
                    <a:pt x="12098907" y="9961"/>
                  </a:cubicBezTo>
                  <a:lnTo>
                    <a:pt x="12191999" y="25376"/>
                  </a:lnTo>
                  <a:lnTo>
                    <a:pt x="12191999" y="2400681"/>
                  </a:lnTo>
                  <a:lnTo>
                    <a:pt x="0" y="2400681"/>
                  </a:lnTo>
                  <a:lnTo>
                    <a:pt x="0" y="1108833"/>
                  </a:lnTo>
                  <a:lnTo>
                    <a:pt x="181489" y="1001312"/>
                  </a:lnTo>
                  <a:cubicBezTo>
                    <a:pt x="695095" y="739182"/>
                    <a:pt x="1583917" y="546685"/>
                    <a:pt x="2536723" y="542383"/>
                  </a:cubicBezTo>
                  <a:cubicBezTo>
                    <a:pt x="3625645" y="537467"/>
                    <a:pt x="4908755" y="1174106"/>
                    <a:pt x="6518787" y="1088074"/>
                  </a:cubicBezTo>
                  <a:cubicBezTo>
                    <a:pt x="8028192" y="1007419"/>
                    <a:pt x="10836002" y="-45421"/>
                    <a:pt x="11989211" y="1524"/>
                  </a:cubicBezTo>
                  <a:close/>
                </a:path>
              </a:pathLst>
            </a:custGeom>
            <a:solidFill>
              <a:schemeClr val="accent2">
                <a:lumMod val="75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1129216" y="521295"/>
            <a:ext cx="10442454" cy="530989"/>
          </a:xfrm>
        </p:spPr>
        <p:txBody>
          <a:bodyPr/>
          <a:lstStyle>
            <a:lvl1pPr>
              <a:defRPr>
                <a:solidFill>
                  <a:schemeClr val="accent2">
                    <a:lumMod val="75000"/>
                  </a:schemeClr>
                </a:solidFill>
              </a:defRPr>
            </a:lvl1pPr>
          </a:lstStyle>
          <a:p>
            <a:r>
              <a:rPr lang="en-US" altLang="zh-CN" dirty="0"/>
              <a:t>Click to edit title</a:t>
            </a:r>
            <a:endParaRPr lang="zh-CN" altLang="en-US" dirty="0"/>
          </a:p>
        </p:txBody>
      </p:sp>
      <p:grpSp>
        <p:nvGrpSpPr>
          <p:cNvPr id="21" name="组合 20">
            <a:extLst>
              <a:ext uri="{FF2B5EF4-FFF2-40B4-BE49-F238E27FC236}">
                <a16:creationId xmlns:a16="http://schemas.microsoft.com/office/drawing/2014/main" id="{F7360C05-8C78-4381-FD4D-C7AE0F45081B}"/>
              </a:ext>
            </a:extLst>
          </p:cNvPr>
          <p:cNvGrpSpPr/>
          <p:nvPr userDrawn="1"/>
        </p:nvGrpSpPr>
        <p:grpSpPr>
          <a:xfrm>
            <a:off x="1" y="0"/>
            <a:ext cx="1582993" cy="1435511"/>
            <a:chOff x="1" y="0"/>
            <a:chExt cx="1582993" cy="1435511"/>
          </a:xfrm>
        </p:grpSpPr>
        <p:sp>
          <p:nvSpPr>
            <p:cNvPr id="22" name="斜纹 21">
              <a:extLst>
                <a:ext uri="{FF2B5EF4-FFF2-40B4-BE49-F238E27FC236}">
                  <a16:creationId xmlns:a16="http://schemas.microsoft.com/office/drawing/2014/main" id="{BA97917C-CA63-B345-BAD0-F2AA0224A9E3}"/>
                </a:ext>
              </a:extLst>
            </p:cNvPr>
            <p:cNvSpPr/>
            <p:nvPr userDrawn="1"/>
          </p:nvSpPr>
          <p:spPr>
            <a:xfrm>
              <a:off x="1" y="1"/>
              <a:ext cx="1582993" cy="1435510"/>
            </a:xfrm>
            <a:prstGeom prst="diagStripe">
              <a:avLst>
                <a:gd name="adj" fmla="val 62778"/>
              </a:avLst>
            </a:prstGeom>
            <a:solidFill>
              <a:schemeClr val="accent2">
                <a:lumMod val="20000"/>
                <a:lumOff val="80000"/>
              </a:schemeClr>
            </a:solidFill>
            <a:ln>
              <a:noFill/>
            </a:ln>
            <a:effectLst>
              <a:outerShdw blurRad="127000" algn="ctr" rotWithShape="0">
                <a:schemeClr val="accent1">
                  <a:lumMod val="1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斜纹 22">
              <a:extLst>
                <a:ext uri="{FF2B5EF4-FFF2-40B4-BE49-F238E27FC236}">
                  <a16:creationId xmlns:a16="http://schemas.microsoft.com/office/drawing/2014/main" id="{EA65343E-AC0A-1F42-A007-984B7F7C9746}"/>
                </a:ext>
              </a:extLst>
            </p:cNvPr>
            <p:cNvSpPr/>
            <p:nvPr userDrawn="1"/>
          </p:nvSpPr>
          <p:spPr>
            <a:xfrm>
              <a:off x="1" y="0"/>
              <a:ext cx="1465005" cy="1317523"/>
            </a:xfrm>
            <a:prstGeom prst="diagStripe">
              <a:avLst>
                <a:gd name="adj" fmla="val 6277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5" name="图片 14" descr="粉色的花&#10;&#10;描述已自动生成">
            <a:extLst>
              <a:ext uri="{FF2B5EF4-FFF2-40B4-BE49-F238E27FC236}">
                <a16:creationId xmlns:a16="http://schemas.microsoft.com/office/drawing/2014/main" id="{A0795F35-8737-B237-E6C7-CAA51514C0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6" name="任意多边形: 形状 15">
            <a:extLst>
              <a:ext uri="{FF2B5EF4-FFF2-40B4-BE49-F238E27FC236}">
                <a16:creationId xmlns:a16="http://schemas.microsoft.com/office/drawing/2014/main" id="{BD10F3BA-0E47-BCCD-E77A-2F4FDB7B742B}"/>
              </a:ext>
            </a:extLst>
          </p:cNvPr>
          <p:cNvSpPr/>
          <p:nvPr userDrawn="1"/>
        </p:nvSpPr>
        <p:spPr>
          <a:xfrm>
            <a:off x="5876478" y="-1"/>
            <a:ext cx="6315522" cy="6368717"/>
          </a:xfrm>
          <a:custGeom>
            <a:avLst/>
            <a:gdLst>
              <a:gd name="connsiteX0" fmla="*/ 723689 w 6315522"/>
              <a:gd name="connsiteY0" fmla="*/ 0 h 6368717"/>
              <a:gd name="connsiteX1" fmla="*/ 6315522 w 6315522"/>
              <a:gd name="connsiteY1" fmla="*/ 0 h 6368717"/>
              <a:gd name="connsiteX2" fmla="*/ 6315522 w 6315522"/>
              <a:gd name="connsiteY2" fmla="*/ 5683488 h 6368717"/>
              <a:gd name="connsiteX3" fmla="*/ 6163212 w 6315522"/>
              <a:gd name="connsiteY3" fmla="*/ 5781132 h 6368717"/>
              <a:gd name="connsiteX4" fmla="*/ 4058653 w 6315522"/>
              <a:gd name="connsiteY4" fmla="*/ 6368717 h 6368717"/>
              <a:gd name="connsiteX5" fmla="*/ 0 w 6315522"/>
              <a:gd name="connsiteY5" fmla="*/ 2310064 h 6368717"/>
              <a:gd name="connsiteX6" fmla="*/ 693155 w 6315522"/>
              <a:gd name="connsiteY6" fmla="*/ 40833 h 636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5522" h="6368717">
                <a:moveTo>
                  <a:pt x="723689" y="0"/>
                </a:moveTo>
                <a:lnTo>
                  <a:pt x="6315522" y="0"/>
                </a:lnTo>
                <a:lnTo>
                  <a:pt x="6315522" y="5683488"/>
                </a:lnTo>
                <a:lnTo>
                  <a:pt x="6163212" y="5781132"/>
                </a:lnTo>
                <a:cubicBezTo>
                  <a:pt x="5549556" y="6153999"/>
                  <a:pt x="4829180" y="6368717"/>
                  <a:pt x="4058653" y="6368717"/>
                </a:cubicBezTo>
                <a:cubicBezTo>
                  <a:pt x="1817121" y="6368717"/>
                  <a:pt x="0" y="4551596"/>
                  <a:pt x="0" y="2310064"/>
                </a:cubicBezTo>
                <a:cubicBezTo>
                  <a:pt x="0" y="1469490"/>
                  <a:pt x="255533" y="688598"/>
                  <a:pt x="693155" y="40833"/>
                </a:cubicBezTo>
                <a:close/>
              </a:path>
            </a:pathLst>
          </a:custGeom>
          <a:noFill/>
          <a:ln>
            <a:gradFill flip="none" rotWithShape="1">
              <a:gsLst>
                <a:gs pos="0">
                  <a:schemeClr val="accent2">
                    <a:alpha val="0"/>
                  </a:schemeClr>
                </a:gs>
                <a:gs pos="50000">
                  <a:srgbClr val="F3AFC0"/>
                </a:gs>
                <a:gs pos="92000">
                  <a:schemeClr val="accent2">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a16="http://schemas.microsoft.com/office/drawing/2014/main" id="{405C4765-FCF3-578C-DA1B-8BA450553AB2}"/>
              </a:ext>
            </a:extLst>
          </p:cNvPr>
          <p:cNvGrpSpPr/>
          <p:nvPr userDrawn="1"/>
        </p:nvGrpSpPr>
        <p:grpSpPr>
          <a:xfrm>
            <a:off x="-211015" y="-112542"/>
            <a:ext cx="3366987" cy="7026813"/>
            <a:chOff x="260649" y="-112542"/>
            <a:chExt cx="2895323" cy="7026813"/>
          </a:xfrm>
        </p:grpSpPr>
        <p:sp>
          <p:nvSpPr>
            <p:cNvPr id="18" name="任意多边形: 形状 17">
              <a:extLst>
                <a:ext uri="{FF2B5EF4-FFF2-40B4-BE49-F238E27FC236}">
                  <a16:creationId xmlns:a16="http://schemas.microsoft.com/office/drawing/2014/main" id="{06F823C5-2D4B-1D94-D4EC-35B0E193013D}"/>
                </a:ext>
              </a:extLst>
            </p:cNvPr>
            <p:cNvSpPr/>
            <p:nvPr/>
          </p:nvSpPr>
          <p:spPr>
            <a:xfrm>
              <a:off x="464693" y="-112542"/>
              <a:ext cx="2452537" cy="6970542"/>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a:solidFill>
                <a:schemeClr val="accent3">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B8FFC310-B59E-30A9-7926-F2B2DD5DEBCB}"/>
                </a:ext>
              </a:extLst>
            </p:cNvPr>
            <p:cNvSpPr/>
            <p:nvPr/>
          </p:nvSpPr>
          <p:spPr>
            <a:xfrm>
              <a:off x="435544" y="-112542"/>
              <a:ext cx="2515792" cy="6978581"/>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cap="flat" cmpd="sng" algn="ctr">
              <a:solidFill>
                <a:srgbClr val="FABBC7"/>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任意多边形: 形状 19">
              <a:extLst>
                <a:ext uri="{FF2B5EF4-FFF2-40B4-BE49-F238E27FC236}">
                  <a16:creationId xmlns:a16="http://schemas.microsoft.com/office/drawing/2014/main" id="{FA8594B6-FEA7-6762-1603-C8F6868823FC}"/>
                </a:ext>
              </a:extLst>
            </p:cNvPr>
            <p:cNvSpPr/>
            <p:nvPr/>
          </p:nvSpPr>
          <p:spPr>
            <a:xfrm>
              <a:off x="406395" y="-112542"/>
              <a:ext cx="2579047" cy="6986619"/>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cap="flat" cmpd="sng" algn="ctr">
              <a:solidFill>
                <a:srgbClr val="FAC2CD"/>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任意多边形: 形状 20">
              <a:extLst>
                <a:ext uri="{FF2B5EF4-FFF2-40B4-BE49-F238E27FC236}">
                  <a16:creationId xmlns:a16="http://schemas.microsoft.com/office/drawing/2014/main" id="{23A9AC31-D84F-2588-BEB7-4CC90B9F77CF}"/>
                </a:ext>
              </a:extLst>
            </p:cNvPr>
            <p:cNvSpPr/>
            <p:nvPr/>
          </p:nvSpPr>
          <p:spPr>
            <a:xfrm>
              <a:off x="377246" y="-112542"/>
              <a:ext cx="2642302" cy="6994658"/>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cap="flat" cmpd="sng" algn="ctr">
              <a:solidFill>
                <a:srgbClr val="FAC9D3"/>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任意多边形: 形状 21">
              <a:extLst>
                <a:ext uri="{FF2B5EF4-FFF2-40B4-BE49-F238E27FC236}">
                  <a16:creationId xmlns:a16="http://schemas.microsoft.com/office/drawing/2014/main" id="{4BC9A785-91A5-FC64-E443-D4C9B6AC1619}"/>
                </a:ext>
              </a:extLst>
            </p:cNvPr>
            <p:cNvSpPr/>
            <p:nvPr/>
          </p:nvSpPr>
          <p:spPr>
            <a:xfrm>
              <a:off x="348096" y="-112542"/>
              <a:ext cx="2705558" cy="7002697"/>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cap="flat" cmpd="sng" algn="ctr">
              <a:solidFill>
                <a:srgbClr val="FAD0D9"/>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任意多边形: 形状 22">
              <a:extLst>
                <a:ext uri="{FF2B5EF4-FFF2-40B4-BE49-F238E27FC236}">
                  <a16:creationId xmlns:a16="http://schemas.microsoft.com/office/drawing/2014/main" id="{DDA72C8D-7E27-9D75-365F-C058A852AAFC}"/>
                </a:ext>
              </a:extLst>
            </p:cNvPr>
            <p:cNvSpPr/>
            <p:nvPr/>
          </p:nvSpPr>
          <p:spPr>
            <a:xfrm>
              <a:off x="318947" y="-112542"/>
              <a:ext cx="2768813" cy="7010736"/>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cap="flat" cmpd="sng" algn="ctr">
              <a:solidFill>
                <a:srgbClr val="FAD7DF"/>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任意多边形: 形状 23">
              <a:extLst>
                <a:ext uri="{FF2B5EF4-FFF2-40B4-BE49-F238E27FC236}">
                  <a16:creationId xmlns:a16="http://schemas.microsoft.com/office/drawing/2014/main" id="{B7DF9730-1EB7-4318-3D1E-4789FAA2F570}"/>
                </a:ext>
              </a:extLst>
            </p:cNvPr>
            <p:cNvSpPr/>
            <p:nvPr/>
          </p:nvSpPr>
          <p:spPr>
            <a:xfrm>
              <a:off x="289798" y="-112542"/>
              <a:ext cx="2832068" cy="7018774"/>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Lst>
              <a:ahLst/>
              <a:cxnLst>
                <a:cxn ang="0">
                  <a:pos x="connsiteX0" y="connsiteY0"/>
                </a:cxn>
                <a:cxn ang="0">
                  <a:pos x="connsiteX1" y="connsiteY1"/>
                </a:cxn>
                <a:cxn ang="0">
                  <a:pos x="connsiteX2" y="connsiteY2"/>
                </a:cxn>
                <a:cxn ang="0">
                  <a:pos x="connsiteX3" y="connsiteY3"/>
                </a:cxn>
              </a:cxnLst>
              <a:rect l="l" t="t" r="r" b="b"/>
              <a:pathLst>
                <a:path w="2195901" h="6850966">
                  <a:moveTo>
                    <a:pt x="548181" y="0"/>
                  </a:moveTo>
                  <a:cubicBezTo>
                    <a:pt x="197660" y="1033975"/>
                    <a:pt x="-152860" y="2067951"/>
                    <a:pt x="69879" y="3094892"/>
                  </a:cubicBezTo>
                  <a:cubicBezTo>
                    <a:pt x="292617" y="4121834"/>
                    <a:pt x="1530575" y="5535637"/>
                    <a:pt x="1884612" y="6161649"/>
                  </a:cubicBezTo>
                  <a:cubicBezTo>
                    <a:pt x="2238649" y="6787661"/>
                    <a:pt x="2194101" y="6850966"/>
                    <a:pt x="2194101" y="6850966"/>
                  </a:cubicBezTo>
                </a:path>
              </a:pathLst>
            </a:custGeom>
            <a:noFill/>
            <a:ln w="352425" cap="flat" cmpd="sng" algn="ctr">
              <a:solidFill>
                <a:srgbClr val="FADEE5"/>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5" name="任意多边形: 形状 24">
              <a:extLst>
                <a:ext uri="{FF2B5EF4-FFF2-40B4-BE49-F238E27FC236}">
                  <a16:creationId xmlns:a16="http://schemas.microsoft.com/office/drawing/2014/main" id="{1B9AF10E-83EC-796C-D41D-B59851044F4F}"/>
                </a:ext>
              </a:extLst>
            </p:cNvPr>
            <p:cNvSpPr/>
            <p:nvPr/>
          </p:nvSpPr>
          <p:spPr>
            <a:xfrm>
              <a:off x="260649" y="-112542"/>
              <a:ext cx="2895323" cy="7026813"/>
            </a:xfrm>
            <a:custGeom>
              <a:avLst/>
              <a:gdLst>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 name="connsiteX0" fmla="*/ 548181 w 2195901"/>
                <a:gd name="connsiteY0" fmla="*/ 0 h 6850966"/>
                <a:gd name="connsiteX1" fmla="*/ 69879 w 2195901"/>
                <a:gd name="connsiteY1" fmla="*/ 3094892 h 6850966"/>
                <a:gd name="connsiteX2" fmla="*/ 1884612 w 2195901"/>
                <a:gd name="connsiteY2" fmla="*/ 6161649 h 6850966"/>
                <a:gd name="connsiteX3" fmla="*/ 2194101 w 2195901"/>
                <a:gd name="connsiteY3" fmla="*/ 6850966 h 6850966"/>
                <a:gd name="connsiteX0" fmla="*/ 552513 w 2214367"/>
                <a:gd name="connsiteY0" fmla="*/ 0 h 6850966"/>
                <a:gd name="connsiteX1" fmla="*/ 74211 w 2214367"/>
                <a:gd name="connsiteY1" fmla="*/ 3094892 h 6850966"/>
                <a:gd name="connsiteX2" fmla="*/ 1953716 w 2214367"/>
                <a:gd name="connsiteY2" fmla="*/ 6064865 h 6850966"/>
                <a:gd name="connsiteX3" fmla="*/ 2198433 w 2214367"/>
                <a:gd name="connsiteY3" fmla="*/ 6850966 h 6850966"/>
                <a:gd name="connsiteX0" fmla="*/ 552513 w 2151977"/>
                <a:gd name="connsiteY0" fmla="*/ 0 h 6878619"/>
                <a:gd name="connsiteX1" fmla="*/ 74211 w 2151977"/>
                <a:gd name="connsiteY1" fmla="*/ 3094892 h 6878619"/>
                <a:gd name="connsiteX2" fmla="*/ 1953716 w 2151977"/>
                <a:gd name="connsiteY2" fmla="*/ 6064865 h 6878619"/>
                <a:gd name="connsiteX3" fmla="*/ 2079684 w 2151977"/>
                <a:gd name="connsiteY3" fmla="*/ 6878619 h 6878619"/>
                <a:gd name="connsiteX0" fmla="*/ 552513 w 2221824"/>
                <a:gd name="connsiteY0" fmla="*/ 0 h 6906271"/>
                <a:gd name="connsiteX1" fmla="*/ 74211 w 2221824"/>
                <a:gd name="connsiteY1" fmla="*/ 3094892 h 6906271"/>
                <a:gd name="connsiteX2" fmla="*/ 1953716 w 2221824"/>
                <a:gd name="connsiteY2" fmla="*/ 6064865 h 6906271"/>
                <a:gd name="connsiteX3" fmla="*/ 2209228 w 2221824"/>
                <a:gd name="connsiteY3" fmla="*/ 6906271 h 6906271"/>
              </a:gdLst>
              <a:ahLst/>
              <a:cxnLst>
                <a:cxn ang="0">
                  <a:pos x="connsiteX0" y="connsiteY0"/>
                </a:cxn>
                <a:cxn ang="0">
                  <a:pos x="connsiteX1" y="connsiteY1"/>
                </a:cxn>
                <a:cxn ang="0">
                  <a:pos x="connsiteX2" y="connsiteY2"/>
                </a:cxn>
                <a:cxn ang="0">
                  <a:pos x="connsiteX3" y="connsiteY3"/>
                </a:cxn>
              </a:cxnLst>
              <a:rect l="l" t="t" r="r" b="b"/>
              <a:pathLst>
                <a:path w="2221824" h="6906271">
                  <a:moveTo>
                    <a:pt x="552513" y="0"/>
                  </a:moveTo>
                  <a:cubicBezTo>
                    <a:pt x="201992" y="1033975"/>
                    <a:pt x="-159323" y="2084081"/>
                    <a:pt x="74211" y="3094892"/>
                  </a:cubicBezTo>
                  <a:cubicBezTo>
                    <a:pt x="307745" y="4105703"/>
                    <a:pt x="1070709" y="4899625"/>
                    <a:pt x="1953716" y="6064865"/>
                  </a:cubicBezTo>
                  <a:cubicBezTo>
                    <a:pt x="2307753" y="6690877"/>
                    <a:pt x="2209228" y="6906271"/>
                    <a:pt x="2209228" y="6906271"/>
                  </a:cubicBezTo>
                </a:path>
              </a:pathLst>
            </a:custGeom>
            <a:noFill/>
            <a:ln w="35242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itle 1">
            <a:extLst>
              <a:ext uri="{FF2B5EF4-FFF2-40B4-BE49-F238E27FC236}">
                <a16:creationId xmlns:a16="http://schemas.microsoft.com/office/drawing/2014/main" id="{5B6A57CB-0894-627D-3947-5FD513FE1DE1}"/>
              </a:ext>
            </a:extLst>
          </p:cNvPr>
          <p:cNvSpPr>
            <a:spLocks noGrp="1"/>
          </p:cNvSpPr>
          <p:nvPr>
            <p:ph type="title" hasCustomPrompt="1"/>
          </p:nvPr>
        </p:nvSpPr>
        <p:spPr>
          <a:xfrm>
            <a:off x="1129216" y="521295"/>
            <a:ext cx="5528258" cy="530989"/>
          </a:xfrm>
        </p:spPr>
        <p:txBody>
          <a:bodyPr/>
          <a:lstStyle>
            <a:lvl1pPr>
              <a:defRPr>
                <a:solidFill>
                  <a:schemeClr val="accent2">
                    <a:lumMod val="75000"/>
                  </a:schemeClr>
                </a:solidFill>
              </a:defRPr>
            </a:lvl1pPr>
          </a:lstStyle>
          <a:p>
            <a:r>
              <a:rPr lang="en-US" altLang="zh-CN" dirty="0"/>
              <a:t>Click to edit title</a:t>
            </a:r>
            <a:endParaRPr lang="zh-CN" altLang="en-US" dirty="0"/>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 name="内容占位符 6" descr="桌子上的水果和蔬菜沙拉&#10;&#10;中度可信度描述已自动生成">
            <a:extLst>
              <a:ext uri="{FF2B5EF4-FFF2-40B4-BE49-F238E27FC236}">
                <a16:creationId xmlns:a16="http://schemas.microsoft.com/office/drawing/2014/main" id="{5EAAC8DC-7BFC-4EF6-FA34-DD078E809C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465128" y="3429000"/>
            <a:ext cx="6726872" cy="3429000"/>
          </a:xfrm>
          <a:prstGeom prst="rect">
            <a:avLst/>
          </a:prstGeom>
        </p:spPr>
      </p:pic>
      <p:pic>
        <p:nvPicPr>
          <p:cNvPr id="3" name="内容占位符 6" descr="桌子上的水果和蔬菜沙拉&#10;&#10;中度可信度描述已自动生成">
            <a:extLst>
              <a:ext uri="{FF2B5EF4-FFF2-40B4-BE49-F238E27FC236}">
                <a16:creationId xmlns:a16="http://schemas.microsoft.com/office/drawing/2014/main" id="{16D4D346-D389-E733-58A9-1325C1C6E04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92488" y="0"/>
            <a:ext cx="8799512" cy="3429000"/>
          </a:xfrm>
          <a:prstGeom prst="rect">
            <a:avLst/>
          </a:prstGeom>
        </p:spPr>
      </p:pic>
      <p:pic>
        <p:nvPicPr>
          <p:cNvPr id="4" name="内容占位符 6" descr="桌子上的水果和蔬菜沙拉&#10;&#10;中度可信度描述已自动生成">
            <a:extLst>
              <a:ext uri="{FF2B5EF4-FFF2-40B4-BE49-F238E27FC236}">
                <a16:creationId xmlns:a16="http://schemas.microsoft.com/office/drawing/2014/main" id="{C1C9F574-34AC-A059-B6B7-50DBCE10F5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5465128" cy="6858000"/>
          </a:xfrm>
          <a:prstGeom prst="rect">
            <a:avLst/>
          </a:prstGeom>
        </p:spPr>
      </p:pic>
      <p:sp>
        <p:nvSpPr>
          <p:cNvPr id="5" name="矩形 4">
            <a:extLst>
              <a:ext uri="{FF2B5EF4-FFF2-40B4-BE49-F238E27FC236}">
                <a16:creationId xmlns:a16="http://schemas.microsoft.com/office/drawing/2014/main" id="{E28BA39A-EDFC-EB67-2F39-1A645AE6C6EA}"/>
              </a:ext>
            </a:extLst>
          </p:cNvPr>
          <p:cNvSpPr/>
          <p:nvPr userDrawn="1"/>
        </p:nvSpPr>
        <p:spPr>
          <a:xfrm>
            <a:off x="0" y="0"/>
            <a:ext cx="12192000" cy="6857999"/>
          </a:xfrm>
          <a:prstGeom prst="rect">
            <a:avLst/>
          </a:prstGeom>
          <a:gradFill flip="none" rotWithShape="1">
            <a:gsLst>
              <a:gs pos="22000">
                <a:schemeClr val="accent2">
                  <a:lumMod val="20000"/>
                  <a:lumOff val="80000"/>
                </a:schemeClr>
              </a:gs>
              <a:gs pos="77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内容占位符 6" descr="桌子上的水果和蔬菜沙拉&#10;&#10;中度可信度描述已自动生成">
            <a:extLst>
              <a:ext uri="{FF2B5EF4-FFF2-40B4-BE49-F238E27FC236}">
                <a16:creationId xmlns:a16="http://schemas.microsoft.com/office/drawing/2014/main" id="{677AC211-466F-84F3-4E46-EED5534B66F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5465128" cy="6858000"/>
          </a:xfrm>
          <a:prstGeom prst="rect">
            <a:avLst/>
          </a:prstGeom>
        </p:spPr>
      </p:pic>
      <p:grpSp>
        <p:nvGrpSpPr>
          <p:cNvPr id="6" name="组合 5">
            <a:extLst>
              <a:ext uri="{FF2B5EF4-FFF2-40B4-BE49-F238E27FC236}">
                <a16:creationId xmlns:a16="http://schemas.microsoft.com/office/drawing/2014/main" id="{74EBDFF6-0A4B-0388-844C-9CEF5E1BFC3A}"/>
              </a:ext>
            </a:extLst>
          </p:cNvPr>
          <p:cNvGrpSpPr/>
          <p:nvPr userDrawn="1"/>
        </p:nvGrpSpPr>
        <p:grpSpPr>
          <a:xfrm>
            <a:off x="1" y="0"/>
            <a:ext cx="1582993" cy="1435511"/>
            <a:chOff x="1" y="0"/>
            <a:chExt cx="1582993" cy="1435511"/>
          </a:xfrm>
        </p:grpSpPr>
        <p:sp>
          <p:nvSpPr>
            <p:cNvPr id="7" name="斜纹 6">
              <a:extLst>
                <a:ext uri="{FF2B5EF4-FFF2-40B4-BE49-F238E27FC236}">
                  <a16:creationId xmlns:a16="http://schemas.microsoft.com/office/drawing/2014/main" id="{9005C3A1-3881-0C52-C511-90894C9FC0B0}"/>
                </a:ext>
              </a:extLst>
            </p:cNvPr>
            <p:cNvSpPr/>
            <p:nvPr userDrawn="1"/>
          </p:nvSpPr>
          <p:spPr>
            <a:xfrm>
              <a:off x="1" y="1"/>
              <a:ext cx="1582993" cy="1435510"/>
            </a:xfrm>
            <a:prstGeom prst="diagStripe">
              <a:avLst>
                <a:gd name="adj" fmla="val 62778"/>
              </a:avLst>
            </a:prstGeom>
            <a:solidFill>
              <a:schemeClr val="accent2">
                <a:lumMod val="20000"/>
                <a:lumOff val="80000"/>
              </a:schemeClr>
            </a:solidFill>
            <a:ln>
              <a:noFill/>
            </a:ln>
            <a:effectLst>
              <a:outerShdw blurRad="127000" algn="ctr" rotWithShape="0">
                <a:schemeClr val="accent1">
                  <a:lumMod val="1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斜纹 7">
              <a:extLst>
                <a:ext uri="{FF2B5EF4-FFF2-40B4-BE49-F238E27FC236}">
                  <a16:creationId xmlns:a16="http://schemas.microsoft.com/office/drawing/2014/main" id="{1597D28C-C66D-0561-8E5A-0AA3C9A926A6}"/>
                </a:ext>
              </a:extLst>
            </p:cNvPr>
            <p:cNvSpPr/>
            <p:nvPr userDrawn="1"/>
          </p:nvSpPr>
          <p:spPr>
            <a:xfrm>
              <a:off x="1" y="0"/>
              <a:ext cx="1465005" cy="1317523"/>
            </a:xfrm>
            <a:prstGeom prst="diagStripe">
              <a:avLst>
                <a:gd name="adj" fmla="val 6277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Title 1">
            <a:extLst>
              <a:ext uri="{FF2B5EF4-FFF2-40B4-BE49-F238E27FC236}">
                <a16:creationId xmlns:a16="http://schemas.microsoft.com/office/drawing/2014/main" id="{E916C7D3-5372-5527-AC56-DFD68B84A76E}"/>
              </a:ext>
            </a:extLst>
          </p:cNvPr>
          <p:cNvSpPr>
            <a:spLocks noGrp="1"/>
          </p:cNvSpPr>
          <p:nvPr>
            <p:ph type="title" hasCustomPrompt="1"/>
          </p:nvPr>
        </p:nvSpPr>
        <p:spPr>
          <a:xfrm>
            <a:off x="1129216" y="521295"/>
            <a:ext cx="5528258" cy="530989"/>
          </a:xfrm>
        </p:spPr>
        <p:txBody>
          <a:bodyPr/>
          <a:lstStyle>
            <a:lvl1pPr>
              <a:defRPr>
                <a:solidFill>
                  <a:schemeClr val="accent2">
                    <a:lumMod val="75000"/>
                  </a:schemeClr>
                </a:solidFill>
              </a:defRPr>
            </a:lvl1pPr>
          </a:lstStyle>
          <a:p>
            <a:r>
              <a:rPr lang="en-US" altLang="zh-CN" dirty="0"/>
              <a:t>Click to edit title</a:t>
            </a:r>
            <a:endParaRPr lang="zh-CN" altLang="en-US" dirty="0"/>
          </a:p>
        </p:txBody>
      </p:sp>
    </p:spTree>
    <p:extLst>
      <p:ext uri="{BB962C8B-B14F-4D97-AF65-F5344CB8AC3E}">
        <p14:creationId xmlns:p14="http://schemas.microsoft.com/office/powerpoint/2010/main" val="3214363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pic>
        <p:nvPicPr>
          <p:cNvPr id="2" name="图片 1" descr="红色的花&#10;&#10;描述已自动生成">
            <a:extLst>
              <a:ext uri="{FF2B5EF4-FFF2-40B4-BE49-F238E27FC236}">
                <a16:creationId xmlns:a16="http://schemas.microsoft.com/office/drawing/2014/main" id="{95F43781-AC10-441E-AD67-E34D693DA07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3429000"/>
            <a:ext cx="5137890" cy="3431950"/>
          </a:xfrm>
          <a:prstGeom prst="rect">
            <a:avLst/>
          </a:prstGeom>
        </p:spPr>
      </p:pic>
      <p:sp>
        <p:nvSpPr>
          <p:cNvPr id="3" name="矩形 2">
            <a:extLst>
              <a:ext uri="{FF2B5EF4-FFF2-40B4-BE49-F238E27FC236}">
                <a16:creationId xmlns:a16="http://schemas.microsoft.com/office/drawing/2014/main" id="{848D3E53-73AC-3DBB-B762-E3FA241C8874}"/>
              </a:ext>
            </a:extLst>
          </p:cNvPr>
          <p:cNvSpPr/>
          <p:nvPr userDrawn="1"/>
        </p:nvSpPr>
        <p:spPr>
          <a:xfrm>
            <a:off x="-1" y="-1"/>
            <a:ext cx="12192000" cy="6858000"/>
          </a:xfrm>
          <a:prstGeom prst="rect">
            <a:avLst/>
          </a:prstGeom>
          <a:gradFill flip="none" rotWithShape="1">
            <a:gsLst>
              <a:gs pos="1000">
                <a:schemeClr val="accent2">
                  <a:lumMod val="20000"/>
                  <a:lumOff val="80000"/>
                </a:schemeClr>
              </a:gs>
              <a:gs pos="76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35B19BB-373A-3D30-102F-527D9DCC89DD}"/>
              </a:ext>
            </a:extLst>
          </p:cNvPr>
          <p:cNvGrpSpPr/>
          <p:nvPr userDrawn="1"/>
        </p:nvGrpSpPr>
        <p:grpSpPr>
          <a:xfrm>
            <a:off x="1" y="0"/>
            <a:ext cx="1582993" cy="1435511"/>
            <a:chOff x="1" y="0"/>
            <a:chExt cx="1582993" cy="1435511"/>
          </a:xfrm>
        </p:grpSpPr>
        <p:sp>
          <p:nvSpPr>
            <p:cNvPr id="5" name="斜纹 4">
              <a:extLst>
                <a:ext uri="{FF2B5EF4-FFF2-40B4-BE49-F238E27FC236}">
                  <a16:creationId xmlns:a16="http://schemas.microsoft.com/office/drawing/2014/main" id="{709114F1-D67B-F53B-6C7C-CBB7AB45949B}"/>
                </a:ext>
              </a:extLst>
            </p:cNvPr>
            <p:cNvSpPr/>
            <p:nvPr userDrawn="1"/>
          </p:nvSpPr>
          <p:spPr>
            <a:xfrm>
              <a:off x="1" y="1"/>
              <a:ext cx="1582993" cy="1435510"/>
            </a:xfrm>
            <a:prstGeom prst="diagStripe">
              <a:avLst>
                <a:gd name="adj" fmla="val 62778"/>
              </a:avLst>
            </a:prstGeom>
            <a:solidFill>
              <a:schemeClr val="accent2">
                <a:lumMod val="20000"/>
                <a:lumOff val="80000"/>
              </a:schemeClr>
            </a:solidFill>
            <a:ln>
              <a:noFill/>
            </a:ln>
            <a:effectLst>
              <a:outerShdw blurRad="127000" algn="ctr" rotWithShape="0">
                <a:schemeClr val="accent1">
                  <a:lumMod val="1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斜纹 5">
              <a:extLst>
                <a:ext uri="{FF2B5EF4-FFF2-40B4-BE49-F238E27FC236}">
                  <a16:creationId xmlns:a16="http://schemas.microsoft.com/office/drawing/2014/main" id="{5E3501BB-EF2D-299D-2870-17E8F2356499}"/>
                </a:ext>
              </a:extLst>
            </p:cNvPr>
            <p:cNvSpPr/>
            <p:nvPr userDrawn="1"/>
          </p:nvSpPr>
          <p:spPr>
            <a:xfrm>
              <a:off x="1" y="0"/>
              <a:ext cx="1465005" cy="1317523"/>
            </a:xfrm>
            <a:prstGeom prst="diagStripe">
              <a:avLst>
                <a:gd name="adj" fmla="val 6277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 name="Title 1">
            <a:extLst>
              <a:ext uri="{FF2B5EF4-FFF2-40B4-BE49-F238E27FC236}">
                <a16:creationId xmlns:a16="http://schemas.microsoft.com/office/drawing/2014/main" id="{513ED77B-11A8-5F75-FF05-D58E7713E775}"/>
              </a:ext>
            </a:extLst>
          </p:cNvPr>
          <p:cNvSpPr>
            <a:spLocks noGrp="1"/>
          </p:cNvSpPr>
          <p:nvPr>
            <p:ph type="title" hasCustomPrompt="1"/>
          </p:nvPr>
        </p:nvSpPr>
        <p:spPr>
          <a:xfrm>
            <a:off x="1129216" y="521295"/>
            <a:ext cx="5528258" cy="530989"/>
          </a:xfrm>
        </p:spPr>
        <p:txBody>
          <a:bodyPr/>
          <a:lstStyle>
            <a:lvl1pPr>
              <a:defRPr>
                <a:solidFill>
                  <a:schemeClr val="accent2">
                    <a:lumMod val="75000"/>
                  </a:schemeClr>
                </a:solidFill>
              </a:defRPr>
            </a:lvl1pPr>
          </a:lstStyle>
          <a:p>
            <a:r>
              <a:rPr lang="en-US" altLang="zh-CN" dirty="0"/>
              <a:t>Click to edit title</a:t>
            </a:r>
            <a:endParaRPr lang="zh-CN" altLang="en-US" dirty="0"/>
          </a:p>
        </p:txBody>
      </p:sp>
    </p:spTree>
    <p:extLst>
      <p:ext uri="{BB962C8B-B14F-4D97-AF65-F5344CB8AC3E}">
        <p14:creationId xmlns:p14="http://schemas.microsoft.com/office/powerpoint/2010/main" val="489678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空白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23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r>
              <a:rPr lang="af-ZA" altLang="zh-CN"/>
              <a:t>OfficePLUS</a:t>
            </a:r>
            <a:endParaRPr lang="zh-CN" altLang="en-US"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22581C77-C049-4AAA-A3C8-544909BBB11E}" type="datetime1">
              <a:rPr lang="zh-CN" altLang="en-US" smtClean="0"/>
              <a:t>2023/7/18</a:t>
            </a:fld>
            <a:endParaRPr lang="en-US" altLang="zh-CN"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8" r:id="rId7"/>
    <p:sldLayoutId id="2147483659" r:id="rId8"/>
    <p:sldLayoutId id="2147483660" r:id="rId9"/>
    <p:sldLayoutId id="2147483656" r:id="rId10"/>
    <p:sldLayoutId id="2147483661" r:id="rId11"/>
    <p:sldLayoutId id="2147483662" r:id="rId12"/>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28.sv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a:xfrm>
            <a:off x="660400" y="2285901"/>
            <a:ext cx="8013700" cy="1757362"/>
          </a:xfrm>
        </p:spPr>
        <p:txBody>
          <a:bodyPr>
            <a:noAutofit/>
          </a:bodyPr>
          <a:lstStyle/>
          <a:p>
            <a:r>
              <a:rPr lang="en-GB" altLang="zh-CN" sz="8000" dirty="0"/>
              <a:t>Happy</a:t>
            </a:r>
            <a:br>
              <a:rPr lang="en-GB" altLang="zh-CN" sz="8000" dirty="0"/>
            </a:br>
            <a:r>
              <a:rPr lang="en-GB" altLang="zh-CN" sz="8000" dirty="0"/>
              <a:t>Mother’s Day</a:t>
            </a:r>
            <a:endParaRPr lang="zh-CN" altLang="en-US" sz="8000" dirty="0"/>
          </a:p>
        </p:txBody>
      </p:sp>
      <p:sp>
        <p:nvSpPr>
          <p:cNvPr id="10" name="Subtitle 9">
            <a:extLst>
              <a:ext uri="{FF2B5EF4-FFF2-40B4-BE49-F238E27FC236}">
                <a16:creationId xmlns:a16="http://schemas.microsoft.com/office/drawing/2014/main" id="{0102F8CF-8DD3-43E5-B521-501A3CF124F9}"/>
              </a:ext>
            </a:extLst>
          </p:cNvPr>
          <p:cNvSpPr>
            <a:spLocks noGrp="1"/>
          </p:cNvSpPr>
          <p:nvPr>
            <p:ph type="subTitle" idx="1"/>
          </p:nvPr>
        </p:nvSpPr>
        <p:spPr>
          <a:xfrm>
            <a:off x="660400" y="4080815"/>
            <a:ext cx="6388582" cy="535853"/>
          </a:xfrm>
        </p:spPr>
        <p:txBody>
          <a:bodyPr/>
          <a:lstStyle/>
          <a:p>
            <a:r>
              <a:rPr lang="zh-CN" altLang="en-US" dirty="0"/>
              <a:t>母亲节活动主题模板</a:t>
            </a:r>
            <a:endParaRPr lang="en-GB" altLang="zh-CN" dirty="0"/>
          </a:p>
        </p:txBody>
      </p:sp>
      <p:sp>
        <p:nvSpPr>
          <p:cNvPr id="11" name="Text Placeholder 10">
            <a:extLst>
              <a:ext uri="{FF2B5EF4-FFF2-40B4-BE49-F238E27FC236}">
                <a16:creationId xmlns:a16="http://schemas.microsoft.com/office/drawing/2014/main" id="{7E21516B-4ABB-4E09-987D-1ABA411225D2}"/>
              </a:ext>
            </a:extLst>
          </p:cNvPr>
          <p:cNvSpPr>
            <a:spLocks noGrp="1"/>
          </p:cNvSpPr>
          <p:nvPr>
            <p:ph type="body" sz="quarter" idx="13"/>
          </p:nvPr>
        </p:nvSpPr>
        <p:spPr/>
        <p:txBody>
          <a:bodyPr/>
          <a:lstStyle/>
          <a:p>
            <a:r>
              <a:rPr lang="zh-CN" altLang="en-US" dirty="0"/>
              <a:t>汇报人：</a:t>
            </a:r>
            <a:r>
              <a:rPr lang="en-US" altLang="zh-CN" dirty="0"/>
              <a:t>Candy</a:t>
            </a:r>
            <a:endParaRPr lang="en-GB" altLang="zh-CN" dirty="0"/>
          </a:p>
        </p:txBody>
      </p:sp>
      <p:sp>
        <p:nvSpPr>
          <p:cNvPr id="12" name="Text Placeholder 11">
            <a:extLst>
              <a:ext uri="{FF2B5EF4-FFF2-40B4-BE49-F238E27FC236}">
                <a16:creationId xmlns:a16="http://schemas.microsoft.com/office/drawing/2014/main" id="{BFF7D8B0-524B-4065-95EB-00BAEDA26918}"/>
              </a:ext>
            </a:extLst>
          </p:cNvPr>
          <p:cNvSpPr>
            <a:spLocks noGrp="1"/>
          </p:cNvSpPr>
          <p:nvPr>
            <p:ph type="body" sz="quarter" idx="14"/>
          </p:nvPr>
        </p:nvSpPr>
        <p:spPr/>
        <p:txBody>
          <a:bodyPr/>
          <a:lstStyle/>
          <a:p>
            <a:r>
              <a:rPr lang="en-GB" altLang="zh-CN" dirty="0"/>
              <a:t>www.51pptmoban.com</a:t>
            </a:r>
          </a:p>
        </p:txBody>
      </p:sp>
      <p:sp>
        <p:nvSpPr>
          <p:cNvPr id="2" name="Logo Placeholder 5">
            <a:extLst>
              <a:ext uri="{FF2B5EF4-FFF2-40B4-BE49-F238E27FC236}">
                <a16:creationId xmlns:a16="http://schemas.microsoft.com/office/drawing/2014/main" id="{C414D752-5585-CACC-7A4B-BAB7531AFFA3}"/>
              </a:ext>
            </a:extLst>
          </p:cNvPr>
          <p:cNvSpPr txBox="1">
            <a:spLocks/>
          </p:cNvSpPr>
          <p:nvPr/>
        </p:nvSpPr>
        <p:spPr>
          <a:xfrm>
            <a:off x="660400" y="723900"/>
            <a:ext cx="1039091" cy="296271"/>
          </a:xfrm>
          <a:prstGeom prst="rect">
            <a:avLst/>
          </a:prstGeom>
        </p:spPr>
        <p:txBody>
          <a:bodyPr vert="horz" wrap="none"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LOGO HERE</a:t>
            </a:r>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24D8767E-E3AB-35C4-884A-C327CF86314E}"/>
              </a:ext>
            </a:extLst>
          </p:cNvPr>
          <p:cNvSpPr>
            <a:spLocks noGrp="1"/>
          </p:cNvSpPr>
          <p:nvPr>
            <p:ph type="title"/>
          </p:nvPr>
        </p:nvSpPr>
        <p:spPr/>
        <p:txBody>
          <a:bodyPr/>
          <a:lstStyle/>
          <a:p>
            <a:r>
              <a:rPr lang="zh-CN" altLang="en-US" dirty="0"/>
              <a:t>请在此处输入标题</a:t>
            </a:r>
          </a:p>
        </p:txBody>
      </p:sp>
      <p:grpSp>
        <p:nvGrpSpPr>
          <p:cNvPr id="41" name="组合 40">
            <a:extLst>
              <a:ext uri="{FF2B5EF4-FFF2-40B4-BE49-F238E27FC236}">
                <a16:creationId xmlns:a16="http://schemas.microsoft.com/office/drawing/2014/main" id="{F0892903-9171-5B93-A248-E3D1E2BCD087}"/>
              </a:ext>
            </a:extLst>
          </p:cNvPr>
          <p:cNvGrpSpPr/>
          <p:nvPr/>
        </p:nvGrpSpPr>
        <p:grpSpPr>
          <a:xfrm>
            <a:off x="834563" y="2073449"/>
            <a:ext cx="101417" cy="2145625"/>
            <a:chOff x="834563" y="2073449"/>
            <a:chExt cx="101417" cy="2145625"/>
          </a:xfrm>
        </p:grpSpPr>
        <p:sp>
          <p:nvSpPr>
            <p:cNvPr id="34" name="椭圆 33">
              <a:extLst>
                <a:ext uri="{FF2B5EF4-FFF2-40B4-BE49-F238E27FC236}">
                  <a16:creationId xmlns:a16="http://schemas.microsoft.com/office/drawing/2014/main" id="{4B1E26BE-4D5E-4DA5-25B1-24ECA94A64EE}"/>
                </a:ext>
              </a:extLst>
            </p:cNvPr>
            <p:cNvSpPr/>
            <p:nvPr/>
          </p:nvSpPr>
          <p:spPr>
            <a:xfrm>
              <a:off x="834563" y="2073449"/>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E8D72B34-022C-7704-07B5-A494424A4B01}"/>
                </a:ext>
              </a:extLst>
            </p:cNvPr>
            <p:cNvCxnSpPr>
              <a:cxnSpLocks/>
            </p:cNvCxnSpPr>
            <p:nvPr/>
          </p:nvCxnSpPr>
          <p:spPr>
            <a:xfrm flipV="1">
              <a:off x="885272" y="2124158"/>
              <a:ext cx="0" cy="209491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450DE216-8BB4-8E9E-63A9-43B413F01F46}"/>
              </a:ext>
            </a:extLst>
          </p:cNvPr>
          <p:cNvGrpSpPr/>
          <p:nvPr/>
        </p:nvGrpSpPr>
        <p:grpSpPr>
          <a:xfrm>
            <a:off x="3353173" y="2410331"/>
            <a:ext cx="101417" cy="2145625"/>
            <a:chOff x="834563" y="2073449"/>
            <a:chExt cx="101417" cy="2145625"/>
          </a:xfrm>
        </p:grpSpPr>
        <p:sp>
          <p:nvSpPr>
            <p:cNvPr id="43" name="椭圆 42">
              <a:extLst>
                <a:ext uri="{FF2B5EF4-FFF2-40B4-BE49-F238E27FC236}">
                  <a16:creationId xmlns:a16="http://schemas.microsoft.com/office/drawing/2014/main" id="{40BE857F-284B-9FDD-E20A-3CE33DAC0A4B}"/>
                </a:ext>
              </a:extLst>
            </p:cNvPr>
            <p:cNvSpPr/>
            <p:nvPr/>
          </p:nvSpPr>
          <p:spPr>
            <a:xfrm>
              <a:off x="834563" y="2073449"/>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id="{CAD55529-6940-F91A-18EE-CE0775C012EE}"/>
                </a:ext>
              </a:extLst>
            </p:cNvPr>
            <p:cNvCxnSpPr>
              <a:cxnSpLocks/>
            </p:cNvCxnSpPr>
            <p:nvPr/>
          </p:nvCxnSpPr>
          <p:spPr>
            <a:xfrm flipV="1">
              <a:off x="885272" y="2124158"/>
              <a:ext cx="0" cy="2094916"/>
            </a:xfrm>
            <a:prstGeom prst="line">
              <a:avLst/>
            </a:prstGeom>
          </p:spPr>
          <p:style>
            <a:lnRef idx="1">
              <a:schemeClr val="accent1"/>
            </a:lnRef>
            <a:fillRef idx="0">
              <a:schemeClr val="accent1"/>
            </a:fillRef>
            <a:effectRef idx="0">
              <a:schemeClr val="accent1"/>
            </a:effectRef>
            <a:fontRef idx="minor">
              <a:schemeClr val="tx1"/>
            </a:fontRef>
          </p:style>
        </p:cxnSp>
      </p:grpSp>
      <p:sp>
        <p:nvSpPr>
          <p:cNvPr id="46" name="椭圆 45">
            <a:extLst>
              <a:ext uri="{FF2B5EF4-FFF2-40B4-BE49-F238E27FC236}">
                <a16:creationId xmlns:a16="http://schemas.microsoft.com/office/drawing/2014/main" id="{C18D3B62-CBCA-8780-C79A-2BBD00A41F7E}"/>
              </a:ext>
            </a:extLst>
          </p:cNvPr>
          <p:cNvSpPr/>
          <p:nvPr/>
        </p:nvSpPr>
        <p:spPr>
          <a:xfrm>
            <a:off x="5922492" y="2070844"/>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id="{5966F60C-C0F9-4E01-4FAF-1523FEED1EFA}"/>
              </a:ext>
            </a:extLst>
          </p:cNvPr>
          <p:cNvCxnSpPr>
            <a:cxnSpLocks/>
            <a:endCxn id="46" idx="4"/>
          </p:cNvCxnSpPr>
          <p:nvPr/>
        </p:nvCxnSpPr>
        <p:spPr>
          <a:xfrm flipV="1">
            <a:off x="5973201" y="2172261"/>
            <a:ext cx="0" cy="2974649"/>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CD9C8EEE-7428-8445-CE19-35F81793A394}"/>
              </a:ext>
            </a:extLst>
          </p:cNvPr>
          <p:cNvGrpSpPr/>
          <p:nvPr/>
        </p:nvGrpSpPr>
        <p:grpSpPr>
          <a:xfrm>
            <a:off x="8796742" y="1847212"/>
            <a:ext cx="101417" cy="4136493"/>
            <a:chOff x="850605" y="2073449"/>
            <a:chExt cx="101417" cy="4136493"/>
          </a:xfrm>
        </p:grpSpPr>
        <p:sp>
          <p:nvSpPr>
            <p:cNvPr id="49" name="椭圆 48">
              <a:extLst>
                <a:ext uri="{FF2B5EF4-FFF2-40B4-BE49-F238E27FC236}">
                  <a16:creationId xmlns:a16="http://schemas.microsoft.com/office/drawing/2014/main" id="{BC56EAC0-DBBB-DBCE-7A95-3B169692B63A}"/>
                </a:ext>
              </a:extLst>
            </p:cNvPr>
            <p:cNvSpPr/>
            <p:nvPr/>
          </p:nvSpPr>
          <p:spPr>
            <a:xfrm>
              <a:off x="850605" y="2073449"/>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id="{5F8BB853-E04B-29D2-C3E4-68D87F607786}"/>
                </a:ext>
              </a:extLst>
            </p:cNvPr>
            <p:cNvCxnSpPr>
              <a:cxnSpLocks/>
            </p:cNvCxnSpPr>
            <p:nvPr/>
          </p:nvCxnSpPr>
          <p:spPr>
            <a:xfrm flipV="1">
              <a:off x="885272" y="2124158"/>
              <a:ext cx="0" cy="4085784"/>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9" name="图片 18">
            <a:extLst>
              <a:ext uri="{FF2B5EF4-FFF2-40B4-BE49-F238E27FC236}">
                <a16:creationId xmlns:a16="http://schemas.microsoft.com/office/drawing/2014/main" id="{52DF0E25-C77E-4EC4-6E50-C327292261C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042" y="3936925"/>
            <a:ext cx="12192000" cy="2937117"/>
          </a:xfrm>
          <a:prstGeom prst="rect">
            <a:avLst/>
          </a:prstGeom>
        </p:spPr>
      </p:pic>
      <p:grpSp>
        <p:nvGrpSpPr>
          <p:cNvPr id="53" name="组合 52">
            <a:extLst>
              <a:ext uri="{FF2B5EF4-FFF2-40B4-BE49-F238E27FC236}">
                <a16:creationId xmlns:a16="http://schemas.microsoft.com/office/drawing/2014/main" id="{5B677E31-C11D-7536-160F-DF6DF829F8EC}"/>
              </a:ext>
            </a:extLst>
          </p:cNvPr>
          <p:cNvGrpSpPr/>
          <p:nvPr/>
        </p:nvGrpSpPr>
        <p:grpSpPr>
          <a:xfrm>
            <a:off x="885272" y="1996855"/>
            <a:ext cx="2306624" cy="1735540"/>
            <a:chOff x="885272" y="1996855"/>
            <a:chExt cx="2919046" cy="1735540"/>
          </a:xfrm>
        </p:grpSpPr>
        <p:sp>
          <p:nvSpPr>
            <p:cNvPr id="51" name="文本框 50">
              <a:extLst>
                <a:ext uri="{FF2B5EF4-FFF2-40B4-BE49-F238E27FC236}">
                  <a16:creationId xmlns:a16="http://schemas.microsoft.com/office/drawing/2014/main" id="{25588F80-0EB7-A9C0-982D-3DD1569456A2}"/>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52" name="文本框 51">
              <a:extLst>
                <a:ext uri="{FF2B5EF4-FFF2-40B4-BE49-F238E27FC236}">
                  <a16:creationId xmlns:a16="http://schemas.microsoft.com/office/drawing/2014/main" id="{4E6B6FD0-DFFE-5731-7F01-4469230ECEFA}"/>
                </a:ext>
              </a:extLst>
            </p:cNvPr>
            <p:cNvSpPr txBox="1"/>
            <p:nvPr/>
          </p:nvSpPr>
          <p:spPr>
            <a:xfrm>
              <a:off x="885272" y="2366187"/>
              <a:ext cx="2691894" cy="1366208"/>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grpSp>
        <p:nvGrpSpPr>
          <p:cNvPr id="54" name="组合 53">
            <a:extLst>
              <a:ext uri="{FF2B5EF4-FFF2-40B4-BE49-F238E27FC236}">
                <a16:creationId xmlns:a16="http://schemas.microsoft.com/office/drawing/2014/main" id="{86D8846C-7340-00EA-F753-0823A3CF0A9D}"/>
              </a:ext>
            </a:extLst>
          </p:cNvPr>
          <p:cNvGrpSpPr/>
          <p:nvPr/>
        </p:nvGrpSpPr>
        <p:grpSpPr>
          <a:xfrm>
            <a:off x="3479457" y="2352901"/>
            <a:ext cx="2919046" cy="1735540"/>
            <a:chOff x="885272" y="1996855"/>
            <a:chExt cx="2919046" cy="1735540"/>
          </a:xfrm>
        </p:grpSpPr>
        <p:sp>
          <p:nvSpPr>
            <p:cNvPr id="55" name="文本框 54">
              <a:extLst>
                <a:ext uri="{FF2B5EF4-FFF2-40B4-BE49-F238E27FC236}">
                  <a16:creationId xmlns:a16="http://schemas.microsoft.com/office/drawing/2014/main" id="{135049FF-00BC-79A8-9A87-04B765A3945D}"/>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56" name="文本框 55">
              <a:extLst>
                <a:ext uri="{FF2B5EF4-FFF2-40B4-BE49-F238E27FC236}">
                  <a16:creationId xmlns:a16="http://schemas.microsoft.com/office/drawing/2014/main" id="{47EFEF40-84E0-1AC5-6C1D-3767763D897A}"/>
                </a:ext>
              </a:extLst>
            </p:cNvPr>
            <p:cNvSpPr txBox="1"/>
            <p:nvPr/>
          </p:nvSpPr>
          <p:spPr>
            <a:xfrm>
              <a:off x="885273" y="2366187"/>
              <a:ext cx="2102262" cy="1366208"/>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grpSp>
        <p:nvGrpSpPr>
          <p:cNvPr id="57" name="组合 56">
            <a:extLst>
              <a:ext uri="{FF2B5EF4-FFF2-40B4-BE49-F238E27FC236}">
                <a16:creationId xmlns:a16="http://schemas.microsoft.com/office/drawing/2014/main" id="{33036685-FB37-67A4-AC4E-0E18AF9D7D9F}"/>
              </a:ext>
            </a:extLst>
          </p:cNvPr>
          <p:cNvGrpSpPr/>
          <p:nvPr/>
        </p:nvGrpSpPr>
        <p:grpSpPr>
          <a:xfrm>
            <a:off x="6108442" y="1996855"/>
            <a:ext cx="2919046" cy="1735540"/>
            <a:chOff x="885272" y="1996855"/>
            <a:chExt cx="2919046" cy="1735540"/>
          </a:xfrm>
        </p:grpSpPr>
        <p:sp>
          <p:nvSpPr>
            <p:cNvPr id="58" name="文本框 57">
              <a:extLst>
                <a:ext uri="{FF2B5EF4-FFF2-40B4-BE49-F238E27FC236}">
                  <a16:creationId xmlns:a16="http://schemas.microsoft.com/office/drawing/2014/main" id="{0CF0C340-FB05-1980-576C-6D0BFDAEC0DC}"/>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59" name="文本框 58">
              <a:extLst>
                <a:ext uri="{FF2B5EF4-FFF2-40B4-BE49-F238E27FC236}">
                  <a16:creationId xmlns:a16="http://schemas.microsoft.com/office/drawing/2014/main" id="{8F857612-E05A-0ADA-73FD-C49BBB58F5FA}"/>
                </a:ext>
              </a:extLst>
            </p:cNvPr>
            <p:cNvSpPr txBox="1"/>
            <p:nvPr/>
          </p:nvSpPr>
          <p:spPr>
            <a:xfrm>
              <a:off x="885273" y="2366187"/>
              <a:ext cx="2042596" cy="1366208"/>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grpSp>
        <p:nvGrpSpPr>
          <p:cNvPr id="62" name="组合 61">
            <a:extLst>
              <a:ext uri="{FF2B5EF4-FFF2-40B4-BE49-F238E27FC236}">
                <a16:creationId xmlns:a16="http://schemas.microsoft.com/office/drawing/2014/main" id="{F171956F-9D95-2901-0A3E-DA3496285D40}"/>
              </a:ext>
            </a:extLst>
          </p:cNvPr>
          <p:cNvGrpSpPr/>
          <p:nvPr/>
        </p:nvGrpSpPr>
        <p:grpSpPr>
          <a:xfrm>
            <a:off x="8992687" y="1762335"/>
            <a:ext cx="2919046" cy="1735540"/>
            <a:chOff x="885272" y="1996855"/>
            <a:chExt cx="2919046" cy="1735540"/>
          </a:xfrm>
        </p:grpSpPr>
        <p:sp>
          <p:nvSpPr>
            <p:cNvPr id="63" name="文本框 62">
              <a:extLst>
                <a:ext uri="{FF2B5EF4-FFF2-40B4-BE49-F238E27FC236}">
                  <a16:creationId xmlns:a16="http://schemas.microsoft.com/office/drawing/2014/main" id="{98C39633-DDF2-D158-CFAA-E3B91A20EA1A}"/>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64" name="文本框 63">
              <a:extLst>
                <a:ext uri="{FF2B5EF4-FFF2-40B4-BE49-F238E27FC236}">
                  <a16:creationId xmlns:a16="http://schemas.microsoft.com/office/drawing/2014/main" id="{BFEEF22C-6DB9-AFAD-5DDA-EFA2CBB83408}"/>
                </a:ext>
              </a:extLst>
            </p:cNvPr>
            <p:cNvSpPr txBox="1"/>
            <p:nvPr/>
          </p:nvSpPr>
          <p:spPr>
            <a:xfrm>
              <a:off x="885273" y="2366187"/>
              <a:ext cx="2016558" cy="1366208"/>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spTree>
    <p:extLst>
      <p:ext uri="{BB962C8B-B14F-4D97-AF65-F5344CB8AC3E}">
        <p14:creationId xmlns:p14="http://schemas.microsoft.com/office/powerpoint/2010/main" val="17172506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022FAC4-27B8-CE4A-BFD3-0DEABC5946D7}"/>
              </a:ext>
            </a:extLst>
          </p:cNvPr>
          <p:cNvSpPr>
            <a:spLocks noGrp="1"/>
          </p:cNvSpPr>
          <p:nvPr>
            <p:ph type="body" idx="1"/>
          </p:nvPr>
        </p:nvSpPr>
        <p:spPr/>
        <p:txBody>
          <a:bodyPr anchor="ctr"/>
          <a:lstStyle/>
          <a:p>
            <a:r>
              <a:rPr lang="en-US" altLang="zh-CN" dirty="0"/>
              <a:t>Click to edit text</a:t>
            </a:r>
          </a:p>
        </p:txBody>
      </p:sp>
      <p:sp>
        <p:nvSpPr>
          <p:cNvPr id="7" name="文本占位符 6">
            <a:extLst>
              <a:ext uri="{FF2B5EF4-FFF2-40B4-BE49-F238E27FC236}">
                <a16:creationId xmlns:a16="http://schemas.microsoft.com/office/drawing/2014/main" id="{AC7D88AD-2EB4-ABD6-3569-2EB66A32F370}"/>
              </a:ext>
            </a:extLst>
          </p:cNvPr>
          <p:cNvSpPr>
            <a:spLocks noGrp="1"/>
          </p:cNvSpPr>
          <p:nvPr>
            <p:ph type="body" sz="quarter" idx="13"/>
          </p:nvPr>
        </p:nvSpPr>
        <p:spPr/>
        <p:txBody>
          <a:bodyPr/>
          <a:lstStyle/>
          <a:p>
            <a:r>
              <a:rPr lang="en-US" altLang="zh-CN" dirty="0"/>
              <a:t>03</a:t>
            </a:r>
            <a:endParaRPr lang="zh-CN" altLang="en-US" dirty="0"/>
          </a:p>
        </p:txBody>
      </p:sp>
      <p:sp>
        <p:nvSpPr>
          <p:cNvPr id="2" name="标题 1">
            <a:extLst>
              <a:ext uri="{FF2B5EF4-FFF2-40B4-BE49-F238E27FC236}">
                <a16:creationId xmlns:a16="http://schemas.microsoft.com/office/drawing/2014/main" id="{B45ED099-F138-D854-3749-9F1FBCE2BB8F}"/>
              </a:ext>
            </a:extLst>
          </p:cNvPr>
          <p:cNvSpPr>
            <a:spLocks noGrp="1"/>
          </p:cNvSpPr>
          <p:nvPr>
            <p:ph type="title"/>
          </p:nvPr>
        </p:nvSpPr>
        <p:spPr/>
        <p:txBody>
          <a:bodyPr>
            <a:normAutofit fontScale="90000"/>
          </a:bodyPr>
          <a:lstStyle/>
          <a:p>
            <a:r>
              <a:rPr lang="zh-CN" altLang="en-US" dirty="0"/>
              <a:t>请在此处输入标题</a:t>
            </a:r>
          </a:p>
        </p:txBody>
      </p:sp>
    </p:spTree>
    <p:extLst>
      <p:ext uri="{BB962C8B-B14F-4D97-AF65-F5344CB8AC3E}">
        <p14:creationId xmlns:p14="http://schemas.microsoft.com/office/powerpoint/2010/main" val="941793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红色的花&#10;&#10;描述已自动生成">
            <a:extLst>
              <a:ext uri="{FF2B5EF4-FFF2-40B4-BE49-F238E27FC236}">
                <a16:creationId xmlns:a16="http://schemas.microsoft.com/office/drawing/2014/main" id="{C444EC4B-53F2-5D58-DF46-446AF5CD13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3429000"/>
            <a:ext cx="5137890" cy="3431950"/>
          </a:xfrm>
          <a:prstGeom prst="rect">
            <a:avLst/>
          </a:prstGeom>
        </p:spPr>
      </p:pic>
      <p:sp>
        <p:nvSpPr>
          <p:cNvPr id="4" name="标题 3">
            <a:extLst>
              <a:ext uri="{FF2B5EF4-FFF2-40B4-BE49-F238E27FC236}">
                <a16:creationId xmlns:a16="http://schemas.microsoft.com/office/drawing/2014/main" id="{6F70ED92-91D2-DD82-28D5-DB5948C368A8}"/>
              </a:ext>
            </a:extLst>
          </p:cNvPr>
          <p:cNvSpPr>
            <a:spLocks noGrp="1"/>
          </p:cNvSpPr>
          <p:nvPr>
            <p:ph type="title"/>
          </p:nvPr>
        </p:nvSpPr>
        <p:spPr/>
        <p:txBody>
          <a:bodyPr/>
          <a:lstStyle/>
          <a:p>
            <a:r>
              <a:rPr lang="zh-CN" altLang="en-US" dirty="0"/>
              <a:t>请在此输入标题</a:t>
            </a:r>
          </a:p>
        </p:txBody>
      </p:sp>
      <p:sp>
        <p:nvSpPr>
          <p:cNvPr id="7" name="Text Placeholder 3">
            <a:extLst>
              <a:ext uri="{FF2B5EF4-FFF2-40B4-BE49-F238E27FC236}">
                <a16:creationId xmlns:a16="http://schemas.microsoft.com/office/drawing/2014/main" id="{00BAC8E8-E9D8-5F25-C677-87EA437E98FB}"/>
              </a:ext>
            </a:extLst>
          </p:cNvPr>
          <p:cNvSpPr txBox="1">
            <a:spLocks/>
          </p:cNvSpPr>
          <p:nvPr/>
        </p:nvSpPr>
        <p:spPr>
          <a:xfrm>
            <a:off x="1129216" y="2113693"/>
            <a:ext cx="4042610" cy="140754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en-US" altLang="zh-CN" sz="1600" dirty="0">
                <a:solidFill>
                  <a:schemeClr val="bg2">
                    <a:lumMod val="25000"/>
                  </a:schemeClr>
                </a:solidFill>
                <a:latin typeface="+mn-ea"/>
              </a:rPr>
              <a:t>Click here to type in the content you want. Click here to type in the content you want. Click here to type in the content you want</a:t>
            </a:r>
          </a:p>
        </p:txBody>
      </p:sp>
      <p:sp>
        <p:nvSpPr>
          <p:cNvPr id="9" name="矩形: 圆角 8">
            <a:extLst>
              <a:ext uri="{FF2B5EF4-FFF2-40B4-BE49-F238E27FC236}">
                <a16:creationId xmlns:a16="http://schemas.microsoft.com/office/drawing/2014/main" id="{D6AB5653-4C8A-0AD4-642A-7F0A7E3D190E}"/>
              </a:ext>
            </a:extLst>
          </p:cNvPr>
          <p:cNvSpPr/>
          <p:nvPr/>
        </p:nvSpPr>
        <p:spPr>
          <a:xfrm>
            <a:off x="1193384" y="1603254"/>
            <a:ext cx="3703515" cy="451618"/>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请在此输入标题</a:t>
            </a:r>
          </a:p>
        </p:txBody>
      </p:sp>
      <p:graphicFrame>
        <p:nvGraphicFramePr>
          <p:cNvPr id="13" name="图表 12">
            <a:extLst>
              <a:ext uri="{FF2B5EF4-FFF2-40B4-BE49-F238E27FC236}">
                <a16:creationId xmlns:a16="http://schemas.microsoft.com/office/drawing/2014/main" id="{A286D6A7-31A4-AD22-D097-DA9B016783B2}"/>
              </a:ext>
            </a:extLst>
          </p:cNvPr>
          <p:cNvGraphicFramePr/>
          <p:nvPr>
            <p:extLst>
              <p:ext uri="{D42A27DB-BD31-4B8C-83A1-F6EECF244321}">
                <p14:modId xmlns:p14="http://schemas.microsoft.com/office/powerpoint/2010/main" val="2909614812"/>
              </p:ext>
            </p:extLst>
          </p:nvPr>
        </p:nvGraphicFramePr>
        <p:xfrm>
          <a:off x="6096000" y="1249371"/>
          <a:ext cx="5528258" cy="48676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8380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a:extLst>
              <a:ext uri="{FF2B5EF4-FFF2-40B4-BE49-F238E27FC236}">
                <a16:creationId xmlns:a16="http://schemas.microsoft.com/office/drawing/2014/main" id="{3D23875D-1B23-56C7-AC04-5E12EC684F9D}"/>
              </a:ext>
            </a:extLst>
          </p:cNvPr>
          <p:cNvSpPr/>
          <p:nvPr/>
        </p:nvSpPr>
        <p:spPr>
          <a:xfrm>
            <a:off x="8404684" y="2482220"/>
            <a:ext cx="3071027" cy="30710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81459695-F934-404F-A54F-13AA833FE919}"/>
              </a:ext>
            </a:extLst>
          </p:cNvPr>
          <p:cNvSpPr/>
          <p:nvPr/>
        </p:nvSpPr>
        <p:spPr>
          <a:xfrm>
            <a:off x="4629206" y="1409479"/>
            <a:ext cx="3071027" cy="30710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DA46CB2-C0AD-B698-4C27-A7379735452B}"/>
              </a:ext>
            </a:extLst>
          </p:cNvPr>
          <p:cNvSpPr/>
          <p:nvPr/>
        </p:nvSpPr>
        <p:spPr>
          <a:xfrm>
            <a:off x="881713" y="2513828"/>
            <a:ext cx="3071027" cy="30710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4">
            <a:extLst>
              <a:ext uri="{FF2B5EF4-FFF2-40B4-BE49-F238E27FC236}">
                <a16:creationId xmlns:a16="http://schemas.microsoft.com/office/drawing/2014/main" id="{3A673A73-58BE-4B77-3CCD-14E4C14DCF77}"/>
              </a:ext>
            </a:extLst>
          </p:cNvPr>
          <p:cNvSpPr>
            <a:spLocks noGrp="1"/>
          </p:cNvSpPr>
          <p:nvPr>
            <p:ph type="title"/>
          </p:nvPr>
        </p:nvSpPr>
        <p:spPr/>
        <p:txBody>
          <a:bodyPr/>
          <a:lstStyle/>
          <a:p>
            <a:r>
              <a:rPr lang="zh-CN" altLang="en-US" dirty="0"/>
              <a:t>请在此处输入标题</a:t>
            </a:r>
          </a:p>
        </p:txBody>
      </p:sp>
      <p:grpSp>
        <p:nvGrpSpPr>
          <p:cNvPr id="19" name="组合 18">
            <a:extLst>
              <a:ext uri="{FF2B5EF4-FFF2-40B4-BE49-F238E27FC236}">
                <a16:creationId xmlns:a16="http://schemas.microsoft.com/office/drawing/2014/main" id="{8A1E2D41-F2BF-0B49-BEE9-DEDFCDD3FBE8}"/>
              </a:ext>
            </a:extLst>
          </p:cNvPr>
          <p:cNvGrpSpPr/>
          <p:nvPr/>
        </p:nvGrpSpPr>
        <p:grpSpPr>
          <a:xfrm>
            <a:off x="620330" y="2250931"/>
            <a:ext cx="3579914" cy="3893195"/>
            <a:chOff x="620330" y="2250931"/>
            <a:chExt cx="3579914" cy="3893195"/>
          </a:xfrm>
        </p:grpSpPr>
        <p:pic>
          <p:nvPicPr>
            <p:cNvPr id="4" name="图片 3" descr="形状, 圆圈&#10;&#10;描述已自动生成">
              <a:extLst>
                <a:ext uri="{FF2B5EF4-FFF2-40B4-BE49-F238E27FC236}">
                  <a16:creationId xmlns:a16="http://schemas.microsoft.com/office/drawing/2014/main" id="{C739555D-0485-2159-1798-8ED7E57FC5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0330" y="2250931"/>
              <a:ext cx="3579914" cy="3893195"/>
            </a:xfrm>
            <a:prstGeom prst="rect">
              <a:avLst/>
            </a:prstGeom>
          </p:spPr>
        </p:pic>
        <p:grpSp>
          <p:nvGrpSpPr>
            <p:cNvPr id="17" name="组合 16">
              <a:extLst>
                <a:ext uri="{FF2B5EF4-FFF2-40B4-BE49-F238E27FC236}">
                  <a16:creationId xmlns:a16="http://schemas.microsoft.com/office/drawing/2014/main" id="{764A9553-F1B7-100E-06AA-51BA1F9D4515}"/>
                </a:ext>
              </a:extLst>
            </p:cNvPr>
            <p:cNvGrpSpPr/>
            <p:nvPr/>
          </p:nvGrpSpPr>
          <p:grpSpPr>
            <a:xfrm>
              <a:off x="1251209" y="2642936"/>
              <a:ext cx="2486118" cy="2391408"/>
              <a:chOff x="1251209" y="2642936"/>
              <a:chExt cx="2486118" cy="2391408"/>
            </a:xfrm>
          </p:grpSpPr>
          <p:grpSp>
            <p:nvGrpSpPr>
              <p:cNvPr id="8" name="组合 7">
                <a:extLst>
                  <a:ext uri="{FF2B5EF4-FFF2-40B4-BE49-F238E27FC236}">
                    <a16:creationId xmlns:a16="http://schemas.microsoft.com/office/drawing/2014/main" id="{D867EA9F-9691-E7B2-A0F0-4E49B0EA29EC}"/>
                  </a:ext>
                </a:extLst>
              </p:cNvPr>
              <p:cNvGrpSpPr/>
              <p:nvPr/>
            </p:nvGrpSpPr>
            <p:grpSpPr>
              <a:xfrm>
                <a:off x="1251209" y="3557336"/>
                <a:ext cx="2486118" cy="1477008"/>
                <a:chOff x="658121" y="1996855"/>
                <a:chExt cx="3146197" cy="1477008"/>
              </a:xfrm>
            </p:grpSpPr>
            <p:sp>
              <p:nvSpPr>
                <p:cNvPr id="9" name="文本框 8">
                  <a:extLst>
                    <a:ext uri="{FF2B5EF4-FFF2-40B4-BE49-F238E27FC236}">
                      <a16:creationId xmlns:a16="http://schemas.microsoft.com/office/drawing/2014/main" id="{E5B33C60-1F1B-97CB-2A65-BF391EEFFB30}"/>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10" name="文本框 9">
                  <a:extLst>
                    <a:ext uri="{FF2B5EF4-FFF2-40B4-BE49-F238E27FC236}">
                      <a16:creationId xmlns:a16="http://schemas.microsoft.com/office/drawing/2014/main" id="{031B9FB1-7AE8-74FB-BF7F-818262975D77}"/>
                    </a:ext>
                  </a:extLst>
                </p:cNvPr>
                <p:cNvSpPr txBox="1"/>
                <p:nvPr/>
              </p:nvSpPr>
              <p:spPr>
                <a:xfrm>
                  <a:off x="658121" y="2366187"/>
                  <a:ext cx="3007973" cy="1107676"/>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pic>
            <p:nvPicPr>
              <p:cNvPr id="18" name="图形 17" descr="手提包 纯色填充">
                <a:extLst>
                  <a:ext uri="{FF2B5EF4-FFF2-40B4-BE49-F238E27FC236}">
                    <a16:creationId xmlns:a16="http://schemas.microsoft.com/office/drawing/2014/main" id="{0912F478-AFBC-41F3-9192-7EFD2BE0C16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953087" y="2642936"/>
                <a:ext cx="914400" cy="914400"/>
              </a:xfrm>
              <a:prstGeom prst="rect">
                <a:avLst/>
              </a:prstGeom>
            </p:spPr>
          </p:pic>
        </p:grpSp>
      </p:grpSp>
      <p:grpSp>
        <p:nvGrpSpPr>
          <p:cNvPr id="3" name="组合 2">
            <a:extLst>
              <a:ext uri="{FF2B5EF4-FFF2-40B4-BE49-F238E27FC236}">
                <a16:creationId xmlns:a16="http://schemas.microsoft.com/office/drawing/2014/main" id="{D7C5C957-E65B-4A47-DD64-4DCECFBBCAD8}"/>
              </a:ext>
            </a:extLst>
          </p:cNvPr>
          <p:cNvGrpSpPr/>
          <p:nvPr/>
        </p:nvGrpSpPr>
        <p:grpSpPr>
          <a:xfrm>
            <a:off x="4362190" y="1176109"/>
            <a:ext cx="3579914" cy="3893195"/>
            <a:chOff x="4362190" y="1176109"/>
            <a:chExt cx="3579914" cy="3893195"/>
          </a:xfrm>
        </p:grpSpPr>
        <p:pic>
          <p:nvPicPr>
            <p:cNvPr id="6" name="图片 5" descr="形状, 圆圈&#10;&#10;描述已自动生成">
              <a:extLst>
                <a:ext uri="{FF2B5EF4-FFF2-40B4-BE49-F238E27FC236}">
                  <a16:creationId xmlns:a16="http://schemas.microsoft.com/office/drawing/2014/main" id="{E4A8BC99-D7B7-AE6F-04D6-4DFAE81BCB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62190" y="1176109"/>
              <a:ext cx="3579914" cy="3893195"/>
            </a:xfrm>
            <a:prstGeom prst="rect">
              <a:avLst/>
            </a:prstGeom>
          </p:spPr>
        </p:pic>
        <p:grpSp>
          <p:nvGrpSpPr>
            <p:cNvPr id="2" name="组合 1">
              <a:extLst>
                <a:ext uri="{FF2B5EF4-FFF2-40B4-BE49-F238E27FC236}">
                  <a16:creationId xmlns:a16="http://schemas.microsoft.com/office/drawing/2014/main" id="{5014BA56-14CC-DC78-8823-C83893742FE5}"/>
                </a:ext>
              </a:extLst>
            </p:cNvPr>
            <p:cNvGrpSpPr/>
            <p:nvPr/>
          </p:nvGrpSpPr>
          <p:grpSpPr>
            <a:xfrm>
              <a:off x="5019141" y="1503652"/>
              <a:ext cx="2468572" cy="2382728"/>
              <a:chOff x="5019141" y="1503652"/>
              <a:chExt cx="2468572" cy="2382728"/>
            </a:xfrm>
          </p:grpSpPr>
          <p:grpSp>
            <p:nvGrpSpPr>
              <p:cNvPr id="11" name="组合 10">
                <a:extLst>
                  <a:ext uri="{FF2B5EF4-FFF2-40B4-BE49-F238E27FC236}">
                    <a16:creationId xmlns:a16="http://schemas.microsoft.com/office/drawing/2014/main" id="{B201F7A4-7F7F-F4EA-0744-C0EE2D97791A}"/>
                  </a:ext>
                </a:extLst>
              </p:cNvPr>
              <p:cNvGrpSpPr/>
              <p:nvPr/>
            </p:nvGrpSpPr>
            <p:grpSpPr>
              <a:xfrm>
                <a:off x="5019141" y="2409372"/>
                <a:ext cx="2468572" cy="1477008"/>
                <a:chOff x="680326" y="1996855"/>
                <a:chExt cx="3123992" cy="1477008"/>
              </a:xfrm>
            </p:grpSpPr>
            <p:sp>
              <p:nvSpPr>
                <p:cNvPr id="12" name="文本框 11">
                  <a:extLst>
                    <a:ext uri="{FF2B5EF4-FFF2-40B4-BE49-F238E27FC236}">
                      <a16:creationId xmlns:a16="http://schemas.microsoft.com/office/drawing/2014/main" id="{6A4CBA39-CC5B-B29C-980E-BF72FAEA4B45}"/>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13" name="文本框 12">
                  <a:extLst>
                    <a:ext uri="{FF2B5EF4-FFF2-40B4-BE49-F238E27FC236}">
                      <a16:creationId xmlns:a16="http://schemas.microsoft.com/office/drawing/2014/main" id="{1BAEFA10-5372-2B67-9055-C82A494CC6ED}"/>
                    </a:ext>
                  </a:extLst>
                </p:cNvPr>
                <p:cNvSpPr txBox="1"/>
                <p:nvPr/>
              </p:nvSpPr>
              <p:spPr>
                <a:xfrm>
                  <a:off x="680326" y="2366187"/>
                  <a:ext cx="3123991" cy="1107676"/>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pic>
            <p:nvPicPr>
              <p:cNvPr id="20" name="图形 19" descr="四叶草 纯色填充">
                <a:extLst>
                  <a:ext uri="{FF2B5EF4-FFF2-40B4-BE49-F238E27FC236}">
                    <a16:creationId xmlns:a16="http://schemas.microsoft.com/office/drawing/2014/main" id="{6FDE3571-1221-805D-A33F-0923B9C3304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15263" y="1503652"/>
                <a:ext cx="914400" cy="914400"/>
              </a:xfrm>
              <a:prstGeom prst="rect">
                <a:avLst/>
              </a:prstGeom>
            </p:spPr>
          </p:pic>
        </p:grpSp>
      </p:grpSp>
      <p:grpSp>
        <p:nvGrpSpPr>
          <p:cNvPr id="24" name="组合 23">
            <a:extLst>
              <a:ext uri="{FF2B5EF4-FFF2-40B4-BE49-F238E27FC236}">
                <a16:creationId xmlns:a16="http://schemas.microsoft.com/office/drawing/2014/main" id="{1D0FF4C0-018E-D8D7-1500-E6D4849AB184}"/>
              </a:ext>
            </a:extLst>
          </p:cNvPr>
          <p:cNvGrpSpPr/>
          <p:nvPr/>
        </p:nvGrpSpPr>
        <p:grpSpPr>
          <a:xfrm>
            <a:off x="8104051" y="2250931"/>
            <a:ext cx="3579914" cy="3893195"/>
            <a:chOff x="8104051" y="2250931"/>
            <a:chExt cx="3579914" cy="3893195"/>
          </a:xfrm>
        </p:grpSpPr>
        <p:pic>
          <p:nvPicPr>
            <p:cNvPr id="7" name="图片 6" descr="形状, 圆圈&#10;&#10;描述已自动生成">
              <a:extLst>
                <a:ext uri="{FF2B5EF4-FFF2-40B4-BE49-F238E27FC236}">
                  <a16:creationId xmlns:a16="http://schemas.microsoft.com/office/drawing/2014/main" id="{B7338621-7A17-0C20-D85C-C082865ED7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04051" y="2250931"/>
              <a:ext cx="3579914" cy="3893195"/>
            </a:xfrm>
            <a:prstGeom prst="rect">
              <a:avLst/>
            </a:prstGeom>
          </p:spPr>
        </p:pic>
        <p:grpSp>
          <p:nvGrpSpPr>
            <p:cNvPr id="21" name="组合 20">
              <a:extLst>
                <a:ext uri="{FF2B5EF4-FFF2-40B4-BE49-F238E27FC236}">
                  <a16:creationId xmlns:a16="http://schemas.microsoft.com/office/drawing/2014/main" id="{A1F23F82-6AFD-1705-660C-35FBB79B8609}"/>
                </a:ext>
              </a:extLst>
            </p:cNvPr>
            <p:cNvGrpSpPr/>
            <p:nvPr/>
          </p:nvGrpSpPr>
          <p:grpSpPr>
            <a:xfrm>
              <a:off x="8785825" y="2727156"/>
              <a:ext cx="2420948" cy="2274628"/>
              <a:chOff x="8785825" y="2727156"/>
              <a:chExt cx="2420948" cy="2274628"/>
            </a:xfrm>
          </p:grpSpPr>
          <p:grpSp>
            <p:nvGrpSpPr>
              <p:cNvPr id="14" name="组合 13">
                <a:extLst>
                  <a:ext uri="{FF2B5EF4-FFF2-40B4-BE49-F238E27FC236}">
                    <a16:creationId xmlns:a16="http://schemas.microsoft.com/office/drawing/2014/main" id="{4CBDC071-F687-B992-9CA4-C244915D2189}"/>
                  </a:ext>
                </a:extLst>
              </p:cNvPr>
              <p:cNvGrpSpPr/>
              <p:nvPr/>
            </p:nvGrpSpPr>
            <p:grpSpPr>
              <a:xfrm>
                <a:off x="8785825" y="3557336"/>
                <a:ext cx="2420948" cy="1444448"/>
                <a:chOff x="754274" y="1996855"/>
                <a:chExt cx="3063724" cy="1444448"/>
              </a:xfrm>
            </p:grpSpPr>
            <p:sp>
              <p:nvSpPr>
                <p:cNvPr id="15" name="文本框 14">
                  <a:extLst>
                    <a:ext uri="{FF2B5EF4-FFF2-40B4-BE49-F238E27FC236}">
                      <a16:creationId xmlns:a16="http://schemas.microsoft.com/office/drawing/2014/main" id="{DFEF27DD-B83E-462C-09FC-61853AE6EB97}"/>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16" name="文本框 15">
                  <a:extLst>
                    <a:ext uri="{FF2B5EF4-FFF2-40B4-BE49-F238E27FC236}">
                      <a16:creationId xmlns:a16="http://schemas.microsoft.com/office/drawing/2014/main" id="{C02A6413-744E-1933-1405-D496CEE6A54C}"/>
                    </a:ext>
                  </a:extLst>
                </p:cNvPr>
                <p:cNvSpPr txBox="1"/>
                <p:nvPr/>
              </p:nvSpPr>
              <p:spPr>
                <a:xfrm>
                  <a:off x="754274" y="2333627"/>
                  <a:ext cx="3063724" cy="1107676"/>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pic>
            <p:nvPicPr>
              <p:cNvPr id="22" name="图形 21" descr="小精灵帽 纯色填充">
                <a:extLst>
                  <a:ext uri="{FF2B5EF4-FFF2-40B4-BE49-F238E27FC236}">
                    <a16:creationId xmlns:a16="http://schemas.microsoft.com/office/drawing/2014/main" id="{3227CBDE-5A8D-D8C9-9322-2C23BAC36103}"/>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436808" y="2727156"/>
                <a:ext cx="914400" cy="914400"/>
              </a:xfrm>
              <a:prstGeom prst="rect">
                <a:avLst/>
              </a:prstGeom>
            </p:spPr>
          </p:pic>
        </p:grpSp>
      </p:grpSp>
    </p:spTree>
    <p:extLst>
      <p:ext uri="{BB962C8B-B14F-4D97-AF65-F5344CB8AC3E}">
        <p14:creationId xmlns:p14="http://schemas.microsoft.com/office/powerpoint/2010/main" val="1715336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27E28DB-3F9D-BD88-F8D2-2FC1E5053D42}"/>
              </a:ext>
            </a:extLst>
          </p:cNvPr>
          <p:cNvSpPr>
            <a:spLocks noGrp="1"/>
          </p:cNvSpPr>
          <p:nvPr>
            <p:ph type="title"/>
          </p:nvPr>
        </p:nvSpPr>
        <p:spPr/>
        <p:txBody>
          <a:bodyPr/>
          <a:lstStyle/>
          <a:p>
            <a:r>
              <a:rPr lang="zh-CN" altLang="en-US" dirty="0"/>
              <a:t>请在此输入标题</a:t>
            </a:r>
          </a:p>
        </p:txBody>
      </p:sp>
      <p:sp>
        <p:nvSpPr>
          <p:cNvPr id="4" name="椭圆 3">
            <a:extLst>
              <a:ext uri="{FF2B5EF4-FFF2-40B4-BE49-F238E27FC236}">
                <a16:creationId xmlns:a16="http://schemas.microsoft.com/office/drawing/2014/main" id="{4F09664A-9571-799E-E46F-DFD8109E5F69}"/>
              </a:ext>
            </a:extLst>
          </p:cNvPr>
          <p:cNvSpPr/>
          <p:nvPr/>
        </p:nvSpPr>
        <p:spPr>
          <a:xfrm>
            <a:off x="3970226" y="1440945"/>
            <a:ext cx="4203031" cy="420303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内容占位符 2" descr="带仙人掌的花束">
            <a:extLst>
              <a:ext uri="{FF2B5EF4-FFF2-40B4-BE49-F238E27FC236}">
                <a16:creationId xmlns:a16="http://schemas.microsoft.com/office/drawing/2014/main" id="{AB5D241F-693C-1DBD-C6C1-1884353DA2F1}"/>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4214672" y="1757067"/>
            <a:ext cx="3714138" cy="3570786"/>
          </a:xfrm>
          <a:prstGeom prst="ellipse">
            <a:avLst/>
          </a:prstGeom>
          <a:effectLst>
            <a:outerShdw blurRad="127000" algn="ctr" rotWithShape="0">
              <a:schemeClr val="accent2">
                <a:lumMod val="50000"/>
                <a:alpha val="25000"/>
              </a:schemeClr>
            </a:outerShdw>
          </a:effectLst>
        </p:spPr>
      </p:pic>
      <p:grpSp>
        <p:nvGrpSpPr>
          <p:cNvPr id="6" name="组合 5">
            <a:extLst>
              <a:ext uri="{FF2B5EF4-FFF2-40B4-BE49-F238E27FC236}">
                <a16:creationId xmlns:a16="http://schemas.microsoft.com/office/drawing/2014/main" id="{ECEB399E-1BF9-3862-DE00-C2AB094DB692}"/>
              </a:ext>
            </a:extLst>
          </p:cNvPr>
          <p:cNvGrpSpPr/>
          <p:nvPr/>
        </p:nvGrpSpPr>
        <p:grpSpPr>
          <a:xfrm>
            <a:off x="7923463" y="1459267"/>
            <a:ext cx="3479033" cy="1735540"/>
            <a:chOff x="7923463" y="1459267"/>
            <a:chExt cx="3479033" cy="1735540"/>
          </a:xfrm>
        </p:grpSpPr>
        <p:grpSp>
          <p:nvGrpSpPr>
            <p:cNvPr id="17" name="组合 16">
              <a:extLst>
                <a:ext uri="{FF2B5EF4-FFF2-40B4-BE49-F238E27FC236}">
                  <a16:creationId xmlns:a16="http://schemas.microsoft.com/office/drawing/2014/main" id="{6D47A666-515F-4AF5-81BA-8A50DB388C35}"/>
                </a:ext>
              </a:extLst>
            </p:cNvPr>
            <p:cNvGrpSpPr/>
            <p:nvPr/>
          </p:nvGrpSpPr>
          <p:grpSpPr>
            <a:xfrm flipH="1">
              <a:off x="7923463" y="2058612"/>
              <a:ext cx="1172409" cy="625642"/>
              <a:chOff x="2181726" y="2085474"/>
              <a:chExt cx="1957137" cy="545431"/>
            </a:xfrm>
          </p:grpSpPr>
          <p:cxnSp>
            <p:nvCxnSpPr>
              <p:cNvPr id="18" name="直接连接符 17">
                <a:extLst>
                  <a:ext uri="{FF2B5EF4-FFF2-40B4-BE49-F238E27FC236}">
                    <a16:creationId xmlns:a16="http://schemas.microsoft.com/office/drawing/2014/main" id="{33AFBB32-C554-A959-BF8D-6FADDA2ED3E6}"/>
                  </a:ext>
                </a:extLst>
              </p:cNvPr>
              <p:cNvCxnSpPr>
                <a:cxnSpLocks/>
              </p:cNvCxnSpPr>
              <p:nvPr/>
            </p:nvCxnSpPr>
            <p:spPr>
              <a:xfrm>
                <a:off x="2181726" y="2085474"/>
                <a:ext cx="14117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10B23C5-8F7E-F119-B36C-6CB794945D85}"/>
                  </a:ext>
                </a:extLst>
              </p:cNvPr>
              <p:cNvCxnSpPr>
                <a:cxnSpLocks/>
              </p:cNvCxnSpPr>
              <p:nvPr/>
            </p:nvCxnSpPr>
            <p:spPr>
              <a:xfrm>
                <a:off x="3593432" y="2085474"/>
                <a:ext cx="545431" cy="54543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65B0619A-27E0-43DD-94BB-DAFD54B36CBD}"/>
                </a:ext>
              </a:extLst>
            </p:cNvPr>
            <p:cNvGrpSpPr/>
            <p:nvPr/>
          </p:nvGrpSpPr>
          <p:grpSpPr>
            <a:xfrm>
              <a:off x="9095872" y="1459267"/>
              <a:ext cx="2306624" cy="1735540"/>
              <a:chOff x="885272" y="1996855"/>
              <a:chExt cx="2919046" cy="1735540"/>
            </a:xfrm>
          </p:grpSpPr>
          <p:sp>
            <p:nvSpPr>
              <p:cNvPr id="28" name="文本框 27">
                <a:extLst>
                  <a:ext uri="{FF2B5EF4-FFF2-40B4-BE49-F238E27FC236}">
                    <a16:creationId xmlns:a16="http://schemas.microsoft.com/office/drawing/2014/main" id="{FE366EE8-A610-259A-D35D-DE3AF409BF43}"/>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29" name="文本框 28">
                <a:extLst>
                  <a:ext uri="{FF2B5EF4-FFF2-40B4-BE49-F238E27FC236}">
                    <a16:creationId xmlns:a16="http://schemas.microsoft.com/office/drawing/2014/main" id="{824EB5AA-1DCB-CB36-3B34-C552F25F5F51}"/>
                  </a:ext>
                </a:extLst>
              </p:cNvPr>
              <p:cNvSpPr txBox="1"/>
              <p:nvPr/>
            </p:nvSpPr>
            <p:spPr>
              <a:xfrm>
                <a:off x="885272" y="2366187"/>
                <a:ext cx="2691894" cy="1366208"/>
              </a:xfrm>
              <a:prstGeom prst="rect">
                <a:avLst/>
              </a:prstGeom>
              <a:noFill/>
            </p:spPr>
            <p:txBody>
              <a:bodyPr wrap="square" rtlCol="0">
                <a:spAutoFit/>
              </a:bodyPr>
              <a:lstStyle/>
              <a:p>
                <a:pPr>
                  <a:lnSpc>
                    <a:spcPct val="120000"/>
                  </a:lnSpc>
                </a:pPr>
                <a:r>
                  <a:rPr lang="zh-CN" altLang="en-US" sz="1400" dirty="0">
                    <a:solidFill>
                      <a:schemeClr val="accent2">
                        <a:lumMod val="75000"/>
                      </a:schemeClr>
                    </a:solidFill>
                    <a:latin typeface="+mn-ea"/>
                  </a:rPr>
                  <a:t>请在这里输入正文，阐述与主标题或者关键字词标题相关的具体内容字数可根据需求进行删减或者添加</a:t>
                </a:r>
              </a:p>
            </p:txBody>
          </p:sp>
        </p:grpSp>
      </p:grpSp>
      <p:grpSp>
        <p:nvGrpSpPr>
          <p:cNvPr id="2" name="组合 1">
            <a:extLst>
              <a:ext uri="{FF2B5EF4-FFF2-40B4-BE49-F238E27FC236}">
                <a16:creationId xmlns:a16="http://schemas.microsoft.com/office/drawing/2014/main" id="{C5D23FA9-E89D-F090-3589-D1AA8C566064}"/>
              </a:ext>
            </a:extLst>
          </p:cNvPr>
          <p:cNvGrpSpPr/>
          <p:nvPr/>
        </p:nvGrpSpPr>
        <p:grpSpPr>
          <a:xfrm>
            <a:off x="7956493" y="4382296"/>
            <a:ext cx="3446003" cy="1770425"/>
            <a:chOff x="7956493" y="4382296"/>
            <a:chExt cx="3446003" cy="1770425"/>
          </a:xfrm>
        </p:grpSpPr>
        <p:grpSp>
          <p:nvGrpSpPr>
            <p:cNvPr id="20" name="组合 19">
              <a:extLst>
                <a:ext uri="{FF2B5EF4-FFF2-40B4-BE49-F238E27FC236}">
                  <a16:creationId xmlns:a16="http://schemas.microsoft.com/office/drawing/2014/main" id="{E4734178-5617-1FF1-240C-05264B990FE7}"/>
                </a:ext>
              </a:extLst>
            </p:cNvPr>
            <p:cNvGrpSpPr/>
            <p:nvPr/>
          </p:nvGrpSpPr>
          <p:grpSpPr>
            <a:xfrm flipH="1" flipV="1">
              <a:off x="7956493" y="4382296"/>
              <a:ext cx="1172409" cy="545431"/>
              <a:chOff x="2181726" y="2085474"/>
              <a:chExt cx="1957137" cy="545431"/>
            </a:xfrm>
          </p:grpSpPr>
          <p:cxnSp>
            <p:nvCxnSpPr>
              <p:cNvPr id="21" name="直接连接符 20">
                <a:extLst>
                  <a:ext uri="{FF2B5EF4-FFF2-40B4-BE49-F238E27FC236}">
                    <a16:creationId xmlns:a16="http://schemas.microsoft.com/office/drawing/2014/main" id="{86CF27DF-402B-A8E5-8835-870DB7D3D51B}"/>
                  </a:ext>
                </a:extLst>
              </p:cNvPr>
              <p:cNvCxnSpPr>
                <a:cxnSpLocks/>
              </p:cNvCxnSpPr>
              <p:nvPr/>
            </p:nvCxnSpPr>
            <p:spPr>
              <a:xfrm>
                <a:off x="2181726" y="2085474"/>
                <a:ext cx="14117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C998A36C-1A35-3108-9163-7AEB5B70A4E3}"/>
                  </a:ext>
                </a:extLst>
              </p:cNvPr>
              <p:cNvCxnSpPr>
                <a:cxnSpLocks/>
              </p:cNvCxnSpPr>
              <p:nvPr/>
            </p:nvCxnSpPr>
            <p:spPr>
              <a:xfrm>
                <a:off x="3593432" y="2085474"/>
                <a:ext cx="545431" cy="54543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59C9A485-315C-2E3E-46F9-9B2FC6BE6590}"/>
                </a:ext>
              </a:extLst>
            </p:cNvPr>
            <p:cNvGrpSpPr/>
            <p:nvPr/>
          </p:nvGrpSpPr>
          <p:grpSpPr>
            <a:xfrm>
              <a:off x="9095872" y="4417181"/>
              <a:ext cx="2306624" cy="1735540"/>
              <a:chOff x="885272" y="1996855"/>
              <a:chExt cx="2919046" cy="1735540"/>
            </a:xfrm>
          </p:grpSpPr>
          <p:sp>
            <p:nvSpPr>
              <p:cNvPr id="31" name="文本框 30">
                <a:extLst>
                  <a:ext uri="{FF2B5EF4-FFF2-40B4-BE49-F238E27FC236}">
                    <a16:creationId xmlns:a16="http://schemas.microsoft.com/office/drawing/2014/main" id="{6249EBC7-4089-6FBF-123A-A7A5C20D42A0}"/>
                  </a:ext>
                </a:extLst>
              </p:cNvPr>
              <p:cNvSpPr txBox="1"/>
              <p:nvPr/>
            </p:nvSpPr>
            <p:spPr>
              <a:xfrm>
                <a:off x="885272" y="1996855"/>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32" name="文本框 31">
                <a:extLst>
                  <a:ext uri="{FF2B5EF4-FFF2-40B4-BE49-F238E27FC236}">
                    <a16:creationId xmlns:a16="http://schemas.microsoft.com/office/drawing/2014/main" id="{99241754-6B4C-15E2-5364-4E7DEEE13873}"/>
                  </a:ext>
                </a:extLst>
              </p:cNvPr>
              <p:cNvSpPr txBox="1"/>
              <p:nvPr/>
            </p:nvSpPr>
            <p:spPr>
              <a:xfrm>
                <a:off x="885272" y="2366187"/>
                <a:ext cx="2691894" cy="1366208"/>
              </a:xfrm>
              <a:prstGeom prst="rect">
                <a:avLst/>
              </a:prstGeom>
              <a:noFill/>
            </p:spPr>
            <p:txBody>
              <a:bodyPr wrap="square" rtlCol="0">
                <a:spAutoFit/>
              </a:bodyPr>
              <a:lstStyle/>
              <a:p>
                <a:pPr>
                  <a:lnSpc>
                    <a:spcPct val="120000"/>
                  </a:lnSpc>
                </a:pPr>
                <a:r>
                  <a:rPr lang="zh-CN" altLang="en-US" sz="1400" dirty="0">
                    <a:solidFill>
                      <a:schemeClr val="accent2">
                        <a:lumMod val="75000"/>
                      </a:schemeClr>
                    </a:solidFill>
                    <a:latin typeface="+mn-ea"/>
                  </a:rPr>
                  <a:t>请在这里输入正文，阐述与主标题或者关键字词标题相关的具体内容字数可根据需求进行删减或者添加</a:t>
                </a:r>
              </a:p>
            </p:txBody>
          </p:sp>
        </p:grpSp>
      </p:grpSp>
      <p:grpSp>
        <p:nvGrpSpPr>
          <p:cNvPr id="7" name="组合 6">
            <a:extLst>
              <a:ext uri="{FF2B5EF4-FFF2-40B4-BE49-F238E27FC236}">
                <a16:creationId xmlns:a16="http://schemas.microsoft.com/office/drawing/2014/main" id="{4F610C84-B727-8F43-DBBE-2FEF7DC8E0AB}"/>
              </a:ext>
            </a:extLst>
          </p:cNvPr>
          <p:cNvGrpSpPr/>
          <p:nvPr/>
        </p:nvGrpSpPr>
        <p:grpSpPr>
          <a:xfrm>
            <a:off x="765525" y="1459267"/>
            <a:ext cx="3421464" cy="1735540"/>
            <a:chOff x="765525" y="1459267"/>
            <a:chExt cx="3421464" cy="1735540"/>
          </a:xfrm>
        </p:grpSpPr>
        <p:grpSp>
          <p:nvGrpSpPr>
            <p:cNvPr id="13" name="组合 12">
              <a:extLst>
                <a:ext uri="{FF2B5EF4-FFF2-40B4-BE49-F238E27FC236}">
                  <a16:creationId xmlns:a16="http://schemas.microsoft.com/office/drawing/2014/main" id="{664B49BF-ED8A-D52F-FD7F-A46479316109}"/>
                </a:ext>
              </a:extLst>
            </p:cNvPr>
            <p:cNvGrpSpPr/>
            <p:nvPr/>
          </p:nvGrpSpPr>
          <p:grpSpPr>
            <a:xfrm>
              <a:off x="3048000" y="2085474"/>
              <a:ext cx="1138989" cy="545431"/>
              <a:chOff x="2181726" y="2085474"/>
              <a:chExt cx="1957137" cy="545431"/>
            </a:xfrm>
          </p:grpSpPr>
          <p:cxnSp>
            <p:nvCxnSpPr>
              <p:cNvPr id="8" name="直接连接符 7">
                <a:extLst>
                  <a:ext uri="{FF2B5EF4-FFF2-40B4-BE49-F238E27FC236}">
                    <a16:creationId xmlns:a16="http://schemas.microsoft.com/office/drawing/2014/main" id="{3EADBA4D-D705-F4DC-04A0-E873B4D70994}"/>
                  </a:ext>
                </a:extLst>
              </p:cNvPr>
              <p:cNvCxnSpPr>
                <a:cxnSpLocks/>
              </p:cNvCxnSpPr>
              <p:nvPr/>
            </p:nvCxnSpPr>
            <p:spPr>
              <a:xfrm>
                <a:off x="2181726" y="2085474"/>
                <a:ext cx="14117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D9762F27-5863-979B-6665-2F54AD004C6A}"/>
                  </a:ext>
                </a:extLst>
              </p:cNvPr>
              <p:cNvCxnSpPr>
                <a:cxnSpLocks/>
              </p:cNvCxnSpPr>
              <p:nvPr/>
            </p:nvCxnSpPr>
            <p:spPr>
              <a:xfrm>
                <a:off x="3593432" y="2085474"/>
                <a:ext cx="545431" cy="54543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48A3F1A9-352C-3CDD-B415-CB8FFA1EA02B}"/>
                </a:ext>
              </a:extLst>
            </p:cNvPr>
            <p:cNvGrpSpPr/>
            <p:nvPr/>
          </p:nvGrpSpPr>
          <p:grpSpPr>
            <a:xfrm>
              <a:off x="765525" y="1459267"/>
              <a:ext cx="2306624" cy="1735540"/>
              <a:chOff x="885272" y="1996855"/>
              <a:chExt cx="2919046" cy="1735540"/>
            </a:xfrm>
          </p:grpSpPr>
          <p:sp>
            <p:nvSpPr>
              <p:cNvPr id="34" name="文本框 33">
                <a:extLst>
                  <a:ext uri="{FF2B5EF4-FFF2-40B4-BE49-F238E27FC236}">
                    <a16:creationId xmlns:a16="http://schemas.microsoft.com/office/drawing/2014/main" id="{B625283B-D9AA-2C09-D24A-FB179C72FA2F}"/>
                  </a:ext>
                </a:extLst>
              </p:cNvPr>
              <p:cNvSpPr txBox="1"/>
              <p:nvPr/>
            </p:nvSpPr>
            <p:spPr>
              <a:xfrm>
                <a:off x="885272" y="1996855"/>
                <a:ext cx="2919046" cy="369332"/>
              </a:xfrm>
              <a:prstGeom prst="rect">
                <a:avLst/>
              </a:prstGeom>
              <a:noFill/>
            </p:spPr>
            <p:txBody>
              <a:bodyPr wrap="square" rtlCol="0">
                <a:spAutoFit/>
              </a:bodyPr>
              <a:lstStyle/>
              <a:p>
                <a:pPr algn="r"/>
                <a:r>
                  <a:rPr lang="zh-CN" altLang="en-US" dirty="0">
                    <a:solidFill>
                      <a:schemeClr val="accent2">
                        <a:lumMod val="75000"/>
                      </a:schemeClr>
                    </a:solidFill>
                    <a:latin typeface="+mj-ea"/>
                    <a:ea typeface="+mj-ea"/>
                  </a:rPr>
                  <a:t>请在此处输入标题</a:t>
                </a:r>
              </a:p>
            </p:txBody>
          </p:sp>
          <p:sp>
            <p:nvSpPr>
              <p:cNvPr id="35" name="文本框 34">
                <a:extLst>
                  <a:ext uri="{FF2B5EF4-FFF2-40B4-BE49-F238E27FC236}">
                    <a16:creationId xmlns:a16="http://schemas.microsoft.com/office/drawing/2014/main" id="{1D49B57A-C08A-F430-2319-04AEEFDE026A}"/>
                  </a:ext>
                </a:extLst>
              </p:cNvPr>
              <p:cNvSpPr txBox="1"/>
              <p:nvPr/>
            </p:nvSpPr>
            <p:spPr>
              <a:xfrm>
                <a:off x="1108586" y="2366187"/>
                <a:ext cx="2691894" cy="1366208"/>
              </a:xfrm>
              <a:prstGeom prst="rect">
                <a:avLst/>
              </a:prstGeom>
              <a:noFill/>
            </p:spPr>
            <p:txBody>
              <a:bodyPr wrap="square" rtlCol="0">
                <a:spAutoFit/>
              </a:bodyPr>
              <a:lstStyle/>
              <a:p>
                <a:pPr algn="r">
                  <a:lnSpc>
                    <a:spcPct val="120000"/>
                  </a:lnSpc>
                </a:pPr>
                <a:r>
                  <a:rPr lang="zh-CN" altLang="en-US" sz="1400" dirty="0">
                    <a:solidFill>
                      <a:schemeClr val="accent2">
                        <a:lumMod val="75000"/>
                      </a:schemeClr>
                    </a:solidFill>
                    <a:latin typeface="+mn-ea"/>
                  </a:rPr>
                  <a:t>请在这里输入正文，阐述与主标题或者关键字词标题相关的具体内容字数可根据需求进行删减或者添加</a:t>
                </a:r>
              </a:p>
            </p:txBody>
          </p:sp>
        </p:grpSp>
      </p:grpSp>
      <p:grpSp>
        <p:nvGrpSpPr>
          <p:cNvPr id="9" name="组合 8">
            <a:extLst>
              <a:ext uri="{FF2B5EF4-FFF2-40B4-BE49-F238E27FC236}">
                <a16:creationId xmlns:a16="http://schemas.microsoft.com/office/drawing/2014/main" id="{4FEDC55F-B989-0E3B-266C-FAE0370E69E4}"/>
              </a:ext>
            </a:extLst>
          </p:cNvPr>
          <p:cNvGrpSpPr/>
          <p:nvPr/>
        </p:nvGrpSpPr>
        <p:grpSpPr>
          <a:xfrm>
            <a:off x="765525" y="4414381"/>
            <a:ext cx="3389380" cy="1738340"/>
            <a:chOff x="765525" y="4414381"/>
            <a:chExt cx="3389380" cy="1738340"/>
          </a:xfrm>
        </p:grpSpPr>
        <p:grpSp>
          <p:nvGrpSpPr>
            <p:cNvPr id="14" name="组合 13">
              <a:extLst>
                <a:ext uri="{FF2B5EF4-FFF2-40B4-BE49-F238E27FC236}">
                  <a16:creationId xmlns:a16="http://schemas.microsoft.com/office/drawing/2014/main" id="{1A32433E-C943-3B1F-00D0-99C453C5514E}"/>
                </a:ext>
              </a:extLst>
            </p:cNvPr>
            <p:cNvGrpSpPr/>
            <p:nvPr/>
          </p:nvGrpSpPr>
          <p:grpSpPr>
            <a:xfrm flipV="1">
              <a:off x="3015916" y="4414381"/>
              <a:ext cx="1138989" cy="545431"/>
              <a:chOff x="2181726" y="2085474"/>
              <a:chExt cx="1957137" cy="545431"/>
            </a:xfrm>
          </p:grpSpPr>
          <p:cxnSp>
            <p:nvCxnSpPr>
              <p:cNvPr id="15" name="直接连接符 14">
                <a:extLst>
                  <a:ext uri="{FF2B5EF4-FFF2-40B4-BE49-F238E27FC236}">
                    <a16:creationId xmlns:a16="http://schemas.microsoft.com/office/drawing/2014/main" id="{3F69D53A-E395-5F86-1B9D-902AC73469FC}"/>
                  </a:ext>
                </a:extLst>
              </p:cNvPr>
              <p:cNvCxnSpPr>
                <a:cxnSpLocks/>
              </p:cNvCxnSpPr>
              <p:nvPr/>
            </p:nvCxnSpPr>
            <p:spPr>
              <a:xfrm>
                <a:off x="2181726" y="2085474"/>
                <a:ext cx="14117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5AF7051-4918-EDDC-DDFA-EB349DD64EAA}"/>
                  </a:ext>
                </a:extLst>
              </p:cNvPr>
              <p:cNvCxnSpPr>
                <a:cxnSpLocks/>
              </p:cNvCxnSpPr>
              <p:nvPr/>
            </p:nvCxnSpPr>
            <p:spPr>
              <a:xfrm>
                <a:off x="3593432" y="2085474"/>
                <a:ext cx="545431" cy="54543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18167B0E-E187-E818-BD9A-C3F3DEE9B3F9}"/>
                </a:ext>
              </a:extLst>
            </p:cNvPr>
            <p:cNvGrpSpPr/>
            <p:nvPr/>
          </p:nvGrpSpPr>
          <p:grpSpPr>
            <a:xfrm>
              <a:off x="765525" y="4417181"/>
              <a:ext cx="2306624" cy="1735540"/>
              <a:chOff x="885272" y="1996855"/>
              <a:chExt cx="2919046" cy="1735540"/>
            </a:xfrm>
          </p:grpSpPr>
          <p:sp>
            <p:nvSpPr>
              <p:cNvPr id="37" name="文本框 36">
                <a:extLst>
                  <a:ext uri="{FF2B5EF4-FFF2-40B4-BE49-F238E27FC236}">
                    <a16:creationId xmlns:a16="http://schemas.microsoft.com/office/drawing/2014/main" id="{01CF69B6-D18E-4C5E-596C-1598097AFFD7}"/>
                  </a:ext>
                </a:extLst>
              </p:cNvPr>
              <p:cNvSpPr txBox="1"/>
              <p:nvPr/>
            </p:nvSpPr>
            <p:spPr>
              <a:xfrm>
                <a:off x="885272" y="1996855"/>
                <a:ext cx="2919046" cy="369332"/>
              </a:xfrm>
              <a:prstGeom prst="rect">
                <a:avLst/>
              </a:prstGeom>
              <a:noFill/>
            </p:spPr>
            <p:txBody>
              <a:bodyPr wrap="square" rtlCol="0">
                <a:spAutoFit/>
              </a:bodyPr>
              <a:lstStyle/>
              <a:p>
                <a:pPr algn="r"/>
                <a:r>
                  <a:rPr lang="zh-CN" altLang="en-US" dirty="0">
                    <a:solidFill>
                      <a:schemeClr val="accent2">
                        <a:lumMod val="75000"/>
                      </a:schemeClr>
                    </a:solidFill>
                    <a:latin typeface="+mj-ea"/>
                    <a:ea typeface="+mj-ea"/>
                  </a:rPr>
                  <a:t>请在此处输入标题</a:t>
                </a:r>
              </a:p>
            </p:txBody>
          </p:sp>
          <p:sp>
            <p:nvSpPr>
              <p:cNvPr id="38" name="文本框 37">
                <a:extLst>
                  <a:ext uri="{FF2B5EF4-FFF2-40B4-BE49-F238E27FC236}">
                    <a16:creationId xmlns:a16="http://schemas.microsoft.com/office/drawing/2014/main" id="{CFED80B4-71A9-83B8-E918-FD58114E14AB}"/>
                  </a:ext>
                </a:extLst>
              </p:cNvPr>
              <p:cNvSpPr txBox="1"/>
              <p:nvPr/>
            </p:nvSpPr>
            <p:spPr>
              <a:xfrm>
                <a:off x="1108586" y="2366187"/>
                <a:ext cx="2691894" cy="1366208"/>
              </a:xfrm>
              <a:prstGeom prst="rect">
                <a:avLst/>
              </a:prstGeom>
              <a:noFill/>
            </p:spPr>
            <p:txBody>
              <a:bodyPr wrap="square" rtlCol="0">
                <a:spAutoFit/>
              </a:bodyPr>
              <a:lstStyle/>
              <a:p>
                <a:pPr algn="r">
                  <a:lnSpc>
                    <a:spcPct val="120000"/>
                  </a:lnSpc>
                </a:pPr>
                <a:r>
                  <a:rPr lang="zh-CN" altLang="en-US" sz="1400" dirty="0">
                    <a:solidFill>
                      <a:schemeClr val="accent2">
                        <a:lumMod val="75000"/>
                      </a:schemeClr>
                    </a:solidFill>
                    <a:latin typeface="+mn-ea"/>
                  </a:rPr>
                  <a:t>请在这里输入正文，阐述与主标题或者关键字词标题相关的具体内容字数可根据需求进行删减或者添加</a:t>
                </a:r>
              </a:p>
            </p:txBody>
          </p:sp>
        </p:grpSp>
      </p:grpSp>
    </p:spTree>
    <p:extLst>
      <p:ext uri="{BB962C8B-B14F-4D97-AF65-F5344CB8AC3E}">
        <p14:creationId xmlns:p14="http://schemas.microsoft.com/office/powerpoint/2010/main" val="2488514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11046CD-F07F-5316-D428-CD90FD22E9CE}"/>
              </a:ext>
            </a:extLst>
          </p:cNvPr>
          <p:cNvSpPr>
            <a:spLocks noGrp="1"/>
          </p:cNvSpPr>
          <p:nvPr>
            <p:ph type="body" sz="quarter" idx="13"/>
          </p:nvPr>
        </p:nvSpPr>
        <p:spPr/>
        <p:txBody>
          <a:bodyPr/>
          <a:lstStyle/>
          <a:p>
            <a:r>
              <a:rPr lang="en-US" altLang="zh-CN" dirty="0"/>
              <a:t>THANK YOU</a:t>
            </a:r>
            <a:endParaRPr lang="zh-CN" altLang="en-US" dirty="0"/>
          </a:p>
        </p:txBody>
      </p:sp>
      <p:sp>
        <p:nvSpPr>
          <p:cNvPr id="4" name="Text Placeholder 3">
            <a:extLst>
              <a:ext uri="{FF2B5EF4-FFF2-40B4-BE49-F238E27FC236}">
                <a16:creationId xmlns:a16="http://schemas.microsoft.com/office/drawing/2014/main" id="{0280FE23-3FD0-4989-BBD8-F98469242DB8}"/>
              </a:ext>
            </a:extLst>
          </p:cNvPr>
          <p:cNvSpPr>
            <a:spLocks noGrp="1"/>
          </p:cNvSpPr>
          <p:nvPr>
            <p:ph type="body" sz="quarter" idx="14"/>
          </p:nvPr>
        </p:nvSpPr>
        <p:spPr/>
        <p:txBody>
          <a:bodyPr/>
          <a:lstStyle/>
          <a:p>
            <a:r>
              <a:rPr lang="zh-CN" altLang="en-US" dirty="0"/>
              <a:t>汇报人：</a:t>
            </a:r>
            <a:r>
              <a:rPr lang="en-US" altLang="zh-CN" dirty="0"/>
              <a:t>Candy</a:t>
            </a:r>
            <a:endParaRPr lang="en-GB" altLang="zh-CN" dirty="0"/>
          </a:p>
        </p:txBody>
      </p:sp>
      <p:sp>
        <p:nvSpPr>
          <p:cNvPr id="5" name="Text Placeholder 4">
            <a:extLst>
              <a:ext uri="{FF2B5EF4-FFF2-40B4-BE49-F238E27FC236}">
                <a16:creationId xmlns:a16="http://schemas.microsoft.com/office/drawing/2014/main" id="{929167BD-7790-467B-980C-709781C5646C}"/>
              </a:ext>
            </a:extLst>
          </p:cNvPr>
          <p:cNvSpPr>
            <a:spLocks noGrp="1"/>
          </p:cNvSpPr>
          <p:nvPr>
            <p:ph type="body" sz="quarter" idx="15"/>
          </p:nvPr>
        </p:nvSpPr>
        <p:spPr/>
        <p:txBody>
          <a:bodyPr/>
          <a:lstStyle/>
          <a:p>
            <a:r>
              <a:rPr lang="en-GB" altLang="zh-CN"/>
              <a:t>www.51pptmoban.com</a:t>
            </a:r>
            <a:endParaRPr lang="en-GB" altLang="zh-CN" dirty="0"/>
          </a:p>
        </p:txBody>
      </p:sp>
      <p:sp>
        <p:nvSpPr>
          <p:cNvPr id="8" name="文本框 7">
            <a:extLst>
              <a:ext uri="{FF2B5EF4-FFF2-40B4-BE49-F238E27FC236}">
                <a16:creationId xmlns:a16="http://schemas.microsoft.com/office/drawing/2014/main" id="{BB633613-B524-3EF4-0323-E1B3A182B456}"/>
              </a:ext>
            </a:extLst>
          </p:cNvPr>
          <p:cNvSpPr txBox="1"/>
          <p:nvPr/>
        </p:nvSpPr>
        <p:spPr>
          <a:xfrm>
            <a:off x="7056264" y="5929935"/>
            <a:ext cx="3899877" cy="646331"/>
          </a:xfrm>
          <a:prstGeom prst="rect">
            <a:avLst/>
          </a:prstGeom>
        </p:spPr>
        <p:txBody>
          <a:bodyPr vert="horz" lIns="91440" tIns="45720" rIns="91440" bIns="45720" rtlCol="0" anchor="t" anchorCtr="0">
            <a:normAutofit/>
          </a:bodyPr>
          <a:lstStyle>
            <a:lvl1pPr indent="0">
              <a:lnSpc>
                <a:spcPct val="90000"/>
              </a:lnSpc>
              <a:spcBef>
                <a:spcPts val="1000"/>
              </a:spcBef>
              <a:buFont typeface="Arial" panose="020B0604020202020204" pitchFamily="34" charset="0"/>
              <a:buNone/>
              <a:defRPr lang="en-US" altLang="zh-CN" sz="4000" b="1" smtClean="0">
                <a:solidFill>
                  <a:schemeClr val="accent2"/>
                </a:solidFill>
                <a:latin typeface="+mj-lt"/>
                <a:ea typeface="+mj-ea"/>
                <a:cs typeface="+mj-cs"/>
              </a:defRPr>
            </a:lvl1pPr>
            <a:lvl2pPr indent="0">
              <a:lnSpc>
                <a:spcPct val="90000"/>
              </a:lnSpc>
              <a:spcBef>
                <a:spcPts val="500"/>
              </a:spcBef>
              <a:buFont typeface="Arial" panose="020B0604020202020204" pitchFamily="34" charset="0"/>
              <a:buNone/>
              <a:defRPr lang="en-US" altLang="zh-CN" sz="1600" smtClean="0"/>
            </a:lvl2pPr>
            <a:lvl3pPr marL="1143000" indent="-228600">
              <a:lnSpc>
                <a:spcPct val="90000"/>
              </a:lnSpc>
              <a:spcBef>
                <a:spcPts val="500"/>
              </a:spcBef>
              <a:buFont typeface="Arial" panose="020B0604020202020204" pitchFamily="34" charset="0"/>
              <a:buChar char="•"/>
              <a:defRPr lang="en-US" altLang="zh-CN" sz="1400" smtClean="0"/>
            </a:lvl3pPr>
            <a:lvl4pPr marL="1600200" indent="-228600">
              <a:lnSpc>
                <a:spcPct val="90000"/>
              </a:lnSpc>
              <a:spcBef>
                <a:spcPts val="500"/>
              </a:spcBef>
              <a:buFont typeface="Arial" panose="020B0604020202020204" pitchFamily="34" charset="0"/>
              <a:buChar char="•"/>
              <a:defRPr lang="en-US" altLang="zh-CN" sz="1200" smtClean="0"/>
            </a:lvl4pPr>
            <a:lvl5pPr marL="2057400" indent="-228600">
              <a:lnSpc>
                <a:spcPct val="90000"/>
              </a:lnSpc>
              <a:spcBef>
                <a:spcPts val="500"/>
              </a:spcBef>
              <a:buFont typeface="Arial" panose="020B0604020202020204" pitchFamily="34" charset="0"/>
              <a:buChar char="•"/>
              <a:defRPr lang="zh-CN" altLang="en-US"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olidFill>
                  <a:schemeClr val="accent1"/>
                </a:solidFill>
              </a:rPr>
              <a:t>Mother's Day</a:t>
            </a:r>
            <a:endParaRPr lang="zh-CN" altLang="en-US" dirty="0">
              <a:solidFill>
                <a:schemeClr val="accent1"/>
              </a:solidFill>
            </a:endParaRPr>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7822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mj-ea"/>
                <a:cs typeface="+mn-cs"/>
              </a:rPr>
              <a:t>Candy</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mj-ea"/>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Candy</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企业内训师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模板设计师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工作</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辅导助教</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45646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mj-ea"/>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mj-ea"/>
                <a:cs typeface="+mn-cs"/>
              </a:rPr>
              <a:t>Candy3211120</a:t>
            </a:r>
            <a:endParaRPr kumimoji="0" lang="zh-CN" altLang="en-US" sz="1400" b="0" i="0" u="none" strike="noStrike" kern="1200" cap="none" spc="100" normalizeH="0" baseline="0" noProof="0" dirty="0">
              <a:ln>
                <a:noFill/>
              </a:ln>
              <a:solidFill>
                <a:srgbClr val="00FFFF"/>
              </a:solidFill>
              <a:effectLst/>
              <a:uLnTx/>
              <a:uFillTx/>
              <a:latin typeface="OPPOSans H"/>
              <a:ea typeface="+mj-ea"/>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grpSp>
        <p:nvGrpSpPr>
          <p:cNvPr id="2" name="组合 1">
            <a:extLst>
              <a:ext uri="{FF2B5EF4-FFF2-40B4-BE49-F238E27FC236}">
                <a16:creationId xmlns:a16="http://schemas.microsoft.com/office/drawing/2014/main" id="{1508449D-7E5E-E065-F933-C1C73F4F9F91}"/>
              </a:ext>
            </a:extLst>
          </p:cNvPr>
          <p:cNvGrpSpPr/>
          <p:nvPr/>
        </p:nvGrpSpPr>
        <p:grpSpPr>
          <a:xfrm>
            <a:off x="5695413" y="2521899"/>
            <a:ext cx="138195" cy="138195"/>
            <a:chOff x="5695413" y="2081916"/>
            <a:chExt cx="138195" cy="138195"/>
          </a:xfrm>
        </p:grpSpPr>
        <p:sp>
          <p:nvSpPr>
            <p:cNvPr id="3" name="Teardrop 15">
              <a:extLst>
                <a:ext uri="{FF2B5EF4-FFF2-40B4-BE49-F238E27FC236}">
                  <a16:creationId xmlns:a16="http://schemas.microsoft.com/office/drawing/2014/main" id="{A8B57DBA-C3DB-FC02-1C31-7649FD7515A5}"/>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4" name="Oval 16">
              <a:extLst>
                <a:ext uri="{FF2B5EF4-FFF2-40B4-BE49-F238E27FC236}">
                  <a16:creationId xmlns:a16="http://schemas.microsoft.com/office/drawing/2014/main" id="{36C22839-9BFA-37C1-3B6D-B41544799535}"/>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7" name="文本框 6">
            <a:extLst>
              <a:ext uri="{FF2B5EF4-FFF2-40B4-BE49-F238E27FC236}">
                <a16:creationId xmlns:a16="http://schemas.microsoft.com/office/drawing/2014/main" id="{68531A79-D043-8457-70BC-9CF9823CF94E}"/>
              </a:ext>
            </a:extLst>
          </p:cNvPr>
          <p:cNvSpPr txBox="1"/>
          <p:nvPr/>
        </p:nvSpPr>
        <p:spPr>
          <a:xfrm>
            <a:off x="5918615" y="2393759"/>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艾迪鹅实战班第</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5</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期学员</a:t>
            </a: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835879" y="2185628"/>
            <a:ext cx="2520242" cy="584775"/>
          </a:xfrm>
          <a:prstGeom prst="rect">
            <a:avLst/>
          </a:prstGeom>
        </p:spPr>
        <p:txBody>
          <a:bodyPr wrap="none">
            <a:spAutoFit/>
          </a:bodyPr>
          <a:lstStyle/>
          <a:p>
            <a:pPr algn="ctr"/>
            <a:r>
              <a:rPr kumimoji="0" lang="en-US" altLang="zh-CN"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Candy</a:t>
            </a: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9109371-8EA0-DDE3-B49F-4B8D22E7668C}"/>
              </a:ext>
            </a:extLst>
          </p:cNvPr>
          <p:cNvSpPr>
            <a:spLocks noGrp="1"/>
          </p:cNvSpPr>
          <p:nvPr>
            <p:ph type="body" sz="quarter" idx="15"/>
          </p:nvPr>
        </p:nvSpPr>
        <p:spPr>
          <a:xfrm>
            <a:off x="973221" y="1016150"/>
            <a:ext cx="2928457" cy="594626"/>
          </a:xfrm>
        </p:spPr>
        <p:txBody>
          <a:bodyPr/>
          <a:lstStyle/>
          <a:p>
            <a:r>
              <a:rPr lang="en-US" altLang="zh-CN" dirty="0">
                <a:solidFill>
                  <a:schemeClr val="accent2">
                    <a:lumMod val="40000"/>
                    <a:lumOff val="60000"/>
                  </a:schemeClr>
                </a:solidFill>
              </a:rPr>
              <a:t>CONTENTS</a:t>
            </a:r>
            <a:endParaRPr lang="zh-CN" altLang="en-US" dirty="0">
              <a:solidFill>
                <a:schemeClr val="accent2">
                  <a:lumMod val="40000"/>
                  <a:lumOff val="60000"/>
                </a:schemeClr>
              </a:solidFill>
            </a:endParaRPr>
          </a:p>
        </p:txBody>
      </p:sp>
      <p:sp>
        <p:nvSpPr>
          <p:cNvPr id="25" name="文本占位符 24">
            <a:extLst>
              <a:ext uri="{FF2B5EF4-FFF2-40B4-BE49-F238E27FC236}">
                <a16:creationId xmlns:a16="http://schemas.microsoft.com/office/drawing/2014/main" id="{0F3B3D38-224A-538C-1E6D-EA2ADAC46CEE}"/>
              </a:ext>
            </a:extLst>
          </p:cNvPr>
          <p:cNvSpPr>
            <a:spLocks noGrp="1"/>
          </p:cNvSpPr>
          <p:nvPr>
            <p:ph type="body" sz="quarter" idx="14"/>
          </p:nvPr>
        </p:nvSpPr>
        <p:spPr>
          <a:xfrm>
            <a:off x="973221" y="1223480"/>
            <a:ext cx="2696102" cy="594626"/>
          </a:xfrm>
        </p:spPr>
        <p:txBody>
          <a:bodyPr/>
          <a:lstStyle/>
          <a:p>
            <a:r>
              <a:rPr lang="zh-CN" altLang="en-US" dirty="0">
                <a:latin typeface="+mj-ea"/>
                <a:ea typeface="+mj-ea"/>
              </a:rPr>
              <a:t>主要内容</a:t>
            </a:r>
          </a:p>
        </p:txBody>
      </p:sp>
      <p:pic>
        <p:nvPicPr>
          <p:cNvPr id="4" name="图片 3">
            <a:extLst>
              <a:ext uri="{FF2B5EF4-FFF2-40B4-BE49-F238E27FC236}">
                <a16:creationId xmlns:a16="http://schemas.microsoft.com/office/drawing/2014/main" id="{6F1081F0-D5EB-36C7-13F8-CDC7D1147B8C}"/>
              </a:ext>
            </a:extLst>
          </p:cNvPr>
          <p:cNvPicPr>
            <a:picLocks noChangeAspect="1"/>
          </p:cNvPicPr>
          <p:nvPr/>
        </p:nvPicPr>
        <p:blipFill>
          <a:blip r:embed="rId3" cstate="screen">
            <a:alphaModFix amt="35000"/>
            <a:extLst>
              <a:ext uri="{28A0092B-C50C-407E-A947-70E740481C1C}">
                <a14:useLocalDpi xmlns:a14="http://schemas.microsoft.com/office/drawing/2010/main"/>
              </a:ext>
            </a:extLst>
          </a:blip>
          <a:stretch>
            <a:fillRect/>
          </a:stretch>
        </p:blipFill>
        <p:spPr>
          <a:xfrm>
            <a:off x="1090453" y="2301258"/>
            <a:ext cx="433548" cy="425519"/>
          </a:xfrm>
          <a:prstGeom prst="rect">
            <a:avLst/>
          </a:prstGeom>
        </p:spPr>
      </p:pic>
      <p:sp>
        <p:nvSpPr>
          <p:cNvPr id="5" name="文本框 4">
            <a:extLst>
              <a:ext uri="{FF2B5EF4-FFF2-40B4-BE49-F238E27FC236}">
                <a16:creationId xmlns:a16="http://schemas.microsoft.com/office/drawing/2014/main" id="{41592603-B20B-E495-4C80-D287EEB14925}"/>
              </a:ext>
            </a:extLst>
          </p:cNvPr>
          <p:cNvSpPr txBox="1"/>
          <p:nvPr/>
        </p:nvSpPr>
        <p:spPr>
          <a:xfrm>
            <a:off x="1524001" y="2316468"/>
            <a:ext cx="2543907" cy="400110"/>
          </a:xfrm>
          <a:prstGeom prst="rect">
            <a:avLst/>
          </a:prstGeom>
          <a:noFill/>
        </p:spPr>
        <p:txBody>
          <a:bodyPr wrap="square" rtlCol="0">
            <a:spAutoFit/>
          </a:bodyPr>
          <a:lstStyle/>
          <a:p>
            <a:r>
              <a:rPr lang="zh-CN" altLang="en-US" sz="2000" dirty="0">
                <a:solidFill>
                  <a:schemeClr val="accent2">
                    <a:lumMod val="75000"/>
                  </a:schemeClr>
                </a:solidFill>
                <a:latin typeface="+mj-ea"/>
                <a:ea typeface="+mj-ea"/>
              </a:rPr>
              <a:t>请在这里输入标题</a:t>
            </a:r>
          </a:p>
        </p:txBody>
      </p:sp>
      <p:sp>
        <p:nvSpPr>
          <p:cNvPr id="6" name="文本框 5">
            <a:extLst>
              <a:ext uri="{FF2B5EF4-FFF2-40B4-BE49-F238E27FC236}">
                <a16:creationId xmlns:a16="http://schemas.microsoft.com/office/drawing/2014/main" id="{06A85CE2-53CF-EED6-5DBD-E66B980604F2}"/>
              </a:ext>
            </a:extLst>
          </p:cNvPr>
          <p:cNvSpPr txBox="1"/>
          <p:nvPr/>
        </p:nvSpPr>
        <p:spPr>
          <a:xfrm>
            <a:off x="1535724" y="2716578"/>
            <a:ext cx="2543907" cy="307777"/>
          </a:xfrm>
          <a:prstGeom prst="rect">
            <a:avLst/>
          </a:prstGeom>
          <a:noFill/>
        </p:spPr>
        <p:txBody>
          <a:bodyPr wrap="square" rtlCol="0">
            <a:spAutoFit/>
          </a:bodyPr>
          <a:lstStyle/>
          <a:p>
            <a:r>
              <a:rPr lang="zh-CN" altLang="en-US" sz="1400" dirty="0">
                <a:solidFill>
                  <a:schemeClr val="accent2">
                    <a:lumMod val="75000"/>
                  </a:schemeClr>
                </a:solidFill>
                <a:latin typeface="+mn-ea"/>
              </a:rPr>
              <a:t>请在这里输入标题</a:t>
            </a:r>
          </a:p>
        </p:txBody>
      </p:sp>
      <p:pic>
        <p:nvPicPr>
          <p:cNvPr id="7" name="图片 6">
            <a:extLst>
              <a:ext uri="{FF2B5EF4-FFF2-40B4-BE49-F238E27FC236}">
                <a16:creationId xmlns:a16="http://schemas.microsoft.com/office/drawing/2014/main" id="{0C09416F-7961-3675-E0FC-7F5D7232E8F4}"/>
              </a:ext>
            </a:extLst>
          </p:cNvPr>
          <p:cNvPicPr>
            <a:picLocks noChangeAspect="1"/>
          </p:cNvPicPr>
          <p:nvPr/>
        </p:nvPicPr>
        <p:blipFill>
          <a:blip r:embed="rId3" cstate="screen">
            <a:alphaModFix amt="35000"/>
            <a:extLst>
              <a:ext uri="{28A0092B-C50C-407E-A947-70E740481C1C}">
                <a14:useLocalDpi xmlns:a14="http://schemas.microsoft.com/office/drawing/2010/main"/>
              </a:ext>
            </a:extLst>
          </a:blip>
          <a:stretch>
            <a:fillRect/>
          </a:stretch>
        </p:blipFill>
        <p:spPr>
          <a:xfrm>
            <a:off x="1090453" y="3189531"/>
            <a:ext cx="433548" cy="425519"/>
          </a:xfrm>
          <a:prstGeom prst="rect">
            <a:avLst/>
          </a:prstGeom>
        </p:spPr>
      </p:pic>
      <p:sp>
        <p:nvSpPr>
          <p:cNvPr id="8" name="文本框 7">
            <a:extLst>
              <a:ext uri="{FF2B5EF4-FFF2-40B4-BE49-F238E27FC236}">
                <a16:creationId xmlns:a16="http://schemas.microsoft.com/office/drawing/2014/main" id="{4428A23F-5817-49EB-407C-60237B5884D3}"/>
              </a:ext>
            </a:extLst>
          </p:cNvPr>
          <p:cNvSpPr txBox="1"/>
          <p:nvPr/>
        </p:nvSpPr>
        <p:spPr>
          <a:xfrm>
            <a:off x="1524001" y="3214940"/>
            <a:ext cx="2543907" cy="400110"/>
          </a:xfrm>
          <a:prstGeom prst="rect">
            <a:avLst/>
          </a:prstGeom>
          <a:noFill/>
        </p:spPr>
        <p:txBody>
          <a:bodyPr wrap="square" rtlCol="0">
            <a:spAutoFit/>
          </a:bodyPr>
          <a:lstStyle/>
          <a:p>
            <a:r>
              <a:rPr lang="zh-CN" altLang="en-US" sz="2000" dirty="0">
                <a:solidFill>
                  <a:schemeClr val="accent2">
                    <a:lumMod val="75000"/>
                  </a:schemeClr>
                </a:solidFill>
                <a:latin typeface="+mj-ea"/>
                <a:ea typeface="+mj-ea"/>
              </a:rPr>
              <a:t>请在这里输入标题</a:t>
            </a:r>
          </a:p>
        </p:txBody>
      </p:sp>
      <p:sp>
        <p:nvSpPr>
          <p:cNvPr id="9" name="文本框 8">
            <a:extLst>
              <a:ext uri="{FF2B5EF4-FFF2-40B4-BE49-F238E27FC236}">
                <a16:creationId xmlns:a16="http://schemas.microsoft.com/office/drawing/2014/main" id="{D5C0A706-8C27-4E6C-D9A2-E5405E6D4906}"/>
              </a:ext>
            </a:extLst>
          </p:cNvPr>
          <p:cNvSpPr txBox="1"/>
          <p:nvPr/>
        </p:nvSpPr>
        <p:spPr>
          <a:xfrm>
            <a:off x="1535724" y="3615050"/>
            <a:ext cx="2543907" cy="307777"/>
          </a:xfrm>
          <a:prstGeom prst="rect">
            <a:avLst/>
          </a:prstGeom>
          <a:noFill/>
        </p:spPr>
        <p:txBody>
          <a:bodyPr wrap="square" rtlCol="0">
            <a:spAutoFit/>
          </a:bodyPr>
          <a:lstStyle/>
          <a:p>
            <a:r>
              <a:rPr lang="zh-CN" altLang="en-US" sz="1400" dirty="0">
                <a:solidFill>
                  <a:schemeClr val="accent2">
                    <a:lumMod val="75000"/>
                  </a:schemeClr>
                </a:solidFill>
                <a:latin typeface="+mn-ea"/>
              </a:rPr>
              <a:t>请在这里输入标题</a:t>
            </a:r>
          </a:p>
        </p:txBody>
      </p:sp>
      <p:pic>
        <p:nvPicPr>
          <p:cNvPr id="10" name="图片 9">
            <a:extLst>
              <a:ext uri="{FF2B5EF4-FFF2-40B4-BE49-F238E27FC236}">
                <a16:creationId xmlns:a16="http://schemas.microsoft.com/office/drawing/2014/main" id="{A30771A6-BDD9-59E9-DEC3-E6AF34BCCE58}"/>
              </a:ext>
            </a:extLst>
          </p:cNvPr>
          <p:cNvPicPr>
            <a:picLocks noChangeAspect="1"/>
          </p:cNvPicPr>
          <p:nvPr/>
        </p:nvPicPr>
        <p:blipFill>
          <a:blip r:embed="rId3" cstate="screen">
            <a:alphaModFix amt="35000"/>
            <a:extLst>
              <a:ext uri="{28A0092B-C50C-407E-A947-70E740481C1C}">
                <a14:useLocalDpi xmlns:a14="http://schemas.microsoft.com/office/drawing/2010/main"/>
              </a:ext>
            </a:extLst>
          </a:blip>
          <a:stretch>
            <a:fillRect/>
          </a:stretch>
        </p:blipFill>
        <p:spPr>
          <a:xfrm>
            <a:off x="1090453" y="4088003"/>
            <a:ext cx="433548" cy="425519"/>
          </a:xfrm>
          <a:prstGeom prst="rect">
            <a:avLst/>
          </a:prstGeom>
        </p:spPr>
      </p:pic>
      <p:sp>
        <p:nvSpPr>
          <p:cNvPr id="11" name="文本框 10">
            <a:extLst>
              <a:ext uri="{FF2B5EF4-FFF2-40B4-BE49-F238E27FC236}">
                <a16:creationId xmlns:a16="http://schemas.microsoft.com/office/drawing/2014/main" id="{53EE5D63-63E5-8D9B-ED5D-59E2FB7BA225}"/>
              </a:ext>
            </a:extLst>
          </p:cNvPr>
          <p:cNvSpPr txBox="1"/>
          <p:nvPr/>
        </p:nvSpPr>
        <p:spPr>
          <a:xfrm>
            <a:off x="1524001" y="4113412"/>
            <a:ext cx="2543907" cy="400110"/>
          </a:xfrm>
          <a:prstGeom prst="rect">
            <a:avLst/>
          </a:prstGeom>
          <a:noFill/>
        </p:spPr>
        <p:txBody>
          <a:bodyPr wrap="square" rtlCol="0">
            <a:spAutoFit/>
          </a:bodyPr>
          <a:lstStyle/>
          <a:p>
            <a:r>
              <a:rPr lang="zh-CN" altLang="en-US" sz="2000" dirty="0">
                <a:solidFill>
                  <a:schemeClr val="accent2">
                    <a:lumMod val="75000"/>
                  </a:schemeClr>
                </a:solidFill>
                <a:latin typeface="+mj-ea"/>
                <a:ea typeface="+mj-ea"/>
              </a:rPr>
              <a:t>请在这里输入标题</a:t>
            </a:r>
          </a:p>
        </p:txBody>
      </p:sp>
      <p:sp>
        <p:nvSpPr>
          <p:cNvPr id="12" name="文本框 11">
            <a:extLst>
              <a:ext uri="{FF2B5EF4-FFF2-40B4-BE49-F238E27FC236}">
                <a16:creationId xmlns:a16="http://schemas.microsoft.com/office/drawing/2014/main" id="{4656162D-52A0-66B6-B974-049E3CE4797B}"/>
              </a:ext>
            </a:extLst>
          </p:cNvPr>
          <p:cNvSpPr txBox="1"/>
          <p:nvPr/>
        </p:nvSpPr>
        <p:spPr>
          <a:xfrm>
            <a:off x="1535724" y="4513522"/>
            <a:ext cx="2543907" cy="307777"/>
          </a:xfrm>
          <a:prstGeom prst="rect">
            <a:avLst/>
          </a:prstGeom>
          <a:noFill/>
        </p:spPr>
        <p:txBody>
          <a:bodyPr wrap="square" rtlCol="0">
            <a:spAutoFit/>
          </a:bodyPr>
          <a:lstStyle/>
          <a:p>
            <a:r>
              <a:rPr lang="zh-CN" altLang="en-US" sz="1400" dirty="0">
                <a:solidFill>
                  <a:schemeClr val="accent2">
                    <a:lumMod val="75000"/>
                  </a:schemeClr>
                </a:solidFill>
                <a:latin typeface="+mn-ea"/>
              </a:rPr>
              <a:t>请在这里输入标题</a:t>
            </a:r>
          </a:p>
        </p:txBody>
      </p:sp>
      <p:pic>
        <p:nvPicPr>
          <p:cNvPr id="13" name="图片 12">
            <a:extLst>
              <a:ext uri="{FF2B5EF4-FFF2-40B4-BE49-F238E27FC236}">
                <a16:creationId xmlns:a16="http://schemas.microsoft.com/office/drawing/2014/main" id="{BCB5FCA1-5A50-EAB7-1590-712A8BCC4754}"/>
              </a:ext>
            </a:extLst>
          </p:cNvPr>
          <p:cNvPicPr>
            <a:picLocks noChangeAspect="1"/>
          </p:cNvPicPr>
          <p:nvPr/>
        </p:nvPicPr>
        <p:blipFill>
          <a:blip r:embed="rId3" cstate="screen">
            <a:alphaModFix amt="35000"/>
            <a:extLst>
              <a:ext uri="{28A0092B-C50C-407E-A947-70E740481C1C}">
                <a14:useLocalDpi xmlns:a14="http://schemas.microsoft.com/office/drawing/2010/main"/>
              </a:ext>
            </a:extLst>
          </a:blip>
          <a:stretch>
            <a:fillRect/>
          </a:stretch>
        </p:blipFill>
        <p:spPr>
          <a:xfrm>
            <a:off x="1090453" y="4986475"/>
            <a:ext cx="433548" cy="425519"/>
          </a:xfrm>
          <a:prstGeom prst="rect">
            <a:avLst/>
          </a:prstGeom>
        </p:spPr>
      </p:pic>
      <p:sp>
        <p:nvSpPr>
          <p:cNvPr id="14" name="文本框 13">
            <a:extLst>
              <a:ext uri="{FF2B5EF4-FFF2-40B4-BE49-F238E27FC236}">
                <a16:creationId xmlns:a16="http://schemas.microsoft.com/office/drawing/2014/main" id="{5F9FCB73-17E5-F0F6-29A1-6CC330B1E81E}"/>
              </a:ext>
            </a:extLst>
          </p:cNvPr>
          <p:cNvSpPr txBox="1"/>
          <p:nvPr/>
        </p:nvSpPr>
        <p:spPr>
          <a:xfrm>
            <a:off x="1524001" y="5011884"/>
            <a:ext cx="2543907" cy="400110"/>
          </a:xfrm>
          <a:prstGeom prst="rect">
            <a:avLst/>
          </a:prstGeom>
          <a:noFill/>
        </p:spPr>
        <p:txBody>
          <a:bodyPr wrap="square" rtlCol="0">
            <a:spAutoFit/>
          </a:bodyPr>
          <a:lstStyle/>
          <a:p>
            <a:r>
              <a:rPr lang="zh-CN" altLang="en-US" sz="2000" dirty="0">
                <a:solidFill>
                  <a:schemeClr val="accent2">
                    <a:lumMod val="75000"/>
                  </a:schemeClr>
                </a:solidFill>
                <a:latin typeface="+mj-ea"/>
                <a:ea typeface="+mj-ea"/>
              </a:rPr>
              <a:t>请在这里输入标题</a:t>
            </a:r>
          </a:p>
        </p:txBody>
      </p:sp>
      <p:sp>
        <p:nvSpPr>
          <p:cNvPr id="15" name="文本框 14">
            <a:extLst>
              <a:ext uri="{FF2B5EF4-FFF2-40B4-BE49-F238E27FC236}">
                <a16:creationId xmlns:a16="http://schemas.microsoft.com/office/drawing/2014/main" id="{6175EACB-4916-2380-ABB5-1C1A020E20B2}"/>
              </a:ext>
            </a:extLst>
          </p:cNvPr>
          <p:cNvSpPr txBox="1"/>
          <p:nvPr/>
        </p:nvSpPr>
        <p:spPr>
          <a:xfrm>
            <a:off x="1535724" y="5411994"/>
            <a:ext cx="2543907" cy="307777"/>
          </a:xfrm>
          <a:prstGeom prst="rect">
            <a:avLst/>
          </a:prstGeom>
          <a:noFill/>
        </p:spPr>
        <p:txBody>
          <a:bodyPr wrap="square" rtlCol="0">
            <a:spAutoFit/>
          </a:bodyPr>
          <a:lstStyle/>
          <a:p>
            <a:r>
              <a:rPr lang="zh-CN" altLang="en-US" sz="1400" dirty="0">
                <a:solidFill>
                  <a:schemeClr val="accent2">
                    <a:lumMod val="75000"/>
                  </a:schemeClr>
                </a:solidFill>
                <a:latin typeface="+mn-ea"/>
              </a:rPr>
              <a:t>请在这里输入标题</a:t>
            </a:r>
          </a:p>
        </p:txBody>
      </p:sp>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022FAC4-27B8-CE4A-BFD3-0DEABC5946D7}"/>
              </a:ext>
            </a:extLst>
          </p:cNvPr>
          <p:cNvSpPr>
            <a:spLocks noGrp="1"/>
          </p:cNvSpPr>
          <p:nvPr>
            <p:ph type="body" idx="1"/>
          </p:nvPr>
        </p:nvSpPr>
        <p:spPr/>
        <p:txBody>
          <a:bodyPr anchor="ctr"/>
          <a:lstStyle/>
          <a:p>
            <a:r>
              <a:rPr lang="en-US" altLang="zh-CN" dirty="0"/>
              <a:t>Click to edit text</a:t>
            </a:r>
          </a:p>
        </p:txBody>
      </p:sp>
      <p:sp>
        <p:nvSpPr>
          <p:cNvPr id="7" name="文本占位符 6">
            <a:extLst>
              <a:ext uri="{FF2B5EF4-FFF2-40B4-BE49-F238E27FC236}">
                <a16:creationId xmlns:a16="http://schemas.microsoft.com/office/drawing/2014/main" id="{AC7D88AD-2EB4-ABD6-3569-2EB66A32F370}"/>
              </a:ext>
            </a:extLst>
          </p:cNvPr>
          <p:cNvSpPr>
            <a:spLocks noGrp="1"/>
          </p:cNvSpPr>
          <p:nvPr>
            <p:ph type="body" sz="quarter" idx="13"/>
          </p:nvPr>
        </p:nvSpPr>
        <p:spPr/>
        <p:txBody>
          <a:bodyPr/>
          <a:lstStyle/>
          <a:p>
            <a:r>
              <a:rPr lang="en-US" altLang="zh-CN" dirty="0"/>
              <a:t>01</a:t>
            </a:r>
            <a:endParaRPr lang="zh-CN" altLang="en-US" dirty="0"/>
          </a:p>
        </p:txBody>
      </p:sp>
      <p:sp>
        <p:nvSpPr>
          <p:cNvPr id="2" name="标题 1">
            <a:extLst>
              <a:ext uri="{FF2B5EF4-FFF2-40B4-BE49-F238E27FC236}">
                <a16:creationId xmlns:a16="http://schemas.microsoft.com/office/drawing/2014/main" id="{B45ED099-F138-D854-3749-9F1FBCE2BB8F}"/>
              </a:ext>
            </a:extLst>
          </p:cNvPr>
          <p:cNvSpPr>
            <a:spLocks noGrp="1"/>
          </p:cNvSpPr>
          <p:nvPr>
            <p:ph type="title"/>
          </p:nvPr>
        </p:nvSpPr>
        <p:spPr/>
        <p:txBody>
          <a:bodyPr>
            <a:normAutofit fontScale="90000"/>
          </a:bodyPr>
          <a:lstStyle/>
          <a:p>
            <a:r>
              <a:rPr lang="zh-CN" altLang="en-US" dirty="0"/>
              <a:t>请在此处输入标题</a:t>
            </a:r>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形状 40">
            <a:extLst>
              <a:ext uri="{FF2B5EF4-FFF2-40B4-BE49-F238E27FC236}">
                <a16:creationId xmlns:a16="http://schemas.microsoft.com/office/drawing/2014/main" id="{A42876CB-07DB-9525-0A13-24F15741D61F}"/>
              </a:ext>
            </a:extLst>
          </p:cNvPr>
          <p:cNvSpPr/>
          <p:nvPr/>
        </p:nvSpPr>
        <p:spPr>
          <a:xfrm>
            <a:off x="5876478" y="-1"/>
            <a:ext cx="6315522" cy="6368717"/>
          </a:xfrm>
          <a:custGeom>
            <a:avLst/>
            <a:gdLst>
              <a:gd name="connsiteX0" fmla="*/ 723689 w 6315522"/>
              <a:gd name="connsiteY0" fmla="*/ 0 h 6368717"/>
              <a:gd name="connsiteX1" fmla="*/ 6315522 w 6315522"/>
              <a:gd name="connsiteY1" fmla="*/ 0 h 6368717"/>
              <a:gd name="connsiteX2" fmla="*/ 6315522 w 6315522"/>
              <a:gd name="connsiteY2" fmla="*/ 5683488 h 6368717"/>
              <a:gd name="connsiteX3" fmla="*/ 6163212 w 6315522"/>
              <a:gd name="connsiteY3" fmla="*/ 5781132 h 6368717"/>
              <a:gd name="connsiteX4" fmla="*/ 4058653 w 6315522"/>
              <a:gd name="connsiteY4" fmla="*/ 6368717 h 6368717"/>
              <a:gd name="connsiteX5" fmla="*/ 0 w 6315522"/>
              <a:gd name="connsiteY5" fmla="*/ 2310064 h 6368717"/>
              <a:gd name="connsiteX6" fmla="*/ 693155 w 6315522"/>
              <a:gd name="connsiteY6" fmla="*/ 40833 h 636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5522" h="6368717">
                <a:moveTo>
                  <a:pt x="723689" y="0"/>
                </a:moveTo>
                <a:lnTo>
                  <a:pt x="6315522" y="0"/>
                </a:lnTo>
                <a:lnTo>
                  <a:pt x="6315522" y="5683488"/>
                </a:lnTo>
                <a:lnTo>
                  <a:pt x="6163212" y="5781132"/>
                </a:lnTo>
                <a:cubicBezTo>
                  <a:pt x="5549556" y="6153999"/>
                  <a:pt x="4829180" y="6368717"/>
                  <a:pt x="4058653" y="6368717"/>
                </a:cubicBezTo>
                <a:cubicBezTo>
                  <a:pt x="1817121" y="6368717"/>
                  <a:pt x="0" y="4551596"/>
                  <a:pt x="0" y="2310064"/>
                </a:cubicBezTo>
                <a:cubicBezTo>
                  <a:pt x="0" y="1469490"/>
                  <a:pt x="255533" y="688598"/>
                  <a:pt x="693155" y="40833"/>
                </a:cubicBezTo>
                <a:close/>
              </a:path>
            </a:pathLst>
          </a:custGeom>
          <a:noFill/>
          <a:ln>
            <a:gradFill flip="none" rotWithShape="1">
              <a:gsLst>
                <a:gs pos="0">
                  <a:schemeClr val="accent2">
                    <a:alpha val="0"/>
                  </a:schemeClr>
                </a:gs>
                <a:gs pos="50000">
                  <a:srgbClr val="F3AFC0"/>
                </a:gs>
                <a:gs pos="92000">
                  <a:schemeClr val="accent2">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3" name="组合 32">
            <a:extLst>
              <a:ext uri="{FF2B5EF4-FFF2-40B4-BE49-F238E27FC236}">
                <a16:creationId xmlns:a16="http://schemas.microsoft.com/office/drawing/2014/main" id="{CF28A4D6-5271-5822-2A35-F8CF34C231FB}"/>
              </a:ext>
            </a:extLst>
          </p:cNvPr>
          <p:cNvGrpSpPr/>
          <p:nvPr/>
        </p:nvGrpSpPr>
        <p:grpSpPr>
          <a:xfrm>
            <a:off x="951018" y="1625721"/>
            <a:ext cx="5016070" cy="1218475"/>
            <a:chOff x="1052220" y="1039566"/>
            <a:chExt cx="5016070" cy="1218475"/>
          </a:xfrm>
        </p:grpSpPr>
        <p:grpSp>
          <p:nvGrpSpPr>
            <p:cNvPr id="34" name="组合 33">
              <a:extLst>
                <a:ext uri="{FF2B5EF4-FFF2-40B4-BE49-F238E27FC236}">
                  <a16:creationId xmlns:a16="http://schemas.microsoft.com/office/drawing/2014/main" id="{D5C402DF-6BE0-0A6D-3D6A-42D3810ECA93}"/>
                </a:ext>
              </a:extLst>
            </p:cNvPr>
            <p:cNvGrpSpPr/>
            <p:nvPr/>
          </p:nvGrpSpPr>
          <p:grpSpPr>
            <a:xfrm>
              <a:off x="1052220" y="1039566"/>
              <a:ext cx="3015294" cy="1218475"/>
              <a:chOff x="2133600" y="948190"/>
              <a:chExt cx="3015294" cy="1218475"/>
            </a:xfrm>
          </p:grpSpPr>
          <p:sp>
            <p:nvSpPr>
              <p:cNvPr id="31" name="文本框 30">
                <a:extLst>
                  <a:ext uri="{FF2B5EF4-FFF2-40B4-BE49-F238E27FC236}">
                    <a16:creationId xmlns:a16="http://schemas.microsoft.com/office/drawing/2014/main" id="{52920876-0257-19D4-47BD-10735D19B5A4}"/>
                  </a:ext>
                </a:extLst>
              </p:cNvPr>
              <p:cNvSpPr txBox="1"/>
              <p:nvPr/>
            </p:nvSpPr>
            <p:spPr>
              <a:xfrm>
                <a:off x="2133600" y="1317522"/>
                <a:ext cx="3015294" cy="849143"/>
              </a:xfrm>
              <a:prstGeom prst="rect">
                <a:avLst/>
              </a:prstGeom>
              <a:noFill/>
            </p:spPr>
            <p:txBody>
              <a:bodyPr wrap="square" rtlCol="0">
                <a:spAutoFit/>
              </a:bodyPr>
              <a:lstStyle/>
              <a:p>
                <a:pPr algn="r">
                  <a:lnSpc>
                    <a:spcPct val="120000"/>
                  </a:lnSpc>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sp>
            <p:nvSpPr>
              <p:cNvPr id="32" name="矩形: 圆角 31">
                <a:extLst>
                  <a:ext uri="{FF2B5EF4-FFF2-40B4-BE49-F238E27FC236}">
                    <a16:creationId xmlns:a16="http://schemas.microsoft.com/office/drawing/2014/main" id="{950FC750-8177-01F8-72ED-37395C3093CB}"/>
                  </a:ext>
                </a:extLst>
              </p:cNvPr>
              <p:cNvSpPr/>
              <p:nvPr/>
            </p:nvSpPr>
            <p:spPr>
              <a:xfrm>
                <a:off x="2287352" y="948190"/>
                <a:ext cx="2861542" cy="369332"/>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FD31E810-A9CE-65AD-121C-749D9A81C7C8}"/>
                  </a:ext>
                </a:extLst>
              </p:cNvPr>
              <p:cNvSpPr txBox="1"/>
              <p:nvPr/>
            </p:nvSpPr>
            <p:spPr>
              <a:xfrm>
                <a:off x="2594593" y="957265"/>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sp>
          <p:nvSpPr>
            <p:cNvPr id="17" name="椭圆 16">
              <a:extLst>
                <a:ext uri="{FF2B5EF4-FFF2-40B4-BE49-F238E27FC236}">
                  <a16:creationId xmlns:a16="http://schemas.microsoft.com/office/drawing/2014/main" id="{057370EA-B527-9092-5076-147F6AADFA47}"/>
                </a:ext>
              </a:extLst>
            </p:cNvPr>
            <p:cNvSpPr/>
            <p:nvPr/>
          </p:nvSpPr>
          <p:spPr>
            <a:xfrm>
              <a:off x="5966873" y="1173523"/>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AE3192E1-4035-4EEE-B8C1-8D12A8906C57}"/>
                </a:ext>
              </a:extLst>
            </p:cNvPr>
            <p:cNvCxnSpPr>
              <a:cxnSpLocks/>
            </p:cNvCxnSpPr>
            <p:nvPr/>
          </p:nvCxnSpPr>
          <p:spPr>
            <a:xfrm flipH="1">
              <a:off x="4097702" y="1224232"/>
              <a:ext cx="189688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98FDCFFC-9095-1F21-C1AF-C1083A60A6FB}"/>
              </a:ext>
            </a:extLst>
          </p:cNvPr>
          <p:cNvGrpSpPr/>
          <p:nvPr/>
        </p:nvGrpSpPr>
        <p:grpSpPr>
          <a:xfrm>
            <a:off x="2144369" y="3345221"/>
            <a:ext cx="3964509" cy="1218475"/>
            <a:chOff x="2258550" y="3065952"/>
            <a:chExt cx="3964509" cy="1218475"/>
          </a:xfrm>
        </p:grpSpPr>
        <p:grpSp>
          <p:nvGrpSpPr>
            <p:cNvPr id="42" name="组合 41">
              <a:extLst>
                <a:ext uri="{FF2B5EF4-FFF2-40B4-BE49-F238E27FC236}">
                  <a16:creationId xmlns:a16="http://schemas.microsoft.com/office/drawing/2014/main" id="{71DCAB06-032D-DBE1-2184-2FC2B4898B4B}"/>
                </a:ext>
              </a:extLst>
            </p:cNvPr>
            <p:cNvGrpSpPr/>
            <p:nvPr/>
          </p:nvGrpSpPr>
          <p:grpSpPr>
            <a:xfrm>
              <a:off x="2258550" y="3065952"/>
              <a:ext cx="3015294" cy="1218475"/>
              <a:chOff x="2133600" y="948190"/>
              <a:chExt cx="3015294" cy="1218475"/>
            </a:xfrm>
          </p:grpSpPr>
          <p:sp>
            <p:nvSpPr>
              <p:cNvPr id="43" name="文本框 42">
                <a:extLst>
                  <a:ext uri="{FF2B5EF4-FFF2-40B4-BE49-F238E27FC236}">
                    <a16:creationId xmlns:a16="http://schemas.microsoft.com/office/drawing/2014/main" id="{9AADA244-6772-B7F6-9B25-359E3B5D1F10}"/>
                  </a:ext>
                </a:extLst>
              </p:cNvPr>
              <p:cNvSpPr txBox="1"/>
              <p:nvPr/>
            </p:nvSpPr>
            <p:spPr>
              <a:xfrm>
                <a:off x="2133600" y="1317522"/>
                <a:ext cx="3015294" cy="849143"/>
              </a:xfrm>
              <a:prstGeom prst="rect">
                <a:avLst/>
              </a:prstGeom>
              <a:noFill/>
            </p:spPr>
            <p:txBody>
              <a:bodyPr wrap="square" rtlCol="0">
                <a:spAutoFit/>
              </a:bodyPr>
              <a:lstStyle/>
              <a:p>
                <a:pPr algn="r">
                  <a:lnSpc>
                    <a:spcPct val="120000"/>
                  </a:lnSpc>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sp>
            <p:nvSpPr>
              <p:cNvPr id="44" name="矩形: 圆角 43">
                <a:extLst>
                  <a:ext uri="{FF2B5EF4-FFF2-40B4-BE49-F238E27FC236}">
                    <a16:creationId xmlns:a16="http://schemas.microsoft.com/office/drawing/2014/main" id="{10D69D36-9A6C-FBEA-AD2F-105422621572}"/>
                  </a:ext>
                </a:extLst>
              </p:cNvPr>
              <p:cNvSpPr/>
              <p:nvPr/>
            </p:nvSpPr>
            <p:spPr>
              <a:xfrm>
                <a:off x="2287352" y="948190"/>
                <a:ext cx="2861542" cy="369332"/>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9F8FEDA3-47EF-940F-9678-7F8E7651445E}"/>
                  </a:ext>
                </a:extLst>
              </p:cNvPr>
              <p:cNvSpPr txBox="1"/>
              <p:nvPr/>
            </p:nvSpPr>
            <p:spPr>
              <a:xfrm>
                <a:off x="2594593" y="957265"/>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sp>
          <p:nvSpPr>
            <p:cNvPr id="23" name="椭圆 22">
              <a:extLst>
                <a:ext uri="{FF2B5EF4-FFF2-40B4-BE49-F238E27FC236}">
                  <a16:creationId xmlns:a16="http://schemas.microsoft.com/office/drawing/2014/main" id="{25D46C6F-1D51-E80F-C6A6-320E9E5F31AB}"/>
                </a:ext>
              </a:extLst>
            </p:cNvPr>
            <p:cNvSpPr/>
            <p:nvPr/>
          </p:nvSpPr>
          <p:spPr>
            <a:xfrm>
              <a:off x="6121642" y="3199909"/>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DDBF095E-621C-F3E1-A9E6-AA2A078E7A78}"/>
                </a:ext>
              </a:extLst>
            </p:cNvPr>
            <p:cNvCxnSpPr>
              <a:cxnSpLocks/>
            </p:cNvCxnSpPr>
            <p:nvPr/>
          </p:nvCxnSpPr>
          <p:spPr>
            <a:xfrm>
              <a:off x="5273844" y="3250618"/>
              <a:ext cx="847798"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C2854DEE-3C82-2E9A-5534-5EA0A8579163}"/>
              </a:ext>
            </a:extLst>
          </p:cNvPr>
          <p:cNvGrpSpPr/>
          <p:nvPr/>
        </p:nvGrpSpPr>
        <p:grpSpPr>
          <a:xfrm>
            <a:off x="3305301" y="5069255"/>
            <a:ext cx="3881605" cy="1218475"/>
            <a:chOff x="3305301" y="5069255"/>
            <a:chExt cx="3881605" cy="1218475"/>
          </a:xfrm>
        </p:grpSpPr>
        <p:grpSp>
          <p:nvGrpSpPr>
            <p:cNvPr id="46" name="组合 45">
              <a:extLst>
                <a:ext uri="{FF2B5EF4-FFF2-40B4-BE49-F238E27FC236}">
                  <a16:creationId xmlns:a16="http://schemas.microsoft.com/office/drawing/2014/main" id="{867932F3-996C-A05A-2E07-CABEC9A7C5DE}"/>
                </a:ext>
              </a:extLst>
            </p:cNvPr>
            <p:cNvGrpSpPr/>
            <p:nvPr/>
          </p:nvGrpSpPr>
          <p:grpSpPr>
            <a:xfrm>
              <a:off x="3305301" y="5069255"/>
              <a:ext cx="3015294" cy="1218475"/>
              <a:chOff x="2133600" y="948190"/>
              <a:chExt cx="3015294" cy="1218475"/>
            </a:xfrm>
          </p:grpSpPr>
          <p:sp>
            <p:nvSpPr>
              <p:cNvPr id="47" name="文本框 46">
                <a:extLst>
                  <a:ext uri="{FF2B5EF4-FFF2-40B4-BE49-F238E27FC236}">
                    <a16:creationId xmlns:a16="http://schemas.microsoft.com/office/drawing/2014/main" id="{EBF76AC1-EB87-8798-B18E-C1B84C5CDDAA}"/>
                  </a:ext>
                </a:extLst>
              </p:cNvPr>
              <p:cNvSpPr txBox="1"/>
              <p:nvPr/>
            </p:nvSpPr>
            <p:spPr>
              <a:xfrm>
                <a:off x="2133600" y="1317522"/>
                <a:ext cx="3015294" cy="849143"/>
              </a:xfrm>
              <a:prstGeom prst="rect">
                <a:avLst/>
              </a:prstGeom>
              <a:noFill/>
            </p:spPr>
            <p:txBody>
              <a:bodyPr wrap="square" rtlCol="0">
                <a:spAutoFit/>
              </a:bodyPr>
              <a:lstStyle/>
              <a:p>
                <a:pPr algn="r">
                  <a:lnSpc>
                    <a:spcPct val="120000"/>
                  </a:lnSpc>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sp>
            <p:nvSpPr>
              <p:cNvPr id="48" name="矩形: 圆角 47">
                <a:extLst>
                  <a:ext uri="{FF2B5EF4-FFF2-40B4-BE49-F238E27FC236}">
                    <a16:creationId xmlns:a16="http://schemas.microsoft.com/office/drawing/2014/main" id="{0853A77C-76CA-979B-6695-2855C382F7F3}"/>
                  </a:ext>
                </a:extLst>
              </p:cNvPr>
              <p:cNvSpPr/>
              <p:nvPr/>
            </p:nvSpPr>
            <p:spPr>
              <a:xfrm>
                <a:off x="2287352" y="948190"/>
                <a:ext cx="2861542" cy="369332"/>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B58E5688-99ED-A00D-BDB8-34A1E923E372}"/>
                  </a:ext>
                </a:extLst>
              </p:cNvPr>
              <p:cNvSpPr txBox="1"/>
              <p:nvPr/>
            </p:nvSpPr>
            <p:spPr>
              <a:xfrm>
                <a:off x="2594593" y="957265"/>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sp>
          <p:nvSpPr>
            <p:cNvPr id="27" name="椭圆 26">
              <a:extLst>
                <a:ext uri="{FF2B5EF4-FFF2-40B4-BE49-F238E27FC236}">
                  <a16:creationId xmlns:a16="http://schemas.microsoft.com/office/drawing/2014/main" id="{06D8C373-7F3D-B959-DB82-0C7DAD2F9692}"/>
                </a:ext>
              </a:extLst>
            </p:cNvPr>
            <p:cNvSpPr/>
            <p:nvPr/>
          </p:nvSpPr>
          <p:spPr>
            <a:xfrm>
              <a:off x="7085489" y="5197670"/>
              <a:ext cx="101417" cy="1014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3DB5932F-D32B-ABEE-15F8-E3B8477F2880}"/>
                </a:ext>
              </a:extLst>
            </p:cNvPr>
            <p:cNvCxnSpPr/>
            <p:nvPr/>
          </p:nvCxnSpPr>
          <p:spPr>
            <a:xfrm>
              <a:off x="6328224" y="5253921"/>
              <a:ext cx="743136"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标题 38">
            <a:extLst>
              <a:ext uri="{FF2B5EF4-FFF2-40B4-BE49-F238E27FC236}">
                <a16:creationId xmlns:a16="http://schemas.microsoft.com/office/drawing/2014/main" id="{08008DDA-ED6A-C26F-8EB0-3A86A971E74F}"/>
              </a:ext>
            </a:extLst>
          </p:cNvPr>
          <p:cNvSpPr>
            <a:spLocks noGrp="1"/>
          </p:cNvSpPr>
          <p:nvPr>
            <p:ph type="title"/>
          </p:nvPr>
        </p:nvSpPr>
        <p:spPr/>
        <p:txBody>
          <a:bodyPr/>
          <a:lstStyle/>
          <a:p>
            <a:r>
              <a:rPr lang="zh-CN" altLang="en-US" dirty="0"/>
              <a:t>请在此输入标题</a:t>
            </a:r>
          </a:p>
        </p:txBody>
      </p:sp>
    </p:spTree>
    <p:extLst>
      <p:ext uri="{BB962C8B-B14F-4D97-AF65-F5344CB8AC3E}">
        <p14:creationId xmlns:p14="http://schemas.microsoft.com/office/powerpoint/2010/main" val="4178201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2CE551-DD1F-502D-C44E-4CC1E3157AB9}"/>
              </a:ext>
            </a:extLst>
          </p:cNvPr>
          <p:cNvSpPr>
            <a:spLocks noGrp="1"/>
          </p:cNvSpPr>
          <p:nvPr>
            <p:ph type="title"/>
          </p:nvPr>
        </p:nvSpPr>
        <p:spPr/>
        <p:txBody>
          <a:bodyPr/>
          <a:lstStyle/>
          <a:p>
            <a:r>
              <a:rPr lang="zh-CN" altLang="en-US" dirty="0"/>
              <a:t>请在此输入标题</a:t>
            </a:r>
          </a:p>
        </p:txBody>
      </p:sp>
      <p:grpSp>
        <p:nvGrpSpPr>
          <p:cNvPr id="4" name="组合 3">
            <a:extLst>
              <a:ext uri="{FF2B5EF4-FFF2-40B4-BE49-F238E27FC236}">
                <a16:creationId xmlns:a16="http://schemas.microsoft.com/office/drawing/2014/main" id="{2C08833B-28FF-0EDE-3ACE-1EDACE442158}"/>
              </a:ext>
            </a:extLst>
          </p:cNvPr>
          <p:cNvGrpSpPr/>
          <p:nvPr/>
        </p:nvGrpSpPr>
        <p:grpSpPr>
          <a:xfrm>
            <a:off x="757650" y="1559170"/>
            <a:ext cx="3384061" cy="3738936"/>
            <a:chOff x="757650" y="1559170"/>
            <a:chExt cx="3384061" cy="3738936"/>
          </a:xfrm>
        </p:grpSpPr>
        <p:graphicFrame>
          <p:nvGraphicFramePr>
            <p:cNvPr id="5" name="图表 4">
              <a:extLst>
                <a:ext uri="{FF2B5EF4-FFF2-40B4-BE49-F238E27FC236}">
                  <a16:creationId xmlns:a16="http://schemas.microsoft.com/office/drawing/2014/main" id="{CA3C53B4-2B6F-1B54-F457-95AF4C99E22F}"/>
                </a:ext>
              </a:extLst>
            </p:cNvPr>
            <p:cNvGraphicFramePr/>
            <p:nvPr>
              <p:extLst>
                <p:ext uri="{D42A27DB-BD31-4B8C-83A1-F6EECF244321}">
                  <p14:modId xmlns:p14="http://schemas.microsoft.com/office/powerpoint/2010/main" val="1811844782"/>
                </p:ext>
              </p:extLst>
            </p:nvPr>
          </p:nvGraphicFramePr>
          <p:xfrm>
            <a:off x="757650" y="1559170"/>
            <a:ext cx="3384061" cy="2344616"/>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a:extLst>
                <a:ext uri="{FF2B5EF4-FFF2-40B4-BE49-F238E27FC236}">
                  <a16:creationId xmlns:a16="http://schemas.microsoft.com/office/drawing/2014/main" id="{2CCAC17F-3E02-666C-75EB-5E351895D768}"/>
                </a:ext>
              </a:extLst>
            </p:cNvPr>
            <p:cNvGrpSpPr/>
            <p:nvPr/>
          </p:nvGrpSpPr>
          <p:grpSpPr>
            <a:xfrm>
              <a:off x="879231" y="4079631"/>
              <a:ext cx="3262480" cy="1218475"/>
              <a:chOff x="879231" y="4079631"/>
              <a:chExt cx="3262480" cy="1218475"/>
            </a:xfrm>
          </p:grpSpPr>
          <p:sp>
            <p:nvSpPr>
              <p:cNvPr id="9" name="文本框 8">
                <a:extLst>
                  <a:ext uri="{FF2B5EF4-FFF2-40B4-BE49-F238E27FC236}">
                    <a16:creationId xmlns:a16="http://schemas.microsoft.com/office/drawing/2014/main" id="{44202790-5383-035F-3B27-71BEE2D02BB6}"/>
                  </a:ext>
                </a:extLst>
              </p:cNvPr>
              <p:cNvSpPr txBox="1"/>
              <p:nvPr/>
            </p:nvSpPr>
            <p:spPr>
              <a:xfrm>
                <a:off x="879231" y="4079631"/>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10" name="文本框 9">
                <a:extLst>
                  <a:ext uri="{FF2B5EF4-FFF2-40B4-BE49-F238E27FC236}">
                    <a16:creationId xmlns:a16="http://schemas.microsoft.com/office/drawing/2014/main" id="{8C98801C-9E7C-73A8-7D0B-D159001D8E90}"/>
                  </a:ext>
                </a:extLst>
              </p:cNvPr>
              <p:cNvSpPr txBox="1"/>
              <p:nvPr/>
            </p:nvSpPr>
            <p:spPr>
              <a:xfrm>
                <a:off x="879231" y="4448963"/>
                <a:ext cx="3262480" cy="849143"/>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grpSp>
      <p:grpSp>
        <p:nvGrpSpPr>
          <p:cNvPr id="15" name="组合 14">
            <a:extLst>
              <a:ext uri="{FF2B5EF4-FFF2-40B4-BE49-F238E27FC236}">
                <a16:creationId xmlns:a16="http://schemas.microsoft.com/office/drawing/2014/main" id="{8581EF71-8F30-4C0F-D56A-7C86809852B8}"/>
              </a:ext>
            </a:extLst>
          </p:cNvPr>
          <p:cNvGrpSpPr/>
          <p:nvPr/>
        </p:nvGrpSpPr>
        <p:grpSpPr>
          <a:xfrm>
            <a:off x="4403969" y="1559170"/>
            <a:ext cx="3384061" cy="3738936"/>
            <a:chOff x="4403969" y="1559170"/>
            <a:chExt cx="3384061" cy="3738936"/>
          </a:xfrm>
        </p:grpSpPr>
        <p:graphicFrame>
          <p:nvGraphicFramePr>
            <p:cNvPr id="7" name="图表 6">
              <a:extLst>
                <a:ext uri="{FF2B5EF4-FFF2-40B4-BE49-F238E27FC236}">
                  <a16:creationId xmlns:a16="http://schemas.microsoft.com/office/drawing/2014/main" id="{E8EC3AA3-5C87-ED92-EC27-A15CD3B86260}"/>
                </a:ext>
              </a:extLst>
            </p:cNvPr>
            <p:cNvGraphicFramePr/>
            <p:nvPr>
              <p:extLst>
                <p:ext uri="{D42A27DB-BD31-4B8C-83A1-F6EECF244321}">
                  <p14:modId xmlns:p14="http://schemas.microsoft.com/office/powerpoint/2010/main" val="1977099390"/>
                </p:ext>
              </p:extLst>
            </p:nvPr>
          </p:nvGraphicFramePr>
          <p:xfrm>
            <a:off x="4403969" y="1559170"/>
            <a:ext cx="3384061" cy="2344616"/>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id="{E6AF63A0-684D-1886-B82D-2D682C6B2F21}"/>
                </a:ext>
              </a:extLst>
            </p:cNvPr>
            <p:cNvGrpSpPr/>
            <p:nvPr/>
          </p:nvGrpSpPr>
          <p:grpSpPr>
            <a:xfrm>
              <a:off x="4507523" y="4079631"/>
              <a:ext cx="3262480" cy="1218475"/>
              <a:chOff x="4507523" y="4079631"/>
              <a:chExt cx="3262480" cy="1218475"/>
            </a:xfrm>
          </p:grpSpPr>
          <p:sp>
            <p:nvSpPr>
              <p:cNvPr id="11" name="文本框 10">
                <a:extLst>
                  <a:ext uri="{FF2B5EF4-FFF2-40B4-BE49-F238E27FC236}">
                    <a16:creationId xmlns:a16="http://schemas.microsoft.com/office/drawing/2014/main" id="{67F79D82-56C2-BFC5-24EA-F59439414557}"/>
                  </a:ext>
                </a:extLst>
              </p:cNvPr>
              <p:cNvSpPr txBox="1"/>
              <p:nvPr/>
            </p:nvSpPr>
            <p:spPr>
              <a:xfrm>
                <a:off x="4507523" y="4079631"/>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12" name="文本框 11">
                <a:extLst>
                  <a:ext uri="{FF2B5EF4-FFF2-40B4-BE49-F238E27FC236}">
                    <a16:creationId xmlns:a16="http://schemas.microsoft.com/office/drawing/2014/main" id="{4F435243-DD8F-6A09-1560-B6011AEDEA68}"/>
                  </a:ext>
                </a:extLst>
              </p:cNvPr>
              <p:cNvSpPr txBox="1"/>
              <p:nvPr/>
            </p:nvSpPr>
            <p:spPr>
              <a:xfrm>
                <a:off x="4507523" y="4448963"/>
                <a:ext cx="3262480" cy="849143"/>
              </a:xfrm>
              <a:prstGeom prst="rect">
                <a:avLst/>
              </a:prstGeom>
              <a:noFill/>
            </p:spPr>
            <p:txBody>
              <a:bodyPr wrap="square" rtlCol="0">
                <a:spAutoFit/>
              </a:bodyPr>
              <a:lstStyle/>
              <a:p>
                <a:pPr>
                  <a:lnSpc>
                    <a:spcPct val="120000"/>
                  </a:lnSpc>
                </a:pPr>
                <a:r>
                  <a:rPr kumimoji="0" lang="zh-CN" altLang="en-US" sz="1400" b="0" i="0" u="none" strike="noStrike" kern="1200" cap="none" spc="0" normalizeH="0" baseline="0" noProof="0" dirty="0">
                    <a:ln>
                      <a:noFill/>
                    </a:ln>
                    <a:solidFill>
                      <a:schemeClr val="accent2">
                        <a:lumMod val="75000"/>
                      </a:scheme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grpSp>
      </p:grpSp>
      <p:grpSp>
        <p:nvGrpSpPr>
          <p:cNvPr id="17" name="组合 16">
            <a:extLst>
              <a:ext uri="{FF2B5EF4-FFF2-40B4-BE49-F238E27FC236}">
                <a16:creationId xmlns:a16="http://schemas.microsoft.com/office/drawing/2014/main" id="{123EEE42-1271-3F45-36E8-2B13B9C0D093}"/>
              </a:ext>
            </a:extLst>
          </p:cNvPr>
          <p:cNvGrpSpPr/>
          <p:nvPr/>
        </p:nvGrpSpPr>
        <p:grpSpPr>
          <a:xfrm>
            <a:off x="8050288" y="1559170"/>
            <a:ext cx="3384061" cy="3738936"/>
            <a:chOff x="8050288" y="1559170"/>
            <a:chExt cx="3384061" cy="3738936"/>
          </a:xfrm>
        </p:grpSpPr>
        <p:graphicFrame>
          <p:nvGraphicFramePr>
            <p:cNvPr id="8" name="图表 7">
              <a:extLst>
                <a:ext uri="{FF2B5EF4-FFF2-40B4-BE49-F238E27FC236}">
                  <a16:creationId xmlns:a16="http://schemas.microsoft.com/office/drawing/2014/main" id="{1A4DD29A-9424-6E9A-8283-D4F98EB13B86}"/>
                </a:ext>
              </a:extLst>
            </p:cNvPr>
            <p:cNvGraphicFramePr/>
            <p:nvPr>
              <p:extLst>
                <p:ext uri="{D42A27DB-BD31-4B8C-83A1-F6EECF244321}">
                  <p14:modId xmlns:p14="http://schemas.microsoft.com/office/powerpoint/2010/main" val="947276368"/>
                </p:ext>
              </p:extLst>
            </p:nvPr>
          </p:nvGraphicFramePr>
          <p:xfrm>
            <a:off x="8050288" y="1559170"/>
            <a:ext cx="3384061" cy="2344616"/>
          </p:xfrm>
          <a:graphic>
            <a:graphicData uri="http://schemas.openxmlformats.org/drawingml/2006/chart">
              <c:chart xmlns:c="http://schemas.openxmlformats.org/drawingml/2006/chart" xmlns:r="http://schemas.openxmlformats.org/officeDocument/2006/relationships" r:id="rId4"/>
            </a:graphicData>
          </a:graphic>
        </p:graphicFrame>
        <p:grpSp>
          <p:nvGrpSpPr>
            <p:cNvPr id="16" name="组合 15">
              <a:extLst>
                <a:ext uri="{FF2B5EF4-FFF2-40B4-BE49-F238E27FC236}">
                  <a16:creationId xmlns:a16="http://schemas.microsoft.com/office/drawing/2014/main" id="{302D0393-6C2D-1A11-67DC-58651057DC95}"/>
                </a:ext>
              </a:extLst>
            </p:cNvPr>
            <p:cNvGrpSpPr/>
            <p:nvPr/>
          </p:nvGrpSpPr>
          <p:grpSpPr>
            <a:xfrm>
              <a:off x="8171869" y="4079631"/>
              <a:ext cx="3262480" cy="1218475"/>
              <a:chOff x="8171869" y="4079631"/>
              <a:chExt cx="3262480" cy="1218475"/>
            </a:xfrm>
          </p:grpSpPr>
          <p:sp>
            <p:nvSpPr>
              <p:cNvPr id="13" name="文本框 12">
                <a:extLst>
                  <a:ext uri="{FF2B5EF4-FFF2-40B4-BE49-F238E27FC236}">
                    <a16:creationId xmlns:a16="http://schemas.microsoft.com/office/drawing/2014/main" id="{9B94674B-85FD-C225-6ADD-A9BFB913D003}"/>
                  </a:ext>
                </a:extLst>
              </p:cNvPr>
              <p:cNvSpPr txBox="1"/>
              <p:nvPr/>
            </p:nvSpPr>
            <p:spPr>
              <a:xfrm>
                <a:off x="8171869" y="4079631"/>
                <a:ext cx="2919046"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sp>
            <p:nvSpPr>
              <p:cNvPr id="14" name="文本框 13">
                <a:extLst>
                  <a:ext uri="{FF2B5EF4-FFF2-40B4-BE49-F238E27FC236}">
                    <a16:creationId xmlns:a16="http://schemas.microsoft.com/office/drawing/2014/main" id="{A072C61D-69DC-96AD-17BE-BD469DC3BF5E}"/>
                  </a:ext>
                </a:extLst>
              </p:cNvPr>
              <p:cNvSpPr txBox="1"/>
              <p:nvPr/>
            </p:nvSpPr>
            <p:spPr>
              <a:xfrm>
                <a:off x="8171869" y="4448963"/>
                <a:ext cx="3262480" cy="849143"/>
              </a:xfrm>
              <a:prstGeom prst="rect">
                <a:avLst/>
              </a:prstGeom>
              <a:noFill/>
            </p:spPr>
            <p:txBody>
              <a:bodyPr wrap="square" rtlCol="0">
                <a:spAutoFit/>
              </a:bodyPr>
              <a:lstStyle/>
              <a:p>
                <a:pPr>
                  <a:lnSpc>
                    <a:spcPct val="120000"/>
                  </a:lnSpc>
                </a:pPr>
                <a:r>
                  <a:rPr lang="zh-CN" altLang="en-US" sz="1400" dirty="0">
                    <a:solidFill>
                      <a:schemeClr val="accent2">
                        <a:lumMod val="75000"/>
                      </a:schemeClr>
                    </a:solidFill>
                    <a:latin typeface="+mn-ea"/>
                  </a:rPr>
                  <a:t>请在这里输入正文，阐述与主标题或者关键字词标题相关的具体内容字数可根据需求进行删减或者添加</a:t>
                </a:r>
              </a:p>
            </p:txBody>
          </p:sp>
        </p:grpSp>
      </p:grpSp>
    </p:spTree>
    <p:extLst>
      <p:ext uri="{BB962C8B-B14F-4D97-AF65-F5344CB8AC3E}">
        <p14:creationId xmlns:p14="http://schemas.microsoft.com/office/powerpoint/2010/main" val="3899357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4E484723-000E-93D3-79B3-14711D2D854D}"/>
              </a:ext>
            </a:extLst>
          </p:cNvPr>
          <p:cNvSpPr/>
          <p:nvPr/>
        </p:nvSpPr>
        <p:spPr>
          <a:xfrm>
            <a:off x="0" y="0"/>
            <a:ext cx="12192000" cy="6858000"/>
          </a:xfrm>
          <a:prstGeom prst="rect">
            <a:avLst/>
          </a:prstGeom>
          <a:gradFill flip="none" rotWithShape="1">
            <a:gsLst>
              <a:gs pos="0">
                <a:schemeClr val="accent2">
                  <a:lumMod val="20000"/>
                  <a:lumOff val="80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a:extLst>
              <a:ext uri="{FF2B5EF4-FFF2-40B4-BE49-F238E27FC236}">
                <a16:creationId xmlns:a16="http://schemas.microsoft.com/office/drawing/2014/main" id="{A66A3C07-11A3-A013-B944-40FD7549DBD6}"/>
              </a:ext>
            </a:extLst>
          </p:cNvPr>
          <p:cNvSpPr>
            <a:spLocks noGrp="1"/>
          </p:cNvSpPr>
          <p:nvPr>
            <p:ph type="ftr" sz="quarter" idx="4294967295"/>
          </p:nvPr>
        </p:nvSpPr>
        <p:spPr>
          <a:xfrm>
            <a:off x="0" y="6438900"/>
            <a:ext cx="3992563" cy="215900"/>
          </a:xfrm>
        </p:spPr>
        <p:txBody>
          <a:bodyPr/>
          <a:lstStyle/>
          <a:p>
            <a:r>
              <a:rPr lang="af-ZA" altLang="zh-CN"/>
              <a:t>51pptmoban</a:t>
            </a:r>
            <a:endParaRPr lang="af-ZA" altLang="zh-CN" dirty="0"/>
          </a:p>
        </p:txBody>
      </p:sp>
      <p:pic>
        <p:nvPicPr>
          <p:cNvPr id="6" name="图形 5">
            <a:extLst>
              <a:ext uri="{FF2B5EF4-FFF2-40B4-BE49-F238E27FC236}">
                <a16:creationId xmlns:a16="http://schemas.microsoft.com/office/drawing/2014/main" id="{14DEBBB3-AD1E-A716-9566-6F622118B19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 y="0"/>
            <a:ext cx="5380430" cy="6858000"/>
          </a:xfrm>
          <a:prstGeom prst="rect">
            <a:avLst/>
          </a:prstGeom>
          <a:effectLst>
            <a:outerShdw blurRad="127000" algn="ctr" rotWithShape="0">
              <a:schemeClr val="accent2">
                <a:lumMod val="50000"/>
                <a:alpha val="25000"/>
              </a:schemeClr>
            </a:outerShdw>
          </a:effectLst>
        </p:spPr>
      </p:pic>
      <p:sp>
        <p:nvSpPr>
          <p:cNvPr id="16" name="标题 1">
            <a:extLst>
              <a:ext uri="{FF2B5EF4-FFF2-40B4-BE49-F238E27FC236}">
                <a16:creationId xmlns:a16="http://schemas.microsoft.com/office/drawing/2014/main" id="{2A9ED9F7-EA4B-2368-6795-68E6974B05D5}"/>
              </a:ext>
            </a:extLst>
          </p:cNvPr>
          <p:cNvSpPr txBox="1">
            <a:spLocks/>
          </p:cNvSpPr>
          <p:nvPr/>
        </p:nvSpPr>
        <p:spPr>
          <a:xfrm>
            <a:off x="8839200" y="495757"/>
            <a:ext cx="3071445" cy="530989"/>
          </a:xfrm>
          <a:prstGeom prst="rect">
            <a:avLst/>
          </a:prstGeom>
        </p:spPr>
        <p:txBody>
          <a:bodyPr/>
          <a:lst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a:lstStyle>
          <a:p>
            <a:pPr algn="r"/>
            <a:r>
              <a:rPr lang="zh-CN" altLang="en-US" dirty="0">
                <a:solidFill>
                  <a:schemeClr val="accent2">
                    <a:lumMod val="75000"/>
                  </a:schemeClr>
                </a:solidFill>
              </a:rPr>
              <a:t>请在此输入标题</a:t>
            </a:r>
          </a:p>
        </p:txBody>
      </p:sp>
      <p:sp>
        <p:nvSpPr>
          <p:cNvPr id="17" name="矩形 16">
            <a:extLst>
              <a:ext uri="{FF2B5EF4-FFF2-40B4-BE49-F238E27FC236}">
                <a16:creationId xmlns:a16="http://schemas.microsoft.com/office/drawing/2014/main" id="{5A82DB7B-5EC7-8F7B-4E06-20706D48AFBA}"/>
              </a:ext>
            </a:extLst>
          </p:cNvPr>
          <p:cNvSpPr/>
          <p:nvPr/>
        </p:nvSpPr>
        <p:spPr>
          <a:xfrm>
            <a:off x="4525108" y="1242646"/>
            <a:ext cx="7291408" cy="5196254"/>
          </a:xfrm>
          <a:prstGeom prst="rect">
            <a:avLst/>
          </a:prstGeom>
          <a:gradFill flip="none" rotWithShape="1">
            <a:gsLst>
              <a:gs pos="12000">
                <a:schemeClr val="accent3"/>
              </a:gs>
              <a:gs pos="100000">
                <a:schemeClr val="accent3">
                  <a:alpha val="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CBDD81BC-9F00-E286-8484-FAB5E6154A00}"/>
              </a:ext>
            </a:extLst>
          </p:cNvPr>
          <p:cNvGrpSpPr/>
          <p:nvPr/>
        </p:nvGrpSpPr>
        <p:grpSpPr>
          <a:xfrm>
            <a:off x="5223471" y="1712708"/>
            <a:ext cx="5959999" cy="1258779"/>
            <a:chOff x="5708129" y="1487823"/>
            <a:chExt cx="5959999" cy="1258779"/>
          </a:xfrm>
        </p:grpSpPr>
        <p:sp>
          <p:nvSpPr>
            <p:cNvPr id="4" name="Text Placeholder 3">
              <a:extLst>
                <a:ext uri="{FF2B5EF4-FFF2-40B4-BE49-F238E27FC236}">
                  <a16:creationId xmlns:a16="http://schemas.microsoft.com/office/drawing/2014/main" id="{A8DC5E24-0FEF-F841-090E-45420A9D8317}"/>
                </a:ext>
              </a:extLst>
            </p:cNvPr>
            <p:cNvSpPr txBox="1">
              <a:spLocks/>
            </p:cNvSpPr>
            <p:nvPr/>
          </p:nvSpPr>
          <p:spPr>
            <a:xfrm>
              <a:off x="5708129" y="1762187"/>
              <a:ext cx="5959999" cy="98441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400" dirty="0">
                  <a:solidFill>
                    <a:schemeClr val="bg2">
                      <a:lumMod val="25000"/>
                    </a:schemeClr>
                  </a:solidFill>
                  <a:latin typeface="+mn-ea"/>
                </a:rPr>
                <a:t>请在这里输入正文，阐述与主标题或者关键字词标题相关的具体内容字数可根据需求进行删减或者添加，</a:t>
              </a: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sp>
          <p:nvSpPr>
            <p:cNvPr id="5" name="文本框 4">
              <a:extLst>
                <a:ext uri="{FF2B5EF4-FFF2-40B4-BE49-F238E27FC236}">
                  <a16:creationId xmlns:a16="http://schemas.microsoft.com/office/drawing/2014/main" id="{6EE6F4EC-A8C5-C70C-E4EE-D6C61284C538}"/>
                </a:ext>
              </a:extLst>
            </p:cNvPr>
            <p:cNvSpPr txBox="1"/>
            <p:nvPr/>
          </p:nvSpPr>
          <p:spPr>
            <a:xfrm>
              <a:off x="6129755" y="1487823"/>
              <a:ext cx="3470147" cy="369332"/>
            </a:xfrm>
            <a:prstGeom prst="rect">
              <a:avLst/>
            </a:prstGeom>
            <a:noFill/>
          </p:spPr>
          <p:txBody>
            <a:bodyPr wrap="square">
              <a:spAutoFit/>
            </a:bodyPr>
            <a:lstStyle/>
            <a:p>
              <a:r>
                <a:rPr lang="zh-CN" altLang="en-US" dirty="0">
                  <a:solidFill>
                    <a:schemeClr val="accent2">
                      <a:lumMod val="75000"/>
                    </a:schemeClr>
                  </a:solidFill>
                  <a:latin typeface="+mj-ea"/>
                  <a:ea typeface="+mj-ea"/>
                </a:rPr>
                <a:t>请在此处输入标题</a:t>
              </a:r>
            </a:p>
          </p:txBody>
        </p:sp>
      </p:grpSp>
      <p:grpSp>
        <p:nvGrpSpPr>
          <p:cNvPr id="8" name="组合 7">
            <a:extLst>
              <a:ext uri="{FF2B5EF4-FFF2-40B4-BE49-F238E27FC236}">
                <a16:creationId xmlns:a16="http://schemas.microsoft.com/office/drawing/2014/main" id="{16D44345-4499-EC4E-FBC1-8A6AEC46862B}"/>
              </a:ext>
            </a:extLst>
          </p:cNvPr>
          <p:cNvGrpSpPr/>
          <p:nvPr/>
        </p:nvGrpSpPr>
        <p:grpSpPr>
          <a:xfrm>
            <a:off x="5223471" y="3263562"/>
            <a:ext cx="5959999" cy="1245479"/>
            <a:chOff x="5708129" y="3141312"/>
            <a:chExt cx="5959999" cy="1245479"/>
          </a:xfrm>
        </p:grpSpPr>
        <p:sp>
          <p:nvSpPr>
            <p:cNvPr id="9" name="Text Placeholder 3">
              <a:extLst>
                <a:ext uri="{FF2B5EF4-FFF2-40B4-BE49-F238E27FC236}">
                  <a16:creationId xmlns:a16="http://schemas.microsoft.com/office/drawing/2014/main" id="{83016385-E93C-1A99-D7B6-5684AF653062}"/>
                </a:ext>
              </a:extLst>
            </p:cNvPr>
            <p:cNvSpPr txBox="1">
              <a:spLocks/>
            </p:cNvSpPr>
            <p:nvPr/>
          </p:nvSpPr>
          <p:spPr>
            <a:xfrm>
              <a:off x="5708129" y="3479866"/>
              <a:ext cx="5959999" cy="90692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400" dirty="0">
                  <a:solidFill>
                    <a:schemeClr val="bg2">
                      <a:lumMod val="25000"/>
                    </a:schemeClr>
                  </a:solidFill>
                  <a:latin typeface="+mn-ea"/>
                </a:rPr>
                <a:t>请在这里输入正文，阐述与主标题或者关键字词标题相关的具体内容字数可根据需求进行删减或者添加，</a:t>
              </a: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sp>
          <p:nvSpPr>
            <p:cNvPr id="10" name="文本框 9">
              <a:extLst>
                <a:ext uri="{FF2B5EF4-FFF2-40B4-BE49-F238E27FC236}">
                  <a16:creationId xmlns:a16="http://schemas.microsoft.com/office/drawing/2014/main" id="{264544DE-D0BB-C078-3916-12ECB40570C1}"/>
                </a:ext>
              </a:extLst>
            </p:cNvPr>
            <p:cNvSpPr txBox="1"/>
            <p:nvPr/>
          </p:nvSpPr>
          <p:spPr>
            <a:xfrm>
              <a:off x="6129755" y="3141312"/>
              <a:ext cx="2420034" cy="369332"/>
            </a:xfrm>
            <a:prstGeom prst="rect">
              <a:avLst/>
            </a:prstGeom>
            <a:noFill/>
          </p:spPr>
          <p:txBody>
            <a:bodyPr wrap="square">
              <a:spAutoFit/>
            </a:bodyPr>
            <a:lstStyle/>
            <a:p>
              <a:r>
                <a:rPr lang="zh-CN" altLang="en-US" dirty="0">
                  <a:solidFill>
                    <a:schemeClr val="accent2">
                      <a:lumMod val="75000"/>
                    </a:schemeClr>
                  </a:solidFill>
                  <a:latin typeface="+mj-ea"/>
                  <a:ea typeface="+mj-ea"/>
                </a:rPr>
                <a:t>请在此处输入标题</a:t>
              </a:r>
            </a:p>
          </p:txBody>
        </p:sp>
      </p:grpSp>
      <p:grpSp>
        <p:nvGrpSpPr>
          <p:cNvPr id="11" name="组合 10">
            <a:extLst>
              <a:ext uri="{FF2B5EF4-FFF2-40B4-BE49-F238E27FC236}">
                <a16:creationId xmlns:a16="http://schemas.microsoft.com/office/drawing/2014/main" id="{1CC0440B-CF70-1E43-C120-34A110D2120D}"/>
              </a:ext>
            </a:extLst>
          </p:cNvPr>
          <p:cNvGrpSpPr/>
          <p:nvPr/>
        </p:nvGrpSpPr>
        <p:grpSpPr>
          <a:xfrm>
            <a:off x="5223471" y="4806078"/>
            <a:ext cx="5959999" cy="1240518"/>
            <a:chOff x="5708129" y="4581193"/>
            <a:chExt cx="5959999" cy="1240518"/>
          </a:xfrm>
        </p:grpSpPr>
        <p:sp>
          <p:nvSpPr>
            <p:cNvPr id="12" name="Text Placeholder 3">
              <a:extLst>
                <a:ext uri="{FF2B5EF4-FFF2-40B4-BE49-F238E27FC236}">
                  <a16:creationId xmlns:a16="http://schemas.microsoft.com/office/drawing/2014/main" id="{B56EAAC3-A098-6B73-22F8-B5BB09E1F20F}"/>
                </a:ext>
              </a:extLst>
            </p:cNvPr>
            <p:cNvSpPr txBox="1">
              <a:spLocks/>
            </p:cNvSpPr>
            <p:nvPr/>
          </p:nvSpPr>
          <p:spPr>
            <a:xfrm>
              <a:off x="5708129" y="4914786"/>
              <a:ext cx="5959999" cy="906925"/>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400" dirty="0">
                  <a:solidFill>
                    <a:schemeClr val="bg2">
                      <a:lumMod val="25000"/>
                    </a:schemeClr>
                  </a:solidFill>
                  <a:latin typeface="+mn-ea"/>
                </a:rPr>
                <a:t>请在这里输入正文，阐述与主标题或者关键字词标题相关的具体内容字数可根据需求进行删减或者添加，</a:t>
              </a: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endParaRPr lang="en-US" altLang="zh-CN" sz="1400" dirty="0">
                <a:solidFill>
                  <a:schemeClr val="accent2">
                    <a:lumMod val="75000"/>
                  </a:schemeClr>
                </a:solidFill>
                <a:latin typeface="+mn-ea"/>
              </a:endParaRPr>
            </a:p>
          </p:txBody>
        </p:sp>
        <p:sp>
          <p:nvSpPr>
            <p:cNvPr id="13" name="文本框 12">
              <a:extLst>
                <a:ext uri="{FF2B5EF4-FFF2-40B4-BE49-F238E27FC236}">
                  <a16:creationId xmlns:a16="http://schemas.microsoft.com/office/drawing/2014/main" id="{69707FAF-2FEA-7548-FB7E-947F85E97EE0}"/>
                </a:ext>
              </a:extLst>
            </p:cNvPr>
            <p:cNvSpPr txBox="1"/>
            <p:nvPr/>
          </p:nvSpPr>
          <p:spPr>
            <a:xfrm>
              <a:off x="6112605" y="4581193"/>
              <a:ext cx="2242228" cy="369332"/>
            </a:xfrm>
            <a:prstGeom prst="rect">
              <a:avLst/>
            </a:prstGeom>
            <a:noFill/>
          </p:spPr>
          <p:txBody>
            <a:bodyPr wrap="square">
              <a:spAutoFit/>
            </a:bodyPr>
            <a:lstStyle/>
            <a:p>
              <a:r>
                <a:rPr lang="zh-CN" altLang="en-US" dirty="0">
                  <a:solidFill>
                    <a:schemeClr val="accent2">
                      <a:lumMod val="75000"/>
                    </a:schemeClr>
                  </a:solidFill>
                  <a:latin typeface="+mj-ea"/>
                  <a:ea typeface="+mj-ea"/>
                </a:rPr>
                <a:t>请在此处输入标题</a:t>
              </a:r>
            </a:p>
          </p:txBody>
        </p:sp>
      </p:grpSp>
      <p:cxnSp>
        <p:nvCxnSpPr>
          <p:cNvPr id="14" name="直接连接符 13">
            <a:extLst>
              <a:ext uri="{FF2B5EF4-FFF2-40B4-BE49-F238E27FC236}">
                <a16:creationId xmlns:a16="http://schemas.microsoft.com/office/drawing/2014/main" id="{CADE39B6-3508-0538-0060-02C4F16E3A11}"/>
              </a:ext>
            </a:extLst>
          </p:cNvPr>
          <p:cNvCxnSpPr>
            <a:cxnSpLocks/>
          </p:cNvCxnSpPr>
          <p:nvPr/>
        </p:nvCxnSpPr>
        <p:spPr>
          <a:xfrm>
            <a:off x="5358203" y="3076574"/>
            <a:ext cx="5676039" cy="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FE2AB34-2587-D3FD-DA85-7CB7E374163C}"/>
              </a:ext>
            </a:extLst>
          </p:cNvPr>
          <p:cNvCxnSpPr>
            <a:cxnSpLocks/>
          </p:cNvCxnSpPr>
          <p:nvPr/>
        </p:nvCxnSpPr>
        <p:spPr>
          <a:xfrm>
            <a:off x="5358203" y="4641903"/>
            <a:ext cx="5676039" cy="0"/>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8" name="心形 17">
            <a:extLst>
              <a:ext uri="{FF2B5EF4-FFF2-40B4-BE49-F238E27FC236}">
                <a16:creationId xmlns:a16="http://schemas.microsoft.com/office/drawing/2014/main" id="{2EDA15C7-152D-1325-1819-55525A9E2418}"/>
              </a:ext>
            </a:extLst>
          </p:cNvPr>
          <p:cNvSpPr/>
          <p:nvPr/>
        </p:nvSpPr>
        <p:spPr>
          <a:xfrm>
            <a:off x="5328227" y="1751365"/>
            <a:ext cx="299720" cy="274364"/>
          </a:xfrm>
          <a:prstGeom prst="hear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心形 18">
            <a:extLst>
              <a:ext uri="{FF2B5EF4-FFF2-40B4-BE49-F238E27FC236}">
                <a16:creationId xmlns:a16="http://schemas.microsoft.com/office/drawing/2014/main" id="{9A00B2A2-8C1F-321D-811D-F6224BA67F71}"/>
              </a:ext>
            </a:extLst>
          </p:cNvPr>
          <p:cNvSpPr/>
          <p:nvPr/>
        </p:nvSpPr>
        <p:spPr>
          <a:xfrm>
            <a:off x="5328227" y="3278999"/>
            <a:ext cx="299720" cy="274364"/>
          </a:xfrm>
          <a:prstGeom prst="hear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a:extLst>
              <a:ext uri="{FF2B5EF4-FFF2-40B4-BE49-F238E27FC236}">
                <a16:creationId xmlns:a16="http://schemas.microsoft.com/office/drawing/2014/main" id="{2AE65A00-394B-BB04-166D-5559DDAAFBAB}"/>
              </a:ext>
            </a:extLst>
          </p:cNvPr>
          <p:cNvSpPr/>
          <p:nvPr/>
        </p:nvSpPr>
        <p:spPr>
          <a:xfrm>
            <a:off x="5328227" y="4853662"/>
            <a:ext cx="299720" cy="274364"/>
          </a:xfrm>
          <a:prstGeom prst="hear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0653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022FAC4-27B8-CE4A-BFD3-0DEABC5946D7}"/>
              </a:ext>
            </a:extLst>
          </p:cNvPr>
          <p:cNvSpPr>
            <a:spLocks noGrp="1"/>
          </p:cNvSpPr>
          <p:nvPr>
            <p:ph type="body" idx="1"/>
          </p:nvPr>
        </p:nvSpPr>
        <p:spPr/>
        <p:txBody>
          <a:bodyPr anchor="ctr"/>
          <a:lstStyle/>
          <a:p>
            <a:r>
              <a:rPr lang="en-US" altLang="zh-CN" dirty="0"/>
              <a:t>Click to edit text</a:t>
            </a:r>
          </a:p>
        </p:txBody>
      </p:sp>
      <p:sp>
        <p:nvSpPr>
          <p:cNvPr id="7" name="文本占位符 6">
            <a:extLst>
              <a:ext uri="{FF2B5EF4-FFF2-40B4-BE49-F238E27FC236}">
                <a16:creationId xmlns:a16="http://schemas.microsoft.com/office/drawing/2014/main" id="{AC7D88AD-2EB4-ABD6-3569-2EB66A32F370}"/>
              </a:ext>
            </a:extLst>
          </p:cNvPr>
          <p:cNvSpPr>
            <a:spLocks noGrp="1"/>
          </p:cNvSpPr>
          <p:nvPr>
            <p:ph type="body" sz="quarter" idx="13"/>
          </p:nvPr>
        </p:nvSpPr>
        <p:spPr/>
        <p:txBody>
          <a:bodyPr/>
          <a:lstStyle/>
          <a:p>
            <a:r>
              <a:rPr lang="en-US" altLang="zh-CN" dirty="0"/>
              <a:t>02</a:t>
            </a:r>
            <a:endParaRPr lang="zh-CN" altLang="en-US" dirty="0"/>
          </a:p>
        </p:txBody>
      </p:sp>
      <p:sp>
        <p:nvSpPr>
          <p:cNvPr id="2" name="标题 1">
            <a:extLst>
              <a:ext uri="{FF2B5EF4-FFF2-40B4-BE49-F238E27FC236}">
                <a16:creationId xmlns:a16="http://schemas.microsoft.com/office/drawing/2014/main" id="{B45ED099-F138-D854-3749-9F1FBCE2BB8F}"/>
              </a:ext>
            </a:extLst>
          </p:cNvPr>
          <p:cNvSpPr>
            <a:spLocks noGrp="1"/>
          </p:cNvSpPr>
          <p:nvPr>
            <p:ph type="title"/>
          </p:nvPr>
        </p:nvSpPr>
        <p:spPr/>
        <p:txBody>
          <a:bodyPr>
            <a:normAutofit fontScale="90000"/>
          </a:bodyPr>
          <a:lstStyle/>
          <a:p>
            <a:r>
              <a:rPr lang="zh-CN" altLang="en-US" dirty="0"/>
              <a:t>请在此处输入标题</a:t>
            </a:r>
          </a:p>
        </p:txBody>
      </p:sp>
    </p:spTree>
    <p:extLst>
      <p:ext uri="{BB962C8B-B14F-4D97-AF65-F5344CB8AC3E}">
        <p14:creationId xmlns:p14="http://schemas.microsoft.com/office/powerpoint/2010/main" val="228691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标题 49">
            <a:extLst>
              <a:ext uri="{FF2B5EF4-FFF2-40B4-BE49-F238E27FC236}">
                <a16:creationId xmlns:a16="http://schemas.microsoft.com/office/drawing/2014/main" id="{78E71A7F-70D0-8E0E-37CD-F59840E6D960}"/>
              </a:ext>
            </a:extLst>
          </p:cNvPr>
          <p:cNvSpPr>
            <a:spLocks noGrp="1"/>
          </p:cNvSpPr>
          <p:nvPr>
            <p:ph type="title"/>
          </p:nvPr>
        </p:nvSpPr>
        <p:spPr/>
        <p:txBody>
          <a:bodyPr/>
          <a:lstStyle/>
          <a:p>
            <a:r>
              <a:rPr lang="zh-CN" altLang="en-US" dirty="0"/>
              <a:t>请在此输入标题</a:t>
            </a:r>
          </a:p>
        </p:txBody>
      </p:sp>
      <p:grpSp>
        <p:nvGrpSpPr>
          <p:cNvPr id="17" name="组合 16">
            <a:extLst>
              <a:ext uri="{FF2B5EF4-FFF2-40B4-BE49-F238E27FC236}">
                <a16:creationId xmlns:a16="http://schemas.microsoft.com/office/drawing/2014/main" id="{DDDB7A23-75DB-E31B-9948-2B4AE32815F5}"/>
              </a:ext>
            </a:extLst>
          </p:cNvPr>
          <p:cNvGrpSpPr/>
          <p:nvPr/>
        </p:nvGrpSpPr>
        <p:grpSpPr>
          <a:xfrm>
            <a:off x="1" y="0"/>
            <a:ext cx="1582993" cy="1435511"/>
            <a:chOff x="1" y="0"/>
            <a:chExt cx="1582993" cy="1435511"/>
          </a:xfrm>
        </p:grpSpPr>
        <p:sp>
          <p:nvSpPr>
            <p:cNvPr id="18" name="斜纹 17">
              <a:extLst>
                <a:ext uri="{FF2B5EF4-FFF2-40B4-BE49-F238E27FC236}">
                  <a16:creationId xmlns:a16="http://schemas.microsoft.com/office/drawing/2014/main" id="{74A82BC0-3687-B9C2-354B-F6DBE9DC1B7A}"/>
                </a:ext>
              </a:extLst>
            </p:cNvPr>
            <p:cNvSpPr/>
            <p:nvPr userDrawn="1"/>
          </p:nvSpPr>
          <p:spPr>
            <a:xfrm>
              <a:off x="1" y="1"/>
              <a:ext cx="1582993" cy="1435510"/>
            </a:xfrm>
            <a:prstGeom prst="diagStripe">
              <a:avLst>
                <a:gd name="adj" fmla="val 62778"/>
              </a:avLst>
            </a:prstGeom>
            <a:solidFill>
              <a:schemeClr val="accent2">
                <a:lumMod val="20000"/>
                <a:lumOff val="80000"/>
              </a:schemeClr>
            </a:solidFill>
            <a:ln>
              <a:noFill/>
            </a:ln>
            <a:effectLst>
              <a:outerShdw blurRad="127000" algn="ctr" rotWithShape="0">
                <a:schemeClr val="accent1">
                  <a:lumMod val="1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斜纹 18">
              <a:extLst>
                <a:ext uri="{FF2B5EF4-FFF2-40B4-BE49-F238E27FC236}">
                  <a16:creationId xmlns:a16="http://schemas.microsoft.com/office/drawing/2014/main" id="{2CC474EA-0548-5461-05BD-A764D718BFFA}"/>
                </a:ext>
              </a:extLst>
            </p:cNvPr>
            <p:cNvSpPr/>
            <p:nvPr userDrawn="1"/>
          </p:nvSpPr>
          <p:spPr>
            <a:xfrm>
              <a:off x="1" y="0"/>
              <a:ext cx="1465005" cy="1317523"/>
            </a:xfrm>
            <a:prstGeom prst="diagStripe">
              <a:avLst>
                <a:gd name="adj" fmla="val 6277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a:extLst>
              <a:ext uri="{FF2B5EF4-FFF2-40B4-BE49-F238E27FC236}">
                <a16:creationId xmlns:a16="http://schemas.microsoft.com/office/drawing/2014/main" id="{4EA19E2B-EFEB-54F4-4CC9-61217DA83B98}"/>
              </a:ext>
            </a:extLst>
          </p:cNvPr>
          <p:cNvGrpSpPr/>
          <p:nvPr/>
        </p:nvGrpSpPr>
        <p:grpSpPr>
          <a:xfrm>
            <a:off x="821298" y="1665085"/>
            <a:ext cx="3214899" cy="1925253"/>
            <a:chOff x="1129215" y="1665085"/>
            <a:chExt cx="3214899" cy="1925253"/>
          </a:xfrm>
        </p:grpSpPr>
        <p:sp>
          <p:nvSpPr>
            <p:cNvPr id="27" name="矩形: 圆角 26">
              <a:extLst>
                <a:ext uri="{FF2B5EF4-FFF2-40B4-BE49-F238E27FC236}">
                  <a16:creationId xmlns:a16="http://schemas.microsoft.com/office/drawing/2014/main" id="{BB82542D-6071-B633-70AC-628E470CF66E}"/>
                </a:ext>
              </a:extLst>
            </p:cNvPr>
            <p:cNvSpPr/>
            <p:nvPr/>
          </p:nvSpPr>
          <p:spPr>
            <a:xfrm>
              <a:off x="1129215" y="1879824"/>
              <a:ext cx="3182013" cy="1710514"/>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 Placeholder 3">
              <a:extLst>
                <a:ext uri="{FF2B5EF4-FFF2-40B4-BE49-F238E27FC236}">
                  <a16:creationId xmlns:a16="http://schemas.microsoft.com/office/drawing/2014/main" id="{378095C0-2111-DF56-6D71-AA729BB95D21}"/>
                </a:ext>
              </a:extLst>
            </p:cNvPr>
            <p:cNvSpPr txBox="1">
              <a:spLocks/>
            </p:cNvSpPr>
            <p:nvPr/>
          </p:nvSpPr>
          <p:spPr>
            <a:xfrm>
              <a:off x="1317331" y="2043493"/>
              <a:ext cx="3026783" cy="147213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请在这里输入正文，阐述与主标题或者关键字词标题相关的具体内容，字数可根据需求进行删减或者添加，同时注意调整文本框的大小及设置文字行间距</a:t>
              </a:r>
              <a:r>
                <a:rPr lang="zh-CN" altLang="en-US" sz="1400" dirty="0">
                  <a:solidFill>
                    <a:srgbClr val="F0F0F0">
                      <a:lumMod val="25000"/>
                    </a:srgbClr>
                  </a:solidFill>
                  <a:latin typeface="MiSans Normal"/>
                  <a:ea typeface="MiSans Normal"/>
                </a:rPr>
                <a:t>。</a:t>
              </a:r>
              <a:endParaRPr lang="en-GB" altLang="zh-CN" sz="1400" dirty="0">
                <a:solidFill>
                  <a:schemeClr val="bg2">
                    <a:lumMod val="25000"/>
                  </a:schemeClr>
                </a:solidFill>
                <a:latin typeface="+mn-ea"/>
              </a:endParaRPr>
            </a:p>
          </p:txBody>
        </p:sp>
        <p:grpSp>
          <p:nvGrpSpPr>
            <p:cNvPr id="30" name="组合 29">
              <a:extLst>
                <a:ext uri="{FF2B5EF4-FFF2-40B4-BE49-F238E27FC236}">
                  <a16:creationId xmlns:a16="http://schemas.microsoft.com/office/drawing/2014/main" id="{EB5094B6-6119-477A-BE4C-6A9AE47A3469}"/>
                </a:ext>
              </a:extLst>
            </p:cNvPr>
            <p:cNvGrpSpPr/>
            <p:nvPr/>
          </p:nvGrpSpPr>
          <p:grpSpPr>
            <a:xfrm>
              <a:off x="1430050" y="1665085"/>
              <a:ext cx="2580341" cy="378407"/>
              <a:chOff x="2242916" y="1713719"/>
              <a:chExt cx="2580341" cy="378407"/>
            </a:xfrm>
          </p:grpSpPr>
          <p:sp>
            <p:nvSpPr>
              <p:cNvPr id="28" name="矩形: 圆角 27">
                <a:extLst>
                  <a:ext uri="{FF2B5EF4-FFF2-40B4-BE49-F238E27FC236}">
                    <a16:creationId xmlns:a16="http://schemas.microsoft.com/office/drawing/2014/main" id="{8FCEA793-D9E7-4ACB-E0F8-1DF323EA9CF5}"/>
                  </a:ext>
                </a:extLst>
              </p:cNvPr>
              <p:cNvSpPr/>
              <p:nvPr/>
            </p:nvSpPr>
            <p:spPr>
              <a:xfrm>
                <a:off x="2242916" y="1713719"/>
                <a:ext cx="2580341" cy="3618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1356BCAA-1F61-175C-35B2-B28260FD2AB5}"/>
                  </a:ext>
                </a:extLst>
              </p:cNvPr>
              <p:cNvSpPr txBox="1"/>
              <p:nvPr/>
            </p:nvSpPr>
            <p:spPr>
              <a:xfrm>
                <a:off x="2526847" y="1722794"/>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grpSp>
      <p:grpSp>
        <p:nvGrpSpPr>
          <p:cNvPr id="32" name="组合 31">
            <a:extLst>
              <a:ext uri="{FF2B5EF4-FFF2-40B4-BE49-F238E27FC236}">
                <a16:creationId xmlns:a16="http://schemas.microsoft.com/office/drawing/2014/main" id="{A87E01BC-3903-0BC7-CE6A-1F06ACB82073}"/>
              </a:ext>
            </a:extLst>
          </p:cNvPr>
          <p:cNvGrpSpPr/>
          <p:nvPr/>
        </p:nvGrpSpPr>
        <p:grpSpPr>
          <a:xfrm>
            <a:off x="4688622" y="1665085"/>
            <a:ext cx="3214899" cy="1925253"/>
            <a:chOff x="1129215" y="1665085"/>
            <a:chExt cx="3214899" cy="1925253"/>
          </a:xfrm>
        </p:grpSpPr>
        <p:sp>
          <p:nvSpPr>
            <p:cNvPr id="33" name="矩形: 圆角 32">
              <a:extLst>
                <a:ext uri="{FF2B5EF4-FFF2-40B4-BE49-F238E27FC236}">
                  <a16:creationId xmlns:a16="http://schemas.microsoft.com/office/drawing/2014/main" id="{63D5DBDF-AFF6-3E67-FEDA-AA8AD737E698}"/>
                </a:ext>
              </a:extLst>
            </p:cNvPr>
            <p:cNvSpPr/>
            <p:nvPr/>
          </p:nvSpPr>
          <p:spPr>
            <a:xfrm>
              <a:off x="1129215" y="1879824"/>
              <a:ext cx="3182013" cy="1710514"/>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 Placeholder 3">
              <a:extLst>
                <a:ext uri="{FF2B5EF4-FFF2-40B4-BE49-F238E27FC236}">
                  <a16:creationId xmlns:a16="http://schemas.microsoft.com/office/drawing/2014/main" id="{A3D5486B-6168-8415-33A2-27A7EE85E561}"/>
                </a:ext>
              </a:extLst>
            </p:cNvPr>
            <p:cNvSpPr txBox="1">
              <a:spLocks/>
            </p:cNvSpPr>
            <p:nvPr/>
          </p:nvSpPr>
          <p:spPr>
            <a:xfrm>
              <a:off x="1317331" y="2043493"/>
              <a:ext cx="3026783" cy="147213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请在这里输入正文，阐述与主标题或者关键字词标题相关的具体内容，字数可根据需求进行删减或者添加，同时注意调整文本框的大小及设置文字行间距</a:t>
              </a:r>
              <a:r>
                <a:rPr lang="zh-CN" altLang="en-US" sz="1400" dirty="0">
                  <a:solidFill>
                    <a:srgbClr val="F0F0F0">
                      <a:lumMod val="25000"/>
                    </a:srgbClr>
                  </a:solidFill>
                  <a:latin typeface="MiSans Normal"/>
                  <a:ea typeface="MiSans Normal"/>
                </a:rPr>
                <a:t>。</a:t>
              </a:r>
              <a:endParaRPr lang="en-GB" altLang="zh-CN" sz="1400" dirty="0">
                <a:solidFill>
                  <a:schemeClr val="bg2">
                    <a:lumMod val="25000"/>
                  </a:schemeClr>
                </a:solidFill>
                <a:latin typeface="+mn-ea"/>
              </a:endParaRPr>
            </a:p>
          </p:txBody>
        </p:sp>
        <p:grpSp>
          <p:nvGrpSpPr>
            <p:cNvPr id="35" name="组合 34">
              <a:extLst>
                <a:ext uri="{FF2B5EF4-FFF2-40B4-BE49-F238E27FC236}">
                  <a16:creationId xmlns:a16="http://schemas.microsoft.com/office/drawing/2014/main" id="{0D9EA380-C1DF-7EE4-B2C6-A582DBD1F752}"/>
                </a:ext>
              </a:extLst>
            </p:cNvPr>
            <p:cNvGrpSpPr/>
            <p:nvPr/>
          </p:nvGrpSpPr>
          <p:grpSpPr>
            <a:xfrm>
              <a:off x="1430050" y="1665085"/>
              <a:ext cx="2580341" cy="378407"/>
              <a:chOff x="2242916" y="1713719"/>
              <a:chExt cx="2580341" cy="378407"/>
            </a:xfrm>
          </p:grpSpPr>
          <p:sp>
            <p:nvSpPr>
              <p:cNvPr id="36" name="矩形: 圆角 35">
                <a:extLst>
                  <a:ext uri="{FF2B5EF4-FFF2-40B4-BE49-F238E27FC236}">
                    <a16:creationId xmlns:a16="http://schemas.microsoft.com/office/drawing/2014/main" id="{9A0C820F-7940-1622-6573-C5AAD1DA4592}"/>
                  </a:ext>
                </a:extLst>
              </p:cNvPr>
              <p:cNvSpPr/>
              <p:nvPr/>
            </p:nvSpPr>
            <p:spPr>
              <a:xfrm>
                <a:off x="2242916" y="1713719"/>
                <a:ext cx="2580341" cy="3618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6475372E-DC60-B815-7359-8B831F153F94}"/>
                  </a:ext>
                </a:extLst>
              </p:cNvPr>
              <p:cNvSpPr txBox="1"/>
              <p:nvPr/>
            </p:nvSpPr>
            <p:spPr>
              <a:xfrm>
                <a:off x="2526847" y="1722794"/>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grpSp>
      <p:grpSp>
        <p:nvGrpSpPr>
          <p:cNvPr id="38" name="组合 37">
            <a:extLst>
              <a:ext uri="{FF2B5EF4-FFF2-40B4-BE49-F238E27FC236}">
                <a16:creationId xmlns:a16="http://schemas.microsoft.com/office/drawing/2014/main" id="{5D8D964A-D029-9847-6ABD-37E7CBFB551C}"/>
              </a:ext>
            </a:extLst>
          </p:cNvPr>
          <p:cNvGrpSpPr/>
          <p:nvPr/>
        </p:nvGrpSpPr>
        <p:grpSpPr>
          <a:xfrm>
            <a:off x="8555946" y="1665085"/>
            <a:ext cx="3214899" cy="1925253"/>
            <a:chOff x="1129215" y="1665085"/>
            <a:chExt cx="3214899" cy="1925253"/>
          </a:xfrm>
        </p:grpSpPr>
        <p:sp>
          <p:nvSpPr>
            <p:cNvPr id="39" name="矩形: 圆角 38">
              <a:extLst>
                <a:ext uri="{FF2B5EF4-FFF2-40B4-BE49-F238E27FC236}">
                  <a16:creationId xmlns:a16="http://schemas.microsoft.com/office/drawing/2014/main" id="{89506FD5-4EEB-54D4-AE1A-EA033BA4287B}"/>
                </a:ext>
              </a:extLst>
            </p:cNvPr>
            <p:cNvSpPr/>
            <p:nvPr/>
          </p:nvSpPr>
          <p:spPr>
            <a:xfrm>
              <a:off x="1129215" y="1879824"/>
              <a:ext cx="3182013" cy="1710514"/>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 Placeholder 3">
              <a:extLst>
                <a:ext uri="{FF2B5EF4-FFF2-40B4-BE49-F238E27FC236}">
                  <a16:creationId xmlns:a16="http://schemas.microsoft.com/office/drawing/2014/main" id="{05DD16B7-7611-E4E9-1735-04273993BCE9}"/>
                </a:ext>
              </a:extLst>
            </p:cNvPr>
            <p:cNvSpPr txBox="1">
              <a:spLocks/>
            </p:cNvSpPr>
            <p:nvPr/>
          </p:nvSpPr>
          <p:spPr>
            <a:xfrm>
              <a:off x="1317331" y="2043493"/>
              <a:ext cx="3026783" cy="147213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请在这里输入正文，阐述与主标题或者关键字词标题相关的具体内容，字数可根据需求进行删减或者添加，同时注意调整文本框的大小及设置文字行间距</a:t>
              </a:r>
              <a:r>
                <a:rPr lang="zh-CN" altLang="en-US" sz="1400" dirty="0">
                  <a:solidFill>
                    <a:srgbClr val="F0F0F0">
                      <a:lumMod val="25000"/>
                    </a:srgbClr>
                  </a:solidFill>
                  <a:latin typeface="MiSans Normal"/>
                  <a:ea typeface="MiSans Normal"/>
                </a:rPr>
                <a:t>。</a:t>
              </a:r>
              <a:endParaRPr lang="en-GB" altLang="zh-CN" sz="1400" dirty="0">
                <a:solidFill>
                  <a:schemeClr val="bg2">
                    <a:lumMod val="25000"/>
                  </a:schemeClr>
                </a:solidFill>
                <a:latin typeface="+mn-ea"/>
              </a:endParaRPr>
            </a:p>
          </p:txBody>
        </p:sp>
        <p:grpSp>
          <p:nvGrpSpPr>
            <p:cNvPr id="41" name="组合 40">
              <a:extLst>
                <a:ext uri="{FF2B5EF4-FFF2-40B4-BE49-F238E27FC236}">
                  <a16:creationId xmlns:a16="http://schemas.microsoft.com/office/drawing/2014/main" id="{95666B1A-18EC-C8D2-CDAB-03CCEC8122A4}"/>
                </a:ext>
              </a:extLst>
            </p:cNvPr>
            <p:cNvGrpSpPr/>
            <p:nvPr/>
          </p:nvGrpSpPr>
          <p:grpSpPr>
            <a:xfrm>
              <a:off x="1430050" y="1665085"/>
              <a:ext cx="2580341" cy="378407"/>
              <a:chOff x="2242916" y="1713719"/>
              <a:chExt cx="2580341" cy="378407"/>
            </a:xfrm>
          </p:grpSpPr>
          <p:sp>
            <p:nvSpPr>
              <p:cNvPr id="42" name="矩形: 圆角 41">
                <a:extLst>
                  <a:ext uri="{FF2B5EF4-FFF2-40B4-BE49-F238E27FC236}">
                    <a16:creationId xmlns:a16="http://schemas.microsoft.com/office/drawing/2014/main" id="{13617A83-388A-546E-D3B2-6B77BD530F3D}"/>
                  </a:ext>
                </a:extLst>
              </p:cNvPr>
              <p:cNvSpPr/>
              <p:nvPr/>
            </p:nvSpPr>
            <p:spPr>
              <a:xfrm>
                <a:off x="2242916" y="1713719"/>
                <a:ext cx="2580341" cy="3618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F2E58465-24F9-095B-5D5D-B55281CCA312}"/>
                  </a:ext>
                </a:extLst>
              </p:cNvPr>
              <p:cNvSpPr txBox="1"/>
              <p:nvPr/>
            </p:nvSpPr>
            <p:spPr>
              <a:xfrm>
                <a:off x="2526847" y="1722794"/>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grpSp>
      <p:grpSp>
        <p:nvGrpSpPr>
          <p:cNvPr id="44" name="组合 43">
            <a:extLst>
              <a:ext uri="{FF2B5EF4-FFF2-40B4-BE49-F238E27FC236}">
                <a16:creationId xmlns:a16="http://schemas.microsoft.com/office/drawing/2014/main" id="{AA5892B5-55F8-C990-F681-6ACF5A34AE51}"/>
              </a:ext>
            </a:extLst>
          </p:cNvPr>
          <p:cNvGrpSpPr/>
          <p:nvPr/>
        </p:nvGrpSpPr>
        <p:grpSpPr>
          <a:xfrm>
            <a:off x="821298" y="4158409"/>
            <a:ext cx="4452090" cy="1928577"/>
            <a:chOff x="1129215" y="1661761"/>
            <a:chExt cx="4452090" cy="1928577"/>
          </a:xfrm>
        </p:grpSpPr>
        <p:sp>
          <p:nvSpPr>
            <p:cNvPr id="45" name="矩形: 圆角 44">
              <a:extLst>
                <a:ext uri="{FF2B5EF4-FFF2-40B4-BE49-F238E27FC236}">
                  <a16:creationId xmlns:a16="http://schemas.microsoft.com/office/drawing/2014/main" id="{AAA051D9-8778-021B-D9E8-67E9076BCA04}"/>
                </a:ext>
              </a:extLst>
            </p:cNvPr>
            <p:cNvSpPr/>
            <p:nvPr/>
          </p:nvSpPr>
          <p:spPr>
            <a:xfrm>
              <a:off x="1129215" y="1879824"/>
              <a:ext cx="4452090" cy="1710514"/>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 Placeholder 3">
              <a:extLst>
                <a:ext uri="{FF2B5EF4-FFF2-40B4-BE49-F238E27FC236}">
                  <a16:creationId xmlns:a16="http://schemas.microsoft.com/office/drawing/2014/main" id="{EC5F8701-A4D2-7D6C-85CD-704D8AC27FA9}"/>
                </a:ext>
              </a:extLst>
            </p:cNvPr>
            <p:cNvSpPr txBox="1">
              <a:spLocks/>
            </p:cNvSpPr>
            <p:nvPr/>
          </p:nvSpPr>
          <p:spPr>
            <a:xfrm>
              <a:off x="1262791" y="2043492"/>
              <a:ext cx="4263974" cy="1472138"/>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kumimoji="0" lang="zh-CN" altLang="en-US" sz="14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请在这里输入正文，阐述与主标题或者关键字词标题相关的具体内容，字数可根据需求进行删减或者添加，同时注意调整文本框大小及设置文字行间距</a:t>
              </a:r>
              <a:r>
                <a:rPr lang="zh-CN" altLang="en-US" sz="1400" dirty="0">
                  <a:solidFill>
                    <a:srgbClr val="F0F0F0">
                      <a:lumMod val="25000"/>
                    </a:srgbClr>
                  </a:solidFill>
                  <a:latin typeface="MiSans Normal"/>
                  <a:ea typeface="MiSans Normal"/>
                </a:rPr>
                <a:t>。</a:t>
              </a:r>
              <a:endParaRPr lang="en-GB" altLang="zh-CN" sz="1400" dirty="0">
                <a:solidFill>
                  <a:schemeClr val="bg2">
                    <a:lumMod val="25000"/>
                  </a:schemeClr>
                </a:solidFill>
                <a:latin typeface="+mn-ea"/>
              </a:endParaRPr>
            </a:p>
          </p:txBody>
        </p:sp>
        <p:grpSp>
          <p:nvGrpSpPr>
            <p:cNvPr id="47" name="组合 46">
              <a:extLst>
                <a:ext uri="{FF2B5EF4-FFF2-40B4-BE49-F238E27FC236}">
                  <a16:creationId xmlns:a16="http://schemas.microsoft.com/office/drawing/2014/main" id="{1F30865D-FDBC-6538-9BCD-0C91705936E0}"/>
                </a:ext>
              </a:extLst>
            </p:cNvPr>
            <p:cNvGrpSpPr/>
            <p:nvPr/>
          </p:nvGrpSpPr>
          <p:grpSpPr>
            <a:xfrm>
              <a:off x="1478176" y="1661761"/>
              <a:ext cx="3754605" cy="379400"/>
              <a:chOff x="2291042" y="1710395"/>
              <a:chExt cx="3754605" cy="379400"/>
            </a:xfrm>
          </p:grpSpPr>
          <p:sp>
            <p:nvSpPr>
              <p:cNvPr id="48" name="矩形: 圆角 47">
                <a:extLst>
                  <a:ext uri="{FF2B5EF4-FFF2-40B4-BE49-F238E27FC236}">
                    <a16:creationId xmlns:a16="http://schemas.microsoft.com/office/drawing/2014/main" id="{5C47D74E-EB37-2734-3C16-028D810D67AF}"/>
                  </a:ext>
                </a:extLst>
              </p:cNvPr>
              <p:cNvSpPr/>
              <p:nvPr/>
            </p:nvSpPr>
            <p:spPr>
              <a:xfrm>
                <a:off x="2291042" y="1713718"/>
                <a:ext cx="3754605" cy="37607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3A5D0EED-98E5-A6F7-4833-2F65DBC70C8C}"/>
                  </a:ext>
                </a:extLst>
              </p:cNvPr>
              <p:cNvSpPr txBox="1"/>
              <p:nvPr/>
            </p:nvSpPr>
            <p:spPr>
              <a:xfrm>
                <a:off x="3162105" y="1710395"/>
                <a:ext cx="2012478" cy="369332"/>
              </a:xfrm>
              <a:prstGeom prst="rect">
                <a:avLst/>
              </a:prstGeom>
              <a:noFill/>
            </p:spPr>
            <p:txBody>
              <a:bodyPr wrap="square" rtlCol="0">
                <a:spAutoFit/>
              </a:bodyPr>
              <a:lstStyle/>
              <a:p>
                <a:r>
                  <a:rPr lang="zh-CN" altLang="en-US" dirty="0">
                    <a:solidFill>
                      <a:schemeClr val="accent2">
                        <a:lumMod val="75000"/>
                      </a:schemeClr>
                    </a:solidFill>
                    <a:latin typeface="+mj-ea"/>
                    <a:ea typeface="+mj-ea"/>
                  </a:rPr>
                  <a:t>请在此处输入标题</a:t>
                </a:r>
              </a:p>
            </p:txBody>
          </p:sp>
        </p:grpSp>
      </p:grpSp>
    </p:spTree>
    <p:extLst>
      <p:ext uri="{BB962C8B-B14F-4D97-AF65-F5344CB8AC3E}">
        <p14:creationId xmlns:p14="http://schemas.microsoft.com/office/powerpoint/2010/main" val="2103800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F0F1354-AF3A-A74B-B300-2E30403DBF2A}"/>
              </a:ext>
            </a:extLst>
          </p:cNvPr>
          <p:cNvSpPr>
            <a:spLocks noGrp="1"/>
          </p:cNvSpPr>
          <p:nvPr>
            <p:ph type="title"/>
          </p:nvPr>
        </p:nvSpPr>
        <p:spPr/>
        <p:txBody>
          <a:bodyPr>
            <a:normAutofit/>
          </a:bodyPr>
          <a:lstStyle/>
          <a:p>
            <a:r>
              <a:rPr lang="zh-CN" altLang="en-US" dirty="0">
                <a:solidFill>
                  <a:schemeClr val="accent2">
                    <a:lumMod val="75000"/>
                  </a:schemeClr>
                </a:solidFill>
              </a:rPr>
              <a:t>请在此输入标题</a:t>
            </a:r>
            <a:endParaRPr lang="zh-CN" altLang="en-US" dirty="0"/>
          </a:p>
        </p:txBody>
      </p:sp>
      <p:grpSp>
        <p:nvGrpSpPr>
          <p:cNvPr id="2" name="组合 1">
            <a:extLst>
              <a:ext uri="{FF2B5EF4-FFF2-40B4-BE49-F238E27FC236}">
                <a16:creationId xmlns:a16="http://schemas.microsoft.com/office/drawing/2014/main" id="{BF76B902-1721-3D4C-4079-363664934E90}"/>
              </a:ext>
            </a:extLst>
          </p:cNvPr>
          <p:cNvGrpSpPr/>
          <p:nvPr/>
        </p:nvGrpSpPr>
        <p:grpSpPr>
          <a:xfrm>
            <a:off x="763274" y="1202512"/>
            <a:ext cx="4597816" cy="5000174"/>
            <a:chOff x="910758" y="1232009"/>
            <a:chExt cx="4597816" cy="5000174"/>
          </a:xfrm>
        </p:grpSpPr>
        <p:pic>
          <p:nvPicPr>
            <p:cNvPr id="3" name="图片 2" descr="森林里的女人&#10;&#10;中度可信度描述已自动生成">
              <a:extLst>
                <a:ext uri="{FF2B5EF4-FFF2-40B4-BE49-F238E27FC236}">
                  <a16:creationId xmlns:a16="http://schemas.microsoft.com/office/drawing/2014/main" id="{D947606B-9E43-80E7-58FA-8C17D6E6C2EF}"/>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11200"/>
                      </a14:imgEffect>
                      <a14:imgEffect>
                        <a14:brightnessContrast bright="20000"/>
                      </a14:imgEffect>
                    </a14:imgLayer>
                  </a14:imgProps>
                </a:ext>
                <a:ext uri="{28A0092B-C50C-407E-A947-70E740481C1C}">
                  <a14:useLocalDpi xmlns:a14="http://schemas.microsoft.com/office/drawing/2010/main"/>
                </a:ext>
              </a:extLst>
            </a:blip>
            <a:srcRect/>
            <a:stretch/>
          </p:blipFill>
          <p:spPr>
            <a:xfrm>
              <a:off x="1192223" y="1503902"/>
              <a:ext cx="4034887" cy="4034887"/>
            </a:xfrm>
            <a:prstGeom prst="ellipse">
              <a:avLst/>
            </a:prstGeom>
          </p:spPr>
        </p:pic>
        <p:pic>
          <p:nvPicPr>
            <p:cNvPr id="4" name="图片 3" descr="形状, 圆圈&#10;&#10;描述已自动生成">
              <a:extLst>
                <a:ext uri="{FF2B5EF4-FFF2-40B4-BE49-F238E27FC236}">
                  <a16:creationId xmlns:a16="http://schemas.microsoft.com/office/drawing/2014/main" id="{8168391F-DCBB-6FED-5758-F25F36DFAA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0758" y="1232009"/>
              <a:ext cx="4597816" cy="5000174"/>
            </a:xfrm>
            <a:prstGeom prst="rect">
              <a:avLst/>
            </a:prstGeom>
          </p:spPr>
        </p:pic>
      </p:grpSp>
      <p:grpSp>
        <p:nvGrpSpPr>
          <p:cNvPr id="6" name="组合 5">
            <a:extLst>
              <a:ext uri="{FF2B5EF4-FFF2-40B4-BE49-F238E27FC236}">
                <a16:creationId xmlns:a16="http://schemas.microsoft.com/office/drawing/2014/main" id="{70B7812F-6CEC-86DE-B2C2-045AB20C58E7}"/>
              </a:ext>
            </a:extLst>
          </p:cNvPr>
          <p:cNvGrpSpPr/>
          <p:nvPr/>
        </p:nvGrpSpPr>
        <p:grpSpPr>
          <a:xfrm>
            <a:off x="6079957" y="1503902"/>
            <a:ext cx="5481171" cy="2487996"/>
            <a:chOff x="5690633" y="1458333"/>
            <a:chExt cx="5977495" cy="2487996"/>
          </a:xfrm>
        </p:grpSpPr>
        <p:sp>
          <p:nvSpPr>
            <p:cNvPr id="7" name="Text Placeholder 3">
              <a:extLst>
                <a:ext uri="{FF2B5EF4-FFF2-40B4-BE49-F238E27FC236}">
                  <a16:creationId xmlns:a16="http://schemas.microsoft.com/office/drawing/2014/main" id="{314083D9-F8E3-9BD8-CED2-94C2C5103596}"/>
                </a:ext>
              </a:extLst>
            </p:cNvPr>
            <p:cNvSpPr txBox="1">
              <a:spLocks/>
            </p:cNvSpPr>
            <p:nvPr/>
          </p:nvSpPr>
          <p:spPr>
            <a:xfrm>
              <a:off x="5708129" y="1762187"/>
              <a:ext cx="5959999" cy="2184142"/>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bg2">
                      <a:lumMod val="25000"/>
                    </a:schemeClr>
                  </a:solidFill>
                  <a:latin typeface="+mn-ea"/>
                </a:rPr>
                <a:t>请在这里输入正文，阐述与主标题或者关键字词标题相关的具体内容字数可根据需求进行删减或者添加，</a:t>
              </a:r>
              <a:r>
                <a:rPr kumimoji="0" lang="zh-CN" altLang="en-US" sz="1600" b="0" i="0" u="none" strike="noStrike" kern="1200" cap="none" spc="0" normalizeH="0" baseline="0" noProof="0" dirty="0">
                  <a:ln>
                    <a:noFill/>
                  </a:ln>
                  <a:solidFill>
                    <a:srgbClr val="F0F0F0">
                      <a:lumMod val="25000"/>
                    </a:srgbClr>
                  </a:solidFill>
                  <a:effectLst/>
                  <a:uLnTx/>
                  <a:uFillTx/>
                  <a:latin typeface="MiSans Normal"/>
                  <a:ea typeface="MiSans Normal"/>
                  <a:cs typeface="+mn-cs"/>
                </a:rPr>
                <a:t>请在这里输入正文，阐述与主标题或者关键字词标题相关的具体内容字数可根据需求进行删减或者添加，</a:t>
              </a:r>
              <a:r>
                <a:rPr lang="zh-CN" altLang="en-US" sz="1600" dirty="0">
                  <a:solidFill>
                    <a:schemeClr val="bg2">
                      <a:lumMod val="25000"/>
                    </a:schemeClr>
                  </a:solidFill>
                  <a:latin typeface="+mn-ea"/>
                </a:rPr>
                <a:t>请在这里输入正文，阐述与主标题或者关键字词标题相关的具体内容字数可根据需求进行删减或者添加</a:t>
              </a:r>
              <a:endParaRPr lang="en-US" altLang="zh-CN" sz="1600" dirty="0">
                <a:solidFill>
                  <a:schemeClr val="accent2">
                    <a:lumMod val="75000"/>
                  </a:schemeClr>
                </a:solidFill>
                <a:latin typeface="+mn-ea"/>
              </a:endParaRPr>
            </a:p>
          </p:txBody>
        </p:sp>
        <p:sp>
          <p:nvSpPr>
            <p:cNvPr id="8" name="文本框 7">
              <a:extLst>
                <a:ext uri="{FF2B5EF4-FFF2-40B4-BE49-F238E27FC236}">
                  <a16:creationId xmlns:a16="http://schemas.microsoft.com/office/drawing/2014/main" id="{F17BBC13-8D68-FF11-083B-74B9F955A1F7}"/>
                </a:ext>
              </a:extLst>
            </p:cNvPr>
            <p:cNvSpPr txBox="1"/>
            <p:nvPr/>
          </p:nvSpPr>
          <p:spPr>
            <a:xfrm>
              <a:off x="5690633" y="1458333"/>
              <a:ext cx="3470147" cy="400110"/>
            </a:xfrm>
            <a:prstGeom prst="rect">
              <a:avLst/>
            </a:prstGeom>
            <a:noFill/>
          </p:spPr>
          <p:txBody>
            <a:bodyPr wrap="square">
              <a:spAutoFit/>
            </a:bodyPr>
            <a:lstStyle/>
            <a:p>
              <a:r>
                <a:rPr lang="zh-CN" altLang="en-US" sz="2000" dirty="0">
                  <a:solidFill>
                    <a:schemeClr val="accent2">
                      <a:lumMod val="75000"/>
                    </a:schemeClr>
                  </a:solidFill>
                  <a:latin typeface="+mj-ea"/>
                  <a:ea typeface="+mj-ea"/>
                </a:rPr>
                <a:t>请在此处输入标题</a:t>
              </a:r>
            </a:p>
          </p:txBody>
        </p:sp>
      </p:grpSp>
      <p:sp>
        <p:nvSpPr>
          <p:cNvPr id="9" name="矩形: 圆角 8">
            <a:extLst>
              <a:ext uri="{FF2B5EF4-FFF2-40B4-BE49-F238E27FC236}">
                <a16:creationId xmlns:a16="http://schemas.microsoft.com/office/drawing/2014/main" id="{8AA677D2-2667-3D24-1051-C67C612A5390}"/>
              </a:ext>
            </a:extLst>
          </p:cNvPr>
          <p:cNvSpPr/>
          <p:nvPr/>
        </p:nvSpPr>
        <p:spPr>
          <a:xfrm>
            <a:off x="6208295" y="4667305"/>
            <a:ext cx="1684421" cy="451618"/>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查看更多</a:t>
            </a:r>
          </a:p>
        </p:txBody>
      </p:sp>
    </p:spTree>
    <p:extLst>
      <p:ext uri="{BB962C8B-B14F-4D97-AF65-F5344CB8AC3E}">
        <p14:creationId xmlns:p14="http://schemas.microsoft.com/office/powerpoint/2010/main" val="35413282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51PPT模板网">
  <a:themeElements>
    <a:clrScheme name="粉色主题">
      <a:dk1>
        <a:srgbClr val="2F2F2F"/>
      </a:dk1>
      <a:lt1>
        <a:srgbClr val="FFFFFF"/>
      </a:lt1>
      <a:dk2>
        <a:srgbClr val="778495"/>
      </a:dk2>
      <a:lt2>
        <a:srgbClr val="F0F0F0"/>
      </a:lt2>
      <a:accent1>
        <a:srgbClr val="FDDBDB"/>
      </a:accent1>
      <a:accent2>
        <a:srgbClr val="E87B99"/>
      </a:accent2>
      <a:accent3>
        <a:srgbClr val="FDE2E7"/>
      </a:accent3>
      <a:accent4>
        <a:srgbClr val="FFE446"/>
      </a:accent4>
      <a:accent5>
        <a:srgbClr val="D7EDC1"/>
      </a:accent5>
      <a:accent6>
        <a:srgbClr val="DBFDEE"/>
      </a:accent6>
      <a:hlink>
        <a:srgbClr val="F84D4D"/>
      </a:hlink>
      <a:folHlink>
        <a:srgbClr val="979797"/>
      </a:folHlink>
    </a:clrScheme>
    <a:fontScheme name="粉色主题字">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953</TotalTime>
  <Words>1218</Words>
  <Application>Microsoft Office PowerPoint</Application>
  <PresentationFormat>宽屏</PresentationFormat>
  <Paragraphs>105</Paragraphs>
  <Slides>17</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MiSans Heavy</vt:lpstr>
      <vt:lpstr>MiSans Normal</vt: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Arial</vt:lpstr>
      <vt:lpstr>Bahnschrift SemiBold</vt:lpstr>
      <vt:lpstr>Bahnschrift SemiLight</vt:lpstr>
      <vt:lpstr>Calibri</vt:lpstr>
      <vt:lpstr>Segoe UI Light</vt:lpstr>
      <vt:lpstr>51PPT模板网</vt:lpstr>
      <vt:lpstr>Happy Mother’s Day</vt:lpstr>
      <vt:lpstr>PowerPoint 演示文稿</vt:lpstr>
      <vt:lpstr>请在此处输入标题</vt:lpstr>
      <vt:lpstr>请在此输入标题</vt:lpstr>
      <vt:lpstr>请在此输入标题</vt:lpstr>
      <vt:lpstr>PowerPoint 演示文稿</vt:lpstr>
      <vt:lpstr>请在此处输入标题</vt:lpstr>
      <vt:lpstr>请在此输入标题</vt:lpstr>
      <vt:lpstr>请在此输入标题</vt:lpstr>
      <vt:lpstr>请在此处输入标题</vt:lpstr>
      <vt:lpstr>请在此处输入标题</vt:lpstr>
      <vt:lpstr>请在此输入标题</vt:lpstr>
      <vt:lpstr>请在此处输入标题</vt:lpstr>
      <vt:lpstr>请在此输入标题</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粉色简约母亲节主题ppt模板</dc:title>
  <dc:creator>Candy</dc:creator>
  <cp:keywords>P界达人</cp:keywords>
  <dc:description>51PPT模板网，幻灯片演示模板及素材免费下载！_x000d_
51PPT模板网 唯一访问网址：www.51pptmoban.com</dc:description>
  <cp:lastModifiedBy>user Power</cp:lastModifiedBy>
  <cp:revision>20</cp:revision>
  <dcterms:created xsi:type="dcterms:W3CDTF">2021-10-26T10:37:55Z</dcterms:created>
  <dcterms:modified xsi:type="dcterms:W3CDTF">2023-07-18T03:06:29Z</dcterms:modified>
</cp:coreProperties>
</file>