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62" r:id="rId2"/>
    <p:sldId id="258" r:id="rId3"/>
    <p:sldId id="261" r:id="rId4"/>
    <p:sldId id="260" r:id="rId5"/>
    <p:sldId id="259" r:id="rId6"/>
    <p:sldId id="257" r:id="rId7"/>
    <p:sldId id="272" r:id="rId8"/>
    <p:sldId id="273" r:id="rId9"/>
    <p:sldId id="299" r:id="rId10"/>
    <p:sldId id="298" r:id="rId11"/>
    <p:sldId id="263" r:id="rId12"/>
    <p:sldId id="264" r:id="rId13"/>
    <p:sldId id="266" r:id="rId14"/>
    <p:sldId id="267" r:id="rId15"/>
    <p:sldId id="268" r:id="rId16"/>
    <p:sldId id="1126" r:id="rId17"/>
    <p:sldId id="2007578498" r:id="rId1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07B21"/>
    <a:srgbClr val="994D00"/>
    <a:srgbClr val="FF474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showGuides="1">
      <p:cViewPr varScale="1">
        <p:scale>
          <a:sx n="82" d="100"/>
          <a:sy n="82" d="100"/>
        </p:scale>
        <p:origin x="114" y="258"/>
      </p:cViewPr>
      <p:guideLst>
        <p:guide orient="horz" pos="2160"/>
        <p:guide pos="3840"/>
      </p:guideLst>
    </p:cSldViewPr>
  </p:slideViewPr>
  <p:notesTextViewPr>
    <p:cViewPr>
      <p:scale>
        <a:sx n="1" d="1"/>
        <a:sy n="1" d="1"/>
      </p:scale>
      <p:origin x="0" y="0"/>
    </p:cViewPr>
  </p:notesTextViewPr>
  <p:gridSpacing cx="72000" cy="720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黑体 CN Normal" panose="020B0400000000000000" pitchFamily="34" charset="-122"/>
                <a:ea typeface="思源黑体 CN Normal" panose="020B0400000000000000"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黑体 CN Normal" panose="020B0400000000000000" pitchFamily="34" charset="-122"/>
                <a:ea typeface="思源黑体 CN Normal" panose="020B0400000000000000" pitchFamily="34" charset="-122"/>
              </a:defRPr>
            </a:lvl1pPr>
          </a:lstStyle>
          <a:p>
            <a:fld id="{9DCCB849-2E4F-4003-B5CA-4CD6D56E8547}" type="datetimeFigureOut">
              <a:rPr lang="zh-CN" altLang="en-US" smtClean="0"/>
              <a:pPr/>
              <a:t>2023/7/18</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黑体 CN Normal" panose="020B0400000000000000" pitchFamily="34" charset="-122"/>
                <a:ea typeface="思源黑体 CN Normal" panose="020B0400000000000000"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黑体 CN Normal" panose="020B0400000000000000" pitchFamily="34" charset="-122"/>
                <a:ea typeface="思源黑体 CN Normal" panose="020B0400000000000000" pitchFamily="34" charset="-122"/>
              </a:defRPr>
            </a:lvl1pPr>
          </a:lstStyle>
          <a:p>
            <a:fld id="{4E39876E-D292-4C06-9189-F2E40EA29A4E}" type="slidenum">
              <a:rPr lang="zh-CN" altLang="en-US" smtClean="0"/>
              <a:pPr/>
              <a:t>‹#›</a:t>
            </a:fld>
            <a:endParaRPr lang="zh-CN" altLang="en-US" dirty="0"/>
          </a:p>
        </p:txBody>
      </p:sp>
    </p:spTree>
    <p:extLst>
      <p:ext uri="{BB962C8B-B14F-4D97-AF65-F5344CB8AC3E}">
        <p14:creationId xmlns:p14="http://schemas.microsoft.com/office/powerpoint/2010/main" val="28103014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思源黑体 CN Normal" panose="020B0400000000000000" pitchFamily="34" charset="-122"/>
        <a:ea typeface="思源黑体 CN Normal" panose="020B0400000000000000" pitchFamily="34" charset="-122"/>
        <a:cs typeface="+mn-cs"/>
      </a:defRPr>
    </a:lvl1pPr>
    <a:lvl2pPr marL="457200" algn="l" defTabSz="914400" rtl="0" eaLnBrk="1" latinLnBrk="0" hangingPunct="1">
      <a:defRPr sz="1200" kern="1200">
        <a:solidFill>
          <a:schemeClr val="tx1"/>
        </a:solidFill>
        <a:latin typeface="思源黑体 CN Normal" panose="020B0400000000000000" pitchFamily="34" charset="-122"/>
        <a:ea typeface="思源黑体 CN Normal" panose="020B0400000000000000" pitchFamily="34" charset="-122"/>
        <a:cs typeface="+mn-cs"/>
      </a:defRPr>
    </a:lvl2pPr>
    <a:lvl3pPr marL="914400" algn="l" defTabSz="914400" rtl="0" eaLnBrk="1" latinLnBrk="0" hangingPunct="1">
      <a:defRPr sz="1200" kern="1200">
        <a:solidFill>
          <a:schemeClr val="tx1"/>
        </a:solidFill>
        <a:latin typeface="思源黑体 CN Normal" panose="020B0400000000000000" pitchFamily="34" charset="-122"/>
        <a:ea typeface="思源黑体 CN Normal" panose="020B0400000000000000" pitchFamily="34" charset="-122"/>
        <a:cs typeface="+mn-cs"/>
      </a:defRPr>
    </a:lvl3pPr>
    <a:lvl4pPr marL="1371600" algn="l" defTabSz="914400" rtl="0" eaLnBrk="1" latinLnBrk="0" hangingPunct="1">
      <a:defRPr sz="1200" kern="1200">
        <a:solidFill>
          <a:schemeClr val="tx1"/>
        </a:solidFill>
        <a:latin typeface="思源黑体 CN Normal" panose="020B0400000000000000" pitchFamily="34" charset="-122"/>
        <a:ea typeface="思源黑体 CN Normal" panose="020B0400000000000000" pitchFamily="34" charset="-122"/>
        <a:cs typeface="+mn-cs"/>
      </a:defRPr>
    </a:lvl4pPr>
    <a:lvl5pPr marL="1828800" algn="l" defTabSz="914400" rtl="0" eaLnBrk="1" latinLnBrk="0" hangingPunct="1">
      <a:defRPr sz="1200" kern="1200">
        <a:solidFill>
          <a:schemeClr val="tx1"/>
        </a:solidFill>
        <a:latin typeface="思源黑体 CN Normal" panose="020B0400000000000000" pitchFamily="34" charset="-122"/>
        <a:ea typeface="思源黑体 CN Normal" panose="020B0400000000000000"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4FA04A-0520-46D4-9AB3-5311C70B32BE}" type="slidenum">
              <a:rPr lang="zh-CN" altLang="en-US" smtClean="0"/>
              <a:t>16</a:t>
            </a:fld>
            <a:endParaRPr lang="zh-CN" altLang="en-US"/>
          </a:p>
        </p:txBody>
      </p:sp>
    </p:spTree>
    <p:extLst>
      <p:ext uri="{BB962C8B-B14F-4D97-AF65-F5344CB8AC3E}">
        <p14:creationId xmlns:p14="http://schemas.microsoft.com/office/powerpoint/2010/main" val="13354604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a:t>www.51pptmoban.com</a:t>
            </a:r>
            <a:endParaRPr lang="zh-CN" altLang="en-US"/>
          </a:p>
        </p:txBody>
      </p:sp>
      <p:sp>
        <p:nvSpPr>
          <p:cNvPr id="4" name="灯片编号占位符 3"/>
          <p:cNvSpPr>
            <a:spLocks noGrp="1"/>
          </p:cNvSpPr>
          <p:nvPr>
            <p:ph type="sldNum" sz="quarter" idx="5"/>
          </p:nvPr>
        </p:nvSpPr>
        <p:spPr/>
        <p:txBody>
          <a:bodyPr/>
          <a:lstStyle/>
          <a:p>
            <a:fld id="{F3B662E8-1A79-4E17-9B77-E3602EB815E4}" type="slidenum">
              <a:rPr lang="zh-CN" altLang="en-US" smtClean="0"/>
              <a:t>17</a:t>
            </a:fld>
            <a:endParaRPr lang="zh-CN" altLang="en-US"/>
          </a:p>
        </p:txBody>
      </p:sp>
    </p:spTree>
    <p:extLst>
      <p:ext uri="{BB962C8B-B14F-4D97-AF65-F5344CB8AC3E}">
        <p14:creationId xmlns:p14="http://schemas.microsoft.com/office/powerpoint/2010/main" val="16794232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E6C9779-37BA-7A69-1E65-1FD0B616E9AD}"/>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7B446CEE-284E-376E-9346-4FFD02FDD66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AF8FD130-086A-BE44-7318-AFCED16165D4}"/>
              </a:ext>
            </a:extLst>
          </p:cNvPr>
          <p:cNvSpPr>
            <a:spLocks noGrp="1"/>
          </p:cNvSpPr>
          <p:nvPr>
            <p:ph type="dt" sz="half" idx="10"/>
          </p:nvPr>
        </p:nvSpPr>
        <p:spPr/>
        <p:txBody>
          <a:bodyPr/>
          <a:lstStyle/>
          <a:p>
            <a:fld id="{B0126145-988A-496C-8290-650C1FCD6158}" type="datetimeFigureOut">
              <a:rPr lang="zh-CN" altLang="en-US" smtClean="0"/>
              <a:t>2023/7/18</a:t>
            </a:fld>
            <a:endParaRPr lang="zh-CN" altLang="en-US"/>
          </a:p>
        </p:txBody>
      </p:sp>
      <p:sp>
        <p:nvSpPr>
          <p:cNvPr id="5" name="页脚占位符 4">
            <a:extLst>
              <a:ext uri="{FF2B5EF4-FFF2-40B4-BE49-F238E27FC236}">
                <a16:creationId xmlns:a16="http://schemas.microsoft.com/office/drawing/2014/main" id="{2448413E-CEE2-6673-62AB-132EA01CD37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B330F7FA-F684-BBA4-70A7-33486815801F}"/>
              </a:ext>
            </a:extLst>
          </p:cNvPr>
          <p:cNvSpPr>
            <a:spLocks noGrp="1"/>
          </p:cNvSpPr>
          <p:nvPr>
            <p:ph type="sldNum" sz="quarter" idx="12"/>
          </p:nvPr>
        </p:nvSpPr>
        <p:spPr/>
        <p:txBody>
          <a:bodyPr/>
          <a:lstStyle/>
          <a:p>
            <a:fld id="{6B6F1F9C-4305-4C74-A58A-F814CE82FE19}" type="slidenum">
              <a:rPr lang="zh-CN" altLang="en-US" smtClean="0"/>
              <a:t>‹#›</a:t>
            </a:fld>
            <a:endParaRPr lang="zh-CN" altLang="en-US"/>
          </a:p>
        </p:txBody>
      </p:sp>
    </p:spTree>
    <p:extLst>
      <p:ext uri="{BB962C8B-B14F-4D97-AF65-F5344CB8AC3E}">
        <p14:creationId xmlns:p14="http://schemas.microsoft.com/office/powerpoint/2010/main" val="20696854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CC99A26-E422-BE9B-A1A9-94353D52986B}"/>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EDBDEBC6-47A5-F1B5-5A51-B833CA40A38C}"/>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642FE58E-86B9-2B2E-904D-0CF2117CB77A}"/>
              </a:ext>
            </a:extLst>
          </p:cNvPr>
          <p:cNvSpPr>
            <a:spLocks noGrp="1"/>
          </p:cNvSpPr>
          <p:nvPr>
            <p:ph type="dt" sz="half" idx="10"/>
          </p:nvPr>
        </p:nvSpPr>
        <p:spPr/>
        <p:txBody>
          <a:bodyPr/>
          <a:lstStyle/>
          <a:p>
            <a:fld id="{B0126145-988A-496C-8290-650C1FCD6158}" type="datetimeFigureOut">
              <a:rPr lang="zh-CN" altLang="en-US" smtClean="0"/>
              <a:t>2023/7/18</a:t>
            </a:fld>
            <a:endParaRPr lang="zh-CN" altLang="en-US"/>
          </a:p>
        </p:txBody>
      </p:sp>
      <p:sp>
        <p:nvSpPr>
          <p:cNvPr id="5" name="页脚占位符 4">
            <a:extLst>
              <a:ext uri="{FF2B5EF4-FFF2-40B4-BE49-F238E27FC236}">
                <a16:creationId xmlns:a16="http://schemas.microsoft.com/office/drawing/2014/main" id="{795F8BB2-CC2E-5B2E-1929-90514E8A3B5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72CEBBB-1349-CD23-F826-863F9981FEF0}"/>
              </a:ext>
            </a:extLst>
          </p:cNvPr>
          <p:cNvSpPr>
            <a:spLocks noGrp="1"/>
          </p:cNvSpPr>
          <p:nvPr>
            <p:ph type="sldNum" sz="quarter" idx="12"/>
          </p:nvPr>
        </p:nvSpPr>
        <p:spPr/>
        <p:txBody>
          <a:bodyPr/>
          <a:lstStyle/>
          <a:p>
            <a:fld id="{6B6F1F9C-4305-4C74-A58A-F814CE82FE19}" type="slidenum">
              <a:rPr lang="zh-CN" altLang="en-US" smtClean="0"/>
              <a:t>‹#›</a:t>
            </a:fld>
            <a:endParaRPr lang="zh-CN" altLang="en-US"/>
          </a:p>
        </p:txBody>
      </p:sp>
    </p:spTree>
    <p:extLst>
      <p:ext uri="{BB962C8B-B14F-4D97-AF65-F5344CB8AC3E}">
        <p14:creationId xmlns:p14="http://schemas.microsoft.com/office/powerpoint/2010/main" val="19696464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D7DC3E86-0BB8-600A-F823-1B523A7F2DFB}"/>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6F9F2628-7533-33BB-BE48-EA00349C41B7}"/>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E29BA71D-0D86-F845-5866-27F608F4BA03}"/>
              </a:ext>
            </a:extLst>
          </p:cNvPr>
          <p:cNvSpPr>
            <a:spLocks noGrp="1"/>
          </p:cNvSpPr>
          <p:nvPr>
            <p:ph type="dt" sz="half" idx="10"/>
          </p:nvPr>
        </p:nvSpPr>
        <p:spPr/>
        <p:txBody>
          <a:bodyPr/>
          <a:lstStyle/>
          <a:p>
            <a:fld id="{B0126145-988A-496C-8290-650C1FCD6158}" type="datetimeFigureOut">
              <a:rPr lang="zh-CN" altLang="en-US" smtClean="0"/>
              <a:t>2023/7/18</a:t>
            </a:fld>
            <a:endParaRPr lang="zh-CN" altLang="en-US"/>
          </a:p>
        </p:txBody>
      </p:sp>
      <p:sp>
        <p:nvSpPr>
          <p:cNvPr id="5" name="页脚占位符 4">
            <a:extLst>
              <a:ext uri="{FF2B5EF4-FFF2-40B4-BE49-F238E27FC236}">
                <a16:creationId xmlns:a16="http://schemas.microsoft.com/office/drawing/2014/main" id="{CE7B2A16-17DF-14C7-204D-1EED24BDEC1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606B10DE-5FAF-90D0-BFFA-DE9DECB8BF4A}"/>
              </a:ext>
            </a:extLst>
          </p:cNvPr>
          <p:cNvSpPr>
            <a:spLocks noGrp="1"/>
          </p:cNvSpPr>
          <p:nvPr>
            <p:ph type="sldNum" sz="quarter" idx="12"/>
          </p:nvPr>
        </p:nvSpPr>
        <p:spPr/>
        <p:txBody>
          <a:bodyPr/>
          <a:lstStyle/>
          <a:p>
            <a:fld id="{6B6F1F9C-4305-4C74-A58A-F814CE82FE19}" type="slidenum">
              <a:rPr lang="zh-CN" altLang="en-US" smtClean="0"/>
              <a:t>‹#›</a:t>
            </a:fld>
            <a:endParaRPr lang="zh-CN" altLang="en-US"/>
          </a:p>
        </p:txBody>
      </p:sp>
    </p:spTree>
    <p:extLst>
      <p:ext uri="{BB962C8B-B14F-4D97-AF65-F5344CB8AC3E}">
        <p14:creationId xmlns:p14="http://schemas.microsoft.com/office/powerpoint/2010/main" val="158736712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 name="矩形 7">
            <a:extLst>
              <a:ext uri="{FF2B5EF4-FFF2-40B4-BE49-F238E27FC236}">
                <a16:creationId xmlns:a16="http://schemas.microsoft.com/office/drawing/2014/main" id="{DC3D6BA6-8CB6-3801-6855-D03DBC317307}"/>
              </a:ext>
            </a:extLst>
          </p:cNvPr>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思源黑体 CN Normal" panose="020B0400000000000000" pitchFamily="34" charset="-122"/>
              <a:ea typeface="思源黑体 CN Normal" panose="020B0400000000000000" pitchFamily="34" charset="-122"/>
            </a:endParaRPr>
          </a:p>
        </p:txBody>
      </p:sp>
      <p:sp>
        <p:nvSpPr>
          <p:cNvPr id="4" name="任意多边形: 形状 3">
            <a:extLst>
              <a:ext uri="{FF2B5EF4-FFF2-40B4-BE49-F238E27FC236}">
                <a16:creationId xmlns:a16="http://schemas.microsoft.com/office/drawing/2014/main" id="{1C276870-802D-4D86-4A7F-CD3EBEA914FF}"/>
              </a:ext>
            </a:extLst>
          </p:cNvPr>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Normal" panose="020B0400000000000000" pitchFamily="34" charset="-122"/>
              <a:ea typeface="思源黑体 CN Normal" panose="020B04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思源黑体 CN Normal" panose="020B0400000000000000" pitchFamily="34" charset="-122"/>
                <a:ea typeface="思源黑体 CN Normal" panose="020B0400000000000000" pitchFamily="34" charset="-122"/>
              </a:endParaRPr>
            </a:p>
          </p:txBody>
        </p:sp>
        <p:sp>
          <p:nvSpPr>
            <p:cNvPr id="7" name="文本框 6">
              <a:extLst>
                <a:ext uri="{FF2B5EF4-FFF2-40B4-BE49-F238E27FC236}">
                  <a16:creationId xmlns:a16="http://schemas.microsoft.com/office/drawing/2014/main" id="{D529B74E-7418-DB1B-BD52-C6DC316F090C}"/>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Heavy" panose="020B0A00000000000000" pitchFamily="34" charset="-122"/>
                <a:ea typeface="思源黑体 CN Heavy" panose="020B0A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Normal" panose="020B0400000000000000" pitchFamily="34" charset="-122"/>
                <a:ea typeface="思源黑体 CN Normal" panose="020B04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27" name="Rectangle 152">
                <a:extLst>
                  <a:ext uri="{FF2B5EF4-FFF2-40B4-BE49-F238E27FC236}">
                    <a16:creationId xmlns:a16="http://schemas.microsoft.com/office/drawing/2014/main" id="{3F2EADEE-FE01-C5FE-B8C4-8BDBC614D55F}"/>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28" name="Rectangle 153">
                <a:extLst>
                  <a:ext uri="{FF2B5EF4-FFF2-40B4-BE49-F238E27FC236}">
                    <a16:creationId xmlns:a16="http://schemas.microsoft.com/office/drawing/2014/main" id="{CFC87A91-5686-FE8D-C1E4-5C084ED983F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29" name="Rectangle 154">
                <a:extLst>
                  <a:ext uri="{FF2B5EF4-FFF2-40B4-BE49-F238E27FC236}">
                    <a16:creationId xmlns:a16="http://schemas.microsoft.com/office/drawing/2014/main" id="{B005EA1C-85A5-F28C-FF34-1C8EE9CF6057}"/>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30" name="Rectangle 155">
                <a:extLst>
                  <a:ext uri="{FF2B5EF4-FFF2-40B4-BE49-F238E27FC236}">
                    <a16:creationId xmlns:a16="http://schemas.microsoft.com/office/drawing/2014/main" id="{D3F8CF27-D5C6-C7B9-CEBD-C42600ADC47A}"/>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31" name="Rectangle 156">
                <a:extLst>
                  <a:ext uri="{FF2B5EF4-FFF2-40B4-BE49-F238E27FC236}">
                    <a16:creationId xmlns:a16="http://schemas.microsoft.com/office/drawing/2014/main" id="{FD63DBFA-82CA-5E34-66EE-7B7FC2B1C960}"/>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32" name="Rectangle 157">
                <a:extLst>
                  <a:ext uri="{FF2B5EF4-FFF2-40B4-BE49-F238E27FC236}">
                    <a16:creationId xmlns:a16="http://schemas.microsoft.com/office/drawing/2014/main" id="{9A9FAD6D-6B01-D3C3-ED2C-E8C0066D28BB}"/>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33" name="Rectangle 158">
                <a:extLst>
                  <a:ext uri="{FF2B5EF4-FFF2-40B4-BE49-F238E27FC236}">
                    <a16:creationId xmlns:a16="http://schemas.microsoft.com/office/drawing/2014/main" id="{9A5CDE47-3EFF-D9B5-ADFD-7689905A252C}"/>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34" name="Rectangle 159">
                <a:extLst>
                  <a:ext uri="{FF2B5EF4-FFF2-40B4-BE49-F238E27FC236}">
                    <a16:creationId xmlns:a16="http://schemas.microsoft.com/office/drawing/2014/main" id="{60B3374E-D8AB-F4E9-5C3C-57E36D2FCDB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35" name="Rectangle 160">
                <a:extLst>
                  <a:ext uri="{FF2B5EF4-FFF2-40B4-BE49-F238E27FC236}">
                    <a16:creationId xmlns:a16="http://schemas.microsoft.com/office/drawing/2014/main" id="{70B44FD4-8A02-14CC-D70E-880283B3F54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36" name="Rectangle 161">
                <a:extLst>
                  <a:ext uri="{FF2B5EF4-FFF2-40B4-BE49-F238E27FC236}">
                    <a16:creationId xmlns:a16="http://schemas.microsoft.com/office/drawing/2014/main" id="{5A0AAF4C-C8DA-81DB-C968-CE54D9FA7A23}"/>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37" name="Rectangle 162">
                <a:extLst>
                  <a:ext uri="{FF2B5EF4-FFF2-40B4-BE49-F238E27FC236}">
                    <a16:creationId xmlns:a16="http://schemas.microsoft.com/office/drawing/2014/main" id="{A4D779BD-3947-0FF4-1841-C5F9A17AFB25}"/>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38" name="Rectangle 163">
                <a:extLst>
                  <a:ext uri="{FF2B5EF4-FFF2-40B4-BE49-F238E27FC236}">
                    <a16:creationId xmlns:a16="http://schemas.microsoft.com/office/drawing/2014/main" id="{06FB5830-D0DF-0160-E4CE-30FCCBB4F22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39" name="Rectangle 164">
                <a:extLst>
                  <a:ext uri="{FF2B5EF4-FFF2-40B4-BE49-F238E27FC236}">
                    <a16:creationId xmlns:a16="http://schemas.microsoft.com/office/drawing/2014/main" id="{DB379346-644F-6333-3A4E-278F3CA86D0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40" name="Rectangle 165">
                <a:extLst>
                  <a:ext uri="{FF2B5EF4-FFF2-40B4-BE49-F238E27FC236}">
                    <a16:creationId xmlns:a16="http://schemas.microsoft.com/office/drawing/2014/main" id="{D0570026-9C3A-81C9-DF8D-6750E3279C89}"/>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41" name="Rectangle 166">
                <a:extLst>
                  <a:ext uri="{FF2B5EF4-FFF2-40B4-BE49-F238E27FC236}">
                    <a16:creationId xmlns:a16="http://schemas.microsoft.com/office/drawing/2014/main" id="{A0BC763F-AFF9-57E7-6649-18C7D4E21CDD}"/>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42" name="Rectangle 167">
                <a:extLst>
                  <a:ext uri="{FF2B5EF4-FFF2-40B4-BE49-F238E27FC236}">
                    <a16:creationId xmlns:a16="http://schemas.microsoft.com/office/drawing/2014/main" id="{BCEB1D31-50CD-FA0D-EC8E-1961CCC4AAF1}"/>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43" name="Rectangle 168">
                <a:extLst>
                  <a:ext uri="{FF2B5EF4-FFF2-40B4-BE49-F238E27FC236}">
                    <a16:creationId xmlns:a16="http://schemas.microsoft.com/office/drawing/2014/main" id="{DE0B0B05-FF23-82A5-B656-BABF447A380C}"/>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44" name="Rectangle 169">
                <a:extLst>
                  <a:ext uri="{FF2B5EF4-FFF2-40B4-BE49-F238E27FC236}">
                    <a16:creationId xmlns:a16="http://schemas.microsoft.com/office/drawing/2014/main" id="{9FFBA4AF-717E-0CC6-89DE-22DF96B168E3}"/>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45" name="Rectangle 170">
                <a:extLst>
                  <a:ext uri="{FF2B5EF4-FFF2-40B4-BE49-F238E27FC236}">
                    <a16:creationId xmlns:a16="http://schemas.microsoft.com/office/drawing/2014/main" id="{2DA06C9A-EBBF-4BFD-A535-F7DEB81D20BE}"/>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46" name="Rectangle 171">
                <a:extLst>
                  <a:ext uri="{FF2B5EF4-FFF2-40B4-BE49-F238E27FC236}">
                    <a16:creationId xmlns:a16="http://schemas.microsoft.com/office/drawing/2014/main" id="{D87214DD-7ACB-B86E-41B3-DEB6E1C5BAA6}"/>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47" name="Rectangle 172">
                <a:extLst>
                  <a:ext uri="{FF2B5EF4-FFF2-40B4-BE49-F238E27FC236}">
                    <a16:creationId xmlns:a16="http://schemas.microsoft.com/office/drawing/2014/main" id="{87D9E076-1E11-C4F8-A1D0-4FFE6F80453A}"/>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48" name="Rectangle 173">
                <a:extLst>
                  <a:ext uri="{FF2B5EF4-FFF2-40B4-BE49-F238E27FC236}">
                    <a16:creationId xmlns:a16="http://schemas.microsoft.com/office/drawing/2014/main" id="{F2F3D1E4-663D-7E9F-1EC1-06BFD44376FC}"/>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49" name="Rectangle 174">
                <a:extLst>
                  <a:ext uri="{FF2B5EF4-FFF2-40B4-BE49-F238E27FC236}">
                    <a16:creationId xmlns:a16="http://schemas.microsoft.com/office/drawing/2014/main" id="{B58BCB2F-137D-358A-B322-57A92A37BCC3}"/>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50" name="Rectangle 175">
                <a:extLst>
                  <a:ext uri="{FF2B5EF4-FFF2-40B4-BE49-F238E27FC236}">
                    <a16:creationId xmlns:a16="http://schemas.microsoft.com/office/drawing/2014/main" id="{34E6E4CF-71BF-EBEC-2A84-A6B64F63091C}"/>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51" name="Rectangle 176">
                <a:extLst>
                  <a:ext uri="{FF2B5EF4-FFF2-40B4-BE49-F238E27FC236}">
                    <a16:creationId xmlns:a16="http://schemas.microsoft.com/office/drawing/2014/main" id="{24A6EC9B-02D4-06EB-6AFA-D46BB0F54509}"/>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52" name="Rectangle 177">
                <a:extLst>
                  <a:ext uri="{FF2B5EF4-FFF2-40B4-BE49-F238E27FC236}">
                    <a16:creationId xmlns:a16="http://schemas.microsoft.com/office/drawing/2014/main" id="{8F0E35C1-83B9-08D7-BB5C-10CEEDEA57E3}"/>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53" name="Rectangle 178">
                <a:extLst>
                  <a:ext uri="{FF2B5EF4-FFF2-40B4-BE49-F238E27FC236}">
                    <a16:creationId xmlns:a16="http://schemas.microsoft.com/office/drawing/2014/main" id="{30B57125-4389-6E3B-B094-0EB98DB8D787}"/>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54" name="Rectangle 179">
                <a:extLst>
                  <a:ext uri="{FF2B5EF4-FFF2-40B4-BE49-F238E27FC236}">
                    <a16:creationId xmlns:a16="http://schemas.microsoft.com/office/drawing/2014/main" id="{6D822FE5-550F-DFC3-4741-8F4C9303BD2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55" name="Rectangle 180">
                <a:extLst>
                  <a:ext uri="{FF2B5EF4-FFF2-40B4-BE49-F238E27FC236}">
                    <a16:creationId xmlns:a16="http://schemas.microsoft.com/office/drawing/2014/main" id="{5D41E260-C050-CD24-47FF-077DB8C2D4D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56" name="Rectangle 181">
                <a:extLst>
                  <a:ext uri="{FF2B5EF4-FFF2-40B4-BE49-F238E27FC236}">
                    <a16:creationId xmlns:a16="http://schemas.microsoft.com/office/drawing/2014/main" id="{ED5292D8-BA64-BAA0-2144-2A77D1E7946C}"/>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57" name="Rectangle 182">
                <a:extLst>
                  <a:ext uri="{FF2B5EF4-FFF2-40B4-BE49-F238E27FC236}">
                    <a16:creationId xmlns:a16="http://schemas.microsoft.com/office/drawing/2014/main" id="{8CC6657C-935F-C84C-E029-0DF58AB7D5A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58" name="Rectangle 183">
                <a:extLst>
                  <a:ext uri="{FF2B5EF4-FFF2-40B4-BE49-F238E27FC236}">
                    <a16:creationId xmlns:a16="http://schemas.microsoft.com/office/drawing/2014/main" id="{44469D0D-AB95-AEE5-8CB6-1855547F0205}"/>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59" name="Rectangle 184">
                <a:extLst>
                  <a:ext uri="{FF2B5EF4-FFF2-40B4-BE49-F238E27FC236}">
                    <a16:creationId xmlns:a16="http://schemas.microsoft.com/office/drawing/2014/main" id="{5058A3DE-41BF-8CBE-9DA4-7C1E31A035A7}"/>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60" name="Rectangle 185">
                <a:extLst>
                  <a:ext uri="{FF2B5EF4-FFF2-40B4-BE49-F238E27FC236}">
                    <a16:creationId xmlns:a16="http://schemas.microsoft.com/office/drawing/2014/main" id="{DEADD0F7-DB13-2764-A2B6-66A167D7C43E}"/>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61" name="Rectangle 186">
                <a:extLst>
                  <a:ext uri="{FF2B5EF4-FFF2-40B4-BE49-F238E27FC236}">
                    <a16:creationId xmlns:a16="http://schemas.microsoft.com/office/drawing/2014/main" id="{49EEF308-0C7F-81D9-55B0-B33297D41DA2}"/>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62" name="Rectangle 187">
                <a:extLst>
                  <a:ext uri="{FF2B5EF4-FFF2-40B4-BE49-F238E27FC236}">
                    <a16:creationId xmlns:a16="http://schemas.microsoft.com/office/drawing/2014/main" id="{46675D19-2522-2643-4FA9-A2D5B0913F7D}"/>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63" name="Rectangle 188">
                <a:extLst>
                  <a:ext uri="{FF2B5EF4-FFF2-40B4-BE49-F238E27FC236}">
                    <a16:creationId xmlns:a16="http://schemas.microsoft.com/office/drawing/2014/main" id="{E8B50BDF-EF29-AF39-7BCF-7BC8188B45C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64" name="Rectangle 189">
                <a:extLst>
                  <a:ext uri="{FF2B5EF4-FFF2-40B4-BE49-F238E27FC236}">
                    <a16:creationId xmlns:a16="http://schemas.microsoft.com/office/drawing/2014/main" id="{67473D17-BFC9-CDF3-D488-103639B07BDD}"/>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65" name="Rectangle 190">
                <a:extLst>
                  <a:ext uri="{FF2B5EF4-FFF2-40B4-BE49-F238E27FC236}">
                    <a16:creationId xmlns:a16="http://schemas.microsoft.com/office/drawing/2014/main" id="{E9DA4BA8-DDB8-D115-95E5-30E4E8B82AF2}"/>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66" name="Rectangle 191">
                <a:extLst>
                  <a:ext uri="{FF2B5EF4-FFF2-40B4-BE49-F238E27FC236}">
                    <a16:creationId xmlns:a16="http://schemas.microsoft.com/office/drawing/2014/main" id="{F54421AB-416E-AB86-2208-9BB5CC60C2DC}"/>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67" name="Rectangle 192">
                <a:extLst>
                  <a:ext uri="{FF2B5EF4-FFF2-40B4-BE49-F238E27FC236}">
                    <a16:creationId xmlns:a16="http://schemas.microsoft.com/office/drawing/2014/main" id="{8AC54D4C-D463-41E8-1A72-30BA4A9A8D31}"/>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68" name="Rectangle 193">
                <a:extLst>
                  <a:ext uri="{FF2B5EF4-FFF2-40B4-BE49-F238E27FC236}">
                    <a16:creationId xmlns:a16="http://schemas.microsoft.com/office/drawing/2014/main" id="{89D90681-82AC-51F5-EC68-A94F4CAC239E}"/>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69" name="Rectangle 194">
                <a:extLst>
                  <a:ext uri="{FF2B5EF4-FFF2-40B4-BE49-F238E27FC236}">
                    <a16:creationId xmlns:a16="http://schemas.microsoft.com/office/drawing/2014/main" id="{73718AB3-0B6B-75D5-2352-1190961F01DF}"/>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70" name="Rectangle 195">
                <a:extLst>
                  <a:ext uri="{FF2B5EF4-FFF2-40B4-BE49-F238E27FC236}">
                    <a16:creationId xmlns:a16="http://schemas.microsoft.com/office/drawing/2014/main" id="{AFE2C539-7FE5-B504-DE67-E28A5D798170}"/>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71" name="Rectangle 196">
                <a:extLst>
                  <a:ext uri="{FF2B5EF4-FFF2-40B4-BE49-F238E27FC236}">
                    <a16:creationId xmlns:a16="http://schemas.microsoft.com/office/drawing/2014/main" id="{4429E89F-872C-4B1F-6F38-4F596A9B12EE}"/>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72" name="Rectangle 197">
                <a:extLst>
                  <a:ext uri="{FF2B5EF4-FFF2-40B4-BE49-F238E27FC236}">
                    <a16:creationId xmlns:a16="http://schemas.microsoft.com/office/drawing/2014/main" id="{63D8E5D2-924B-F12D-AE7C-9978B1D92E00}"/>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73" name="Rectangle 198">
                <a:extLst>
                  <a:ext uri="{FF2B5EF4-FFF2-40B4-BE49-F238E27FC236}">
                    <a16:creationId xmlns:a16="http://schemas.microsoft.com/office/drawing/2014/main" id="{C2421006-9BCF-BC59-8948-6D02DEC118C2}"/>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74" name="Rectangle 199">
                <a:extLst>
                  <a:ext uri="{FF2B5EF4-FFF2-40B4-BE49-F238E27FC236}">
                    <a16:creationId xmlns:a16="http://schemas.microsoft.com/office/drawing/2014/main" id="{A5450F66-2A76-EABC-005A-BF192F0CB74A}"/>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75" name="Rectangle 200">
                <a:extLst>
                  <a:ext uri="{FF2B5EF4-FFF2-40B4-BE49-F238E27FC236}">
                    <a16:creationId xmlns:a16="http://schemas.microsoft.com/office/drawing/2014/main" id="{5878CA1F-1833-CF38-248A-91C5643F8DC2}"/>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76" name="Rectangle 201">
                <a:extLst>
                  <a:ext uri="{FF2B5EF4-FFF2-40B4-BE49-F238E27FC236}">
                    <a16:creationId xmlns:a16="http://schemas.microsoft.com/office/drawing/2014/main" id="{3AA4CB93-F774-5CBA-2E7C-1C3110FF41CE}"/>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77" name="Rectangle 202">
                <a:extLst>
                  <a:ext uri="{FF2B5EF4-FFF2-40B4-BE49-F238E27FC236}">
                    <a16:creationId xmlns:a16="http://schemas.microsoft.com/office/drawing/2014/main" id="{B4C8702E-8408-D1B0-A258-731C8DBED090}"/>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78" name="Rectangle 203">
                <a:extLst>
                  <a:ext uri="{FF2B5EF4-FFF2-40B4-BE49-F238E27FC236}">
                    <a16:creationId xmlns:a16="http://schemas.microsoft.com/office/drawing/2014/main" id="{64A56488-D01A-9414-705C-3DFBA973A2E3}"/>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79" name="Rectangle 204">
                <a:extLst>
                  <a:ext uri="{FF2B5EF4-FFF2-40B4-BE49-F238E27FC236}">
                    <a16:creationId xmlns:a16="http://schemas.microsoft.com/office/drawing/2014/main" id="{6EDE7040-90C5-38CC-C1FC-50BC5C7A687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80" name="Rectangle 205">
                <a:extLst>
                  <a:ext uri="{FF2B5EF4-FFF2-40B4-BE49-F238E27FC236}">
                    <a16:creationId xmlns:a16="http://schemas.microsoft.com/office/drawing/2014/main" id="{45F1BA36-07E0-87EB-AA56-7339CE501A1D}"/>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81" name="Rectangle 206">
                <a:extLst>
                  <a:ext uri="{FF2B5EF4-FFF2-40B4-BE49-F238E27FC236}">
                    <a16:creationId xmlns:a16="http://schemas.microsoft.com/office/drawing/2014/main" id="{05E42C2D-1502-1857-1FD4-39B540B7A83C}"/>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82" name="Rectangle 207">
                <a:extLst>
                  <a:ext uri="{FF2B5EF4-FFF2-40B4-BE49-F238E27FC236}">
                    <a16:creationId xmlns:a16="http://schemas.microsoft.com/office/drawing/2014/main" id="{A96D52EB-B715-3685-C51A-09331B476434}"/>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83" name="Rectangle 208">
                <a:extLst>
                  <a:ext uri="{FF2B5EF4-FFF2-40B4-BE49-F238E27FC236}">
                    <a16:creationId xmlns:a16="http://schemas.microsoft.com/office/drawing/2014/main" id="{5736EC16-D7F9-51FC-6CE8-58B570A328C9}"/>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84" name="Rectangle 209">
                <a:extLst>
                  <a:ext uri="{FF2B5EF4-FFF2-40B4-BE49-F238E27FC236}">
                    <a16:creationId xmlns:a16="http://schemas.microsoft.com/office/drawing/2014/main" id="{02CA2990-F262-598A-677D-64671CA4F09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85" name="Rectangle 210">
                <a:extLst>
                  <a:ext uri="{FF2B5EF4-FFF2-40B4-BE49-F238E27FC236}">
                    <a16:creationId xmlns:a16="http://schemas.microsoft.com/office/drawing/2014/main" id="{06B05CAE-9484-9BE4-C93B-FD2BC29032B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86" name="Rectangle 211">
                <a:extLst>
                  <a:ext uri="{FF2B5EF4-FFF2-40B4-BE49-F238E27FC236}">
                    <a16:creationId xmlns:a16="http://schemas.microsoft.com/office/drawing/2014/main" id="{D3AA47A7-D488-FEE1-A384-3E34F154A59C}"/>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87" name="Rectangle 212">
                <a:extLst>
                  <a:ext uri="{FF2B5EF4-FFF2-40B4-BE49-F238E27FC236}">
                    <a16:creationId xmlns:a16="http://schemas.microsoft.com/office/drawing/2014/main" id="{66320491-BD6A-C899-A087-AD74503E71E3}"/>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88" name="Rectangle 213">
                <a:extLst>
                  <a:ext uri="{FF2B5EF4-FFF2-40B4-BE49-F238E27FC236}">
                    <a16:creationId xmlns:a16="http://schemas.microsoft.com/office/drawing/2014/main" id="{666B7655-F9B9-2EAC-C6F3-2D018B836B2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89" name="Rectangle 214">
                <a:extLst>
                  <a:ext uri="{FF2B5EF4-FFF2-40B4-BE49-F238E27FC236}">
                    <a16:creationId xmlns:a16="http://schemas.microsoft.com/office/drawing/2014/main" id="{4273A1B0-0957-5E11-938D-CA9A3CFF26A0}"/>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90" name="Rectangle 215">
                <a:extLst>
                  <a:ext uri="{FF2B5EF4-FFF2-40B4-BE49-F238E27FC236}">
                    <a16:creationId xmlns:a16="http://schemas.microsoft.com/office/drawing/2014/main" id="{97339BC5-6064-2898-3A77-77BD1C17E534}"/>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91" name="Rectangle 216">
                <a:extLst>
                  <a:ext uri="{FF2B5EF4-FFF2-40B4-BE49-F238E27FC236}">
                    <a16:creationId xmlns:a16="http://schemas.microsoft.com/office/drawing/2014/main" id="{A03D7F0D-1122-11F9-F2E3-8158B0192C02}"/>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92" name="Rectangle 217">
                <a:extLst>
                  <a:ext uri="{FF2B5EF4-FFF2-40B4-BE49-F238E27FC236}">
                    <a16:creationId xmlns:a16="http://schemas.microsoft.com/office/drawing/2014/main" id="{98430F97-3F9D-2C35-4959-689A303C5108}"/>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93" name="Rectangle 218">
                <a:extLst>
                  <a:ext uri="{FF2B5EF4-FFF2-40B4-BE49-F238E27FC236}">
                    <a16:creationId xmlns:a16="http://schemas.microsoft.com/office/drawing/2014/main" id="{162DD10F-89EE-D018-CCB9-3F15814A44FF}"/>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94" name="Rectangle 219">
                <a:extLst>
                  <a:ext uri="{FF2B5EF4-FFF2-40B4-BE49-F238E27FC236}">
                    <a16:creationId xmlns:a16="http://schemas.microsoft.com/office/drawing/2014/main" id="{5338833A-3BDC-A61A-9CC8-C3BFA0C52AC3}"/>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95" name="Rectangle 220">
                <a:extLst>
                  <a:ext uri="{FF2B5EF4-FFF2-40B4-BE49-F238E27FC236}">
                    <a16:creationId xmlns:a16="http://schemas.microsoft.com/office/drawing/2014/main" id="{3D3B1DA9-A6C8-E674-DD07-B5DE101FFDB0}"/>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96" name="Rectangle 221">
                <a:extLst>
                  <a:ext uri="{FF2B5EF4-FFF2-40B4-BE49-F238E27FC236}">
                    <a16:creationId xmlns:a16="http://schemas.microsoft.com/office/drawing/2014/main" id="{1EB8535A-B471-56F8-DEDC-4F8BEB60A3CB}"/>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97" name="Rectangle 222">
                <a:extLst>
                  <a:ext uri="{FF2B5EF4-FFF2-40B4-BE49-F238E27FC236}">
                    <a16:creationId xmlns:a16="http://schemas.microsoft.com/office/drawing/2014/main" id="{3AB7DB0A-E1AC-D33C-F725-AFCFCB6B5BD2}"/>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98" name="Rectangle 223">
                <a:extLst>
                  <a:ext uri="{FF2B5EF4-FFF2-40B4-BE49-F238E27FC236}">
                    <a16:creationId xmlns:a16="http://schemas.microsoft.com/office/drawing/2014/main" id="{EB7F5903-2223-EA3A-3A6A-7FCB2629DF6C}"/>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99" name="Rectangle 224">
                <a:extLst>
                  <a:ext uri="{FF2B5EF4-FFF2-40B4-BE49-F238E27FC236}">
                    <a16:creationId xmlns:a16="http://schemas.microsoft.com/office/drawing/2014/main" id="{58F3ED3E-78E2-DCFB-AF6C-745421C5816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100" name="Rectangle 225">
                <a:extLst>
                  <a:ext uri="{FF2B5EF4-FFF2-40B4-BE49-F238E27FC236}">
                    <a16:creationId xmlns:a16="http://schemas.microsoft.com/office/drawing/2014/main" id="{842F7D01-DDDA-27F8-8991-45D0B71BE0E6}"/>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101" name="Rectangle 226">
                <a:extLst>
                  <a:ext uri="{FF2B5EF4-FFF2-40B4-BE49-F238E27FC236}">
                    <a16:creationId xmlns:a16="http://schemas.microsoft.com/office/drawing/2014/main" id="{60671CFA-C686-068F-973C-A1339D62B740}"/>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102" name="Rectangle 227">
                <a:extLst>
                  <a:ext uri="{FF2B5EF4-FFF2-40B4-BE49-F238E27FC236}">
                    <a16:creationId xmlns:a16="http://schemas.microsoft.com/office/drawing/2014/main" id="{2CF5F911-26EC-1099-940A-BA294ABE594B}"/>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103" name="Rectangle 228">
                <a:extLst>
                  <a:ext uri="{FF2B5EF4-FFF2-40B4-BE49-F238E27FC236}">
                    <a16:creationId xmlns:a16="http://schemas.microsoft.com/office/drawing/2014/main" id="{1E601F2A-5E3C-0740-A28E-1635C308FC80}"/>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思源黑体 CN Normal" panose="020B0400000000000000" pitchFamily="34" charset="-122"/>
              <a:ea typeface="思源黑体 CN Normal" panose="020B0400000000000000" pitchFamily="34" charset="-122"/>
            </a:endParaRPr>
          </a:p>
        </p:txBody>
      </p:sp>
      <p:sp>
        <p:nvSpPr>
          <p:cNvPr id="105" name="任意多边形: 形状 104">
            <a:extLst>
              <a:ext uri="{FF2B5EF4-FFF2-40B4-BE49-F238E27FC236}">
                <a16:creationId xmlns:a16="http://schemas.microsoft.com/office/drawing/2014/main" id="{219F2295-E867-2A5E-0268-A9D080B815B5}"/>
              </a:ext>
            </a:extLst>
          </p:cNvPr>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Normal" panose="020B0400000000000000" pitchFamily="34" charset="-122"/>
              <a:ea typeface="思源黑体 CN Normal" panose="020B04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思源黑体 CN Normal" panose="020B0400000000000000" pitchFamily="34" charset="-122"/>
              <a:ea typeface="思源黑体 CN Normal" panose="020B0400000000000000" pitchFamily="34" charset="-122"/>
            </a:endParaRPr>
          </a:p>
        </p:txBody>
      </p:sp>
      <p:sp>
        <p:nvSpPr>
          <p:cNvPr id="107" name="任意多边形: 形状 106">
            <a:extLst>
              <a:ext uri="{FF2B5EF4-FFF2-40B4-BE49-F238E27FC236}">
                <a16:creationId xmlns:a16="http://schemas.microsoft.com/office/drawing/2014/main" id="{F3511573-A48F-8F57-F4E7-B5B479C8F85B}"/>
              </a:ext>
            </a:extLst>
          </p:cNvPr>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Normal" panose="020B0400000000000000" pitchFamily="34" charset="-122"/>
              <a:ea typeface="思源黑体 CN Normal" panose="020B04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思源黑体 CN Normal" panose="020B0400000000000000" pitchFamily="34" charset="-122"/>
              <a:ea typeface="思源黑体 CN Normal" panose="020B0400000000000000" pitchFamily="34"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思源黑体 CN Normal" panose="020B0400000000000000" pitchFamily="34" charset="-122"/>
              <a:ea typeface="思源黑体 CN Normal" panose="020B0400000000000000" pitchFamily="34" charset="-122"/>
            </a:endParaRPr>
          </a:p>
        </p:txBody>
      </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思源黑体 CN Normal" panose="020B0400000000000000" pitchFamily="34" charset="-122"/>
              <a:ea typeface="思源黑体 CN Normal" panose="020B0400000000000000" pitchFamily="34" charset="-122"/>
            </a:endParaRPr>
          </a:p>
        </p:txBody>
      </p:sp>
    </p:spTree>
    <p:extLst>
      <p:ext uri="{BB962C8B-B14F-4D97-AF65-F5344CB8AC3E}">
        <p14:creationId xmlns:p14="http://schemas.microsoft.com/office/powerpoint/2010/main" val="304573547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2" name="日期占位符 2">
            <a:extLst>
              <a:ext uri="{FF2B5EF4-FFF2-40B4-BE49-F238E27FC236}">
                <a16:creationId xmlns:a16="http://schemas.microsoft.com/office/drawing/2014/main" id="{C6E49B65-4082-E7B3-74CE-D5676CD7B352}"/>
              </a:ext>
            </a:extLst>
          </p:cNvPr>
          <p:cNvSpPr>
            <a:spLocks noGrp="1"/>
          </p:cNvSpPr>
          <p:nvPr>
            <p:ph type="dt" sz="half" idx="10"/>
          </p:nvPr>
        </p:nvSpPr>
        <p:spPr>
          <a:xfrm>
            <a:off x="838200" y="6356350"/>
            <a:ext cx="2743200" cy="365125"/>
          </a:xfrm>
        </p:spPr>
        <p:txBody>
          <a:bodyPr/>
          <a:lstStyle/>
          <a:p>
            <a:fld id="{AEB6CE6A-11FC-41BC-97BB-88E9079FB170}" type="datetimeFigureOut">
              <a:rPr lang="zh-CN" altLang="en-US" smtClean="0"/>
              <a:t>2023/7/18</a:t>
            </a:fld>
            <a:endParaRPr lang="zh-CN" altLang="en-US"/>
          </a:p>
        </p:txBody>
      </p:sp>
      <p:sp>
        <p:nvSpPr>
          <p:cNvPr id="3" name="页脚占位符 3">
            <a:extLst>
              <a:ext uri="{FF2B5EF4-FFF2-40B4-BE49-F238E27FC236}">
                <a16:creationId xmlns:a16="http://schemas.microsoft.com/office/drawing/2014/main" id="{8448F061-B72D-596B-6612-432136BB52C3}"/>
              </a:ext>
            </a:extLst>
          </p:cNvPr>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4">
            <a:extLst>
              <a:ext uri="{FF2B5EF4-FFF2-40B4-BE49-F238E27FC236}">
                <a16:creationId xmlns:a16="http://schemas.microsoft.com/office/drawing/2014/main" id="{CBF32A78-E2EC-A9AB-7975-04746945CB80}"/>
              </a:ext>
            </a:extLst>
          </p:cNvPr>
          <p:cNvSpPr>
            <a:spLocks noGrp="1"/>
          </p:cNvSpPr>
          <p:nvPr>
            <p:ph type="sldNum" sz="quarter" idx="12"/>
          </p:nvPr>
        </p:nvSpPr>
        <p:spPr>
          <a:xfrm>
            <a:off x="8610600" y="6356350"/>
            <a:ext cx="2743200" cy="365125"/>
          </a:xfrm>
        </p:spPr>
        <p:txBody>
          <a:bodyPr/>
          <a:lstStyle/>
          <a:p>
            <a:fld id="{81E38BC0-E41B-4500-9123-4831E0EE5619}" type="slidenum">
              <a:rPr lang="zh-CN" altLang="en-US" smtClean="0"/>
              <a:t>‹#›</a:t>
            </a:fld>
            <a:endParaRPr lang="zh-CN" altLang="en-US"/>
          </a:p>
        </p:txBody>
      </p:sp>
      <p:sp>
        <p:nvSpPr>
          <p:cNvPr id="5" name="矩形 4">
            <a:extLst>
              <a:ext uri="{FF2B5EF4-FFF2-40B4-BE49-F238E27FC236}">
                <a16:creationId xmlns:a16="http://schemas.microsoft.com/office/drawing/2014/main" id="{A9980357-F295-7B1E-05CB-7550A05AEA79}"/>
              </a:ext>
            </a:extLst>
          </p:cNvPr>
          <p:cNvSpPr/>
          <p:nvPr userDrawn="1"/>
        </p:nvSpPr>
        <p:spPr>
          <a:xfrm>
            <a:off x="0" y="5011726"/>
            <a:ext cx="12192000" cy="1846273"/>
          </a:xfrm>
          <a:prstGeom prst="rect">
            <a:avLst/>
          </a:prstGeom>
          <a:solidFill>
            <a:srgbClr val="F5F5F5"/>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id="{C2701B78-A64B-20BA-C398-D4A42778E6E9}"/>
              </a:ext>
            </a:extLst>
          </p:cNvPr>
          <p:cNvGrpSpPr/>
          <p:nvPr userDrawn="1"/>
        </p:nvGrpSpPr>
        <p:grpSpPr>
          <a:xfrm>
            <a:off x="1288486" y="5188068"/>
            <a:ext cx="3869265" cy="1326605"/>
            <a:chOff x="870547" y="7238685"/>
            <a:chExt cx="3333750" cy="1143000"/>
          </a:xfrm>
        </p:grpSpPr>
        <p:grpSp>
          <p:nvGrpSpPr>
            <p:cNvPr id="7" name="组合 6" descr="51PPT模板网，幻灯片演示模板及素材免费下载！&#10;51PPT模板网 唯一访问网址：www.51pptmoban.com">
              <a:extLst>
                <a:ext uri="{FF2B5EF4-FFF2-40B4-BE49-F238E27FC236}">
                  <a16:creationId xmlns:a16="http://schemas.microsoft.com/office/drawing/2014/main" id="{B559921A-3A2B-15C8-DCE0-29FAE9081869}"/>
                </a:ext>
              </a:extLst>
            </p:cNvPr>
            <p:cNvGrpSpPr/>
            <p:nvPr userDrawn="1"/>
          </p:nvGrpSpPr>
          <p:grpSpPr>
            <a:xfrm>
              <a:off x="1089945" y="7419206"/>
              <a:ext cx="2824283" cy="781959"/>
              <a:chOff x="1086173" y="3300162"/>
              <a:chExt cx="2824283" cy="781959"/>
            </a:xfrm>
          </p:grpSpPr>
          <p:sp>
            <p:nvSpPr>
              <p:cNvPr id="9" name="任意多边形: 形状 8">
                <a:extLst>
                  <a:ext uri="{FF2B5EF4-FFF2-40B4-BE49-F238E27FC236}">
                    <a16:creationId xmlns:a16="http://schemas.microsoft.com/office/drawing/2014/main" id="{9EE27EF1-8338-F7DC-57F2-B28AC36CB6BB}"/>
                  </a:ext>
                </a:extLst>
              </p:cNvPr>
              <p:cNvSpPr/>
              <p:nvPr userDrawn="1"/>
            </p:nvSpPr>
            <p:spPr>
              <a:xfrm>
                <a:off x="2111882"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10" name="任意多边形: 形状 9">
                <a:extLst>
                  <a:ext uri="{FF2B5EF4-FFF2-40B4-BE49-F238E27FC236}">
                    <a16:creationId xmlns:a16="http://schemas.microsoft.com/office/drawing/2014/main" id="{BB6F259D-AA03-0E7B-5F8E-ACD2395D704C}"/>
                  </a:ext>
                </a:extLst>
              </p:cNvPr>
              <p:cNvSpPr/>
              <p:nvPr userDrawn="1"/>
            </p:nvSpPr>
            <p:spPr>
              <a:xfrm>
                <a:off x="2426959"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11" name="任意多边形: 形状 10">
                <a:extLst>
                  <a:ext uri="{FF2B5EF4-FFF2-40B4-BE49-F238E27FC236}">
                    <a16:creationId xmlns:a16="http://schemas.microsoft.com/office/drawing/2014/main" id="{62B4E70B-7215-7551-DB7B-7D3713A2A87D}"/>
                  </a:ext>
                </a:extLst>
              </p:cNvPr>
              <p:cNvSpPr/>
              <p:nvPr userDrawn="1"/>
            </p:nvSpPr>
            <p:spPr>
              <a:xfrm>
                <a:off x="2713715" y="3451841"/>
                <a:ext cx="259922" cy="332419"/>
              </a:xfrm>
              <a:custGeom>
                <a:avLst/>
                <a:gdLst>
                  <a:gd name="connsiteX0" fmla="*/ 89732 w 259922"/>
                  <a:gd name="connsiteY0" fmla="*/ 332420 h 332419"/>
                  <a:gd name="connsiteX1" fmla="*/ 169669 w 259922"/>
                  <a:gd name="connsiteY1" fmla="*/ 332420 h 332419"/>
                  <a:gd name="connsiteX2" fmla="*/ 169669 w 259922"/>
                  <a:gd name="connsiteY2" fmla="*/ 66045 h 332419"/>
                  <a:gd name="connsiteX3" fmla="*/ 259922 w 259922"/>
                  <a:gd name="connsiteY3" fmla="*/ 66045 h 332419"/>
                  <a:gd name="connsiteX4" fmla="*/ 259922 w 259922"/>
                  <a:gd name="connsiteY4" fmla="*/ 0 h 332419"/>
                  <a:gd name="connsiteX5" fmla="*/ 0 w 259922"/>
                  <a:gd name="connsiteY5" fmla="*/ 0 h 332419"/>
                  <a:gd name="connsiteX6" fmla="*/ 0 w 259922"/>
                  <a:gd name="connsiteY6" fmla="*/ 66045 h 332419"/>
                  <a:gd name="connsiteX7" fmla="*/ 89732 w 259922"/>
                  <a:gd name="connsiteY7" fmla="*/ 66045 h 332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9922" h="332419">
                    <a:moveTo>
                      <a:pt x="89732" y="332420"/>
                    </a:moveTo>
                    <a:lnTo>
                      <a:pt x="169669" y="332420"/>
                    </a:lnTo>
                    <a:lnTo>
                      <a:pt x="169669" y="66045"/>
                    </a:lnTo>
                    <a:lnTo>
                      <a:pt x="259922" y="66045"/>
                    </a:lnTo>
                    <a:lnTo>
                      <a:pt x="259922" y="0"/>
                    </a:lnTo>
                    <a:lnTo>
                      <a:pt x="0" y="0"/>
                    </a:lnTo>
                    <a:lnTo>
                      <a:pt x="0" y="66045"/>
                    </a:lnTo>
                    <a:lnTo>
                      <a:pt x="89732" y="66045"/>
                    </a:lnTo>
                    <a:close/>
                  </a:path>
                </a:pathLst>
              </a:custGeom>
              <a:solidFill>
                <a:srgbClr val="000000"/>
              </a:solidFill>
              <a:ln w="1794" cap="flat">
                <a:noFill/>
                <a:prstDash val="solid"/>
                <a:miter/>
              </a:ln>
            </p:spPr>
            <p:txBody>
              <a:bodyPr rtlCol="0" anchor="ctr"/>
              <a:lstStyle/>
              <a:p>
                <a:endParaRPr lang="zh-CN" altLang="en-US"/>
              </a:p>
            </p:txBody>
          </p:sp>
          <p:sp>
            <p:nvSpPr>
              <p:cNvPr id="12" name="任意多边形: 形状 11">
                <a:extLst>
                  <a:ext uri="{FF2B5EF4-FFF2-40B4-BE49-F238E27FC236}">
                    <a16:creationId xmlns:a16="http://schemas.microsoft.com/office/drawing/2014/main" id="{4C210A41-C7CF-A793-A29E-5F3CD97728B3}"/>
                  </a:ext>
                </a:extLst>
              </p:cNvPr>
              <p:cNvSpPr/>
              <p:nvPr userDrawn="1"/>
            </p:nvSpPr>
            <p:spPr>
              <a:xfrm>
                <a:off x="3026743" y="3420175"/>
                <a:ext cx="399147" cy="388526"/>
              </a:xfrm>
              <a:custGeom>
                <a:avLst/>
                <a:gdLst>
                  <a:gd name="connsiteX0" fmla="*/ 387323 w 399147"/>
                  <a:gd name="connsiteY0" fmla="*/ 305498 h 388526"/>
                  <a:gd name="connsiteX1" fmla="*/ 387323 w 399147"/>
                  <a:gd name="connsiteY1" fmla="*/ 257334 h 388526"/>
                  <a:gd name="connsiteX2" fmla="*/ 291211 w 399147"/>
                  <a:gd name="connsiteY2" fmla="*/ 257334 h 388526"/>
                  <a:gd name="connsiteX3" fmla="*/ 292235 w 399147"/>
                  <a:gd name="connsiteY3" fmla="*/ 248475 h 388526"/>
                  <a:gd name="connsiteX4" fmla="*/ 293260 w 399147"/>
                  <a:gd name="connsiteY4" fmla="*/ 239273 h 388526"/>
                  <a:gd name="connsiteX5" fmla="*/ 367212 w 399147"/>
                  <a:gd name="connsiteY5" fmla="*/ 239273 h 388526"/>
                  <a:gd name="connsiteX6" fmla="*/ 367212 w 399147"/>
                  <a:gd name="connsiteY6" fmla="*/ 98628 h 388526"/>
                  <a:gd name="connsiteX7" fmla="*/ 159084 w 399147"/>
                  <a:gd name="connsiteY7" fmla="*/ 98628 h 388526"/>
                  <a:gd name="connsiteX8" fmla="*/ 159084 w 399147"/>
                  <a:gd name="connsiteY8" fmla="*/ 239273 h 388526"/>
                  <a:gd name="connsiteX9" fmla="*/ 235193 w 399147"/>
                  <a:gd name="connsiteY9" fmla="*/ 239273 h 388526"/>
                  <a:gd name="connsiteX10" fmla="*/ 234061 w 399147"/>
                  <a:gd name="connsiteY10" fmla="*/ 248475 h 388526"/>
                  <a:gd name="connsiteX11" fmla="*/ 232696 w 399147"/>
                  <a:gd name="connsiteY11" fmla="*/ 257334 h 388526"/>
                  <a:gd name="connsiteX12" fmla="*/ 143970 w 399147"/>
                  <a:gd name="connsiteY12" fmla="*/ 257334 h 388526"/>
                  <a:gd name="connsiteX13" fmla="*/ 143970 w 399147"/>
                  <a:gd name="connsiteY13" fmla="*/ 305498 h 388526"/>
                  <a:gd name="connsiteX14" fmla="*/ 211453 w 399147"/>
                  <a:gd name="connsiteY14" fmla="*/ 305498 h 388526"/>
                  <a:gd name="connsiteX15" fmla="*/ 179751 w 399147"/>
                  <a:gd name="connsiteY15" fmla="*/ 326058 h 388526"/>
                  <a:gd name="connsiteX16" fmla="*/ 126358 w 399147"/>
                  <a:gd name="connsiteY16" fmla="*/ 341046 h 388526"/>
                  <a:gd name="connsiteX17" fmla="*/ 143629 w 399147"/>
                  <a:gd name="connsiteY17" fmla="*/ 363762 h 388526"/>
                  <a:gd name="connsiteX18" fmla="*/ 156245 w 399147"/>
                  <a:gd name="connsiteY18" fmla="*/ 388527 h 388526"/>
                  <a:gd name="connsiteX19" fmla="*/ 232480 w 399147"/>
                  <a:gd name="connsiteY19" fmla="*/ 359215 h 388526"/>
                  <a:gd name="connsiteX20" fmla="*/ 273149 w 399147"/>
                  <a:gd name="connsiteY20" fmla="*/ 317755 h 388526"/>
                  <a:gd name="connsiteX21" fmla="*/ 309398 w 399147"/>
                  <a:gd name="connsiteY21" fmla="*/ 360815 h 388526"/>
                  <a:gd name="connsiteX22" fmla="*/ 363133 w 399147"/>
                  <a:gd name="connsiteY22" fmla="*/ 387736 h 388526"/>
                  <a:gd name="connsiteX23" fmla="*/ 379379 w 399147"/>
                  <a:gd name="connsiteY23" fmla="*/ 361713 h 388526"/>
                  <a:gd name="connsiteX24" fmla="*/ 399148 w 399147"/>
                  <a:gd name="connsiteY24" fmla="*/ 338656 h 388526"/>
                  <a:gd name="connsiteX25" fmla="*/ 359161 w 399147"/>
                  <a:gd name="connsiteY25" fmla="*/ 325932 h 388526"/>
                  <a:gd name="connsiteX26" fmla="*/ 329275 w 399147"/>
                  <a:gd name="connsiteY26" fmla="*/ 305480 h 388526"/>
                  <a:gd name="connsiteX27" fmla="*/ 387323 w 399147"/>
                  <a:gd name="connsiteY27" fmla="*/ 305480 h 388526"/>
                  <a:gd name="connsiteX28" fmla="*/ 213843 w 399147"/>
                  <a:gd name="connsiteY28" fmla="*/ 139064 h 388526"/>
                  <a:gd name="connsiteX29" fmla="*/ 309955 w 399147"/>
                  <a:gd name="connsiteY29" fmla="*/ 139064 h 388526"/>
                  <a:gd name="connsiteX30" fmla="*/ 309955 w 399147"/>
                  <a:gd name="connsiteY30" fmla="*/ 150080 h 388526"/>
                  <a:gd name="connsiteX31" fmla="*/ 213843 w 399147"/>
                  <a:gd name="connsiteY31" fmla="*/ 150080 h 388526"/>
                  <a:gd name="connsiteX32" fmla="*/ 213843 w 399147"/>
                  <a:gd name="connsiteY32" fmla="*/ 139064 h 388526"/>
                  <a:gd name="connsiteX33" fmla="*/ 213843 w 399147"/>
                  <a:gd name="connsiteY33" fmla="*/ 187677 h 388526"/>
                  <a:gd name="connsiteX34" fmla="*/ 309955 w 399147"/>
                  <a:gd name="connsiteY34" fmla="*/ 187677 h 388526"/>
                  <a:gd name="connsiteX35" fmla="*/ 309955 w 399147"/>
                  <a:gd name="connsiteY35" fmla="*/ 198819 h 388526"/>
                  <a:gd name="connsiteX36" fmla="*/ 213843 w 399147"/>
                  <a:gd name="connsiteY36" fmla="*/ 198819 h 388526"/>
                  <a:gd name="connsiteX37" fmla="*/ 213843 w 399147"/>
                  <a:gd name="connsiteY37" fmla="*/ 187677 h 388526"/>
                  <a:gd name="connsiteX38" fmla="*/ 158293 w 399147"/>
                  <a:gd name="connsiteY38" fmla="*/ 214724 h 388526"/>
                  <a:gd name="connsiteX39" fmla="*/ 144653 w 399147"/>
                  <a:gd name="connsiteY39" fmla="*/ 194272 h 388526"/>
                  <a:gd name="connsiteX40" fmla="*/ 124651 w 399147"/>
                  <a:gd name="connsiteY40" fmla="*/ 165536 h 388526"/>
                  <a:gd name="connsiteX41" fmla="*/ 107488 w 399147"/>
                  <a:gd name="connsiteY41" fmla="*/ 142353 h 388526"/>
                  <a:gd name="connsiteX42" fmla="*/ 107488 w 399147"/>
                  <a:gd name="connsiteY42" fmla="*/ 129629 h 388526"/>
                  <a:gd name="connsiteX43" fmla="*/ 141903 w 399147"/>
                  <a:gd name="connsiteY43" fmla="*/ 129629 h 388526"/>
                  <a:gd name="connsiteX44" fmla="*/ 141903 w 399147"/>
                  <a:gd name="connsiteY44" fmla="*/ 74869 h 388526"/>
                  <a:gd name="connsiteX45" fmla="*/ 107488 w 399147"/>
                  <a:gd name="connsiteY45" fmla="*/ 74869 h 388526"/>
                  <a:gd name="connsiteX46" fmla="*/ 107488 w 399147"/>
                  <a:gd name="connsiteY46" fmla="*/ 0 h 388526"/>
                  <a:gd name="connsiteX47" fmla="*/ 51470 w 399147"/>
                  <a:gd name="connsiteY47" fmla="*/ 0 h 388526"/>
                  <a:gd name="connsiteX48" fmla="*/ 51470 w 399147"/>
                  <a:gd name="connsiteY48" fmla="*/ 74869 h 388526"/>
                  <a:gd name="connsiteX49" fmla="*/ 11035 w 399147"/>
                  <a:gd name="connsiteY49" fmla="*/ 74869 h 388526"/>
                  <a:gd name="connsiteX50" fmla="*/ 11035 w 399147"/>
                  <a:gd name="connsiteY50" fmla="*/ 129629 h 388526"/>
                  <a:gd name="connsiteX51" fmla="*/ 51470 w 399147"/>
                  <a:gd name="connsiteY51" fmla="*/ 129629 h 388526"/>
                  <a:gd name="connsiteX52" fmla="*/ 51470 w 399147"/>
                  <a:gd name="connsiteY52" fmla="*/ 144401 h 388526"/>
                  <a:gd name="connsiteX53" fmla="*/ 29545 w 399147"/>
                  <a:gd name="connsiteY53" fmla="*/ 207446 h 388526"/>
                  <a:gd name="connsiteX54" fmla="*/ 0 w 399147"/>
                  <a:gd name="connsiteY54" fmla="*/ 259365 h 388526"/>
                  <a:gd name="connsiteX55" fmla="*/ 15222 w 399147"/>
                  <a:gd name="connsiteY55" fmla="*/ 289468 h 388526"/>
                  <a:gd name="connsiteX56" fmla="*/ 27371 w 399147"/>
                  <a:gd name="connsiteY56" fmla="*/ 320253 h 388526"/>
                  <a:gd name="connsiteX57" fmla="*/ 39861 w 399147"/>
                  <a:gd name="connsiteY57" fmla="*/ 298094 h 388526"/>
                  <a:gd name="connsiteX58" fmla="*/ 51453 w 399147"/>
                  <a:gd name="connsiteY58" fmla="*/ 271963 h 388526"/>
                  <a:gd name="connsiteX59" fmla="*/ 51453 w 399147"/>
                  <a:gd name="connsiteY59" fmla="*/ 388527 h 388526"/>
                  <a:gd name="connsiteX60" fmla="*/ 107470 w 399147"/>
                  <a:gd name="connsiteY60" fmla="*/ 388527 h 388526"/>
                  <a:gd name="connsiteX61" fmla="*/ 107470 w 399147"/>
                  <a:gd name="connsiteY61" fmla="*/ 217995 h 388526"/>
                  <a:gd name="connsiteX62" fmla="*/ 116564 w 399147"/>
                  <a:gd name="connsiteY62" fmla="*/ 237997 h 388526"/>
                  <a:gd name="connsiteX63" fmla="*/ 123501 w 399147"/>
                  <a:gd name="connsiteY63" fmla="*/ 255609 h 388526"/>
                  <a:gd name="connsiteX64" fmla="*/ 158293 w 399147"/>
                  <a:gd name="connsiteY64" fmla="*/ 214724 h 388526"/>
                  <a:gd name="connsiteX65" fmla="*/ 192260 w 399147"/>
                  <a:gd name="connsiteY65" fmla="*/ 92032 h 388526"/>
                  <a:gd name="connsiteX66" fmla="*/ 248277 w 399147"/>
                  <a:gd name="connsiteY66" fmla="*/ 92032 h 388526"/>
                  <a:gd name="connsiteX67" fmla="*/ 248277 w 399147"/>
                  <a:gd name="connsiteY67" fmla="*/ 72821 h 388526"/>
                  <a:gd name="connsiteX68" fmla="*/ 287131 w 399147"/>
                  <a:gd name="connsiteY68" fmla="*/ 72821 h 388526"/>
                  <a:gd name="connsiteX69" fmla="*/ 287131 w 399147"/>
                  <a:gd name="connsiteY69" fmla="*/ 92014 h 388526"/>
                  <a:gd name="connsiteX70" fmla="*/ 344730 w 399147"/>
                  <a:gd name="connsiteY70" fmla="*/ 92014 h 388526"/>
                  <a:gd name="connsiteX71" fmla="*/ 344730 w 399147"/>
                  <a:gd name="connsiteY71" fmla="*/ 72821 h 388526"/>
                  <a:gd name="connsiteX72" fmla="*/ 384842 w 399147"/>
                  <a:gd name="connsiteY72" fmla="*/ 72821 h 388526"/>
                  <a:gd name="connsiteX73" fmla="*/ 384842 w 399147"/>
                  <a:gd name="connsiteY73" fmla="*/ 24549 h 388526"/>
                  <a:gd name="connsiteX74" fmla="*/ 344730 w 399147"/>
                  <a:gd name="connsiteY74" fmla="*/ 24549 h 388526"/>
                  <a:gd name="connsiteX75" fmla="*/ 344730 w 399147"/>
                  <a:gd name="connsiteY75" fmla="*/ 0 h 388526"/>
                  <a:gd name="connsiteX76" fmla="*/ 287131 w 399147"/>
                  <a:gd name="connsiteY76" fmla="*/ 0 h 388526"/>
                  <a:gd name="connsiteX77" fmla="*/ 287131 w 399147"/>
                  <a:gd name="connsiteY77" fmla="*/ 24531 h 388526"/>
                  <a:gd name="connsiteX78" fmla="*/ 248277 w 399147"/>
                  <a:gd name="connsiteY78" fmla="*/ 24531 h 388526"/>
                  <a:gd name="connsiteX79" fmla="*/ 248277 w 399147"/>
                  <a:gd name="connsiteY79" fmla="*/ 0 h 388526"/>
                  <a:gd name="connsiteX80" fmla="*/ 192260 w 399147"/>
                  <a:gd name="connsiteY80" fmla="*/ 0 h 388526"/>
                  <a:gd name="connsiteX81" fmla="*/ 192260 w 399147"/>
                  <a:gd name="connsiteY81" fmla="*/ 24531 h 388526"/>
                  <a:gd name="connsiteX82" fmla="*/ 150907 w 399147"/>
                  <a:gd name="connsiteY82" fmla="*/ 24531 h 388526"/>
                  <a:gd name="connsiteX83" fmla="*/ 150907 w 399147"/>
                  <a:gd name="connsiteY83" fmla="*/ 72821 h 388526"/>
                  <a:gd name="connsiteX84" fmla="*/ 192260 w 399147"/>
                  <a:gd name="connsiteY84" fmla="*/ 72821 h 388526"/>
                  <a:gd name="connsiteX85" fmla="*/ 192260 w 399147"/>
                  <a:gd name="connsiteY85" fmla="*/ 92032 h 388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399147" h="388526">
                    <a:moveTo>
                      <a:pt x="387323" y="305498"/>
                    </a:moveTo>
                    <a:lnTo>
                      <a:pt x="387323" y="257334"/>
                    </a:lnTo>
                    <a:lnTo>
                      <a:pt x="291211" y="257334"/>
                    </a:lnTo>
                    <a:cubicBezTo>
                      <a:pt x="291552" y="254387"/>
                      <a:pt x="291894" y="251422"/>
                      <a:pt x="292235" y="248475"/>
                    </a:cubicBezTo>
                    <a:lnTo>
                      <a:pt x="293260" y="239273"/>
                    </a:lnTo>
                    <a:lnTo>
                      <a:pt x="367212" y="239273"/>
                    </a:lnTo>
                    <a:lnTo>
                      <a:pt x="367212" y="98628"/>
                    </a:lnTo>
                    <a:lnTo>
                      <a:pt x="159084" y="98628"/>
                    </a:lnTo>
                    <a:lnTo>
                      <a:pt x="159084" y="239273"/>
                    </a:lnTo>
                    <a:lnTo>
                      <a:pt x="235193" y="239273"/>
                    </a:lnTo>
                    <a:lnTo>
                      <a:pt x="234061" y="248475"/>
                    </a:lnTo>
                    <a:cubicBezTo>
                      <a:pt x="233720" y="251422"/>
                      <a:pt x="233271" y="254387"/>
                      <a:pt x="232696" y="257334"/>
                    </a:cubicBezTo>
                    <a:lnTo>
                      <a:pt x="143970" y="257334"/>
                    </a:lnTo>
                    <a:lnTo>
                      <a:pt x="143970" y="305498"/>
                    </a:lnTo>
                    <a:lnTo>
                      <a:pt x="211453" y="305498"/>
                    </a:lnTo>
                    <a:cubicBezTo>
                      <a:pt x="204067" y="313226"/>
                      <a:pt x="193500" y="320145"/>
                      <a:pt x="179751" y="326058"/>
                    </a:cubicBezTo>
                    <a:cubicBezTo>
                      <a:pt x="166111" y="331970"/>
                      <a:pt x="148283" y="336966"/>
                      <a:pt x="126358" y="341046"/>
                    </a:cubicBezTo>
                    <a:cubicBezTo>
                      <a:pt x="132145" y="347174"/>
                      <a:pt x="137824" y="354686"/>
                      <a:pt x="143629" y="363762"/>
                    </a:cubicBezTo>
                    <a:cubicBezTo>
                      <a:pt x="149308" y="372730"/>
                      <a:pt x="153513" y="381033"/>
                      <a:pt x="156245" y="388527"/>
                    </a:cubicBezTo>
                    <a:cubicBezTo>
                      <a:pt x="188629" y="380799"/>
                      <a:pt x="214077" y="371022"/>
                      <a:pt x="232480" y="359215"/>
                    </a:cubicBezTo>
                    <a:cubicBezTo>
                      <a:pt x="250990" y="347516"/>
                      <a:pt x="264523" y="333660"/>
                      <a:pt x="273149" y="317755"/>
                    </a:cubicBezTo>
                    <a:cubicBezTo>
                      <a:pt x="282692" y="334792"/>
                      <a:pt x="294733" y="349115"/>
                      <a:pt x="309398" y="360815"/>
                    </a:cubicBezTo>
                    <a:cubicBezTo>
                      <a:pt x="324171" y="372622"/>
                      <a:pt x="341998" y="381500"/>
                      <a:pt x="363133" y="387736"/>
                    </a:cubicBezTo>
                    <a:cubicBezTo>
                      <a:pt x="367105" y="379775"/>
                      <a:pt x="372568" y="371148"/>
                      <a:pt x="379379" y="361713"/>
                    </a:cubicBezTo>
                    <a:cubicBezTo>
                      <a:pt x="386190" y="352404"/>
                      <a:pt x="392786" y="344676"/>
                      <a:pt x="399148" y="338656"/>
                    </a:cubicBezTo>
                    <a:cubicBezTo>
                      <a:pt x="384034" y="335708"/>
                      <a:pt x="370753" y="331503"/>
                      <a:pt x="359161" y="325932"/>
                    </a:cubicBezTo>
                    <a:cubicBezTo>
                      <a:pt x="347569" y="320253"/>
                      <a:pt x="337577" y="313442"/>
                      <a:pt x="329275" y="305480"/>
                    </a:cubicBezTo>
                    <a:lnTo>
                      <a:pt x="387323" y="305480"/>
                    </a:lnTo>
                    <a:close/>
                    <a:moveTo>
                      <a:pt x="213843" y="139064"/>
                    </a:moveTo>
                    <a:lnTo>
                      <a:pt x="309955" y="139064"/>
                    </a:lnTo>
                    <a:lnTo>
                      <a:pt x="309955" y="150080"/>
                    </a:lnTo>
                    <a:lnTo>
                      <a:pt x="213843" y="150080"/>
                    </a:lnTo>
                    <a:lnTo>
                      <a:pt x="213843" y="139064"/>
                    </a:lnTo>
                    <a:close/>
                    <a:moveTo>
                      <a:pt x="213843" y="187677"/>
                    </a:moveTo>
                    <a:lnTo>
                      <a:pt x="309955" y="187677"/>
                    </a:lnTo>
                    <a:lnTo>
                      <a:pt x="309955" y="198819"/>
                    </a:lnTo>
                    <a:lnTo>
                      <a:pt x="213843" y="198819"/>
                    </a:lnTo>
                    <a:lnTo>
                      <a:pt x="213843" y="187677"/>
                    </a:lnTo>
                    <a:close/>
                    <a:moveTo>
                      <a:pt x="158293" y="214724"/>
                    </a:moveTo>
                    <a:cubicBezTo>
                      <a:pt x="155562" y="210411"/>
                      <a:pt x="151015" y="203582"/>
                      <a:pt x="144653" y="194272"/>
                    </a:cubicBezTo>
                    <a:cubicBezTo>
                      <a:pt x="138291" y="184963"/>
                      <a:pt x="131695" y="175294"/>
                      <a:pt x="124651" y="165536"/>
                    </a:cubicBezTo>
                    <a:cubicBezTo>
                      <a:pt x="117714" y="155759"/>
                      <a:pt x="112035" y="148032"/>
                      <a:pt x="107488" y="142353"/>
                    </a:cubicBezTo>
                    <a:lnTo>
                      <a:pt x="107488" y="129629"/>
                    </a:lnTo>
                    <a:lnTo>
                      <a:pt x="141903" y="129629"/>
                    </a:lnTo>
                    <a:lnTo>
                      <a:pt x="141903" y="74869"/>
                    </a:lnTo>
                    <a:lnTo>
                      <a:pt x="107488" y="74869"/>
                    </a:lnTo>
                    <a:lnTo>
                      <a:pt x="107488" y="0"/>
                    </a:lnTo>
                    <a:lnTo>
                      <a:pt x="51470" y="0"/>
                    </a:lnTo>
                    <a:lnTo>
                      <a:pt x="51470" y="74869"/>
                    </a:lnTo>
                    <a:lnTo>
                      <a:pt x="11035" y="74869"/>
                    </a:lnTo>
                    <a:lnTo>
                      <a:pt x="11035" y="129629"/>
                    </a:lnTo>
                    <a:lnTo>
                      <a:pt x="51470" y="129629"/>
                    </a:lnTo>
                    <a:lnTo>
                      <a:pt x="51470" y="144401"/>
                    </a:lnTo>
                    <a:cubicBezTo>
                      <a:pt x="45684" y="165877"/>
                      <a:pt x="38405" y="186886"/>
                      <a:pt x="29545" y="207446"/>
                    </a:cubicBezTo>
                    <a:cubicBezTo>
                      <a:pt x="20793" y="228005"/>
                      <a:pt x="10909" y="245383"/>
                      <a:pt x="0" y="259365"/>
                    </a:cubicBezTo>
                    <a:cubicBezTo>
                      <a:pt x="4888" y="267884"/>
                      <a:pt x="9992" y="278002"/>
                      <a:pt x="15222" y="289468"/>
                    </a:cubicBezTo>
                    <a:cubicBezTo>
                      <a:pt x="20452" y="300933"/>
                      <a:pt x="24423" y="311159"/>
                      <a:pt x="27371" y="320253"/>
                    </a:cubicBezTo>
                    <a:cubicBezTo>
                      <a:pt x="31684" y="313657"/>
                      <a:pt x="35781" y="306271"/>
                      <a:pt x="39861" y="298094"/>
                    </a:cubicBezTo>
                    <a:cubicBezTo>
                      <a:pt x="43959" y="289917"/>
                      <a:pt x="47822" y="281165"/>
                      <a:pt x="51453" y="271963"/>
                    </a:cubicBezTo>
                    <a:lnTo>
                      <a:pt x="51453" y="388527"/>
                    </a:lnTo>
                    <a:lnTo>
                      <a:pt x="107470" y="388527"/>
                    </a:lnTo>
                    <a:lnTo>
                      <a:pt x="107470" y="217995"/>
                    </a:lnTo>
                    <a:cubicBezTo>
                      <a:pt x="110759" y="224932"/>
                      <a:pt x="113832" y="231635"/>
                      <a:pt x="116564" y="237997"/>
                    </a:cubicBezTo>
                    <a:cubicBezTo>
                      <a:pt x="119295" y="244359"/>
                      <a:pt x="121559" y="250272"/>
                      <a:pt x="123501" y="255609"/>
                    </a:cubicBezTo>
                    <a:lnTo>
                      <a:pt x="158293" y="214724"/>
                    </a:lnTo>
                    <a:close/>
                    <a:moveTo>
                      <a:pt x="192260" y="92032"/>
                    </a:moveTo>
                    <a:lnTo>
                      <a:pt x="248277" y="92032"/>
                    </a:lnTo>
                    <a:lnTo>
                      <a:pt x="248277" y="72821"/>
                    </a:lnTo>
                    <a:lnTo>
                      <a:pt x="287131" y="72821"/>
                    </a:lnTo>
                    <a:lnTo>
                      <a:pt x="287131" y="92014"/>
                    </a:lnTo>
                    <a:lnTo>
                      <a:pt x="344730" y="92014"/>
                    </a:lnTo>
                    <a:lnTo>
                      <a:pt x="344730" y="72821"/>
                    </a:lnTo>
                    <a:lnTo>
                      <a:pt x="384842" y="72821"/>
                    </a:lnTo>
                    <a:lnTo>
                      <a:pt x="384842" y="24549"/>
                    </a:lnTo>
                    <a:lnTo>
                      <a:pt x="344730" y="24549"/>
                    </a:lnTo>
                    <a:lnTo>
                      <a:pt x="344730" y="0"/>
                    </a:lnTo>
                    <a:lnTo>
                      <a:pt x="287131" y="0"/>
                    </a:lnTo>
                    <a:lnTo>
                      <a:pt x="287131" y="24531"/>
                    </a:lnTo>
                    <a:lnTo>
                      <a:pt x="248277" y="24531"/>
                    </a:lnTo>
                    <a:lnTo>
                      <a:pt x="248277" y="0"/>
                    </a:lnTo>
                    <a:lnTo>
                      <a:pt x="192260" y="0"/>
                    </a:lnTo>
                    <a:lnTo>
                      <a:pt x="192260" y="24531"/>
                    </a:lnTo>
                    <a:lnTo>
                      <a:pt x="150907" y="24531"/>
                    </a:lnTo>
                    <a:lnTo>
                      <a:pt x="150907" y="72821"/>
                    </a:lnTo>
                    <a:lnTo>
                      <a:pt x="192260" y="72821"/>
                    </a:lnTo>
                    <a:lnTo>
                      <a:pt x="192260" y="92032"/>
                    </a:lnTo>
                    <a:close/>
                  </a:path>
                </a:pathLst>
              </a:custGeom>
              <a:solidFill>
                <a:srgbClr val="000000"/>
              </a:solidFill>
              <a:ln w="1794" cap="flat">
                <a:noFill/>
                <a:prstDash val="solid"/>
                <a:miter/>
              </a:ln>
            </p:spPr>
            <p:txBody>
              <a:bodyPr rtlCol="0" anchor="ctr"/>
              <a:lstStyle/>
              <a:p>
                <a:endParaRPr lang="zh-CN" altLang="en-US"/>
              </a:p>
            </p:txBody>
          </p:sp>
          <p:sp>
            <p:nvSpPr>
              <p:cNvPr id="13" name="任意多边形: 形状 12">
                <a:extLst>
                  <a:ext uri="{FF2B5EF4-FFF2-40B4-BE49-F238E27FC236}">
                    <a16:creationId xmlns:a16="http://schemas.microsoft.com/office/drawing/2014/main" id="{C821DAF3-BAC4-2A2C-FC0B-AE39AC9E9BCF}"/>
                  </a:ext>
                </a:extLst>
              </p:cNvPr>
              <p:cNvSpPr/>
              <p:nvPr userDrawn="1"/>
            </p:nvSpPr>
            <p:spPr>
              <a:xfrm>
                <a:off x="3480148" y="3420876"/>
                <a:ext cx="396829" cy="390287"/>
              </a:xfrm>
              <a:custGeom>
                <a:avLst/>
                <a:gdLst>
                  <a:gd name="connsiteX0" fmla="*/ 340992 w 396829"/>
                  <a:gd name="connsiteY0" fmla="*/ 106823 h 390287"/>
                  <a:gd name="connsiteX1" fmla="*/ 330802 w 396829"/>
                  <a:gd name="connsiteY1" fmla="*/ 108530 h 390287"/>
                  <a:gd name="connsiteX2" fmla="*/ 221930 w 396829"/>
                  <a:gd name="connsiteY2" fmla="*/ 108530 h 390287"/>
                  <a:gd name="connsiteX3" fmla="*/ 221930 w 396829"/>
                  <a:gd name="connsiteY3" fmla="*/ 76253 h 390287"/>
                  <a:gd name="connsiteX4" fmla="*/ 308931 w 396829"/>
                  <a:gd name="connsiteY4" fmla="*/ 66962 h 390287"/>
                  <a:gd name="connsiteX5" fmla="*/ 388347 w 396829"/>
                  <a:gd name="connsiteY5" fmla="*/ 47355 h 390287"/>
                  <a:gd name="connsiteX6" fmla="*/ 347911 w 396829"/>
                  <a:gd name="connsiteY6" fmla="*/ 0 h 390287"/>
                  <a:gd name="connsiteX7" fmla="*/ 264307 w 396829"/>
                  <a:gd name="connsiteY7" fmla="*/ 19265 h 390287"/>
                  <a:gd name="connsiteX8" fmla="*/ 164386 w 396829"/>
                  <a:gd name="connsiteY8" fmla="*/ 27766 h 390287"/>
                  <a:gd name="connsiteX9" fmla="*/ 164386 w 396829"/>
                  <a:gd name="connsiteY9" fmla="*/ 123608 h 390287"/>
                  <a:gd name="connsiteX10" fmla="*/ 161780 w 396829"/>
                  <a:gd name="connsiteY10" fmla="*/ 198945 h 390287"/>
                  <a:gd name="connsiteX11" fmla="*/ 147960 w 396829"/>
                  <a:gd name="connsiteY11" fmla="*/ 281416 h 390287"/>
                  <a:gd name="connsiteX12" fmla="*/ 114209 w 396829"/>
                  <a:gd name="connsiteY12" fmla="*/ 356412 h 390287"/>
                  <a:gd name="connsiteX13" fmla="*/ 139926 w 396829"/>
                  <a:gd name="connsiteY13" fmla="*/ 371705 h 390287"/>
                  <a:gd name="connsiteX14" fmla="*/ 163146 w 396829"/>
                  <a:gd name="connsiteY14" fmla="*/ 390288 h 390287"/>
                  <a:gd name="connsiteX15" fmla="*/ 176283 w 396829"/>
                  <a:gd name="connsiteY15" fmla="*/ 368758 h 390287"/>
                  <a:gd name="connsiteX16" fmla="*/ 187264 w 396829"/>
                  <a:gd name="connsiteY16" fmla="*/ 345090 h 390287"/>
                  <a:gd name="connsiteX17" fmla="*/ 203456 w 396829"/>
                  <a:gd name="connsiteY17" fmla="*/ 366494 h 390287"/>
                  <a:gd name="connsiteX18" fmla="*/ 216593 w 396829"/>
                  <a:gd name="connsiteY18" fmla="*/ 387898 h 390287"/>
                  <a:gd name="connsiteX19" fmla="*/ 255340 w 396829"/>
                  <a:gd name="connsiteY19" fmla="*/ 364553 h 390287"/>
                  <a:gd name="connsiteX20" fmla="*/ 288767 w 396829"/>
                  <a:gd name="connsiteY20" fmla="*/ 336014 h 390287"/>
                  <a:gd name="connsiteX21" fmla="*/ 357759 w 396829"/>
                  <a:gd name="connsiteY21" fmla="*/ 389479 h 390287"/>
                  <a:gd name="connsiteX22" fmla="*/ 375425 w 396829"/>
                  <a:gd name="connsiteY22" fmla="*/ 362288 h 390287"/>
                  <a:gd name="connsiteX23" fmla="*/ 396830 w 396829"/>
                  <a:gd name="connsiteY23" fmla="*/ 338494 h 390287"/>
                  <a:gd name="connsiteX24" fmla="*/ 357526 w 396829"/>
                  <a:gd name="connsiteY24" fmla="*/ 316856 h 390287"/>
                  <a:gd name="connsiteX25" fmla="*/ 325914 w 396829"/>
                  <a:gd name="connsiteY25" fmla="*/ 287509 h 390287"/>
                  <a:gd name="connsiteX26" fmla="*/ 358766 w 396829"/>
                  <a:gd name="connsiteY26" fmla="*/ 212172 h 390287"/>
                  <a:gd name="connsiteX27" fmla="*/ 378139 w 396829"/>
                  <a:gd name="connsiteY27" fmla="*/ 117013 h 390287"/>
                  <a:gd name="connsiteX28" fmla="*/ 340992 w 396829"/>
                  <a:gd name="connsiteY28" fmla="*/ 106823 h 390287"/>
                  <a:gd name="connsiteX29" fmla="*/ 313693 w 396829"/>
                  <a:gd name="connsiteY29" fmla="*/ 161079 h 390287"/>
                  <a:gd name="connsiteX30" fmla="*/ 290474 w 396829"/>
                  <a:gd name="connsiteY30" fmla="*/ 230862 h 390287"/>
                  <a:gd name="connsiteX31" fmla="*/ 277445 w 396829"/>
                  <a:gd name="connsiteY31" fmla="*/ 197220 h 390287"/>
                  <a:gd name="connsiteX32" fmla="*/ 267596 w 396829"/>
                  <a:gd name="connsiteY32" fmla="*/ 161079 h 390287"/>
                  <a:gd name="connsiteX33" fmla="*/ 313693 w 396829"/>
                  <a:gd name="connsiteY33" fmla="*/ 161079 h 390287"/>
                  <a:gd name="connsiteX34" fmla="*/ 191343 w 396829"/>
                  <a:gd name="connsiteY34" fmla="*/ 334414 h 390287"/>
                  <a:gd name="connsiteX35" fmla="*/ 210950 w 396829"/>
                  <a:gd name="connsiteY35" fmla="*/ 259994 h 390287"/>
                  <a:gd name="connsiteX36" fmla="*/ 219900 w 396829"/>
                  <a:gd name="connsiteY36" fmla="*/ 184765 h 390287"/>
                  <a:gd name="connsiteX37" fmla="*/ 235301 w 396829"/>
                  <a:gd name="connsiteY37" fmla="*/ 238123 h 390287"/>
                  <a:gd name="connsiteX38" fmla="*/ 255358 w 396829"/>
                  <a:gd name="connsiteY38" fmla="*/ 285478 h 390287"/>
                  <a:gd name="connsiteX39" fmla="*/ 225794 w 396829"/>
                  <a:gd name="connsiteY39" fmla="*/ 313352 h 390287"/>
                  <a:gd name="connsiteX40" fmla="*/ 191343 w 396829"/>
                  <a:gd name="connsiteY40" fmla="*/ 334414 h 390287"/>
                  <a:gd name="connsiteX41" fmla="*/ 159965 w 396829"/>
                  <a:gd name="connsiteY41" fmla="*/ 207535 h 390287"/>
                  <a:gd name="connsiteX42" fmla="*/ 146486 w 396829"/>
                  <a:gd name="connsiteY42" fmla="*/ 185898 h 390287"/>
                  <a:gd name="connsiteX43" fmla="*/ 127005 w 396829"/>
                  <a:gd name="connsiteY43" fmla="*/ 155885 h 390287"/>
                  <a:gd name="connsiteX44" fmla="*/ 111370 w 396829"/>
                  <a:gd name="connsiteY44" fmla="*/ 133349 h 390287"/>
                  <a:gd name="connsiteX45" fmla="*/ 111370 w 396829"/>
                  <a:gd name="connsiteY45" fmla="*/ 129269 h 390287"/>
                  <a:gd name="connsiteX46" fmla="*/ 152147 w 396829"/>
                  <a:gd name="connsiteY46" fmla="*/ 129269 h 390287"/>
                  <a:gd name="connsiteX47" fmla="*/ 152147 w 396829"/>
                  <a:gd name="connsiteY47" fmla="*/ 74672 h 390287"/>
                  <a:gd name="connsiteX48" fmla="*/ 111370 w 396829"/>
                  <a:gd name="connsiteY48" fmla="*/ 74672 h 390287"/>
                  <a:gd name="connsiteX49" fmla="*/ 111370 w 396829"/>
                  <a:gd name="connsiteY49" fmla="*/ 0 h 390287"/>
                  <a:gd name="connsiteX50" fmla="*/ 56305 w 396829"/>
                  <a:gd name="connsiteY50" fmla="*/ 0 h 390287"/>
                  <a:gd name="connsiteX51" fmla="*/ 56305 w 396829"/>
                  <a:gd name="connsiteY51" fmla="*/ 74654 h 390287"/>
                  <a:gd name="connsiteX52" fmla="*/ 10657 w 396829"/>
                  <a:gd name="connsiteY52" fmla="*/ 74654 h 390287"/>
                  <a:gd name="connsiteX53" fmla="*/ 10657 w 396829"/>
                  <a:gd name="connsiteY53" fmla="*/ 129251 h 390287"/>
                  <a:gd name="connsiteX54" fmla="*/ 54723 w 396829"/>
                  <a:gd name="connsiteY54" fmla="*/ 129251 h 390287"/>
                  <a:gd name="connsiteX55" fmla="*/ 41011 w 396829"/>
                  <a:gd name="connsiteY55" fmla="*/ 177163 h 390287"/>
                  <a:gd name="connsiteX56" fmla="*/ 22428 w 396829"/>
                  <a:gd name="connsiteY56" fmla="*/ 222811 h 390287"/>
                  <a:gd name="connsiteX57" fmla="*/ 0 w 396829"/>
                  <a:gd name="connsiteY57" fmla="*/ 258503 h 390287"/>
                  <a:gd name="connsiteX58" fmla="*/ 14054 w 396829"/>
                  <a:gd name="connsiteY58" fmla="*/ 288515 h 390287"/>
                  <a:gd name="connsiteX59" fmla="*/ 25376 w 396829"/>
                  <a:gd name="connsiteY59" fmla="*/ 318869 h 390287"/>
                  <a:gd name="connsiteX60" fmla="*/ 41694 w 396829"/>
                  <a:gd name="connsiteY60" fmla="*/ 286125 h 390287"/>
                  <a:gd name="connsiteX61" fmla="*/ 56305 w 396829"/>
                  <a:gd name="connsiteY61" fmla="*/ 245455 h 390287"/>
                  <a:gd name="connsiteX62" fmla="*/ 56305 w 396829"/>
                  <a:gd name="connsiteY62" fmla="*/ 387395 h 390287"/>
                  <a:gd name="connsiteX63" fmla="*/ 111370 w 396829"/>
                  <a:gd name="connsiteY63" fmla="*/ 387395 h 390287"/>
                  <a:gd name="connsiteX64" fmla="*/ 111370 w 396829"/>
                  <a:gd name="connsiteY64" fmla="*/ 208739 h 390287"/>
                  <a:gd name="connsiteX65" fmla="*/ 119744 w 396829"/>
                  <a:gd name="connsiteY65" fmla="*/ 231402 h 390287"/>
                  <a:gd name="connsiteX66" fmla="*/ 126088 w 396829"/>
                  <a:gd name="connsiteY66" fmla="*/ 251224 h 390287"/>
                  <a:gd name="connsiteX67" fmla="*/ 159965 w 396829"/>
                  <a:gd name="connsiteY67" fmla="*/ 207535 h 390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96829" h="390287">
                    <a:moveTo>
                      <a:pt x="340992" y="106823"/>
                    </a:moveTo>
                    <a:lnTo>
                      <a:pt x="330802" y="108530"/>
                    </a:lnTo>
                    <a:lnTo>
                      <a:pt x="221930" y="108530"/>
                    </a:lnTo>
                    <a:lnTo>
                      <a:pt x="221930" y="76253"/>
                    </a:lnTo>
                    <a:cubicBezTo>
                      <a:pt x="251152" y="74672"/>
                      <a:pt x="280158" y="71617"/>
                      <a:pt x="308931" y="66962"/>
                    </a:cubicBezTo>
                    <a:cubicBezTo>
                      <a:pt x="337703" y="62433"/>
                      <a:pt x="364103" y="55856"/>
                      <a:pt x="388347" y="47355"/>
                    </a:cubicBezTo>
                    <a:lnTo>
                      <a:pt x="347911" y="0"/>
                    </a:lnTo>
                    <a:cubicBezTo>
                      <a:pt x="324692" y="8267"/>
                      <a:pt x="296818" y="14719"/>
                      <a:pt x="264307" y="19265"/>
                    </a:cubicBezTo>
                    <a:cubicBezTo>
                      <a:pt x="231797" y="23686"/>
                      <a:pt x="198496" y="26508"/>
                      <a:pt x="164386" y="27766"/>
                    </a:cubicBezTo>
                    <a:lnTo>
                      <a:pt x="164386" y="123608"/>
                    </a:lnTo>
                    <a:cubicBezTo>
                      <a:pt x="164619" y="146270"/>
                      <a:pt x="163703" y="171413"/>
                      <a:pt x="161780" y="198945"/>
                    </a:cubicBezTo>
                    <a:cubicBezTo>
                      <a:pt x="159749" y="226477"/>
                      <a:pt x="155094" y="253884"/>
                      <a:pt x="147960" y="281416"/>
                    </a:cubicBezTo>
                    <a:cubicBezTo>
                      <a:pt x="140717" y="308823"/>
                      <a:pt x="129503" y="333875"/>
                      <a:pt x="114209" y="356412"/>
                    </a:cubicBezTo>
                    <a:cubicBezTo>
                      <a:pt x="121577" y="359700"/>
                      <a:pt x="130060" y="364786"/>
                      <a:pt x="139926" y="371705"/>
                    </a:cubicBezTo>
                    <a:cubicBezTo>
                      <a:pt x="149793" y="378624"/>
                      <a:pt x="157485" y="384843"/>
                      <a:pt x="163146" y="390288"/>
                    </a:cubicBezTo>
                    <a:cubicBezTo>
                      <a:pt x="167908" y="383603"/>
                      <a:pt x="172203" y="376360"/>
                      <a:pt x="176283" y="368758"/>
                    </a:cubicBezTo>
                    <a:cubicBezTo>
                      <a:pt x="180362" y="361156"/>
                      <a:pt x="183993" y="353231"/>
                      <a:pt x="187264" y="345090"/>
                    </a:cubicBezTo>
                    <a:cubicBezTo>
                      <a:pt x="192709" y="351433"/>
                      <a:pt x="198136" y="358568"/>
                      <a:pt x="203456" y="366494"/>
                    </a:cubicBezTo>
                    <a:cubicBezTo>
                      <a:pt x="208775" y="374311"/>
                      <a:pt x="213196" y="381446"/>
                      <a:pt x="216593" y="387898"/>
                    </a:cubicBezTo>
                    <a:cubicBezTo>
                      <a:pt x="230413" y="380871"/>
                      <a:pt x="243335" y="373179"/>
                      <a:pt x="255340" y="364553"/>
                    </a:cubicBezTo>
                    <a:cubicBezTo>
                      <a:pt x="267237" y="355944"/>
                      <a:pt x="278451" y="346419"/>
                      <a:pt x="288767" y="336014"/>
                    </a:cubicBezTo>
                    <a:cubicBezTo>
                      <a:pt x="307116" y="357759"/>
                      <a:pt x="329993" y="375551"/>
                      <a:pt x="357759" y="389479"/>
                    </a:cubicBezTo>
                    <a:cubicBezTo>
                      <a:pt x="362073" y="381105"/>
                      <a:pt x="367949" y="372029"/>
                      <a:pt x="375425" y="362288"/>
                    </a:cubicBezTo>
                    <a:cubicBezTo>
                      <a:pt x="382902" y="352548"/>
                      <a:pt x="390036" y="344622"/>
                      <a:pt x="396830" y="338494"/>
                    </a:cubicBezTo>
                    <a:cubicBezTo>
                      <a:pt x="382434" y="332599"/>
                      <a:pt x="369297" y="325357"/>
                      <a:pt x="357526" y="316856"/>
                    </a:cubicBezTo>
                    <a:cubicBezTo>
                      <a:pt x="345862" y="308356"/>
                      <a:pt x="335205" y="298507"/>
                      <a:pt x="325914" y="287509"/>
                    </a:cubicBezTo>
                    <a:cubicBezTo>
                      <a:pt x="339177" y="265530"/>
                      <a:pt x="350050" y="240495"/>
                      <a:pt x="358766" y="212172"/>
                    </a:cubicBezTo>
                    <a:cubicBezTo>
                      <a:pt x="367374" y="183957"/>
                      <a:pt x="373826" y="152237"/>
                      <a:pt x="378139" y="117013"/>
                    </a:cubicBezTo>
                    <a:lnTo>
                      <a:pt x="340992" y="106823"/>
                    </a:lnTo>
                    <a:close/>
                    <a:moveTo>
                      <a:pt x="313693" y="161079"/>
                    </a:moveTo>
                    <a:cubicBezTo>
                      <a:pt x="307924" y="186347"/>
                      <a:pt x="300215" y="209566"/>
                      <a:pt x="290474" y="230862"/>
                    </a:cubicBezTo>
                    <a:cubicBezTo>
                      <a:pt x="285604" y="219990"/>
                      <a:pt x="281183" y="208775"/>
                      <a:pt x="277445" y="197220"/>
                    </a:cubicBezTo>
                    <a:cubicBezTo>
                      <a:pt x="273707" y="185556"/>
                      <a:pt x="270418" y="173551"/>
                      <a:pt x="267596" y="161079"/>
                    </a:cubicBezTo>
                    <a:lnTo>
                      <a:pt x="313693" y="161079"/>
                    </a:lnTo>
                    <a:close/>
                    <a:moveTo>
                      <a:pt x="191343" y="334414"/>
                    </a:moveTo>
                    <a:cubicBezTo>
                      <a:pt x="199951" y="310620"/>
                      <a:pt x="206529" y="285927"/>
                      <a:pt x="210950" y="259994"/>
                    </a:cubicBezTo>
                    <a:cubicBezTo>
                      <a:pt x="215371" y="234169"/>
                      <a:pt x="218318" y="209135"/>
                      <a:pt x="219900" y="184765"/>
                    </a:cubicBezTo>
                    <a:cubicBezTo>
                      <a:pt x="224321" y="203564"/>
                      <a:pt x="229533" y="221355"/>
                      <a:pt x="235301" y="238123"/>
                    </a:cubicBezTo>
                    <a:cubicBezTo>
                      <a:pt x="241196" y="254998"/>
                      <a:pt x="247881" y="270741"/>
                      <a:pt x="255358" y="285478"/>
                    </a:cubicBezTo>
                    <a:cubicBezTo>
                      <a:pt x="246408" y="295901"/>
                      <a:pt x="236559" y="305193"/>
                      <a:pt x="225794" y="313352"/>
                    </a:cubicBezTo>
                    <a:cubicBezTo>
                      <a:pt x="215029" y="321493"/>
                      <a:pt x="203582" y="328520"/>
                      <a:pt x="191343" y="334414"/>
                    </a:cubicBezTo>
                    <a:close/>
                    <a:moveTo>
                      <a:pt x="159965" y="207535"/>
                    </a:moveTo>
                    <a:cubicBezTo>
                      <a:pt x="157359" y="203114"/>
                      <a:pt x="152830" y="195872"/>
                      <a:pt x="146486" y="185898"/>
                    </a:cubicBezTo>
                    <a:cubicBezTo>
                      <a:pt x="140142" y="175923"/>
                      <a:pt x="133690" y="165967"/>
                      <a:pt x="127005" y="155885"/>
                    </a:cubicBezTo>
                    <a:cubicBezTo>
                      <a:pt x="120320" y="145803"/>
                      <a:pt x="115108" y="138327"/>
                      <a:pt x="111370" y="133349"/>
                    </a:cubicBezTo>
                    <a:lnTo>
                      <a:pt x="111370" y="129269"/>
                    </a:lnTo>
                    <a:lnTo>
                      <a:pt x="152147" y="129269"/>
                    </a:lnTo>
                    <a:lnTo>
                      <a:pt x="152147" y="74672"/>
                    </a:lnTo>
                    <a:lnTo>
                      <a:pt x="111370" y="74672"/>
                    </a:lnTo>
                    <a:lnTo>
                      <a:pt x="111370" y="0"/>
                    </a:lnTo>
                    <a:lnTo>
                      <a:pt x="56305" y="0"/>
                    </a:lnTo>
                    <a:lnTo>
                      <a:pt x="56305" y="74654"/>
                    </a:lnTo>
                    <a:lnTo>
                      <a:pt x="10657" y="74654"/>
                    </a:lnTo>
                    <a:lnTo>
                      <a:pt x="10657" y="129251"/>
                    </a:lnTo>
                    <a:lnTo>
                      <a:pt x="54723" y="129251"/>
                    </a:lnTo>
                    <a:cubicBezTo>
                      <a:pt x="50985" y="144994"/>
                      <a:pt x="46456" y="160971"/>
                      <a:pt x="41011" y="177163"/>
                    </a:cubicBezTo>
                    <a:cubicBezTo>
                      <a:pt x="35566" y="193482"/>
                      <a:pt x="29348" y="208650"/>
                      <a:pt x="22428" y="222811"/>
                    </a:cubicBezTo>
                    <a:cubicBezTo>
                      <a:pt x="15509" y="237081"/>
                      <a:pt x="8033" y="248978"/>
                      <a:pt x="0" y="258503"/>
                    </a:cubicBezTo>
                    <a:cubicBezTo>
                      <a:pt x="4529" y="267003"/>
                      <a:pt x="9183" y="276959"/>
                      <a:pt x="14054" y="288515"/>
                    </a:cubicBezTo>
                    <a:cubicBezTo>
                      <a:pt x="18924" y="300179"/>
                      <a:pt x="22662" y="310261"/>
                      <a:pt x="25376" y="318869"/>
                    </a:cubicBezTo>
                    <a:cubicBezTo>
                      <a:pt x="31037" y="309578"/>
                      <a:pt x="36482" y="298705"/>
                      <a:pt x="41694" y="286125"/>
                    </a:cubicBezTo>
                    <a:cubicBezTo>
                      <a:pt x="47014" y="273671"/>
                      <a:pt x="51776" y="260066"/>
                      <a:pt x="56305" y="245455"/>
                    </a:cubicBezTo>
                    <a:lnTo>
                      <a:pt x="56305" y="387395"/>
                    </a:lnTo>
                    <a:lnTo>
                      <a:pt x="111370" y="387395"/>
                    </a:lnTo>
                    <a:lnTo>
                      <a:pt x="111370" y="208739"/>
                    </a:lnTo>
                    <a:cubicBezTo>
                      <a:pt x="114425" y="216557"/>
                      <a:pt x="117264" y="224141"/>
                      <a:pt x="119744" y="231402"/>
                    </a:cubicBezTo>
                    <a:cubicBezTo>
                      <a:pt x="122350" y="238644"/>
                      <a:pt x="124381" y="245222"/>
                      <a:pt x="126088" y="251224"/>
                    </a:cubicBezTo>
                    <a:lnTo>
                      <a:pt x="159965" y="207535"/>
                    </a:lnTo>
                    <a:close/>
                  </a:path>
                </a:pathLst>
              </a:custGeom>
              <a:solidFill>
                <a:srgbClr val="000000"/>
              </a:solidFill>
              <a:ln w="1794" cap="flat">
                <a:noFill/>
                <a:prstDash val="solid"/>
                <a:miter/>
              </a:ln>
            </p:spPr>
            <p:txBody>
              <a:bodyPr rtlCol="0" anchor="ctr"/>
              <a:lstStyle/>
              <a:p>
                <a:endParaRPr lang="zh-CN" altLang="en-US"/>
              </a:p>
            </p:txBody>
          </p:sp>
          <p:grpSp>
            <p:nvGrpSpPr>
              <p:cNvPr id="14" name="组合 13">
                <a:extLst>
                  <a:ext uri="{FF2B5EF4-FFF2-40B4-BE49-F238E27FC236}">
                    <a16:creationId xmlns:a16="http://schemas.microsoft.com/office/drawing/2014/main" id="{0304CCFE-085C-2E0A-BDB9-E76F642BF273}"/>
                  </a:ext>
                </a:extLst>
              </p:cNvPr>
              <p:cNvGrpSpPr/>
              <p:nvPr userDrawn="1"/>
            </p:nvGrpSpPr>
            <p:grpSpPr>
              <a:xfrm>
                <a:off x="2038610" y="3870398"/>
                <a:ext cx="413489" cy="89750"/>
                <a:chOff x="8686551" y="964247"/>
                <a:chExt cx="413489" cy="89750"/>
              </a:xfrm>
            </p:grpSpPr>
            <p:sp>
              <p:nvSpPr>
                <p:cNvPr id="33" name="任意多边形: 形状 32">
                  <a:extLst>
                    <a:ext uri="{FF2B5EF4-FFF2-40B4-BE49-F238E27FC236}">
                      <a16:creationId xmlns:a16="http://schemas.microsoft.com/office/drawing/2014/main" id="{FA31550F-0375-B9C2-C816-1DBCA251745D}"/>
                    </a:ext>
                  </a:extLst>
                </p:cNvPr>
                <p:cNvSpPr/>
                <p:nvPr/>
              </p:nvSpPr>
              <p:spPr>
                <a:xfrm>
                  <a:off x="868655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id="{7EF8BB14-6E29-D357-4B1E-C152E4F29BA5}"/>
                    </a:ext>
                  </a:extLst>
                </p:cNvPr>
                <p:cNvSpPr/>
                <p:nvPr/>
              </p:nvSpPr>
              <p:spPr>
                <a:xfrm>
                  <a:off x="881068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id="{2850CF69-5226-2492-11B8-ED050E6027E8}"/>
                    </a:ext>
                  </a:extLst>
                </p:cNvPr>
                <p:cNvSpPr/>
                <p:nvPr/>
              </p:nvSpPr>
              <p:spPr>
                <a:xfrm>
                  <a:off x="8947228"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7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7"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1C2A6052-2509-57F1-B7E0-E8EBFAF09A8F}"/>
                    </a:ext>
                  </a:extLst>
                </p:cNvPr>
                <p:cNvSpPr/>
                <p:nvPr/>
              </p:nvSpPr>
              <p:spPr>
                <a:xfrm>
                  <a:off x="9078816"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8" y="22482"/>
                        <a:pt x="16138" y="21494"/>
                        <a:pt x="18115" y="19499"/>
                      </a:cubicBezTo>
                      <a:cubicBezTo>
                        <a:pt x="20110" y="17504"/>
                        <a:pt x="21224" y="14791"/>
                        <a:pt x="21224" y="11430"/>
                      </a:cubicBezTo>
                      <a:cubicBezTo>
                        <a:pt x="21224" y="8069"/>
                        <a:pt x="20110" y="5356"/>
                        <a:pt x="18115" y="3235"/>
                      </a:cubicBezTo>
                      <a:cubicBezTo>
                        <a:pt x="16120" y="1132"/>
                        <a:pt x="13640" y="0"/>
                        <a:pt x="10675" y="0"/>
                      </a:cubicBezTo>
                      <a:cubicBezTo>
                        <a:pt x="7692"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a:p>
              </p:txBody>
            </p:sp>
          </p:grpSp>
          <p:grpSp>
            <p:nvGrpSpPr>
              <p:cNvPr id="15" name="组合 14">
                <a:extLst>
                  <a:ext uri="{FF2B5EF4-FFF2-40B4-BE49-F238E27FC236}">
                    <a16:creationId xmlns:a16="http://schemas.microsoft.com/office/drawing/2014/main" id="{85945CA3-4F53-D544-CCF6-57DA16E66526}"/>
                  </a:ext>
                </a:extLst>
              </p:cNvPr>
              <p:cNvGrpSpPr/>
              <p:nvPr userDrawn="1"/>
            </p:nvGrpSpPr>
            <p:grpSpPr>
              <a:xfrm>
                <a:off x="2487485" y="3830214"/>
                <a:ext cx="173892" cy="129934"/>
                <a:chOff x="9130663" y="924063"/>
                <a:chExt cx="173892" cy="129934"/>
              </a:xfrm>
            </p:grpSpPr>
            <p:sp>
              <p:nvSpPr>
                <p:cNvPr id="31" name="任意多边形: 形状 30">
                  <a:extLst>
                    <a:ext uri="{FF2B5EF4-FFF2-40B4-BE49-F238E27FC236}">
                      <a16:creationId xmlns:a16="http://schemas.microsoft.com/office/drawing/2014/main" id="{80EEA860-AAC9-B4CA-C1BB-35D1B32FEE29}"/>
                    </a:ext>
                  </a:extLst>
                </p:cNvPr>
                <p:cNvSpPr/>
                <p:nvPr/>
              </p:nvSpPr>
              <p:spPr>
                <a:xfrm>
                  <a:off x="9130663" y="933588"/>
                  <a:ext cx="76343" cy="120409"/>
                </a:xfrm>
                <a:custGeom>
                  <a:avLst/>
                  <a:gdLst>
                    <a:gd name="connsiteX0" fmla="*/ 37614 w 76343"/>
                    <a:gd name="connsiteY0" fmla="*/ 120409 h 120409"/>
                    <a:gd name="connsiteX1" fmla="*/ 56610 w 76343"/>
                    <a:gd name="connsiteY1" fmla="*/ 115575 h 120409"/>
                    <a:gd name="connsiteX2" fmla="*/ 70754 w 76343"/>
                    <a:gd name="connsiteY2" fmla="*/ 101791 h 120409"/>
                    <a:gd name="connsiteX3" fmla="*/ 76343 w 76343"/>
                    <a:gd name="connsiteY3" fmla="*/ 79704 h 120409"/>
                    <a:gd name="connsiteX4" fmla="*/ 65920 w 76343"/>
                    <a:gd name="connsiteY4" fmla="*/ 51147 h 120409"/>
                    <a:gd name="connsiteX5" fmla="*/ 40723 w 76343"/>
                    <a:gd name="connsiteY5" fmla="*/ 42089 h 120409"/>
                    <a:gd name="connsiteX6" fmla="*/ 31163 w 76343"/>
                    <a:gd name="connsiteY6" fmla="*/ 43455 h 120409"/>
                    <a:gd name="connsiteX7" fmla="*/ 23093 w 76343"/>
                    <a:gd name="connsiteY7" fmla="*/ 46798 h 120409"/>
                    <a:gd name="connsiteX8" fmla="*/ 26077 w 76343"/>
                    <a:gd name="connsiteY8" fmla="*/ 12544 h 120409"/>
                    <a:gd name="connsiteX9" fmla="*/ 70754 w 76343"/>
                    <a:gd name="connsiteY9" fmla="*/ 12544 h 120409"/>
                    <a:gd name="connsiteX10" fmla="*/ 70754 w 76343"/>
                    <a:gd name="connsiteY10" fmla="*/ 0 h 120409"/>
                    <a:gd name="connsiteX11" fmla="*/ 13155 w 76343"/>
                    <a:gd name="connsiteY11" fmla="*/ 0 h 120409"/>
                    <a:gd name="connsiteX12" fmla="*/ 9435 w 76343"/>
                    <a:gd name="connsiteY12" fmla="*/ 55352 h 120409"/>
                    <a:gd name="connsiteX13" fmla="*/ 17378 w 76343"/>
                    <a:gd name="connsiteY13" fmla="*/ 60187 h 120409"/>
                    <a:gd name="connsiteX14" fmla="*/ 26688 w 76343"/>
                    <a:gd name="connsiteY14" fmla="*/ 54975 h 120409"/>
                    <a:gd name="connsiteX15" fmla="*/ 36985 w 76343"/>
                    <a:gd name="connsiteY15" fmla="*/ 53232 h 120409"/>
                    <a:gd name="connsiteX16" fmla="*/ 54867 w 76343"/>
                    <a:gd name="connsiteY16" fmla="*/ 60312 h 120409"/>
                    <a:gd name="connsiteX17" fmla="*/ 61570 w 76343"/>
                    <a:gd name="connsiteY17" fmla="*/ 80171 h 120409"/>
                    <a:gd name="connsiteX18" fmla="*/ 54130 w 76343"/>
                    <a:gd name="connsiteY18" fmla="*/ 100659 h 120409"/>
                    <a:gd name="connsiteX19" fmla="*/ 36374 w 76343"/>
                    <a:gd name="connsiteY19" fmla="*/ 108099 h 120409"/>
                    <a:gd name="connsiteX20" fmla="*/ 19247 w 76343"/>
                    <a:gd name="connsiteY20" fmla="*/ 104127 h 120409"/>
                    <a:gd name="connsiteX21" fmla="*/ 7332 w 76343"/>
                    <a:gd name="connsiteY21" fmla="*/ 95069 h 120409"/>
                    <a:gd name="connsiteX22" fmla="*/ 0 w 76343"/>
                    <a:gd name="connsiteY22" fmla="*/ 104756 h 120409"/>
                    <a:gd name="connsiteX23" fmla="*/ 14898 w 76343"/>
                    <a:gd name="connsiteY23" fmla="*/ 115557 h 120409"/>
                    <a:gd name="connsiteX24" fmla="*/ 37614 w 76343"/>
                    <a:gd name="connsiteY24" fmla="*/ 120409 h 12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6343" h="120409">
                      <a:moveTo>
                        <a:pt x="37614" y="120409"/>
                      </a:moveTo>
                      <a:cubicBezTo>
                        <a:pt x="44444" y="120409"/>
                        <a:pt x="50770" y="118792"/>
                        <a:pt x="56610" y="115575"/>
                      </a:cubicBezTo>
                      <a:cubicBezTo>
                        <a:pt x="62451" y="112466"/>
                        <a:pt x="67160" y="107883"/>
                        <a:pt x="70754" y="101791"/>
                      </a:cubicBezTo>
                      <a:cubicBezTo>
                        <a:pt x="74348" y="95824"/>
                        <a:pt x="76217" y="88384"/>
                        <a:pt x="76343" y="79704"/>
                      </a:cubicBezTo>
                      <a:cubicBezTo>
                        <a:pt x="76091" y="66800"/>
                        <a:pt x="72623" y="57239"/>
                        <a:pt x="65920" y="51147"/>
                      </a:cubicBezTo>
                      <a:cubicBezTo>
                        <a:pt x="59216" y="45055"/>
                        <a:pt x="50770" y="42089"/>
                        <a:pt x="40723" y="42089"/>
                      </a:cubicBezTo>
                      <a:cubicBezTo>
                        <a:pt x="37255" y="42215"/>
                        <a:pt x="34020" y="42593"/>
                        <a:pt x="31163" y="43455"/>
                      </a:cubicBezTo>
                      <a:cubicBezTo>
                        <a:pt x="28431" y="44192"/>
                        <a:pt x="25699" y="45324"/>
                        <a:pt x="23093" y="46798"/>
                      </a:cubicBezTo>
                      <a:lnTo>
                        <a:pt x="26077" y="12544"/>
                      </a:lnTo>
                      <a:lnTo>
                        <a:pt x="70754" y="12544"/>
                      </a:lnTo>
                      <a:lnTo>
                        <a:pt x="70754" y="0"/>
                      </a:lnTo>
                      <a:lnTo>
                        <a:pt x="13155" y="0"/>
                      </a:lnTo>
                      <a:lnTo>
                        <a:pt x="9435" y="55352"/>
                      </a:lnTo>
                      <a:lnTo>
                        <a:pt x="17378" y="60187"/>
                      </a:lnTo>
                      <a:cubicBezTo>
                        <a:pt x="20613" y="57958"/>
                        <a:pt x="23704" y="56215"/>
                        <a:pt x="26688" y="54975"/>
                      </a:cubicBezTo>
                      <a:cubicBezTo>
                        <a:pt x="29797" y="53861"/>
                        <a:pt x="33140" y="53232"/>
                        <a:pt x="36985" y="53232"/>
                      </a:cubicBezTo>
                      <a:cubicBezTo>
                        <a:pt x="44551" y="53358"/>
                        <a:pt x="50518" y="55712"/>
                        <a:pt x="54867" y="60312"/>
                      </a:cubicBezTo>
                      <a:cubicBezTo>
                        <a:pt x="59216" y="65021"/>
                        <a:pt x="61445" y="71617"/>
                        <a:pt x="61570" y="80171"/>
                      </a:cubicBezTo>
                      <a:cubicBezTo>
                        <a:pt x="61319" y="88851"/>
                        <a:pt x="58839" y="95681"/>
                        <a:pt x="54130" y="100659"/>
                      </a:cubicBezTo>
                      <a:cubicBezTo>
                        <a:pt x="49422" y="105493"/>
                        <a:pt x="43455" y="108099"/>
                        <a:pt x="36374" y="108099"/>
                      </a:cubicBezTo>
                      <a:cubicBezTo>
                        <a:pt x="29545" y="107973"/>
                        <a:pt x="23830" y="106607"/>
                        <a:pt x="19247" y="104127"/>
                      </a:cubicBezTo>
                      <a:cubicBezTo>
                        <a:pt x="14647" y="101647"/>
                        <a:pt x="10675" y="98538"/>
                        <a:pt x="7332" y="95069"/>
                      </a:cubicBezTo>
                      <a:lnTo>
                        <a:pt x="0" y="104756"/>
                      </a:lnTo>
                      <a:cubicBezTo>
                        <a:pt x="3972" y="108854"/>
                        <a:pt x="8932" y="112448"/>
                        <a:pt x="14898" y="115557"/>
                      </a:cubicBezTo>
                      <a:cubicBezTo>
                        <a:pt x="20991" y="118666"/>
                        <a:pt x="28557" y="120284"/>
                        <a:pt x="37614" y="120409"/>
                      </a:cubicBezTo>
                      <a:close/>
                    </a:path>
                  </a:pathLst>
                </a:custGeom>
                <a:solidFill>
                  <a:srgbClr val="FF5200"/>
                </a:solidFill>
                <a:ln w="6350" cap="flat">
                  <a:solidFill>
                    <a:srgbClr val="FF5200"/>
                  </a:solid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6BACEF4F-0C7D-B7B2-D771-758A9BB72FFA}"/>
                    </a:ext>
                  </a:extLst>
                </p:cNvPr>
                <p:cNvSpPr/>
                <p:nvPr/>
              </p:nvSpPr>
              <p:spPr>
                <a:xfrm>
                  <a:off x="9239624" y="924063"/>
                  <a:ext cx="64931" cy="126897"/>
                </a:xfrm>
                <a:custGeom>
                  <a:avLst/>
                  <a:gdLst>
                    <a:gd name="connsiteX0" fmla="*/ 18 w 64931"/>
                    <a:gd name="connsiteY0" fmla="*/ 118289 h 118288"/>
                    <a:gd name="connsiteX1" fmla="*/ 64931 w 64931"/>
                    <a:gd name="connsiteY1" fmla="*/ 118289 h 118288"/>
                    <a:gd name="connsiteX2" fmla="*/ 64931 w 64931"/>
                    <a:gd name="connsiteY2" fmla="*/ 105996 h 118288"/>
                    <a:gd name="connsiteX3" fmla="*/ 41227 w 64931"/>
                    <a:gd name="connsiteY3" fmla="*/ 105996 h 118288"/>
                    <a:gd name="connsiteX4" fmla="*/ 41227 w 64931"/>
                    <a:gd name="connsiteY4" fmla="*/ 0 h 118288"/>
                    <a:gd name="connsiteX5" fmla="*/ 29923 w 64931"/>
                    <a:gd name="connsiteY5" fmla="*/ 0 h 118288"/>
                    <a:gd name="connsiteX6" fmla="*/ 19122 w 64931"/>
                    <a:gd name="connsiteY6" fmla="*/ 4834 h 118288"/>
                    <a:gd name="connsiteX7" fmla="*/ 5337 w 64931"/>
                    <a:gd name="connsiteY7" fmla="*/ 8429 h 118288"/>
                    <a:gd name="connsiteX8" fmla="*/ 5337 w 64931"/>
                    <a:gd name="connsiteY8" fmla="*/ 17738 h 118288"/>
                    <a:gd name="connsiteX9" fmla="*/ 26310 w 64931"/>
                    <a:gd name="connsiteY9" fmla="*/ 17738 h 118288"/>
                    <a:gd name="connsiteX10" fmla="*/ 26310 w 64931"/>
                    <a:gd name="connsiteY10" fmla="*/ 105996 h 118288"/>
                    <a:gd name="connsiteX11" fmla="*/ 0 w 64931"/>
                    <a:gd name="connsiteY11" fmla="*/ 105996 h 118288"/>
                    <a:gd name="connsiteX12" fmla="*/ 0 w 64931"/>
                    <a:gd name="connsiteY12" fmla="*/ 118289 h 1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931" h="118288">
                      <a:moveTo>
                        <a:pt x="18" y="118289"/>
                      </a:moveTo>
                      <a:lnTo>
                        <a:pt x="64931" y="118289"/>
                      </a:lnTo>
                      <a:lnTo>
                        <a:pt x="64931" y="105996"/>
                      </a:lnTo>
                      <a:lnTo>
                        <a:pt x="41227" y="105996"/>
                      </a:lnTo>
                      <a:lnTo>
                        <a:pt x="41227" y="0"/>
                      </a:lnTo>
                      <a:lnTo>
                        <a:pt x="29923" y="0"/>
                      </a:lnTo>
                      <a:cubicBezTo>
                        <a:pt x="26688" y="1869"/>
                        <a:pt x="23093" y="3469"/>
                        <a:pt x="19122" y="4834"/>
                      </a:cubicBezTo>
                      <a:cubicBezTo>
                        <a:pt x="15150" y="6200"/>
                        <a:pt x="10549" y="7440"/>
                        <a:pt x="5337" y="8429"/>
                      </a:cubicBezTo>
                      <a:lnTo>
                        <a:pt x="5337" y="17738"/>
                      </a:lnTo>
                      <a:lnTo>
                        <a:pt x="26310" y="17738"/>
                      </a:lnTo>
                      <a:lnTo>
                        <a:pt x="26310" y="105996"/>
                      </a:lnTo>
                      <a:lnTo>
                        <a:pt x="0" y="105996"/>
                      </a:lnTo>
                      <a:lnTo>
                        <a:pt x="0" y="118289"/>
                      </a:lnTo>
                      <a:close/>
                    </a:path>
                  </a:pathLst>
                </a:custGeom>
                <a:solidFill>
                  <a:srgbClr val="FF5200"/>
                </a:solidFill>
                <a:ln w="6350" cap="flat">
                  <a:solidFill>
                    <a:srgbClr val="FF5200"/>
                  </a:solidFill>
                  <a:prstDash val="solid"/>
                  <a:miter/>
                </a:ln>
              </p:spPr>
              <p:txBody>
                <a:bodyPr rtlCol="0" anchor="ctr"/>
                <a:lstStyle/>
                <a:p>
                  <a:endParaRPr lang="zh-CN" altLang="en-US"/>
                </a:p>
              </p:txBody>
            </p:sp>
          </p:grpSp>
          <p:grpSp>
            <p:nvGrpSpPr>
              <p:cNvPr id="16" name="组合 15">
                <a:extLst>
                  <a:ext uri="{FF2B5EF4-FFF2-40B4-BE49-F238E27FC236}">
                    <a16:creationId xmlns:a16="http://schemas.microsoft.com/office/drawing/2014/main" id="{90540015-E355-5E5C-E23B-21EE6EB6AB1B}"/>
                  </a:ext>
                </a:extLst>
              </p:cNvPr>
              <p:cNvGrpSpPr/>
              <p:nvPr userDrawn="1"/>
            </p:nvGrpSpPr>
            <p:grpSpPr>
              <a:xfrm>
                <a:off x="2698897" y="3829531"/>
                <a:ext cx="804243" cy="165482"/>
                <a:chOff x="9323023" y="923380"/>
                <a:chExt cx="804243" cy="165482"/>
              </a:xfrm>
            </p:grpSpPr>
            <p:sp>
              <p:nvSpPr>
                <p:cNvPr id="23" name="任意多边形: 形状 22">
                  <a:extLst>
                    <a:ext uri="{FF2B5EF4-FFF2-40B4-BE49-F238E27FC236}">
                      <a16:creationId xmlns:a16="http://schemas.microsoft.com/office/drawing/2014/main" id="{13DC79A4-0773-7FF1-48E7-FA2D032D377D}"/>
                    </a:ext>
                  </a:extLst>
                </p:cNvPr>
                <p:cNvSpPr/>
                <p:nvPr/>
              </p:nvSpPr>
              <p:spPr>
                <a:xfrm>
                  <a:off x="9323023"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1" y="12580"/>
                        <a:pt x="52369" y="15563"/>
                        <a:pt x="55981" y="21386"/>
                      </a:cubicBezTo>
                      <a:cubicBezTo>
                        <a:pt x="59576" y="27227"/>
                        <a:pt x="61319" y="35045"/>
                        <a:pt x="61319" y="44839"/>
                      </a:cubicBezTo>
                      <a:cubicBezTo>
                        <a:pt x="61193" y="55892"/>
                        <a:pt x="58713" y="64446"/>
                        <a:pt x="54112" y="70538"/>
                      </a:cubicBezTo>
                      <a:cubicBezTo>
                        <a:pt x="49512" y="76631"/>
                        <a:pt x="43455"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id="{88A1AD96-224D-E9B8-16C2-9DC49972A317}"/>
                    </a:ext>
                  </a:extLst>
                </p:cNvPr>
                <p:cNvSpPr/>
                <p:nvPr/>
              </p:nvSpPr>
              <p:spPr>
                <a:xfrm>
                  <a:off x="9429477"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0" y="12580"/>
                        <a:pt x="52369" y="15563"/>
                        <a:pt x="55981" y="21386"/>
                      </a:cubicBezTo>
                      <a:cubicBezTo>
                        <a:pt x="59576" y="27227"/>
                        <a:pt x="61319" y="35045"/>
                        <a:pt x="61319" y="44839"/>
                      </a:cubicBezTo>
                      <a:cubicBezTo>
                        <a:pt x="61193" y="55892"/>
                        <a:pt x="58713" y="64446"/>
                        <a:pt x="54112" y="70538"/>
                      </a:cubicBezTo>
                      <a:cubicBezTo>
                        <a:pt x="49530" y="76631"/>
                        <a:pt x="43437"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id="{4D75CA54-EEE3-23D2-7CF7-923B0C5FCD54}"/>
                    </a:ext>
                  </a:extLst>
                </p:cNvPr>
                <p:cNvSpPr/>
                <p:nvPr/>
              </p:nvSpPr>
              <p:spPr>
                <a:xfrm>
                  <a:off x="9527744" y="939788"/>
                  <a:ext cx="54256" cy="114209"/>
                </a:xfrm>
                <a:custGeom>
                  <a:avLst/>
                  <a:gdLst>
                    <a:gd name="connsiteX0" fmla="*/ 38118 w 54256"/>
                    <a:gd name="connsiteY0" fmla="*/ 114209 h 114209"/>
                    <a:gd name="connsiteX1" fmla="*/ 46313 w 54256"/>
                    <a:gd name="connsiteY1" fmla="*/ 113221 h 114209"/>
                    <a:gd name="connsiteX2" fmla="*/ 54256 w 54256"/>
                    <a:gd name="connsiteY2" fmla="*/ 110992 h 114209"/>
                    <a:gd name="connsiteX3" fmla="*/ 51273 w 54256"/>
                    <a:gd name="connsiteY3" fmla="*/ 100066 h 114209"/>
                    <a:gd name="connsiteX4" fmla="*/ 46438 w 54256"/>
                    <a:gd name="connsiteY4" fmla="*/ 101557 h 114209"/>
                    <a:gd name="connsiteX5" fmla="*/ 41352 w 54256"/>
                    <a:gd name="connsiteY5" fmla="*/ 102294 h 114209"/>
                    <a:gd name="connsiteX6" fmla="*/ 30803 w 54256"/>
                    <a:gd name="connsiteY6" fmla="*/ 97819 h 114209"/>
                    <a:gd name="connsiteX7" fmla="*/ 27820 w 54256"/>
                    <a:gd name="connsiteY7" fmla="*/ 85275 h 114209"/>
                    <a:gd name="connsiteX8" fmla="*/ 27820 w 54256"/>
                    <a:gd name="connsiteY8" fmla="*/ 36374 h 114209"/>
                    <a:gd name="connsiteX9" fmla="*/ 51524 w 54256"/>
                    <a:gd name="connsiteY9" fmla="*/ 36374 h 114209"/>
                    <a:gd name="connsiteX10" fmla="*/ 51524 w 54256"/>
                    <a:gd name="connsiteY10" fmla="*/ 24459 h 114209"/>
                    <a:gd name="connsiteX11" fmla="*/ 27820 w 54256"/>
                    <a:gd name="connsiteY11" fmla="*/ 24459 h 114209"/>
                    <a:gd name="connsiteX12" fmla="*/ 27820 w 54256"/>
                    <a:gd name="connsiteY12" fmla="*/ 0 h 114209"/>
                    <a:gd name="connsiteX13" fmla="*/ 15527 w 54256"/>
                    <a:gd name="connsiteY13" fmla="*/ 0 h 114209"/>
                    <a:gd name="connsiteX14" fmla="*/ 13784 w 54256"/>
                    <a:gd name="connsiteY14" fmla="*/ 24459 h 114209"/>
                    <a:gd name="connsiteX15" fmla="*/ 0 w 54256"/>
                    <a:gd name="connsiteY15" fmla="*/ 25322 h 114209"/>
                    <a:gd name="connsiteX16" fmla="*/ 0 w 54256"/>
                    <a:gd name="connsiteY16" fmla="*/ 36374 h 114209"/>
                    <a:gd name="connsiteX17" fmla="*/ 13029 w 54256"/>
                    <a:gd name="connsiteY17" fmla="*/ 36374 h 114209"/>
                    <a:gd name="connsiteX18" fmla="*/ 13029 w 54256"/>
                    <a:gd name="connsiteY18" fmla="*/ 85023 h 114209"/>
                    <a:gd name="connsiteX19" fmla="*/ 18618 w 54256"/>
                    <a:gd name="connsiteY19" fmla="*/ 106122 h 114209"/>
                    <a:gd name="connsiteX20" fmla="*/ 38118 w 54256"/>
                    <a:gd name="connsiteY20" fmla="*/ 114209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4256" h="114209">
                      <a:moveTo>
                        <a:pt x="38118" y="114209"/>
                      </a:moveTo>
                      <a:cubicBezTo>
                        <a:pt x="40723" y="114209"/>
                        <a:pt x="43455" y="113832"/>
                        <a:pt x="46313" y="113221"/>
                      </a:cubicBezTo>
                      <a:cubicBezTo>
                        <a:pt x="49044" y="112592"/>
                        <a:pt x="51650" y="111855"/>
                        <a:pt x="54256" y="110992"/>
                      </a:cubicBezTo>
                      <a:lnTo>
                        <a:pt x="51273" y="100066"/>
                      </a:lnTo>
                      <a:cubicBezTo>
                        <a:pt x="49781" y="100569"/>
                        <a:pt x="48164" y="101054"/>
                        <a:pt x="46438" y="101557"/>
                      </a:cubicBezTo>
                      <a:cubicBezTo>
                        <a:pt x="44569" y="102060"/>
                        <a:pt x="42970" y="102294"/>
                        <a:pt x="41352" y="102294"/>
                      </a:cubicBezTo>
                      <a:cubicBezTo>
                        <a:pt x="36267" y="102294"/>
                        <a:pt x="32780" y="100802"/>
                        <a:pt x="30803" y="97819"/>
                      </a:cubicBezTo>
                      <a:cubicBezTo>
                        <a:pt x="28700" y="94962"/>
                        <a:pt x="27694" y="90738"/>
                        <a:pt x="27820" y="85275"/>
                      </a:cubicBezTo>
                      <a:lnTo>
                        <a:pt x="27820" y="36374"/>
                      </a:lnTo>
                      <a:lnTo>
                        <a:pt x="51524" y="36374"/>
                      </a:lnTo>
                      <a:lnTo>
                        <a:pt x="51524" y="24459"/>
                      </a:lnTo>
                      <a:lnTo>
                        <a:pt x="27820" y="24459"/>
                      </a:lnTo>
                      <a:lnTo>
                        <a:pt x="27820" y="0"/>
                      </a:lnTo>
                      <a:lnTo>
                        <a:pt x="15527" y="0"/>
                      </a:lnTo>
                      <a:lnTo>
                        <a:pt x="13784" y="24459"/>
                      </a:lnTo>
                      <a:lnTo>
                        <a:pt x="0" y="25322"/>
                      </a:lnTo>
                      <a:lnTo>
                        <a:pt x="0" y="36374"/>
                      </a:lnTo>
                      <a:lnTo>
                        <a:pt x="13029" y="36374"/>
                      </a:lnTo>
                      <a:lnTo>
                        <a:pt x="13029" y="85023"/>
                      </a:lnTo>
                      <a:cubicBezTo>
                        <a:pt x="12904" y="93829"/>
                        <a:pt x="14773" y="100910"/>
                        <a:pt x="18618" y="106122"/>
                      </a:cubicBezTo>
                      <a:cubicBezTo>
                        <a:pt x="22339" y="111352"/>
                        <a:pt x="28808" y="114083"/>
                        <a:pt x="38118" y="114209"/>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id="{310015A5-584A-BC55-398A-3707A8D718AB}"/>
                    </a:ext>
                  </a:extLst>
                </p:cNvPr>
                <p:cNvSpPr/>
                <p:nvPr/>
              </p:nvSpPr>
              <p:spPr>
                <a:xfrm>
                  <a:off x="9607474"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9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9" y="4727"/>
                      </a:cubicBezTo>
                      <a:cubicBezTo>
                        <a:pt x="74384" y="7710"/>
                        <a:pt x="69784"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id="{EA89E2AE-6E1F-C36F-9145-DEE94C9EBE7D}"/>
                    </a:ext>
                  </a:extLst>
                </p:cNvPr>
                <p:cNvSpPr/>
                <p:nvPr/>
              </p:nvSpPr>
              <p:spPr>
                <a:xfrm>
                  <a:off x="9755012"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73"/>
                        <a:pt x="33032" y="12382"/>
                        <a:pt x="40723" y="12257"/>
                      </a:cubicBezTo>
                      <a:cubicBezTo>
                        <a:pt x="48415" y="12382"/>
                        <a:pt x="54508" y="15491"/>
                        <a:pt x="59090" y="21566"/>
                      </a:cubicBezTo>
                      <a:cubicBezTo>
                        <a:pt x="63691" y="27640"/>
                        <a:pt x="66045" y="35835"/>
                        <a:pt x="66171" y="46151"/>
                      </a:cubicBezTo>
                      <a:cubicBezTo>
                        <a:pt x="66045" y="56323"/>
                        <a:pt x="63691" y="64392"/>
                        <a:pt x="59090" y="70484"/>
                      </a:cubicBezTo>
                      <a:cubicBezTo>
                        <a:pt x="54508" y="76433"/>
                        <a:pt x="48415"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409"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id="{02A81157-984B-E3CF-39B9-99B3E55949CA}"/>
                    </a:ext>
                  </a:extLst>
                </p:cNvPr>
                <p:cNvSpPr/>
                <p:nvPr/>
              </p:nvSpPr>
              <p:spPr>
                <a:xfrm>
                  <a:off x="9863443" y="923380"/>
                  <a:ext cx="76558" cy="130617"/>
                </a:xfrm>
                <a:custGeom>
                  <a:avLst/>
                  <a:gdLst>
                    <a:gd name="connsiteX0" fmla="*/ 36087 w 76558"/>
                    <a:gd name="connsiteY0" fmla="*/ 118325 h 130617"/>
                    <a:gd name="connsiteX1" fmla="*/ 26041 w 76558"/>
                    <a:gd name="connsiteY1" fmla="*/ 116330 h 130617"/>
                    <a:gd name="connsiteX2" fmla="*/ 14629 w 76558"/>
                    <a:gd name="connsiteY2" fmla="*/ 109123 h 130617"/>
                    <a:gd name="connsiteX3" fmla="*/ 14629 w 76558"/>
                    <a:gd name="connsiteY3" fmla="*/ 63080 h 130617"/>
                    <a:gd name="connsiteX4" fmla="*/ 26795 w 76558"/>
                    <a:gd name="connsiteY4" fmla="*/ 54148 h 130617"/>
                    <a:gd name="connsiteX5" fmla="*/ 38207 w 76558"/>
                    <a:gd name="connsiteY5" fmla="*/ 51039 h 130617"/>
                    <a:gd name="connsiteX6" fmla="*/ 55963 w 76558"/>
                    <a:gd name="connsiteY6" fmla="*/ 59971 h 130617"/>
                    <a:gd name="connsiteX7" fmla="*/ 61301 w 76558"/>
                    <a:gd name="connsiteY7" fmla="*/ 83424 h 130617"/>
                    <a:gd name="connsiteX8" fmla="*/ 54094 w 76558"/>
                    <a:gd name="connsiteY8" fmla="*/ 109123 h 130617"/>
                    <a:gd name="connsiteX9" fmla="*/ 36087 w 76558"/>
                    <a:gd name="connsiteY9" fmla="*/ 118325 h 130617"/>
                    <a:gd name="connsiteX10" fmla="*/ 38441 w 76558"/>
                    <a:gd name="connsiteY10" fmla="*/ 130617 h 130617"/>
                    <a:gd name="connsiteX11" fmla="*/ 57311 w 76558"/>
                    <a:gd name="connsiteY11" fmla="*/ 125028 h 130617"/>
                    <a:gd name="connsiteX12" fmla="*/ 71221 w 76558"/>
                    <a:gd name="connsiteY12" fmla="*/ 108890 h 130617"/>
                    <a:gd name="connsiteX13" fmla="*/ 76559 w 76558"/>
                    <a:gd name="connsiteY13" fmla="*/ 83190 h 130617"/>
                    <a:gd name="connsiteX14" fmla="*/ 67627 w 76558"/>
                    <a:gd name="connsiteY14" fmla="*/ 50788 h 130617"/>
                    <a:gd name="connsiteX15" fmla="*/ 41568 w 76558"/>
                    <a:gd name="connsiteY15" fmla="*/ 38621 h 130617"/>
                    <a:gd name="connsiteX16" fmla="*/ 27173 w 76558"/>
                    <a:gd name="connsiteY16" fmla="*/ 42215 h 130617"/>
                    <a:gd name="connsiteX17" fmla="*/ 14144 w 76558"/>
                    <a:gd name="connsiteY17" fmla="*/ 51021 h 130617"/>
                    <a:gd name="connsiteX18" fmla="*/ 14647 w 76558"/>
                    <a:gd name="connsiteY18" fmla="*/ 35260 h 130617"/>
                    <a:gd name="connsiteX19" fmla="*/ 14647 w 76558"/>
                    <a:gd name="connsiteY19" fmla="*/ 0 h 130617"/>
                    <a:gd name="connsiteX20" fmla="*/ 0 w 76558"/>
                    <a:gd name="connsiteY20" fmla="*/ 0 h 130617"/>
                    <a:gd name="connsiteX21" fmla="*/ 0 w 76558"/>
                    <a:gd name="connsiteY21" fmla="*/ 128479 h 130617"/>
                    <a:gd name="connsiteX22" fmla="*/ 11664 w 76558"/>
                    <a:gd name="connsiteY22" fmla="*/ 128479 h 130617"/>
                    <a:gd name="connsiteX23" fmla="*/ 13029 w 76558"/>
                    <a:gd name="connsiteY23" fmla="*/ 119421 h 130617"/>
                    <a:gd name="connsiteX24" fmla="*/ 13532 w 76558"/>
                    <a:gd name="connsiteY24" fmla="*/ 119421 h 130617"/>
                    <a:gd name="connsiteX25" fmla="*/ 25951 w 76558"/>
                    <a:gd name="connsiteY25" fmla="*/ 127616 h 130617"/>
                    <a:gd name="connsiteX26" fmla="*/ 38441 w 76558"/>
                    <a:gd name="connsiteY26" fmla="*/ 130617 h 130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58" h="130617">
                      <a:moveTo>
                        <a:pt x="36087" y="118325"/>
                      </a:moveTo>
                      <a:cubicBezTo>
                        <a:pt x="33103" y="118450"/>
                        <a:pt x="29761" y="117696"/>
                        <a:pt x="26041" y="116330"/>
                      </a:cubicBezTo>
                      <a:cubicBezTo>
                        <a:pt x="22321" y="114838"/>
                        <a:pt x="18475" y="112484"/>
                        <a:pt x="14629" y="109123"/>
                      </a:cubicBezTo>
                      <a:lnTo>
                        <a:pt x="14629" y="63080"/>
                      </a:lnTo>
                      <a:cubicBezTo>
                        <a:pt x="18852" y="59234"/>
                        <a:pt x="22824" y="56125"/>
                        <a:pt x="26795" y="54148"/>
                      </a:cubicBezTo>
                      <a:cubicBezTo>
                        <a:pt x="30641" y="52046"/>
                        <a:pt x="34487" y="51039"/>
                        <a:pt x="38207" y="51039"/>
                      </a:cubicBezTo>
                      <a:cubicBezTo>
                        <a:pt x="46402" y="51165"/>
                        <a:pt x="52351" y="54148"/>
                        <a:pt x="55963" y="59971"/>
                      </a:cubicBezTo>
                      <a:cubicBezTo>
                        <a:pt x="59557" y="65812"/>
                        <a:pt x="61301" y="73629"/>
                        <a:pt x="61301" y="83424"/>
                      </a:cubicBezTo>
                      <a:cubicBezTo>
                        <a:pt x="61175" y="94476"/>
                        <a:pt x="58695" y="103031"/>
                        <a:pt x="54094" y="109123"/>
                      </a:cubicBezTo>
                      <a:cubicBezTo>
                        <a:pt x="49493" y="115216"/>
                        <a:pt x="43401" y="118199"/>
                        <a:pt x="36087" y="118325"/>
                      </a:cubicBezTo>
                      <a:close/>
                      <a:moveTo>
                        <a:pt x="38441" y="130617"/>
                      </a:moveTo>
                      <a:cubicBezTo>
                        <a:pt x="45270" y="130617"/>
                        <a:pt x="51596" y="128748"/>
                        <a:pt x="57311" y="125028"/>
                      </a:cubicBezTo>
                      <a:cubicBezTo>
                        <a:pt x="63026" y="121308"/>
                        <a:pt x="67609" y="115970"/>
                        <a:pt x="71221" y="108890"/>
                      </a:cubicBezTo>
                      <a:cubicBezTo>
                        <a:pt x="74690" y="101809"/>
                        <a:pt x="76433" y="93254"/>
                        <a:pt x="76559" y="83190"/>
                      </a:cubicBezTo>
                      <a:cubicBezTo>
                        <a:pt x="76559" y="69532"/>
                        <a:pt x="73575" y="58857"/>
                        <a:pt x="67627" y="50788"/>
                      </a:cubicBezTo>
                      <a:cubicBezTo>
                        <a:pt x="61660" y="42844"/>
                        <a:pt x="52980" y="38747"/>
                        <a:pt x="41568" y="38621"/>
                      </a:cubicBezTo>
                      <a:cubicBezTo>
                        <a:pt x="36734" y="38747"/>
                        <a:pt x="31881" y="39861"/>
                        <a:pt x="27173" y="42215"/>
                      </a:cubicBezTo>
                      <a:cubicBezTo>
                        <a:pt x="22464" y="44569"/>
                        <a:pt x="18115" y="47427"/>
                        <a:pt x="14144" y="51021"/>
                      </a:cubicBezTo>
                      <a:lnTo>
                        <a:pt x="14647" y="35260"/>
                      </a:lnTo>
                      <a:lnTo>
                        <a:pt x="14647" y="0"/>
                      </a:lnTo>
                      <a:lnTo>
                        <a:pt x="0" y="0"/>
                      </a:lnTo>
                      <a:lnTo>
                        <a:pt x="0" y="128479"/>
                      </a:lnTo>
                      <a:lnTo>
                        <a:pt x="11664" y="128479"/>
                      </a:lnTo>
                      <a:lnTo>
                        <a:pt x="13029" y="119421"/>
                      </a:lnTo>
                      <a:lnTo>
                        <a:pt x="13532" y="119421"/>
                      </a:lnTo>
                      <a:cubicBezTo>
                        <a:pt x="17378" y="123015"/>
                        <a:pt x="21602" y="125747"/>
                        <a:pt x="25951" y="127616"/>
                      </a:cubicBezTo>
                      <a:cubicBezTo>
                        <a:pt x="30120" y="129611"/>
                        <a:pt x="34344" y="130617"/>
                        <a:pt x="38441" y="130617"/>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3F5F550B-EADC-5E96-9F9E-7970574C4342}"/>
                    </a:ext>
                  </a:extLst>
                </p:cNvPr>
                <p:cNvSpPr/>
                <p:nvPr/>
              </p:nvSpPr>
              <p:spPr>
                <a:xfrm>
                  <a:off x="9959492" y="962019"/>
                  <a:ext cx="68651" cy="91978"/>
                </a:xfrm>
                <a:custGeom>
                  <a:avLst/>
                  <a:gdLst>
                    <a:gd name="connsiteX0" fmla="*/ 29922 w 68651"/>
                    <a:gd name="connsiteY0" fmla="*/ 80171 h 91978"/>
                    <a:gd name="connsiteX1" fmla="*/ 18870 w 68651"/>
                    <a:gd name="connsiteY1" fmla="*/ 76936 h 91978"/>
                    <a:gd name="connsiteX2" fmla="*/ 14395 w 68651"/>
                    <a:gd name="connsiteY2" fmla="*/ 66135 h 91978"/>
                    <a:gd name="connsiteX3" fmla="*/ 23075 w 68651"/>
                    <a:gd name="connsiteY3" fmla="*/ 52117 h 91978"/>
                    <a:gd name="connsiteX4" fmla="*/ 53986 w 68651"/>
                    <a:gd name="connsiteY4" fmla="*/ 44048 h 91978"/>
                    <a:gd name="connsiteX5" fmla="*/ 53986 w 68651"/>
                    <a:gd name="connsiteY5" fmla="*/ 68508 h 91978"/>
                    <a:gd name="connsiteX6" fmla="*/ 41945 w 68651"/>
                    <a:gd name="connsiteY6" fmla="*/ 77188 h 91978"/>
                    <a:gd name="connsiteX7" fmla="*/ 29922 w 68651"/>
                    <a:gd name="connsiteY7" fmla="*/ 80171 h 91978"/>
                    <a:gd name="connsiteX8" fmla="*/ 25699 w 68651"/>
                    <a:gd name="connsiteY8" fmla="*/ 91978 h 91978"/>
                    <a:gd name="connsiteX9" fmla="*/ 41083 w 68651"/>
                    <a:gd name="connsiteY9" fmla="*/ 88258 h 91978"/>
                    <a:gd name="connsiteX10" fmla="*/ 54741 w 68651"/>
                    <a:gd name="connsiteY10" fmla="*/ 79452 h 91978"/>
                    <a:gd name="connsiteX11" fmla="*/ 55244 w 68651"/>
                    <a:gd name="connsiteY11" fmla="*/ 79452 h 91978"/>
                    <a:gd name="connsiteX12" fmla="*/ 56484 w 68651"/>
                    <a:gd name="connsiteY12" fmla="*/ 89876 h 91978"/>
                    <a:gd name="connsiteX13" fmla="*/ 68651 w 68651"/>
                    <a:gd name="connsiteY13" fmla="*/ 89876 h 91978"/>
                    <a:gd name="connsiteX14" fmla="*/ 68651 w 68651"/>
                    <a:gd name="connsiteY14" fmla="*/ 35997 h 91978"/>
                    <a:gd name="connsiteX15" fmla="*/ 61445 w 68651"/>
                    <a:gd name="connsiteY15" fmla="*/ 9938 h 91978"/>
                    <a:gd name="connsiteX16" fmla="*/ 38351 w 68651"/>
                    <a:gd name="connsiteY16" fmla="*/ 0 h 91978"/>
                    <a:gd name="connsiteX17" fmla="*/ 18744 w 68651"/>
                    <a:gd name="connsiteY17" fmla="*/ 3720 h 91978"/>
                    <a:gd name="connsiteX18" fmla="*/ 3720 w 68651"/>
                    <a:gd name="connsiteY18" fmla="*/ 11412 h 91978"/>
                    <a:gd name="connsiteX19" fmla="*/ 9561 w 68651"/>
                    <a:gd name="connsiteY19" fmla="*/ 21584 h 91978"/>
                    <a:gd name="connsiteX20" fmla="*/ 21476 w 68651"/>
                    <a:gd name="connsiteY20" fmla="*/ 15132 h 91978"/>
                    <a:gd name="connsiteX21" fmla="*/ 35871 w 68651"/>
                    <a:gd name="connsiteY21" fmla="*/ 12275 h 91978"/>
                    <a:gd name="connsiteX22" fmla="*/ 50266 w 68651"/>
                    <a:gd name="connsiteY22" fmla="*/ 19104 h 91978"/>
                    <a:gd name="connsiteX23" fmla="*/ 53986 w 68651"/>
                    <a:gd name="connsiteY23" fmla="*/ 34380 h 91978"/>
                    <a:gd name="connsiteX24" fmla="*/ 13029 w 68651"/>
                    <a:gd name="connsiteY24" fmla="*/ 45180 h 91978"/>
                    <a:gd name="connsiteX25" fmla="*/ 0 w 68651"/>
                    <a:gd name="connsiteY25" fmla="*/ 67160 h 91978"/>
                    <a:gd name="connsiteX26" fmla="*/ 7332 w 68651"/>
                    <a:gd name="connsiteY26" fmla="*/ 85527 h 91978"/>
                    <a:gd name="connsiteX27" fmla="*/ 25699 w 68651"/>
                    <a:gd name="connsiteY27" fmla="*/ 91978 h 91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8651" h="91978">
                      <a:moveTo>
                        <a:pt x="29922" y="80171"/>
                      </a:moveTo>
                      <a:cubicBezTo>
                        <a:pt x="25448" y="80171"/>
                        <a:pt x="21728" y="79183"/>
                        <a:pt x="18870" y="76936"/>
                      </a:cubicBezTo>
                      <a:cubicBezTo>
                        <a:pt x="16012" y="74708"/>
                        <a:pt x="14521" y="71095"/>
                        <a:pt x="14395" y="66135"/>
                      </a:cubicBezTo>
                      <a:cubicBezTo>
                        <a:pt x="14144" y="60420"/>
                        <a:pt x="17127" y="55838"/>
                        <a:pt x="23075" y="52117"/>
                      </a:cubicBezTo>
                      <a:cubicBezTo>
                        <a:pt x="29042" y="48523"/>
                        <a:pt x="39339" y="45792"/>
                        <a:pt x="53986" y="44048"/>
                      </a:cubicBezTo>
                      <a:lnTo>
                        <a:pt x="53986" y="68508"/>
                      </a:lnTo>
                      <a:cubicBezTo>
                        <a:pt x="49763" y="72353"/>
                        <a:pt x="45666" y="75211"/>
                        <a:pt x="41945" y="77188"/>
                      </a:cubicBezTo>
                      <a:cubicBezTo>
                        <a:pt x="38118" y="79183"/>
                        <a:pt x="34146" y="80171"/>
                        <a:pt x="29922" y="80171"/>
                      </a:cubicBezTo>
                      <a:close/>
                      <a:moveTo>
                        <a:pt x="25699" y="91978"/>
                      </a:moveTo>
                      <a:cubicBezTo>
                        <a:pt x="31163" y="91853"/>
                        <a:pt x="36248" y="90613"/>
                        <a:pt x="41083" y="88258"/>
                      </a:cubicBezTo>
                      <a:cubicBezTo>
                        <a:pt x="46043" y="85904"/>
                        <a:pt x="50518" y="82921"/>
                        <a:pt x="54741" y="79452"/>
                      </a:cubicBezTo>
                      <a:lnTo>
                        <a:pt x="55244" y="79452"/>
                      </a:lnTo>
                      <a:lnTo>
                        <a:pt x="56484" y="89876"/>
                      </a:lnTo>
                      <a:lnTo>
                        <a:pt x="68651" y="89876"/>
                      </a:lnTo>
                      <a:lnTo>
                        <a:pt x="68651" y="35997"/>
                      </a:lnTo>
                      <a:cubicBezTo>
                        <a:pt x="68651" y="24945"/>
                        <a:pt x="66297" y="16264"/>
                        <a:pt x="61445" y="9938"/>
                      </a:cubicBezTo>
                      <a:cubicBezTo>
                        <a:pt x="56610" y="3486"/>
                        <a:pt x="48900" y="126"/>
                        <a:pt x="38351" y="0"/>
                      </a:cubicBezTo>
                      <a:cubicBezTo>
                        <a:pt x="31145" y="126"/>
                        <a:pt x="24693" y="1366"/>
                        <a:pt x="18744" y="3720"/>
                      </a:cubicBezTo>
                      <a:cubicBezTo>
                        <a:pt x="12903" y="6200"/>
                        <a:pt x="7818" y="8680"/>
                        <a:pt x="3720" y="11412"/>
                      </a:cubicBezTo>
                      <a:lnTo>
                        <a:pt x="9561" y="21584"/>
                      </a:lnTo>
                      <a:cubicBezTo>
                        <a:pt x="13029" y="19104"/>
                        <a:pt x="17001" y="16983"/>
                        <a:pt x="21476" y="15132"/>
                      </a:cubicBezTo>
                      <a:cubicBezTo>
                        <a:pt x="25951" y="13263"/>
                        <a:pt x="30785" y="12275"/>
                        <a:pt x="35871" y="12275"/>
                      </a:cubicBezTo>
                      <a:cubicBezTo>
                        <a:pt x="42952" y="12400"/>
                        <a:pt x="47660" y="14755"/>
                        <a:pt x="50266" y="19104"/>
                      </a:cubicBezTo>
                      <a:cubicBezTo>
                        <a:pt x="52872" y="23327"/>
                        <a:pt x="54112" y="28413"/>
                        <a:pt x="53986" y="34380"/>
                      </a:cubicBezTo>
                      <a:cubicBezTo>
                        <a:pt x="35368" y="36374"/>
                        <a:pt x="21710" y="39969"/>
                        <a:pt x="13029" y="45180"/>
                      </a:cubicBezTo>
                      <a:cubicBezTo>
                        <a:pt x="4349" y="50392"/>
                        <a:pt x="0" y="57725"/>
                        <a:pt x="0" y="67160"/>
                      </a:cubicBezTo>
                      <a:cubicBezTo>
                        <a:pt x="251" y="75103"/>
                        <a:pt x="2606" y="81177"/>
                        <a:pt x="7332" y="85527"/>
                      </a:cubicBezTo>
                      <a:cubicBezTo>
                        <a:pt x="12059" y="89732"/>
                        <a:pt x="18259" y="91853"/>
                        <a:pt x="25699" y="91978"/>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84BECAA3-199C-E733-772E-DB7E53421BD1}"/>
                    </a:ext>
                  </a:extLst>
                </p:cNvPr>
                <p:cNvSpPr/>
                <p:nvPr/>
              </p:nvSpPr>
              <p:spPr>
                <a:xfrm>
                  <a:off x="10057249" y="962055"/>
                  <a:ext cx="70017" cy="89857"/>
                </a:xfrm>
                <a:custGeom>
                  <a:avLst/>
                  <a:gdLst>
                    <a:gd name="connsiteX0" fmla="*/ 0 w 70017"/>
                    <a:gd name="connsiteY0" fmla="*/ 89822 h 89857"/>
                    <a:gd name="connsiteX1" fmla="*/ 14647 w 70017"/>
                    <a:gd name="connsiteY1" fmla="*/ 89822 h 89857"/>
                    <a:gd name="connsiteX2" fmla="*/ 14647 w 70017"/>
                    <a:gd name="connsiteY2" fmla="*/ 26274 h 89857"/>
                    <a:gd name="connsiteX3" fmla="*/ 26562 w 70017"/>
                    <a:gd name="connsiteY3" fmla="*/ 16228 h 89857"/>
                    <a:gd name="connsiteX4" fmla="*/ 38729 w 70017"/>
                    <a:gd name="connsiteY4" fmla="*/ 12886 h 89857"/>
                    <a:gd name="connsiteX5" fmla="*/ 51399 w 70017"/>
                    <a:gd name="connsiteY5" fmla="*/ 18349 h 89857"/>
                    <a:gd name="connsiteX6" fmla="*/ 55370 w 70017"/>
                    <a:gd name="connsiteY6" fmla="*/ 36231 h 89857"/>
                    <a:gd name="connsiteX7" fmla="*/ 55370 w 70017"/>
                    <a:gd name="connsiteY7" fmla="*/ 89858 h 89857"/>
                    <a:gd name="connsiteX8" fmla="*/ 70017 w 70017"/>
                    <a:gd name="connsiteY8" fmla="*/ 89858 h 89857"/>
                    <a:gd name="connsiteX9" fmla="*/ 70017 w 70017"/>
                    <a:gd name="connsiteY9" fmla="*/ 34380 h 89857"/>
                    <a:gd name="connsiteX10" fmla="*/ 63439 w 70017"/>
                    <a:gd name="connsiteY10" fmla="*/ 8806 h 89857"/>
                    <a:gd name="connsiteX11" fmla="*/ 43203 w 70017"/>
                    <a:gd name="connsiteY11" fmla="*/ 0 h 89857"/>
                    <a:gd name="connsiteX12" fmla="*/ 27191 w 70017"/>
                    <a:gd name="connsiteY12" fmla="*/ 4349 h 89857"/>
                    <a:gd name="connsiteX13" fmla="*/ 13784 w 70017"/>
                    <a:gd name="connsiteY13" fmla="*/ 14773 h 89857"/>
                    <a:gd name="connsiteX14" fmla="*/ 13281 w 70017"/>
                    <a:gd name="connsiteY14" fmla="*/ 14773 h 89857"/>
                    <a:gd name="connsiteX15" fmla="*/ 12041 w 70017"/>
                    <a:gd name="connsiteY15" fmla="*/ 2229 h 89857"/>
                    <a:gd name="connsiteX16" fmla="*/ 0 w 70017"/>
                    <a:gd name="connsiteY16" fmla="*/ 2229 h 89857"/>
                    <a:gd name="connsiteX17" fmla="*/ 0 w 70017"/>
                    <a:gd name="connsiteY17" fmla="*/ 89822 h 89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0017" h="89857">
                      <a:moveTo>
                        <a:pt x="0" y="89822"/>
                      </a:moveTo>
                      <a:lnTo>
                        <a:pt x="14647" y="89822"/>
                      </a:lnTo>
                      <a:lnTo>
                        <a:pt x="14647" y="26274"/>
                      </a:lnTo>
                      <a:cubicBezTo>
                        <a:pt x="18996" y="21799"/>
                        <a:pt x="22967" y="18457"/>
                        <a:pt x="26562" y="16228"/>
                      </a:cubicBezTo>
                      <a:cubicBezTo>
                        <a:pt x="30282" y="14000"/>
                        <a:pt x="34254" y="12886"/>
                        <a:pt x="38729" y="12886"/>
                      </a:cubicBezTo>
                      <a:cubicBezTo>
                        <a:pt x="44444" y="12760"/>
                        <a:pt x="48667" y="14629"/>
                        <a:pt x="51399" y="18349"/>
                      </a:cubicBezTo>
                      <a:cubicBezTo>
                        <a:pt x="54004" y="22069"/>
                        <a:pt x="55370" y="28036"/>
                        <a:pt x="55370" y="36231"/>
                      </a:cubicBezTo>
                      <a:lnTo>
                        <a:pt x="55370" y="89858"/>
                      </a:lnTo>
                      <a:lnTo>
                        <a:pt x="70017" y="89858"/>
                      </a:lnTo>
                      <a:lnTo>
                        <a:pt x="70017" y="34380"/>
                      </a:lnTo>
                      <a:cubicBezTo>
                        <a:pt x="70017" y="23076"/>
                        <a:pt x="67914" y="14521"/>
                        <a:pt x="63439" y="8806"/>
                      </a:cubicBezTo>
                      <a:cubicBezTo>
                        <a:pt x="59090" y="2965"/>
                        <a:pt x="52387" y="0"/>
                        <a:pt x="43203" y="0"/>
                      </a:cubicBezTo>
                      <a:cubicBezTo>
                        <a:pt x="37237" y="126"/>
                        <a:pt x="31899" y="1492"/>
                        <a:pt x="27191" y="4349"/>
                      </a:cubicBezTo>
                      <a:cubicBezTo>
                        <a:pt x="22482" y="7081"/>
                        <a:pt x="18007" y="10549"/>
                        <a:pt x="13784" y="14773"/>
                      </a:cubicBezTo>
                      <a:lnTo>
                        <a:pt x="13281" y="14773"/>
                      </a:lnTo>
                      <a:lnTo>
                        <a:pt x="12041" y="2229"/>
                      </a:lnTo>
                      <a:lnTo>
                        <a:pt x="0" y="2229"/>
                      </a:lnTo>
                      <a:lnTo>
                        <a:pt x="0" y="89822"/>
                      </a:lnTo>
                      <a:close/>
                    </a:path>
                  </a:pathLst>
                </a:custGeom>
                <a:solidFill>
                  <a:srgbClr val="003399"/>
                </a:solidFill>
                <a:ln w="6350" cap="flat">
                  <a:solidFill>
                    <a:srgbClr val="003399"/>
                  </a:solidFill>
                  <a:prstDash val="solid"/>
                  <a:miter/>
                </a:ln>
              </p:spPr>
              <p:txBody>
                <a:bodyPr rtlCol="0" anchor="ctr"/>
                <a:lstStyle/>
                <a:p>
                  <a:endParaRPr lang="zh-CN" altLang="en-US" dirty="0"/>
                </a:p>
              </p:txBody>
            </p:sp>
          </p:grpSp>
          <p:grpSp>
            <p:nvGrpSpPr>
              <p:cNvPr id="17" name="组合 16">
                <a:extLst>
                  <a:ext uri="{FF2B5EF4-FFF2-40B4-BE49-F238E27FC236}">
                    <a16:creationId xmlns:a16="http://schemas.microsoft.com/office/drawing/2014/main" id="{0BC6319B-C96E-ACB5-8CE6-5547E38E6EA6}"/>
                  </a:ext>
                </a:extLst>
              </p:cNvPr>
              <p:cNvGrpSpPr/>
              <p:nvPr userDrawn="1"/>
            </p:nvGrpSpPr>
            <p:grpSpPr>
              <a:xfrm>
                <a:off x="3550756" y="3868116"/>
                <a:ext cx="359700" cy="92032"/>
                <a:chOff x="10146307" y="961965"/>
                <a:chExt cx="359700" cy="92032"/>
              </a:xfrm>
            </p:grpSpPr>
            <p:sp>
              <p:nvSpPr>
                <p:cNvPr id="19" name="任意多边形: 形状 18">
                  <a:extLst>
                    <a:ext uri="{FF2B5EF4-FFF2-40B4-BE49-F238E27FC236}">
                      <a16:creationId xmlns:a16="http://schemas.microsoft.com/office/drawing/2014/main" id="{767584E6-C653-4A36-702B-6D60CD5C3D67}"/>
                    </a:ext>
                  </a:extLst>
                </p:cNvPr>
                <p:cNvSpPr/>
                <p:nvPr/>
              </p:nvSpPr>
              <p:spPr>
                <a:xfrm>
                  <a:off x="10146307"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9" y="22482"/>
                        <a:pt x="16139" y="21494"/>
                        <a:pt x="18115" y="19499"/>
                      </a:cubicBezTo>
                      <a:cubicBezTo>
                        <a:pt x="20110" y="17504"/>
                        <a:pt x="21224" y="14791"/>
                        <a:pt x="21224" y="11430"/>
                      </a:cubicBezTo>
                      <a:cubicBezTo>
                        <a:pt x="21224" y="8069"/>
                        <a:pt x="20110" y="5356"/>
                        <a:pt x="18115" y="3235"/>
                      </a:cubicBezTo>
                      <a:cubicBezTo>
                        <a:pt x="16139" y="1132"/>
                        <a:pt x="13641" y="0"/>
                        <a:pt x="10675" y="0"/>
                      </a:cubicBezTo>
                      <a:cubicBezTo>
                        <a:pt x="7710"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20" name="任意多边形: 形状 19">
                  <a:extLst>
                    <a:ext uri="{FF2B5EF4-FFF2-40B4-BE49-F238E27FC236}">
                      <a16:creationId xmlns:a16="http://schemas.microsoft.com/office/drawing/2014/main" id="{F51B50D4-FD9B-2C2B-6F19-1C3771834EDF}"/>
                    </a:ext>
                  </a:extLst>
                </p:cNvPr>
                <p:cNvSpPr/>
                <p:nvPr/>
              </p:nvSpPr>
              <p:spPr>
                <a:xfrm>
                  <a:off x="10192350" y="961965"/>
                  <a:ext cx="69388" cy="92032"/>
                </a:xfrm>
                <a:custGeom>
                  <a:avLst/>
                  <a:gdLst>
                    <a:gd name="connsiteX0" fmla="*/ 41209 w 69388"/>
                    <a:gd name="connsiteY0" fmla="*/ 92032 h 92032"/>
                    <a:gd name="connsiteX1" fmla="*/ 56359 w 69388"/>
                    <a:gd name="connsiteY1" fmla="*/ 89049 h 92032"/>
                    <a:gd name="connsiteX2" fmla="*/ 69388 w 69388"/>
                    <a:gd name="connsiteY2" fmla="*/ 80854 h 92032"/>
                    <a:gd name="connsiteX3" fmla="*/ 63188 w 69388"/>
                    <a:gd name="connsiteY3" fmla="*/ 71042 h 92032"/>
                    <a:gd name="connsiteX4" fmla="*/ 53753 w 69388"/>
                    <a:gd name="connsiteY4" fmla="*/ 77242 h 92032"/>
                    <a:gd name="connsiteX5" fmla="*/ 42449 w 69388"/>
                    <a:gd name="connsiteY5" fmla="*/ 79722 h 92032"/>
                    <a:gd name="connsiteX6" fmla="*/ 22842 w 69388"/>
                    <a:gd name="connsiteY6" fmla="*/ 70538 h 92032"/>
                    <a:gd name="connsiteX7" fmla="*/ 15402 w 69388"/>
                    <a:gd name="connsiteY7" fmla="*/ 46205 h 92032"/>
                    <a:gd name="connsiteX8" fmla="*/ 23094 w 69388"/>
                    <a:gd name="connsiteY8" fmla="*/ 21620 h 92032"/>
                    <a:gd name="connsiteX9" fmla="*/ 42826 w 69388"/>
                    <a:gd name="connsiteY9" fmla="*/ 12311 h 92032"/>
                    <a:gd name="connsiteX10" fmla="*/ 52261 w 69388"/>
                    <a:gd name="connsiteY10" fmla="*/ 14413 h 92032"/>
                    <a:gd name="connsiteX11" fmla="*/ 60331 w 69388"/>
                    <a:gd name="connsiteY11" fmla="*/ 20128 h 92032"/>
                    <a:gd name="connsiteX12" fmla="*/ 68022 w 69388"/>
                    <a:gd name="connsiteY12" fmla="*/ 10316 h 92032"/>
                    <a:gd name="connsiteX13" fmla="*/ 57096 w 69388"/>
                    <a:gd name="connsiteY13" fmla="*/ 3109 h 92032"/>
                    <a:gd name="connsiteX14" fmla="*/ 42323 w 69388"/>
                    <a:gd name="connsiteY14" fmla="*/ 0 h 92032"/>
                    <a:gd name="connsiteX15" fmla="*/ 21350 w 69388"/>
                    <a:gd name="connsiteY15" fmla="*/ 5463 h 92032"/>
                    <a:gd name="connsiteX16" fmla="*/ 5967 w 69388"/>
                    <a:gd name="connsiteY16" fmla="*/ 21224 h 92032"/>
                    <a:gd name="connsiteX17" fmla="*/ 0 w 69388"/>
                    <a:gd name="connsiteY17" fmla="*/ 46169 h 92032"/>
                    <a:gd name="connsiteX18" fmla="*/ 11915 w 69388"/>
                    <a:gd name="connsiteY18" fmla="*/ 79937 h 92032"/>
                    <a:gd name="connsiteX19" fmla="*/ 41209 w 69388"/>
                    <a:gd name="connsiteY19" fmla="*/ 92032 h 92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9388" h="92032">
                      <a:moveTo>
                        <a:pt x="41209" y="92032"/>
                      </a:moveTo>
                      <a:cubicBezTo>
                        <a:pt x="46421" y="92032"/>
                        <a:pt x="51506" y="91044"/>
                        <a:pt x="56359" y="89049"/>
                      </a:cubicBezTo>
                      <a:cubicBezTo>
                        <a:pt x="61193" y="87180"/>
                        <a:pt x="65542" y="84448"/>
                        <a:pt x="69388" y="80854"/>
                      </a:cubicBezTo>
                      <a:lnTo>
                        <a:pt x="63188" y="71042"/>
                      </a:lnTo>
                      <a:cubicBezTo>
                        <a:pt x="60331" y="73647"/>
                        <a:pt x="57222" y="75642"/>
                        <a:pt x="53753" y="77242"/>
                      </a:cubicBezTo>
                      <a:cubicBezTo>
                        <a:pt x="50285" y="78859"/>
                        <a:pt x="46546" y="79722"/>
                        <a:pt x="42449" y="79722"/>
                      </a:cubicBezTo>
                      <a:cubicBezTo>
                        <a:pt x="34254" y="79596"/>
                        <a:pt x="27676" y="76487"/>
                        <a:pt x="22842" y="70538"/>
                      </a:cubicBezTo>
                      <a:cubicBezTo>
                        <a:pt x="18008" y="64464"/>
                        <a:pt x="15527" y="56395"/>
                        <a:pt x="15402" y="46205"/>
                      </a:cubicBezTo>
                      <a:cubicBezTo>
                        <a:pt x="15527" y="35907"/>
                        <a:pt x="18133" y="27712"/>
                        <a:pt x="23094" y="21620"/>
                      </a:cubicBezTo>
                      <a:cubicBezTo>
                        <a:pt x="28179" y="15545"/>
                        <a:pt x="34757" y="12436"/>
                        <a:pt x="42826" y="12311"/>
                      </a:cubicBezTo>
                      <a:cubicBezTo>
                        <a:pt x="46295" y="12311"/>
                        <a:pt x="49530" y="13047"/>
                        <a:pt x="52261" y="14413"/>
                      </a:cubicBezTo>
                      <a:cubicBezTo>
                        <a:pt x="55119" y="15905"/>
                        <a:pt x="57850" y="17756"/>
                        <a:pt x="60331" y="20128"/>
                      </a:cubicBezTo>
                      <a:lnTo>
                        <a:pt x="68022" y="10316"/>
                      </a:lnTo>
                      <a:cubicBezTo>
                        <a:pt x="64787" y="7458"/>
                        <a:pt x="61193" y="5104"/>
                        <a:pt x="57096" y="3109"/>
                      </a:cubicBezTo>
                      <a:cubicBezTo>
                        <a:pt x="52872" y="1114"/>
                        <a:pt x="48038" y="126"/>
                        <a:pt x="42323" y="0"/>
                      </a:cubicBezTo>
                      <a:cubicBezTo>
                        <a:pt x="34757" y="0"/>
                        <a:pt x="27802" y="1869"/>
                        <a:pt x="21350" y="5463"/>
                      </a:cubicBezTo>
                      <a:cubicBezTo>
                        <a:pt x="15024" y="9058"/>
                        <a:pt x="9938" y="14269"/>
                        <a:pt x="5967" y="21224"/>
                      </a:cubicBezTo>
                      <a:cubicBezTo>
                        <a:pt x="2121" y="28054"/>
                        <a:pt x="126" y="36374"/>
                        <a:pt x="0" y="46169"/>
                      </a:cubicBezTo>
                      <a:cubicBezTo>
                        <a:pt x="252" y="60690"/>
                        <a:pt x="4223" y="71994"/>
                        <a:pt x="11915" y="79937"/>
                      </a:cubicBezTo>
                      <a:cubicBezTo>
                        <a:pt x="19499" y="87935"/>
                        <a:pt x="29294" y="91906"/>
                        <a:pt x="41209" y="92032"/>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21" name="任意多边形: 形状 20">
                  <a:extLst>
                    <a:ext uri="{FF2B5EF4-FFF2-40B4-BE49-F238E27FC236}">
                      <a16:creationId xmlns:a16="http://schemas.microsoft.com/office/drawing/2014/main" id="{4AA8CB5D-4F77-110E-862D-FF65A2FC552F}"/>
                    </a:ext>
                  </a:extLst>
                </p:cNvPr>
                <p:cNvSpPr/>
                <p:nvPr/>
              </p:nvSpPr>
              <p:spPr>
                <a:xfrm>
                  <a:off x="10279225"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91"/>
                        <a:pt x="33032" y="12382"/>
                        <a:pt x="40723" y="12257"/>
                      </a:cubicBezTo>
                      <a:cubicBezTo>
                        <a:pt x="48415" y="12382"/>
                        <a:pt x="54508" y="15491"/>
                        <a:pt x="59090" y="21566"/>
                      </a:cubicBezTo>
                      <a:cubicBezTo>
                        <a:pt x="63673" y="27640"/>
                        <a:pt x="66045" y="35835"/>
                        <a:pt x="66171" y="46151"/>
                      </a:cubicBezTo>
                      <a:cubicBezTo>
                        <a:pt x="66045" y="56323"/>
                        <a:pt x="63691" y="64392"/>
                        <a:pt x="59090" y="70484"/>
                      </a:cubicBezTo>
                      <a:cubicBezTo>
                        <a:pt x="54508" y="76433"/>
                        <a:pt x="48433"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391"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22" name="任意多边形: 形状 21">
                  <a:extLst>
                    <a:ext uri="{FF2B5EF4-FFF2-40B4-BE49-F238E27FC236}">
                      <a16:creationId xmlns:a16="http://schemas.microsoft.com/office/drawing/2014/main" id="{3085FE3E-AE01-1F6D-9801-80A9C11F5C18}"/>
                    </a:ext>
                  </a:extLst>
                </p:cNvPr>
                <p:cNvSpPr/>
                <p:nvPr/>
              </p:nvSpPr>
              <p:spPr>
                <a:xfrm>
                  <a:off x="10385203"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8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8" y="4727"/>
                      </a:cubicBezTo>
                      <a:cubicBezTo>
                        <a:pt x="74384" y="7710"/>
                        <a:pt x="69783"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999999"/>
                </a:solidFill>
                <a:ln w="6350" cap="flat">
                  <a:solidFill>
                    <a:srgbClr val="999999"/>
                  </a:solidFill>
                  <a:prstDash val="solid"/>
                  <a:miter/>
                </a:ln>
              </p:spPr>
              <p:txBody>
                <a:bodyPr rtlCol="0" anchor="ctr"/>
                <a:lstStyle/>
                <a:p>
                  <a:endParaRPr lang="zh-CN" altLang="en-US" b="1"/>
                </a:p>
              </p:txBody>
            </p:sp>
          </p:grpSp>
          <p:sp>
            <p:nvSpPr>
              <p:cNvPr id="18" name="任意多边形: 形状 17">
                <a:extLst>
                  <a:ext uri="{FF2B5EF4-FFF2-40B4-BE49-F238E27FC236}">
                    <a16:creationId xmlns:a16="http://schemas.microsoft.com/office/drawing/2014/main" id="{CDC67E92-80C9-B7FF-8894-B262C6DC920F}"/>
                  </a:ext>
                </a:extLst>
              </p:cNvPr>
              <p:cNvSpPr/>
              <p:nvPr userDrawn="1"/>
            </p:nvSpPr>
            <p:spPr>
              <a:xfrm>
                <a:off x="1086173" y="3300162"/>
                <a:ext cx="781977" cy="781959"/>
              </a:xfrm>
              <a:custGeom>
                <a:avLst/>
                <a:gdLst>
                  <a:gd name="connsiteX0" fmla="*/ 0 w 781977"/>
                  <a:gd name="connsiteY0" fmla="*/ 390989 h 781959"/>
                  <a:gd name="connsiteX1" fmla="*/ 34757 w 781977"/>
                  <a:gd name="connsiteY1" fmla="*/ 552355 h 781959"/>
                  <a:gd name="connsiteX2" fmla="*/ 114820 w 781977"/>
                  <a:gd name="connsiteY2" fmla="*/ 552355 h 781959"/>
                  <a:gd name="connsiteX3" fmla="*/ 266877 w 781977"/>
                  <a:gd name="connsiteY3" fmla="*/ 552355 h 781959"/>
                  <a:gd name="connsiteX4" fmla="*/ 341351 w 781977"/>
                  <a:gd name="connsiteY4" fmla="*/ 465463 h 781959"/>
                  <a:gd name="connsiteX5" fmla="*/ 179985 w 781977"/>
                  <a:gd name="connsiteY5" fmla="*/ 378570 h 781959"/>
                  <a:gd name="connsiteX6" fmla="*/ 179985 w 781977"/>
                  <a:gd name="connsiteY6" fmla="*/ 204786 h 781959"/>
                  <a:gd name="connsiteX7" fmla="*/ 440644 w 781977"/>
                  <a:gd name="connsiteY7" fmla="*/ 204786 h 781959"/>
                  <a:gd name="connsiteX8" fmla="*/ 440644 w 781977"/>
                  <a:gd name="connsiteY8" fmla="*/ 242023 h 781959"/>
                  <a:gd name="connsiteX9" fmla="*/ 217222 w 781977"/>
                  <a:gd name="connsiteY9" fmla="*/ 242023 h 781959"/>
                  <a:gd name="connsiteX10" fmla="*/ 217222 w 781977"/>
                  <a:gd name="connsiteY10" fmla="*/ 341316 h 781959"/>
                  <a:gd name="connsiteX11" fmla="*/ 378588 w 781977"/>
                  <a:gd name="connsiteY11" fmla="*/ 465445 h 781959"/>
                  <a:gd name="connsiteX12" fmla="*/ 126484 w 781977"/>
                  <a:gd name="connsiteY12" fmla="*/ 597140 h 781959"/>
                  <a:gd name="connsiteX13" fmla="*/ 58461 w 781977"/>
                  <a:gd name="connsiteY13" fmla="*/ 596763 h 781959"/>
                  <a:gd name="connsiteX14" fmla="*/ 390989 w 781977"/>
                  <a:gd name="connsiteY14" fmla="*/ 781960 h 781959"/>
                  <a:gd name="connsiteX15" fmla="*/ 722150 w 781977"/>
                  <a:gd name="connsiteY15" fmla="*/ 598758 h 781959"/>
                  <a:gd name="connsiteX16" fmla="*/ 692731 w 781977"/>
                  <a:gd name="connsiteY16" fmla="*/ 599387 h 781959"/>
                  <a:gd name="connsiteX17" fmla="*/ 539937 w 781977"/>
                  <a:gd name="connsiteY17" fmla="*/ 539937 h 781959"/>
                  <a:gd name="connsiteX18" fmla="*/ 539937 w 781977"/>
                  <a:gd name="connsiteY18" fmla="*/ 229640 h 781959"/>
                  <a:gd name="connsiteX19" fmla="*/ 465463 w 781977"/>
                  <a:gd name="connsiteY19" fmla="*/ 242059 h 781959"/>
                  <a:gd name="connsiteX20" fmla="*/ 465463 w 781977"/>
                  <a:gd name="connsiteY20" fmla="*/ 204822 h 781959"/>
                  <a:gd name="connsiteX21" fmla="*/ 589592 w 781977"/>
                  <a:gd name="connsiteY21" fmla="*/ 167585 h 781959"/>
                  <a:gd name="connsiteX22" fmla="*/ 589592 w 781977"/>
                  <a:gd name="connsiteY22" fmla="*/ 530771 h 781959"/>
                  <a:gd name="connsiteX23" fmla="*/ 618634 w 781977"/>
                  <a:gd name="connsiteY23" fmla="*/ 552373 h 781959"/>
                  <a:gd name="connsiteX24" fmla="*/ 705149 w 781977"/>
                  <a:gd name="connsiteY24" fmla="*/ 552373 h 781959"/>
                  <a:gd name="connsiteX25" fmla="*/ 747220 w 781977"/>
                  <a:gd name="connsiteY25" fmla="*/ 552373 h 781959"/>
                  <a:gd name="connsiteX26" fmla="*/ 781977 w 781977"/>
                  <a:gd name="connsiteY26" fmla="*/ 391007 h 781959"/>
                  <a:gd name="connsiteX27" fmla="*/ 390989 w 781977"/>
                  <a:gd name="connsiteY27" fmla="*/ 0 h 781959"/>
                  <a:gd name="connsiteX28" fmla="*/ 0 w 781977"/>
                  <a:gd name="connsiteY28" fmla="*/ 390989 h 781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81977" h="781959">
                    <a:moveTo>
                      <a:pt x="0" y="390989"/>
                    </a:moveTo>
                    <a:cubicBezTo>
                      <a:pt x="0" y="448588"/>
                      <a:pt x="12418" y="503203"/>
                      <a:pt x="34757" y="552355"/>
                    </a:cubicBezTo>
                    <a:lnTo>
                      <a:pt x="114820" y="552355"/>
                    </a:lnTo>
                    <a:lnTo>
                      <a:pt x="266877" y="552355"/>
                    </a:lnTo>
                    <a:cubicBezTo>
                      <a:pt x="336769" y="530628"/>
                      <a:pt x="341351" y="490300"/>
                      <a:pt x="341351" y="465463"/>
                    </a:cubicBezTo>
                    <a:cubicBezTo>
                      <a:pt x="341351" y="378570"/>
                      <a:pt x="254459" y="366170"/>
                      <a:pt x="179985" y="378570"/>
                    </a:cubicBezTo>
                    <a:lnTo>
                      <a:pt x="179985" y="204786"/>
                    </a:lnTo>
                    <a:lnTo>
                      <a:pt x="440644" y="204786"/>
                    </a:lnTo>
                    <a:lnTo>
                      <a:pt x="440644" y="242023"/>
                    </a:lnTo>
                    <a:lnTo>
                      <a:pt x="217222" y="242023"/>
                    </a:lnTo>
                    <a:lnTo>
                      <a:pt x="217222" y="341316"/>
                    </a:lnTo>
                    <a:cubicBezTo>
                      <a:pt x="339860" y="342807"/>
                      <a:pt x="377097" y="383153"/>
                      <a:pt x="378588" y="465445"/>
                    </a:cubicBezTo>
                    <a:cubicBezTo>
                      <a:pt x="381320" y="608444"/>
                      <a:pt x="235589" y="599369"/>
                      <a:pt x="126484" y="597140"/>
                    </a:cubicBezTo>
                    <a:cubicBezTo>
                      <a:pt x="120032" y="597015"/>
                      <a:pt x="82795" y="596889"/>
                      <a:pt x="58461" y="596763"/>
                    </a:cubicBezTo>
                    <a:cubicBezTo>
                      <a:pt x="127472" y="707989"/>
                      <a:pt x="250613" y="781960"/>
                      <a:pt x="390989" y="781960"/>
                    </a:cubicBezTo>
                    <a:cubicBezTo>
                      <a:pt x="530502" y="781960"/>
                      <a:pt x="653014" y="708851"/>
                      <a:pt x="722150" y="598758"/>
                    </a:cubicBezTo>
                    <a:cubicBezTo>
                      <a:pt x="712463" y="599135"/>
                      <a:pt x="702669" y="599261"/>
                      <a:pt x="692731" y="599387"/>
                    </a:cubicBezTo>
                    <a:cubicBezTo>
                      <a:pt x="616765" y="599513"/>
                      <a:pt x="539937" y="588838"/>
                      <a:pt x="539937" y="539937"/>
                    </a:cubicBezTo>
                    <a:lnTo>
                      <a:pt x="539937" y="229640"/>
                    </a:lnTo>
                    <a:cubicBezTo>
                      <a:pt x="511632" y="234241"/>
                      <a:pt x="499968" y="237332"/>
                      <a:pt x="465463" y="242059"/>
                    </a:cubicBezTo>
                    <a:lnTo>
                      <a:pt x="465463" y="204822"/>
                    </a:lnTo>
                    <a:cubicBezTo>
                      <a:pt x="500345" y="192781"/>
                      <a:pt x="527518" y="183094"/>
                      <a:pt x="589592" y="167585"/>
                    </a:cubicBezTo>
                    <a:lnTo>
                      <a:pt x="589592" y="530771"/>
                    </a:lnTo>
                    <a:cubicBezTo>
                      <a:pt x="594552" y="542812"/>
                      <a:pt x="596547" y="550756"/>
                      <a:pt x="618634" y="552373"/>
                    </a:cubicBezTo>
                    <a:lnTo>
                      <a:pt x="705149" y="552373"/>
                    </a:lnTo>
                    <a:lnTo>
                      <a:pt x="747220" y="552373"/>
                    </a:lnTo>
                    <a:cubicBezTo>
                      <a:pt x="769559" y="503221"/>
                      <a:pt x="781977" y="448480"/>
                      <a:pt x="781977" y="391007"/>
                    </a:cubicBezTo>
                    <a:cubicBezTo>
                      <a:pt x="781995" y="175025"/>
                      <a:pt x="606971" y="0"/>
                      <a:pt x="390989" y="0"/>
                    </a:cubicBezTo>
                    <a:cubicBezTo>
                      <a:pt x="175007" y="0"/>
                      <a:pt x="0" y="175025"/>
                      <a:pt x="0" y="390989"/>
                    </a:cubicBezTo>
                    <a:close/>
                  </a:path>
                </a:pathLst>
              </a:custGeom>
              <a:solidFill>
                <a:srgbClr val="FF5200"/>
              </a:solidFill>
              <a:ln w="1794" cap="flat">
                <a:noFill/>
                <a:prstDash val="solid"/>
                <a:miter/>
              </a:ln>
            </p:spPr>
            <p:txBody>
              <a:bodyPr rtlCol="0" anchor="ctr"/>
              <a:lstStyle/>
              <a:p>
                <a:endParaRPr lang="zh-CN" altLang="en-US"/>
              </a:p>
            </p:txBody>
          </p:sp>
        </p:grpSp>
        <p:sp>
          <p:nvSpPr>
            <p:cNvPr id="8" name="矩形 7">
              <a:hlinkClick r:id="rId2"/>
              <a:extLst>
                <a:ext uri="{FF2B5EF4-FFF2-40B4-BE49-F238E27FC236}">
                  <a16:creationId xmlns:a16="http://schemas.microsoft.com/office/drawing/2014/main" id="{B488D719-3317-33A8-225F-9858477AB444}"/>
                </a:ext>
              </a:extLst>
            </p:cNvPr>
            <p:cNvSpPr/>
            <p:nvPr userDrawn="1"/>
          </p:nvSpPr>
          <p:spPr>
            <a:xfrm>
              <a:off x="870547" y="7238685"/>
              <a:ext cx="3333750" cy="1143000"/>
            </a:xfrm>
            <a:prstGeom prst="rect">
              <a:avLst/>
            </a:prstGeom>
            <a:solidFill>
              <a:schemeClr val="bg1">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文本框 36">
            <a:extLst>
              <a:ext uri="{FF2B5EF4-FFF2-40B4-BE49-F238E27FC236}">
                <a16:creationId xmlns:a16="http://schemas.microsoft.com/office/drawing/2014/main" id="{7559B959-14A3-3F80-D208-D84B3155684F}"/>
              </a:ext>
            </a:extLst>
          </p:cNvPr>
          <p:cNvSpPr txBox="1"/>
          <p:nvPr userDrawn="1"/>
        </p:nvSpPr>
        <p:spPr>
          <a:xfrm>
            <a:off x="5272919" y="5324025"/>
            <a:ext cx="6182482" cy="932884"/>
          </a:xfrm>
          <a:prstGeom prst="rect">
            <a:avLst/>
          </a:prstGeom>
          <a:noFill/>
        </p:spPr>
        <p:txBody>
          <a:bodyPr wrap="square">
            <a:spAutoFit/>
          </a:bodyPr>
          <a:lstStyle/>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51PPT模板网，幻灯片演示模板及素材 </a:t>
            </a:r>
            <a:r>
              <a:rPr lang="zh-CN" altLang="en-US" sz="2000" b="1" dirty="0">
                <a:solidFill>
                  <a:schemeClr val="tx1">
                    <a:lumMod val="95000"/>
                    <a:lumOff val="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免费 </a:t>
            </a: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下载！</a:t>
            </a:r>
          </a:p>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 唯一访问网址：www.51pptmoban.com</a:t>
            </a:r>
          </a:p>
        </p:txBody>
      </p:sp>
      <p:cxnSp>
        <p:nvCxnSpPr>
          <p:cNvPr id="38" name="直接连接符 37">
            <a:extLst>
              <a:ext uri="{FF2B5EF4-FFF2-40B4-BE49-F238E27FC236}">
                <a16:creationId xmlns:a16="http://schemas.microsoft.com/office/drawing/2014/main" id="{2BACD757-007B-E5D7-4C47-B887EA8109FD}"/>
              </a:ext>
            </a:extLst>
          </p:cNvPr>
          <p:cNvCxnSpPr/>
          <p:nvPr userDrawn="1"/>
        </p:nvCxnSpPr>
        <p:spPr>
          <a:xfrm>
            <a:off x="0" y="5011727"/>
            <a:ext cx="12192000" cy="0"/>
          </a:xfrm>
          <a:prstGeom prst="line">
            <a:avLst/>
          </a:prstGeom>
          <a:ln w="25400" cmpd="sng">
            <a:solidFill>
              <a:srgbClr val="003399"/>
            </a:solidFill>
            <a:prstDash val="solid"/>
          </a:ln>
        </p:spPr>
        <p:style>
          <a:lnRef idx="1">
            <a:schemeClr val="accent1"/>
          </a:lnRef>
          <a:fillRef idx="0">
            <a:schemeClr val="accent1"/>
          </a:fillRef>
          <a:effectRef idx="0">
            <a:schemeClr val="accent1"/>
          </a:effectRef>
          <a:fontRef idx="minor">
            <a:schemeClr val="tx1"/>
          </a:fontRef>
        </p:style>
      </p:cxnSp>
      <p:sp>
        <p:nvSpPr>
          <p:cNvPr id="39" name="任意多边形: 形状 38">
            <a:extLst>
              <a:ext uri="{FF2B5EF4-FFF2-40B4-BE49-F238E27FC236}">
                <a16:creationId xmlns:a16="http://schemas.microsoft.com/office/drawing/2014/main" id="{52F347D3-44E3-D373-DC7D-44EBA4AD7010}"/>
              </a:ext>
            </a:extLst>
          </p:cNvPr>
          <p:cNvSpPr/>
          <p:nvPr userDrawn="1"/>
        </p:nvSpPr>
        <p:spPr>
          <a:xfrm>
            <a:off x="9512074" y="4974744"/>
            <a:ext cx="578076" cy="300049"/>
          </a:xfrm>
          <a:custGeom>
            <a:avLst/>
            <a:gdLst>
              <a:gd name="connsiteX0" fmla="*/ 266700 w 800100"/>
              <a:gd name="connsiteY0" fmla="*/ 0 h 434340"/>
              <a:gd name="connsiteX1" fmla="*/ 0 w 800100"/>
              <a:gd name="connsiteY1" fmla="*/ 434340 h 434340"/>
              <a:gd name="connsiteX2" fmla="*/ 800100 w 800100"/>
              <a:gd name="connsiteY2" fmla="*/ 30480 h 434340"/>
              <a:gd name="connsiteX3" fmla="*/ 800100 w 800100"/>
              <a:gd name="connsiteY3" fmla="*/ 30480 h 434340"/>
              <a:gd name="connsiteX0" fmla="*/ 254794 w 800100"/>
              <a:gd name="connsiteY0" fmla="*/ 0 h 415290"/>
              <a:gd name="connsiteX1" fmla="*/ 0 w 800100"/>
              <a:gd name="connsiteY1" fmla="*/ 415290 h 415290"/>
              <a:gd name="connsiteX2" fmla="*/ 800100 w 800100"/>
              <a:gd name="connsiteY2" fmla="*/ 11430 h 415290"/>
              <a:gd name="connsiteX3" fmla="*/ 800100 w 800100"/>
              <a:gd name="connsiteY3" fmla="*/ 11430 h 415290"/>
            </a:gdLst>
            <a:ahLst/>
            <a:cxnLst>
              <a:cxn ang="0">
                <a:pos x="connsiteX0" y="connsiteY0"/>
              </a:cxn>
              <a:cxn ang="0">
                <a:pos x="connsiteX1" y="connsiteY1"/>
              </a:cxn>
              <a:cxn ang="0">
                <a:pos x="connsiteX2" y="connsiteY2"/>
              </a:cxn>
              <a:cxn ang="0">
                <a:pos x="connsiteX3" y="connsiteY3"/>
              </a:cxn>
            </a:cxnLst>
            <a:rect l="l" t="t" r="r" b="b"/>
            <a:pathLst>
              <a:path w="800100" h="415290">
                <a:moveTo>
                  <a:pt x="254794" y="0"/>
                </a:moveTo>
                <a:lnTo>
                  <a:pt x="0" y="415290"/>
                </a:lnTo>
                <a:lnTo>
                  <a:pt x="800100" y="11430"/>
                </a:lnTo>
                <a:lnTo>
                  <a:pt x="800100" y="11430"/>
                </a:lnTo>
              </a:path>
            </a:pathLst>
          </a:custGeom>
          <a:solidFill>
            <a:schemeClr val="bg1"/>
          </a:solidFill>
          <a:ln w="25400">
            <a:solidFill>
              <a:srgbClr val="0033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0603062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774DAD9-939C-E02C-3CA7-3C478F0F585E}"/>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4D3AEBBF-13C7-58A7-B334-84C054CBC82D}"/>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E97854C9-B48B-187C-DC97-7FA42492A85D}"/>
              </a:ext>
            </a:extLst>
          </p:cNvPr>
          <p:cNvSpPr>
            <a:spLocks noGrp="1"/>
          </p:cNvSpPr>
          <p:nvPr>
            <p:ph type="dt" sz="half" idx="10"/>
          </p:nvPr>
        </p:nvSpPr>
        <p:spPr/>
        <p:txBody>
          <a:bodyPr/>
          <a:lstStyle/>
          <a:p>
            <a:fld id="{B0126145-988A-496C-8290-650C1FCD6158}" type="datetimeFigureOut">
              <a:rPr lang="zh-CN" altLang="en-US" smtClean="0"/>
              <a:t>2023/7/18</a:t>
            </a:fld>
            <a:endParaRPr lang="zh-CN" altLang="en-US"/>
          </a:p>
        </p:txBody>
      </p:sp>
      <p:sp>
        <p:nvSpPr>
          <p:cNvPr id="5" name="页脚占位符 4">
            <a:extLst>
              <a:ext uri="{FF2B5EF4-FFF2-40B4-BE49-F238E27FC236}">
                <a16:creationId xmlns:a16="http://schemas.microsoft.com/office/drawing/2014/main" id="{4A517085-E9CF-1E3A-801A-5FB71AA147F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10FA6B7F-308D-CDA4-022C-DCE99EFAA126}"/>
              </a:ext>
            </a:extLst>
          </p:cNvPr>
          <p:cNvSpPr>
            <a:spLocks noGrp="1"/>
          </p:cNvSpPr>
          <p:nvPr>
            <p:ph type="sldNum" sz="quarter" idx="12"/>
          </p:nvPr>
        </p:nvSpPr>
        <p:spPr/>
        <p:txBody>
          <a:bodyPr/>
          <a:lstStyle/>
          <a:p>
            <a:fld id="{6B6F1F9C-4305-4C74-A58A-F814CE82FE19}" type="slidenum">
              <a:rPr lang="zh-CN" altLang="en-US" smtClean="0"/>
              <a:t>‹#›</a:t>
            </a:fld>
            <a:endParaRPr lang="zh-CN" altLang="en-US"/>
          </a:p>
        </p:txBody>
      </p:sp>
    </p:spTree>
    <p:extLst>
      <p:ext uri="{BB962C8B-B14F-4D97-AF65-F5344CB8AC3E}">
        <p14:creationId xmlns:p14="http://schemas.microsoft.com/office/powerpoint/2010/main" val="3283337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244166A-51D3-BB9F-F8F1-EF7F1B3B42FD}"/>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1C626D10-47C8-2B45-1D28-DFF718504D1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8BE7F910-6C23-64D4-1300-E59AEFDA4C99}"/>
              </a:ext>
            </a:extLst>
          </p:cNvPr>
          <p:cNvSpPr>
            <a:spLocks noGrp="1"/>
          </p:cNvSpPr>
          <p:nvPr>
            <p:ph type="dt" sz="half" idx="10"/>
          </p:nvPr>
        </p:nvSpPr>
        <p:spPr/>
        <p:txBody>
          <a:bodyPr/>
          <a:lstStyle/>
          <a:p>
            <a:fld id="{B0126145-988A-496C-8290-650C1FCD6158}" type="datetimeFigureOut">
              <a:rPr lang="zh-CN" altLang="en-US" smtClean="0"/>
              <a:t>2023/7/18</a:t>
            </a:fld>
            <a:endParaRPr lang="zh-CN" altLang="en-US"/>
          </a:p>
        </p:txBody>
      </p:sp>
      <p:sp>
        <p:nvSpPr>
          <p:cNvPr id="5" name="页脚占位符 4">
            <a:extLst>
              <a:ext uri="{FF2B5EF4-FFF2-40B4-BE49-F238E27FC236}">
                <a16:creationId xmlns:a16="http://schemas.microsoft.com/office/drawing/2014/main" id="{20AEB423-4038-F6F9-8B09-09E0E8BDBCD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59CFC715-EC62-D8C0-BE15-BC9400B43C4B}"/>
              </a:ext>
            </a:extLst>
          </p:cNvPr>
          <p:cNvSpPr>
            <a:spLocks noGrp="1"/>
          </p:cNvSpPr>
          <p:nvPr>
            <p:ph type="sldNum" sz="quarter" idx="12"/>
          </p:nvPr>
        </p:nvSpPr>
        <p:spPr/>
        <p:txBody>
          <a:bodyPr/>
          <a:lstStyle/>
          <a:p>
            <a:fld id="{6B6F1F9C-4305-4C74-A58A-F814CE82FE19}" type="slidenum">
              <a:rPr lang="zh-CN" altLang="en-US" smtClean="0"/>
              <a:t>‹#›</a:t>
            </a:fld>
            <a:endParaRPr lang="zh-CN" altLang="en-US"/>
          </a:p>
        </p:txBody>
      </p:sp>
    </p:spTree>
    <p:extLst>
      <p:ext uri="{BB962C8B-B14F-4D97-AF65-F5344CB8AC3E}">
        <p14:creationId xmlns:p14="http://schemas.microsoft.com/office/powerpoint/2010/main" val="21130336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F7BDB56-CDCA-0594-97C2-C2071C19C967}"/>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C8E880EF-7CA3-6F51-FB9B-A281637528E6}"/>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244DDD85-56E3-3FD8-A8DE-8BBCE8BDF5FE}"/>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8A4C7952-F42C-FCBC-2E93-1717DC71B8D8}"/>
              </a:ext>
            </a:extLst>
          </p:cNvPr>
          <p:cNvSpPr>
            <a:spLocks noGrp="1"/>
          </p:cNvSpPr>
          <p:nvPr>
            <p:ph type="dt" sz="half" idx="10"/>
          </p:nvPr>
        </p:nvSpPr>
        <p:spPr/>
        <p:txBody>
          <a:bodyPr/>
          <a:lstStyle/>
          <a:p>
            <a:fld id="{B0126145-988A-496C-8290-650C1FCD6158}" type="datetimeFigureOut">
              <a:rPr lang="zh-CN" altLang="en-US" smtClean="0"/>
              <a:t>2023/7/18</a:t>
            </a:fld>
            <a:endParaRPr lang="zh-CN" altLang="en-US"/>
          </a:p>
        </p:txBody>
      </p:sp>
      <p:sp>
        <p:nvSpPr>
          <p:cNvPr id="6" name="页脚占位符 5">
            <a:extLst>
              <a:ext uri="{FF2B5EF4-FFF2-40B4-BE49-F238E27FC236}">
                <a16:creationId xmlns:a16="http://schemas.microsoft.com/office/drawing/2014/main" id="{50AAB407-4D52-6040-B0E7-1FD0F7B40C18}"/>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188E10DE-9DCE-43BB-542B-7982A00AB550}"/>
              </a:ext>
            </a:extLst>
          </p:cNvPr>
          <p:cNvSpPr>
            <a:spLocks noGrp="1"/>
          </p:cNvSpPr>
          <p:nvPr>
            <p:ph type="sldNum" sz="quarter" idx="12"/>
          </p:nvPr>
        </p:nvSpPr>
        <p:spPr/>
        <p:txBody>
          <a:bodyPr/>
          <a:lstStyle/>
          <a:p>
            <a:fld id="{6B6F1F9C-4305-4C74-A58A-F814CE82FE19}" type="slidenum">
              <a:rPr lang="zh-CN" altLang="en-US" smtClean="0"/>
              <a:t>‹#›</a:t>
            </a:fld>
            <a:endParaRPr lang="zh-CN" altLang="en-US"/>
          </a:p>
        </p:txBody>
      </p:sp>
    </p:spTree>
    <p:extLst>
      <p:ext uri="{BB962C8B-B14F-4D97-AF65-F5344CB8AC3E}">
        <p14:creationId xmlns:p14="http://schemas.microsoft.com/office/powerpoint/2010/main" val="22820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BB00B61-1F90-8009-9009-23D9B2462729}"/>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718F396D-2404-6A6C-0D46-D2A5DF4586D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83FFDDB6-F3F8-1948-3350-4A95C37A8E84}"/>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BC372831-A335-72E6-CA2F-0DDF69A3A7D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4B6175BF-2432-2DD4-248A-2D86FEF40BCD}"/>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4931AD06-A49D-D1AB-E41C-266709242683}"/>
              </a:ext>
            </a:extLst>
          </p:cNvPr>
          <p:cNvSpPr>
            <a:spLocks noGrp="1"/>
          </p:cNvSpPr>
          <p:nvPr>
            <p:ph type="dt" sz="half" idx="10"/>
          </p:nvPr>
        </p:nvSpPr>
        <p:spPr/>
        <p:txBody>
          <a:bodyPr/>
          <a:lstStyle/>
          <a:p>
            <a:fld id="{B0126145-988A-496C-8290-650C1FCD6158}" type="datetimeFigureOut">
              <a:rPr lang="zh-CN" altLang="en-US" smtClean="0"/>
              <a:t>2023/7/18</a:t>
            </a:fld>
            <a:endParaRPr lang="zh-CN" altLang="en-US"/>
          </a:p>
        </p:txBody>
      </p:sp>
      <p:sp>
        <p:nvSpPr>
          <p:cNvPr id="8" name="页脚占位符 7">
            <a:extLst>
              <a:ext uri="{FF2B5EF4-FFF2-40B4-BE49-F238E27FC236}">
                <a16:creationId xmlns:a16="http://schemas.microsoft.com/office/drawing/2014/main" id="{110EF210-4C3E-2DEE-DA03-395A08DF5A36}"/>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9CF255CF-34D6-380B-AD3D-A01B05389532}"/>
              </a:ext>
            </a:extLst>
          </p:cNvPr>
          <p:cNvSpPr>
            <a:spLocks noGrp="1"/>
          </p:cNvSpPr>
          <p:nvPr>
            <p:ph type="sldNum" sz="quarter" idx="12"/>
          </p:nvPr>
        </p:nvSpPr>
        <p:spPr/>
        <p:txBody>
          <a:bodyPr/>
          <a:lstStyle/>
          <a:p>
            <a:fld id="{6B6F1F9C-4305-4C74-A58A-F814CE82FE19}" type="slidenum">
              <a:rPr lang="zh-CN" altLang="en-US" smtClean="0"/>
              <a:t>‹#›</a:t>
            </a:fld>
            <a:endParaRPr lang="zh-CN" altLang="en-US"/>
          </a:p>
        </p:txBody>
      </p:sp>
    </p:spTree>
    <p:extLst>
      <p:ext uri="{BB962C8B-B14F-4D97-AF65-F5344CB8AC3E}">
        <p14:creationId xmlns:p14="http://schemas.microsoft.com/office/powerpoint/2010/main" val="29160785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70BC00F-6909-B609-92EA-D1E3744793B5}"/>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0456B632-3CC0-21D7-5D37-A95EB2AA8ABA}"/>
              </a:ext>
            </a:extLst>
          </p:cNvPr>
          <p:cNvSpPr>
            <a:spLocks noGrp="1"/>
          </p:cNvSpPr>
          <p:nvPr>
            <p:ph type="dt" sz="half" idx="10"/>
          </p:nvPr>
        </p:nvSpPr>
        <p:spPr/>
        <p:txBody>
          <a:bodyPr/>
          <a:lstStyle/>
          <a:p>
            <a:fld id="{B0126145-988A-496C-8290-650C1FCD6158}" type="datetimeFigureOut">
              <a:rPr lang="zh-CN" altLang="en-US" smtClean="0"/>
              <a:t>2023/7/18</a:t>
            </a:fld>
            <a:endParaRPr lang="zh-CN" altLang="en-US"/>
          </a:p>
        </p:txBody>
      </p:sp>
      <p:sp>
        <p:nvSpPr>
          <p:cNvPr id="4" name="页脚占位符 3">
            <a:extLst>
              <a:ext uri="{FF2B5EF4-FFF2-40B4-BE49-F238E27FC236}">
                <a16:creationId xmlns:a16="http://schemas.microsoft.com/office/drawing/2014/main" id="{42DC6466-007E-5238-7EEC-C4B978A164AA}"/>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21D5C6B5-EB8E-851F-021A-4AC01EBF2CE6}"/>
              </a:ext>
            </a:extLst>
          </p:cNvPr>
          <p:cNvSpPr>
            <a:spLocks noGrp="1"/>
          </p:cNvSpPr>
          <p:nvPr>
            <p:ph type="sldNum" sz="quarter" idx="12"/>
          </p:nvPr>
        </p:nvSpPr>
        <p:spPr/>
        <p:txBody>
          <a:bodyPr/>
          <a:lstStyle/>
          <a:p>
            <a:fld id="{6B6F1F9C-4305-4C74-A58A-F814CE82FE19}" type="slidenum">
              <a:rPr lang="zh-CN" altLang="en-US" smtClean="0"/>
              <a:t>‹#›</a:t>
            </a:fld>
            <a:endParaRPr lang="zh-CN" altLang="en-US"/>
          </a:p>
        </p:txBody>
      </p:sp>
    </p:spTree>
    <p:extLst>
      <p:ext uri="{BB962C8B-B14F-4D97-AF65-F5344CB8AC3E}">
        <p14:creationId xmlns:p14="http://schemas.microsoft.com/office/powerpoint/2010/main" val="3587137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0208D94B-C065-8C06-9058-69ECF5FAE3C5}"/>
              </a:ext>
            </a:extLst>
          </p:cNvPr>
          <p:cNvSpPr>
            <a:spLocks noGrp="1"/>
          </p:cNvSpPr>
          <p:nvPr>
            <p:ph type="dt" sz="half" idx="10"/>
          </p:nvPr>
        </p:nvSpPr>
        <p:spPr/>
        <p:txBody>
          <a:bodyPr/>
          <a:lstStyle/>
          <a:p>
            <a:fld id="{B0126145-988A-496C-8290-650C1FCD6158}" type="datetimeFigureOut">
              <a:rPr lang="zh-CN" altLang="en-US" smtClean="0"/>
              <a:t>2023/7/18</a:t>
            </a:fld>
            <a:endParaRPr lang="zh-CN" altLang="en-US"/>
          </a:p>
        </p:txBody>
      </p:sp>
      <p:sp>
        <p:nvSpPr>
          <p:cNvPr id="3" name="页脚占位符 2">
            <a:extLst>
              <a:ext uri="{FF2B5EF4-FFF2-40B4-BE49-F238E27FC236}">
                <a16:creationId xmlns:a16="http://schemas.microsoft.com/office/drawing/2014/main" id="{393A237E-66CE-D224-C981-7F0C221BD574}"/>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31705934-3ABD-E9E1-190B-0178057483DF}"/>
              </a:ext>
            </a:extLst>
          </p:cNvPr>
          <p:cNvSpPr>
            <a:spLocks noGrp="1"/>
          </p:cNvSpPr>
          <p:nvPr>
            <p:ph type="sldNum" sz="quarter" idx="12"/>
          </p:nvPr>
        </p:nvSpPr>
        <p:spPr/>
        <p:txBody>
          <a:bodyPr/>
          <a:lstStyle/>
          <a:p>
            <a:fld id="{6B6F1F9C-4305-4C74-A58A-F814CE82FE19}" type="slidenum">
              <a:rPr lang="zh-CN" altLang="en-US" smtClean="0"/>
              <a:t>‹#›</a:t>
            </a:fld>
            <a:endParaRPr lang="zh-CN" altLang="en-US"/>
          </a:p>
        </p:txBody>
      </p:sp>
    </p:spTree>
    <p:extLst>
      <p:ext uri="{BB962C8B-B14F-4D97-AF65-F5344CB8AC3E}">
        <p14:creationId xmlns:p14="http://schemas.microsoft.com/office/powerpoint/2010/main" val="5618045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63F4CC8-9063-EF9D-5316-720A82A37AC5}"/>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89F778CD-F12C-A38B-7438-6BB869A056F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5DB65539-4644-6441-DA6D-5AB45E64CD3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4EEC7094-20CB-D2C0-50CE-33B2D25E90EE}"/>
              </a:ext>
            </a:extLst>
          </p:cNvPr>
          <p:cNvSpPr>
            <a:spLocks noGrp="1"/>
          </p:cNvSpPr>
          <p:nvPr>
            <p:ph type="dt" sz="half" idx="10"/>
          </p:nvPr>
        </p:nvSpPr>
        <p:spPr/>
        <p:txBody>
          <a:bodyPr/>
          <a:lstStyle/>
          <a:p>
            <a:fld id="{B0126145-988A-496C-8290-650C1FCD6158}" type="datetimeFigureOut">
              <a:rPr lang="zh-CN" altLang="en-US" smtClean="0"/>
              <a:t>2023/7/18</a:t>
            </a:fld>
            <a:endParaRPr lang="zh-CN" altLang="en-US"/>
          </a:p>
        </p:txBody>
      </p:sp>
      <p:sp>
        <p:nvSpPr>
          <p:cNvPr id="6" name="页脚占位符 5">
            <a:extLst>
              <a:ext uri="{FF2B5EF4-FFF2-40B4-BE49-F238E27FC236}">
                <a16:creationId xmlns:a16="http://schemas.microsoft.com/office/drawing/2014/main" id="{F8AA14CE-E8AD-BCC2-5144-24A2153A4F8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6B294052-0B73-705F-CAEA-4926A78101C2}"/>
              </a:ext>
            </a:extLst>
          </p:cNvPr>
          <p:cNvSpPr>
            <a:spLocks noGrp="1"/>
          </p:cNvSpPr>
          <p:nvPr>
            <p:ph type="sldNum" sz="quarter" idx="12"/>
          </p:nvPr>
        </p:nvSpPr>
        <p:spPr/>
        <p:txBody>
          <a:bodyPr/>
          <a:lstStyle/>
          <a:p>
            <a:fld id="{6B6F1F9C-4305-4C74-A58A-F814CE82FE19}" type="slidenum">
              <a:rPr lang="zh-CN" altLang="en-US" smtClean="0"/>
              <a:t>‹#›</a:t>
            </a:fld>
            <a:endParaRPr lang="zh-CN" altLang="en-US"/>
          </a:p>
        </p:txBody>
      </p:sp>
    </p:spTree>
    <p:extLst>
      <p:ext uri="{BB962C8B-B14F-4D97-AF65-F5344CB8AC3E}">
        <p14:creationId xmlns:p14="http://schemas.microsoft.com/office/powerpoint/2010/main" val="9883996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B2D1035-D5E6-DE0D-46C1-EF97A3C09DFB}"/>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521951F8-5D49-4356-03AC-26739FFEBBC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1BE93A2A-1274-091B-3590-6A83F6D9585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B835B084-FC5D-CF68-AD70-8C3FBC8AC9DE}"/>
              </a:ext>
            </a:extLst>
          </p:cNvPr>
          <p:cNvSpPr>
            <a:spLocks noGrp="1"/>
          </p:cNvSpPr>
          <p:nvPr>
            <p:ph type="dt" sz="half" idx="10"/>
          </p:nvPr>
        </p:nvSpPr>
        <p:spPr/>
        <p:txBody>
          <a:bodyPr/>
          <a:lstStyle/>
          <a:p>
            <a:fld id="{B0126145-988A-496C-8290-650C1FCD6158}" type="datetimeFigureOut">
              <a:rPr lang="zh-CN" altLang="en-US" smtClean="0"/>
              <a:t>2023/7/18</a:t>
            </a:fld>
            <a:endParaRPr lang="zh-CN" altLang="en-US"/>
          </a:p>
        </p:txBody>
      </p:sp>
      <p:sp>
        <p:nvSpPr>
          <p:cNvPr id="6" name="页脚占位符 5">
            <a:extLst>
              <a:ext uri="{FF2B5EF4-FFF2-40B4-BE49-F238E27FC236}">
                <a16:creationId xmlns:a16="http://schemas.microsoft.com/office/drawing/2014/main" id="{52535073-A616-1991-7242-D8C48568FC2D}"/>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C6E2B735-3FE1-595F-012E-4AB5B3977972}"/>
              </a:ext>
            </a:extLst>
          </p:cNvPr>
          <p:cNvSpPr>
            <a:spLocks noGrp="1"/>
          </p:cNvSpPr>
          <p:nvPr>
            <p:ph type="sldNum" sz="quarter" idx="12"/>
          </p:nvPr>
        </p:nvSpPr>
        <p:spPr/>
        <p:txBody>
          <a:bodyPr/>
          <a:lstStyle/>
          <a:p>
            <a:fld id="{6B6F1F9C-4305-4C74-A58A-F814CE82FE19}" type="slidenum">
              <a:rPr lang="zh-CN" altLang="en-US" smtClean="0"/>
              <a:t>‹#›</a:t>
            </a:fld>
            <a:endParaRPr lang="zh-CN" altLang="en-US"/>
          </a:p>
        </p:txBody>
      </p:sp>
    </p:spTree>
    <p:extLst>
      <p:ext uri="{BB962C8B-B14F-4D97-AF65-F5344CB8AC3E}">
        <p14:creationId xmlns:p14="http://schemas.microsoft.com/office/powerpoint/2010/main" val="26005697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A7BC174F-0E75-5774-7EF6-89DF0C8D41B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a:extLst>
              <a:ext uri="{FF2B5EF4-FFF2-40B4-BE49-F238E27FC236}">
                <a16:creationId xmlns:a16="http://schemas.microsoft.com/office/drawing/2014/main" id="{8C6C8113-9CE6-F78E-89E2-DA94417CCBA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a:extLst>
              <a:ext uri="{FF2B5EF4-FFF2-40B4-BE49-F238E27FC236}">
                <a16:creationId xmlns:a16="http://schemas.microsoft.com/office/drawing/2014/main" id="{AD9AFFFE-87E6-58B4-6C94-2FC75F0661B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思源黑体 CN Normal" panose="020B0400000000000000" pitchFamily="34" charset="-122"/>
                <a:ea typeface="思源黑体 CN Normal" panose="020B0400000000000000" pitchFamily="34" charset="-122"/>
              </a:defRPr>
            </a:lvl1pPr>
          </a:lstStyle>
          <a:p>
            <a:fld id="{B0126145-988A-496C-8290-650C1FCD6158}" type="datetimeFigureOut">
              <a:rPr lang="zh-CN" altLang="en-US" smtClean="0"/>
              <a:pPr/>
              <a:t>2023/7/18</a:t>
            </a:fld>
            <a:endParaRPr lang="zh-CN" altLang="en-US" dirty="0"/>
          </a:p>
        </p:txBody>
      </p:sp>
      <p:sp>
        <p:nvSpPr>
          <p:cNvPr id="5" name="页脚占位符 4">
            <a:extLst>
              <a:ext uri="{FF2B5EF4-FFF2-40B4-BE49-F238E27FC236}">
                <a16:creationId xmlns:a16="http://schemas.microsoft.com/office/drawing/2014/main" id="{B5DE8166-C360-550D-280D-0DE7DDDA06D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思源黑体 CN Normal" panose="020B0400000000000000" pitchFamily="34" charset="-122"/>
                <a:ea typeface="思源黑体 CN Normal" panose="020B0400000000000000" pitchFamily="34" charset="-122"/>
              </a:defRPr>
            </a:lvl1pPr>
          </a:lstStyle>
          <a:p>
            <a:endParaRPr lang="zh-CN" altLang="en-US" dirty="0"/>
          </a:p>
        </p:txBody>
      </p:sp>
      <p:sp>
        <p:nvSpPr>
          <p:cNvPr id="6" name="灯片编号占位符 5">
            <a:extLst>
              <a:ext uri="{FF2B5EF4-FFF2-40B4-BE49-F238E27FC236}">
                <a16:creationId xmlns:a16="http://schemas.microsoft.com/office/drawing/2014/main" id="{F7AE1575-2611-0788-F14F-92643CF053C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思源黑体 CN Normal" panose="020B0400000000000000" pitchFamily="34" charset="-122"/>
                <a:ea typeface="思源黑体 CN Normal" panose="020B0400000000000000" pitchFamily="34" charset="-122"/>
              </a:defRPr>
            </a:lvl1pPr>
          </a:lstStyle>
          <a:p>
            <a:fld id="{6B6F1F9C-4305-4C74-A58A-F814CE82FE19}" type="slidenum">
              <a:rPr lang="zh-CN" altLang="en-US" smtClean="0"/>
              <a:pPr/>
              <a:t>‹#›</a:t>
            </a:fld>
            <a:endParaRPr lang="zh-CN" altLang="en-US" dirty="0"/>
          </a:p>
        </p:txBody>
      </p:sp>
    </p:spTree>
    <p:extLst>
      <p:ext uri="{BB962C8B-B14F-4D97-AF65-F5344CB8AC3E}">
        <p14:creationId xmlns:p14="http://schemas.microsoft.com/office/powerpoint/2010/main" val="264252195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思源黑体 CN Normal" panose="020B0400000000000000" pitchFamily="34" charset="-122"/>
          <a:ea typeface="思源黑体 CN Normal" panose="020B04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Normal" panose="020B0400000000000000" pitchFamily="34" charset="-122"/>
          <a:ea typeface="思源黑体 CN Normal" panose="020B04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Normal" panose="020B0400000000000000" pitchFamily="34" charset="-122"/>
          <a:ea typeface="思源黑体 CN Normal" panose="020B04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Normal" panose="020B0400000000000000" pitchFamily="34" charset="-122"/>
          <a:ea typeface="思源黑体 CN Normal" panose="020B04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Normal" panose="020B0400000000000000" pitchFamily="34" charset="-122"/>
          <a:ea typeface="思源黑体 CN Normal" panose="020B04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Normal" panose="020B0400000000000000" pitchFamily="34" charset="-122"/>
          <a:ea typeface="思源黑体 CN Normal" panose="020B04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8" Type="http://schemas.openxmlformats.org/officeDocument/2006/relationships/image" Target="../media/image18.svg"/><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image" Target="../media/image12.jpg"/><Relationship Id="rId1" Type="http://schemas.openxmlformats.org/officeDocument/2006/relationships/slideLayout" Target="../slideLayouts/slideLayout7.xml"/><Relationship Id="rId6" Type="http://schemas.openxmlformats.org/officeDocument/2006/relationships/image" Target="../media/image16.svg"/><Relationship Id="rId5" Type="http://schemas.openxmlformats.org/officeDocument/2006/relationships/image" Target="../media/image15.png"/><Relationship Id="rId4" Type="http://schemas.openxmlformats.org/officeDocument/2006/relationships/image" Target="../media/image14.svg"/><Relationship Id="rId9" Type="http://schemas.openxmlformats.org/officeDocument/2006/relationships/image" Target="../media/image19.jpeg"/></Relationships>
</file>

<file path=ppt/slides/_rels/slide1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7.x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22.jpeg"/></Relationships>
</file>

<file path=ppt/slides/_rels/slide1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25.png"/></Relationships>
</file>

<file path=ppt/slides/_rels/slide17.xml.rels><?xml version="1.0" encoding="UTF-8" standalone="yes"?>
<Relationships xmlns="http://schemas.openxmlformats.org/package/2006/relationships"><Relationship Id="rId3" Type="http://schemas.openxmlformats.org/officeDocument/2006/relationships/hyperlink" Target="http://www.51pptmoban.com/daren.html" TargetMode="External"/><Relationship Id="rId7" Type="http://schemas.openxmlformats.org/officeDocument/2006/relationships/image" Target="../media/image28.png"/><Relationship Id="rId2" Type="http://schemas.openxmlformats.org/officeDocument/2006/relationships/notesSlide" Target="../notesSlides/notesSlide2.xml"/><Relationship Id="rId1" Type="http://schemas.openxmlformats.org/officeDocument/2006/relationships/slideLayout" Target="../slideLayouts/slideLayout13.xml"/><Relationship Id="rId6" Type="http://schemas.openxmlformats.org/officeDocument/2006/relationships/hyperlink" Target="http://www.51pptmoban.com/zt/jiuyeshizhan/" TargetMode="External"/><Relationship Id="rId5" Type="http://schemas.openxmlformats.org/officeDocument/2006/relationships/image" Target="../media/image27.svg"/><Relationship Id="rId4" Type="http://schemas.openxmlformats.org/officeDocument/2006/relationships/image" Target="../media/image2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Layout" Target="../slideLayouts/slideLayout7.xml"/><Relationship Id="rId1" Type="http://schemas.openxmlformats.org/officeDocument/2006/relationships/tags" Target="../tags/tag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矩形 46">
            <a:extLst>
              <a:ext uri="{FF2B5EF4-FFF2-40B4-BE49-F238E27FC236}">
                <a16:creationId xmlns:a16="http://schemas.microsoft.com/office/drawing/2014/main" id="{D1D681D6-11CD-A259-1E7E-BCCAB053BF2D}"/>
              </a:ext>
            </a:extLst>
          </p:cNvPr>
          <p:cNvSpPr/>
          <p:nvPr/>
        </p:nvSpPr>
        <p:spPr>
          <a:xfrm>
            <a:off x="0" y="0"/>
            <a:ext cx="12192000" cy="6858000"/>
          </a:xfrm>
          <a:prstGeom prst="rect">
            <a:avLst/>
          </a:prstGeom>
          <a:gradFill>
            <a:gsLst>
              <a:gs pos="0">
                <a:srgbClr val="00B050">
                  <a:alpha val="50000"/>
                </a:srgbClr>
              </a:gs>
              <a:gs pos="99387">
                <a:srgbClr val="00B050"/>
              </a:gs>
              <a:gs pos="60000">
                <a:srgbClr val="92D050">
                  <a:alpha val="35000"/>
                </a:srgbClr>
              </a:gs>
            </a:gsLst>
            <a:lin ang="36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grpSp>
        <p:nvGrpSpPr>
          <p:cNvPr id="2" name="组合 1">
            <a:extLst>
              <a:ext uri="{FF2B5EF4-FFF2-40B4-BE49-F238E27FC236}">
                <a16:creationId xmlns:a16="http://schemas.microsoft.com/office/drawing/2014/main" id="{64B81CC7-2580-9EB2-22AA-BD0BCA8D3DE9}"/>
              </a:ext>
            </a:extLst>
          </p:cNvPr>
          <p:cNvGrpSpPr/>
          <p:nvPr/>
        </p:nvGrpSpPr>
        <p:grpSpPr>
          <a:xfrm>
            <a:off x="-2130402" y="-619982"/>
            <a:ext cx="13662107" cy="7923773"/>
            <a:chOff x="-2130402" y="-619982"/>
            <a:chExt cx="13662107" cy="7923773"/>
          </a:xfrm>
        </p:grpSpPr>
        <p:sp>
          <p:nvSpPr>
            <p:cNvPr id="3" name="iṣḻidè">
              <a:extLst>
                <a:ext uri="{FF2B5EF4-FFF2-40B4-BE49-F238E27FC236}">
                  <a16:creationId xmlns:a16="http://schemas.microsoft.com/office/drawing/2014/main" id="{E29C759A-8A45-CFF2-8D15-17A3CF3BCB81}"/>
                </a:ext>
              </a:extLst>
            </p:cNvPr>
            <p:cNvSpPr/>
            <p:nvPr/>
          </p:nvSpPr>
          <p:spPr bwMode="auto">
            <a:xfrm rot="173454" flipH="1">
              <a:off x="-87276" y="-619982"/>
              <a:ext cx="11618981" cy="7923773"/>
            </a:xfrm>
            <a:custGeom>
              <a:avLst/>
              <a:gdLst>
                <a:gd name="T0" fmla="*/ 493 w 496"/>
                <a:gd name="T1" fmla="*/ 251 h 340"/>
                <a:gd name="T2" fmla="*/ 355 w 496"/>
                <a:gd name="T3" fmla="*/ 137 h 340"/>
                <a:gd name="T4" fmla="*/ 178 w 496"/>
                <a:gd name="T5" fmla="*/ 91 h 340"/>
                <a:gd name="T6" fmla="*/ 23 w 496"/>
                <a:gd name="T7" fmla="*/ 0 h 340"/>
                <a:gd name="T8" fmla="*/ 2 w 496"/>
                <a:gd name="T9" fmla="*/ 119 h 340"/>
                <a:gd name="T10" fmla="*/ 27 w 496"/>
                <a:gd name="T11" fmla="*/ 235 h 340"/>
                <a:gd name="T12" fmla="*/ 207 w 496"/>
                <a:gd name="T13" fmla="*/ 330 h 340"/>
                <a:gd name="T14" fmla="*/ 496 w 496"/>
                <a:gd name="T15" fmla="*/ 252 h 3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6" h="340">
                  <a:moveTo>
                    <a:pt x="493" y="251"/>
                  </a:moveTo>
                  <a:cubicBezTo>
                    <a:pt x="468" y="195"/>
                    <a:pt x="413" y="159"/>
                    <a:pt x="355" y="137"/>
                  </a:cubicBezTo>
                  <a:cubicBezTo>
                    <a:pt x="298" y="116"/>
                    <a:pt x="237" y="108"/>
                    <a:pt x="178" y="91"/>
                  </a:cubicBezTo>
                  <a:cubicBezTo>
                    <a:pt x="119" y="75"/>
                    <a:pt x="60" y="48"/>
                    <a:pt x="23" y="0"/>
                  </a:cubicBezTo>
                  <a:cubicBezTo>
                    <a:pt x="13" y="39"/>
                    <a:pt x="4" y="78"/>
                    <a:pt x="2" y="119"/>
                  </a:cubicBezTo>
                  <a:cubicBezTo>
                    <a:pt x="0" y="159"/>
                    <a:pt x="7" y="200"/>
                    <a:pt x="27" y="235"/>
                  </a:cubicBezTo>
                  <a:cubicBezTo>
                    <a:pt x="64" y="295"/>
                    <a:pt x="137" y="324"/>
                    <a:pt x="207" y="330"/>
                  </a:cubicBezTo>
                  <a:cubicBezTo>
                    <a:pt x="308" y="340"/>
                    <a:pt x="413" y="312"/>
                    <a:pt x="496" y="252"/>
                  </a:cubicBezTo>
                </a:path>
              </a:pathLst>
            </a:custGeom>
            <a:gradFill>
              <a:gsLst>
                <a:gs pos="0">
                  <a:schemeClr val="bg1">
                    <a:alpha val="70000"/>
                  </a:schemeClr>
                </a:gs>
                <a:gs pos="100000">
                  <a:schemeClr val="bg1">
                    <a:alpha val="80000"/>
                  </a:schemeClr>
                </a:gs>
              </a:gsLst>
              <a:lin ang="4800000" scaled="0"/>
            </a:gradFill>
            <a:ln w="9525">
              <a:gradFill>
                <a:gsLst>
                  <a:gs pos="0">
                    <a:srgbClr val="00B050"/>
                  </a:gs>
                  <a:gs pos="100000">
                    <a:srgbClr val="4AF85F">
                      <a:alpha val="20000"/>
                    </a:srgbClr>
                  </a:gs>
                </a:gsLst>
                <a:lin ang="5400000" scaled="1"/>
              </a:gradFill>
              <a:round/>
              <a:headEnd/>
              <a:tailEnd/>
            </a:ln>
          </p:spPr>
          <p:txBody>
            <a:bodyPr anchor="ctr"/>
            <a:lstStyle/>
            <a:p>
              <a:pPr algn="ctr"/>
              <a:endParaRPr dirty="0">
                <a:latin typeface="思源黑体 CN Normal" panose="020B0400000000000000" pitchFamily="34" charset="-122"/>
              </a:endParaRPr>
            </a:p>
          </p:txBody>
        </p:sp>
        <p:sp>
          <p:nvSpPr>
            <p:cNvPr id="4" name="任意多边形: 形状 3">
              <a:extLst>
                <a:ext uri="{FF2B5EF4-FFF2-40B4-BE49-F238E27FC236}">
                  <a16:creationId xmlns:a16="http://schemas.microsoft.com/office/drawing/2014/main" id="{656E4A14-FA67-F7FD-F450-F296485095F9}"/>
                </a:ext>
              </a:extLst>
            </p:cNvPr>
            <p:cNvSpPr/>
            <p:nvPr/>
          </p:nvSpPr>
          <p:spPr bwMode="auto">
            <a:xfrm rot="269132" flipH="1">
              <a:off x="-2130402" y="988179"/>
              <a:ext cx="13027498" cy="6050049"/>
            </a:xfrm>
            <a:custGeom>
              <a:avLst/>
              <a:gdLst>
                <a:gd name="connsiteX0" fmla="*/ 68756 w 1929461"/>
                <a:gd name="connsiteY0" fmla="*/ 0 h 898171"/>
                <a:gd name="connsiteX1" fmla="*/ 328763 w 1929461"/>
                <a:gd name="connsiteY1" fmla="*/ 321989 h 898171"/>
                <a:gd name="connsiteX2" fmla="*/ 304496 w 1929461"/>
                <a:gd name="connsiteY2" fmla="*/ 141952 h 898171"/>
                <a:gd name="connsiteX3" fmla="*/ 349564 w 1929461"/>
                <a:gd name="connsiteY3" fmla="*/ 135028 h 898171"/>
                <a:gd name="connsiteX4" fmla="*/ 377298 w 1929461"/>
                <a:gd name="connsiteY4" fmla="*/ 360074 h 898171"/>
                <a:gd name="connsiteX5" fmla="*/ 581837 w 1929461"/>
                <a:gd name="connsiteY5" fmla="*/ 474328 h 898171"/>
                <a:gd name="connsiteX6" fmla="*/ 567970 w 1929461"/>
                <a:gd name="connsiteY6" fmla="*/ 221584 h 898171"/>
                <a:gd name="connsiteX7" fmla="*/ 602638 w 1929461"/>
                <a:gd name="connsiteY7" fmla="*/ 221584 h 898171"/>
                <a:gd name="connsiteX8" fmla="*/ 616505 w 1929461"/>
                <a:gd name="connsiteY8" fmla="*/ 366998 h 898171"/>
                <a:gd name="connsiteX9" fmla="*/ 637306 w 1929461"/>
                <a:gd name="connsiteY9" fmla="*/ 495102 h 898171"/>
                <a:gd name="connsiteX10" fmla="*/ 1067185 w 1929461"/>
                <a:gd name="connsiteY10" fmla="*/ 560884 h 898171"/>
                <a:gd name="connsiteX11" fmla="*/ 1077585 w 1929461"/>
                <a:gd name="connsiteY11" fmla="*/ 560884 h 898171"/>
                <a:gd name="connsiteX12" fmla="*/ 1042917 w 1929461"/>
                <a:gd name="connsiteY12" fmla="*/ 481253 h 898171"/>
                <a:gd name="connsiteX13" fmla="*/ 1018650 w 1929461"/>
                <a:gd name="connsiteY13" fmla="*/ 321989 h 898171"/>
                <a:gd name="connsiteX14" fmla="*/ 1046384 w 1929461"/>
                <a:gd name="connsiteY14" fmla="*/ 318527 h 898171"/>
                <a:gd name="connsiteX15" fmla="*/ 1081052 w 1929461"/>
                <a:gd name="connsiteY15" fmla="*/ 460479 h 898171"/>
                <a:gd name="connsiteX16" fmla="*/ 1119186 w 1929461"/>
                <a:gd name="connsiteY16" fmla="*/ 560884 h 898171"/>
                <a:gd name="connsiteX17" fmla="*/ 1653068 w 1929461"/>
                <a:gd name="connsiteY17" fmla="*/ 612818 h 898171"/>
                <a:gd name="connsiteX18" fmla="*/ 1771805 w 1929461"/>
                <a:gd name="connsiteY18" fmla="*/ 661289 h 898171"/>
                <a:gd name="connsiteX19" fmla="*/ 1881402 w 1929461"/>
                <a:gd name="connsiteY19" fmla="*/ 728132 h 898171"/>
                <a:gd name="connsiteX20" fmla="*/ 1895525 w 1929461"/>
                <a:gd name="connsiteY20" fmla="*/ 754491 h 898171"/>
                <a:gd name="connsiteX21" fmla="*/ 1929461 w 1929461"/>
                <a:gd name="connsiteY21" fmla="*/ 844653 h 898171"/>
                <a:gd name="connsiteX22" fmla="*/ 1863241 w 1929461"/>
                <a:gd name="connsiteY22" fmla="*/ 790691 h 898171"/>
                <a:gd name="connsiteX23" fmla="*/ 1784805 w 1929461"/>
                <a:gd name="connsiteY23" fmla="*/ 740921 h 898171"/>
                <a:gd name="connsiteX24" fmla="*/ 1549065 w 1929461"/>
                <a:gd name="connsiteY24" fmla="*/ 661289 h 898171"/>
                <a:gd name="connsiteX25" fmla="*/ 1157321 w 1929461"/>
                <a:gd name="connsiteY25" fmla="*/ 633591 h 898171"/>
                <a:gd name="connsiteX26" fmla="*/ 789843 w 1929461"/>
                <a:gd name="connsiteY26" fmla="*/ 896722 h 898171"/>
                <a:gd name="connsiteX27" fmla="*/ 769043 w 1929461"/>
                <a:gd name="connsiteY27" fmla="*/ 848251 h 898171"/>
                <a:gd name="connsiteX28" fmla="*/ 970115 w 1929461"/>
                <a:gd name="connsiteY28" fmla="*/ 740921 h 898171"/>
                <a:gd name="connsiteX29" fmla="*/ 1101852 w 1929461"/>
                <a:gd name="connsiteY29" fmla="*/ 633591 h 898171"/>
                <a:gd name="connsiteX30" fmla="*/ 980516 w 1929461"/>
                <a:gd name="connsiteY30" fmla="*/ 633591 h 898171"/>
                <a:gd name="connsiteX31" fmla="*/ 651173 w 1929461"/>
                <a:gd name="connsiteY31" fmla="*/ 598969 h 898171"/>
                <a:gd name="connsiteX32" fmla="*/ 540236 w 1929461"/>
                <a:gd name="connsiteY32" fmla="*/ 695912 h 898171"/>
                <a:gd name="connsiteX33" fmla="*/ 370365 w 1929461"/>
                <a:gd name="connsiteY33" fmla="*/ 733997 h 898171"/>
                <a:gd name="connsiteX34" fmla="*/ 366898 w 1929461"/>
                <a:gd name="connsiteY34" fmla="*/ 695912 h 898171"/>
                <a:gd name="connsiteX35" fmla="*/ 512502 w 1929461"/>
                <a:gd name="connsiteY35" fmla="*/ 650903 h 898171"/>
                <a:gd name="connsiteX36" fmla="*/ 609571 w 1929461"/>
                <a:gd name="connsiteY36" fmla="*/ 588582 h 898171"/>
                <a:gd name="connsiteX37" fmla="*/ 335697 w 1929461"/>
                <a:gd name="connsiteY37" fmla="*/ 450092 h 898171"/>
                <a:gd name="connsiteX38" fmla="*/ 325297 w 1929461"/>
                <a:gd name="connsiteY38" fmla="*/ 453555 h 898171"/>
                <a:gd name="connsiteX39" fmla="*/ 20221 w 1929461"/>
                <a:gd name="connsiteY39" fmla="*/ 432781 h 898171"/>
                <a:gd name="connsiteX40" fmla="*/ 27155 w 1929461"/>
                <a:gd name="connsiteY40" fmla="*/ 380847 h 898171"/>
                <a:gd name="connsiteX41" fmla="*/ 186626 w 1929461"/>
                <a:gd name="connsiteY41" fmla="*/ 401621 h 898171"/>
                <a:gd name="connsiteX42" fmla="*/ 294096 w 1929461"/>
                <a:gd name="connsiteY42" fmla="*/ 415470 h 898171"/>
                <a:gd name="connsiteX43" fmla="*/ 287162 w 1929461"/>
                <a:gd name="connsiteY43" fmla="*/ 408545 h 898171"/>
                <a:gd name="connsiteX44" fmla="*/ 68756 w 1929461"/>
                <a:gd name="connsiteY44" fmla="*/ 0 h 898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929461" h="898171">
                  <a:moveTo>
                    <a:pt x="68756" y="0"/>
                  </a:moveTo>
                  <a:cubicBezTo>
                    <a:pt x="134624" y="124641"/>
                    <a:pt x="221294" y="235433"/>
                    <a:pt x="328763" y="321989"/>
                  </a:cubicBezTo>
                  <a:cubicBezTo>
                    <a:pt x="318363" y="263131"/>
                    <a:pt x="311430" y="200810"/>
                    <a:pt x="304496" y="141952"/>
                  </a:cubicBezTo>
                  <a:cubicBezTo>
                    <a:pt x="301029" y="117717"/>
                    <a:pt x="342630" y="110792"/>
                    <a:pt x="349564" y="135028"/>
                  </a:cubicBezTo>
                  <a:cubicBezTo>
                    <a:pt x="359964" y="211197"/>
                    <a:pt x="370365" y="283904"/>
                    <a:pt x="377298" y="360074"/>
                  </a:cubicBezTo>
                  <a:cubicBezTo>
                    <a:pt x="443167" y="405083"/>
                    <a:pt x="512502" y="443168"/>
                    <a:pt x="581837" y="474328"/>
                  </a:cubicBezTo>
                  <a:cubicBezTo>
                    <a:pt x="561037" y="391234"/>
                    <a:pt x="547170" y="294291"/>
                    <a:pt x="567970" y="221584"/>
                  </a:cubicBezTo>
                  <a:cubicBezTo>
                    <a:pt x="574904" y="204273"/>
                    <a:pt x="599171" y="200810"/>
                    <a:pt x="602638" y="221584"/>
                  </a:cubicBezTo>
                  <a:cubicBezTo>
                    <a:pt x="616505" y="266593"/>
                    <a:pt x="609571" y="318527"/>
                    <a:pt x="616505" y="366998"/>
                  </a:cubicBezTo>
                  <a:cubicBezTo>
                    <a:pt x="619972" y="412008"/>
                    <a:pt x="626905" y="453555"/>
                    <a:pt x="637306" y="495102"/>
                  </a:cubicBezTo>
                  <a:cubicBezTo>
                    <a:pt x="772510" y="543573"/>
                    <a:pt x="918114" y="567809"/>
                    <a:pt x="1067185" y="560884"/>
                  </a:cubicBezTo>
                  <a:cubicBezTo>
                    <a:pt x="1070651" y="560884"/>
                    <a:pt x="1074118" y="560884"/>
                    <a:pt x="1077585" y="560884"/>
                  </a:cubicBezTo>
                  <a:cubicBezTo>
                    <a:pt x="1063718" y="536649"/>
                    <a:pt x="1053318" y="508951"/>
                    <a:pt x="1042917" y="481253"/>
                  </a:cubicBezTo>
                  <a:cubicBezTo>
                    <a:pt x="1029050" y="432781"/>
                    <a:pt x="1001316" y="370461"/>
                    <a:pt x="1018650" y="321989"/>
                  </a:cubicBezTo>
                  <a:cubicBezTo>
                    <a:pt x="1022117" y="311602"/>
                    <a:pt x="1039451" y="308140"/>
                    <a:pt x="1046384" y="318527"/>
                  </a:cubicBezTo>
                  <a:cubicBezTo>
                    <a:pt x="1074118" y="360074"/>
                    <a:pt x="1070651" y="412008"/>
                    <a:pt x="1081052" y="460479"/>
                  </a:cubicBezTo>
                  <a:cubicBezTo>
                    <a:pt x="1091452" y="495102"/>
                    <a:pt x="1105319" y="526262"/>
                    <a:pt x="1119186" y="560884"/>
                  </a:cubicBezTo>
                  <a:cubicBezTo>
                    <a:pt x="1299458" y="553960"/>
                    <a:pt x="1479730" y="553960"/>
                    <a:pt x="1653068" y="612818"/>
                  </a:cubicBezTo>
                  <a:cubicBezTo>
                    <a:pt x="1691203" y="624936"/>
                    <a:pt x="1731937" y="641381"/>
                    <a:pt x="1771805" y="661289"/>
                  </a:cubicBezTo>
                  <a:lnTo>
                    <a:pt x="1881402" y="728132"/>
                  </a:lnTo>
                  <a:lnTo>
                    <a:pt x="1895525" y="754491"/>
                  </a:lnTo>
                  <a:lnTo>
                    <a:pt x="1929461" y="844653"/>
                  </a:lnTo>
                  <a:lnTo>
                    <a:pt x="1863241" y="790691"/>
                  </a:lnTo>
                  <a:cubicBezTo>
                    <a:pt x="1838540" y="772947"/>
                    <a:pt x="1812540" y="756501"/>
                    <a:pt x="1784805" y="740921"/>
                  </a:cubicBezTo>
                  <a:cubicBezTo>
                    <a:pt x="1708537" y="702836"/>
                    <a:pt x="1628801" y="678601"/>
                    <a:pt x="1549065" y="661289"/>
                  </a:cubicBezTo>
                  <a:cubicBezTo>
                    <a:pt x="1420795" y="633591"/>
                    <a:pt x="1289058" y="633591"/>
                    <a:pt x="1157321" y="633591"/>
                  </a:cubicBezTo>
                  <a:cubicBezTo>
                    <a:pt x="1084519" y="758232"/>
                    <a:pt x="921580" y="844789"/>
                    <a:pt x="789843" y="896722"/>
                  </a:cubicBezTo>
                  <a:cubicBezTo>
                    <a:pt x="762109" y="907109"/>
                    <a:pt x="741309" y="858638"/>
                    <a:pt x="769043" y="848251"/>
                  </a:cubicBezTo>
                  <a:cubicBezTo>
                    <a:pt x="841845" y="817091"/>
                    <a:pt x="907713" y="782468"/>
                    <a:pt x="970115" y="740921"/>
                  </a:cubicBezTo>
                  <a:cubicBezTo>
                    <a:pt x="1018650" y="706299"/>
                    <a:pt x="1060251" y="668214"/>
                    <a:pt x="1101852" y="633591"/>
                  </a:cubicBezTo>
                  <a:cubicBezTo>
                    <a:pt x="1060251" y="633591"/>
                    <a:pt x="1018650" y="633591"/>
                    <a:pt x="980516" y="633591"/>
                  </a:cubicBezTo>
                  <a:cubicBezTo>
                    <a:pt x="866112" y="633591"/>
                    <a:pt x="755176" y="626667"/>
                    <a:pt x="651173" y="598969"/>
                  </a:cubicBezTo>
                  <a:cubicBezTo>
                    <a:pt x="623439" y="640516"/>
                    <a:pt x="585304" y="671676"/>
                    <a:pt x="540236" y="695912"/>
                  </a:cubicBezTo>
                  <a:cubicBezTo>
                    <a:pt x="495168" y="720148"/>
                    <a:pt x="425833" y="751308"/>
                    <a:pt x="370365" y="733997"/>
                  </a:cubicBezTo>
                  <a:cubicBezTo>
                    <a:pt x="356497" y="730534"/>
                    <a:pt x="349564" y="706299"/>
                    <a:pt x="366898" y="695912"/>
                  </a:cubicBezTo>
                  <a:cubicBezTo>
                    <a:pt x="411966" y="671676"/>
                    <a:pt x="467434" y="675138"/>
                    <a:pt x="512502" y="650903"/>
                  </a:cubicBezTo>
                  <a:cubicBezTo>
                    <a:pt x="547170" y="633591"/>
                    <a:pt x="581837" y="612818"/>
                    <a:pt x="609571" y="588582"/>
                  </a:cubicBezTo>
                  <a:cubicBezTo>
                    <a:pt x="512502" y="560884"/>
                    <a:pt x="418899" y="515875"/>
                    <a:pt x="335697" y="450092"/>
                  </a:cubicBezTo>
                  <a:cubicBezTo>
                    <a:pt x="332230" y="450092"/>
                    <a:pt x="328763" y="453555"/>
                    <a:pt x="325297" y="453555"/>
                  </a:cubicBezTo>
                  <a:cubicBezTo>
                    <a:pt x="231694" y="474328"/>
                    <a:pt x="113824" y="450092"/>
                    <a:pt x="20221" y="432781"/>
                  </a:cubicBezTo>
                  <a:cubicBezTo>
                    <a:pt x="-10980" y="425857"/>
                    <a:pt x="-4046" y="377385"/>
                    <a:pt x="27155" y="380847"/>
                  </a:cubicBezTo>
                  <a:cubicBezTo>
                    <a:pt x="79156" y="387772"/>
                    <a:pt x="131158" y="394696"/>
                    <a:pt x="186626" y="401621"/>
                  </a:cubicBezTo>
                  <a:cubicBezTo>
                    <a:pt x="221294" y="405083"/>
                    <a:pt x="259428" y="408545"/>
                    <a:pt x="294096" y="415470"/>
                  </a:cubicBezTo>
                  <a:cubicBezTo>
                    <a:pt x="290629" y="412008"/>
                    <a:pt x="287162" y="412008"/>
                    <a:pt x="287162" y="408545"/>
                  </a:cubicBezTo>
                  <a:cubicBezTo>
                    <a:pt x="172759" y="301216"/>
                    <a:pt x="99957" y="148877"/>
                    <a:pt x="68756" y="0"/>
                  </a:cubicBezTo>
                  <a:close/>
                </a:path>
              </a:pathLst>
            </a:custGeom>
            <a:gradFill>
              <a:gsLst>
                <a:gs pos="16000">
                  <a:srgbClr val="00B050"/>
                </a:gs>
                <a:gs pos="20000">
                  <a:srgbClr val="00B050">
                    <a:alpha val="10000"/>
                  </a:srgbClr>
                </a:gs>
                <a:gs pos="100000">
                  <a:srgbClr val="92D050">
                    <a:alpha val="2000"/>
                  </a:srgbClr>
                </a:gs>
              </a:gsLst>
              <a:lin ang="10800000" scaled="0"/>
            </a:gradFill>
            <a:ln w="9525">
              <a:noFill/>
              <a:round/>
              <a:headEnd/>
              <a:tailEnd/>
            </a:ln>
          </p:spPr>
          <p:txBody>
            <a:bodyPr wrap="square" anchor="ctr">
              <a:noAutofit/>
            </a:bodyPr>
            <a:lstStyle/>
            <a:p>
              <a:pPr algn="ctr"/>
              <a:endParaRPr dirty="0">
                <a:latin typeface="思源黑体 CN Normal" panose="020B0400000000000000" pitchFamily="34" charset="-122"/>
              </a:endParaRPr>
            </a:p>
          </p:txBody>
        </p:sp>
      </p:grpSp>
      <p:grpSp>
        <p:nvGrpSpPr>
          <p:cNvPr id="5" name="组合 4">
            <a:extLst>
              <a:ext uri="{FF2B5EF4-FFF2-40B4-BE49-F238E27FC236}">
                <a16:creationId xmlns:a16="http://schemas.microsoft.com/office/drawing/2014/main" id="{995D6862-B596-8FA3-1FCC-61CE4CCC0351}"/>
              </a:ext>
            </a:extLst>
          </p:cNvPr>
          <p:cNvGrpSpPr/>
          <p:nvPr/>
        </p:nvGrpSpPr>
        <p:grpSpPr>
          <a:xfrm>
            <a:off x="1007554" y="3435675"/>
            <a:ext cx="496692" cy="511152"/>
            <a:chOff x="1005499" y="3882294"/>
            <a:chExt cx="496692" cy="511152"/>
          </a:xfrm>
        </p:grpSpPr>
        <p:sp>
          <p:nvSpPr>
            <p:cNvPr id="6" name="任意多边形: 形状 5">
              <a:extLst>
                <a:ext uri="{FF2B5EF4-FFF2-40B4-BE49-F238E27FC236}">
                  <a16:creationId xmlns:a16="http://schemas.microsoft.com/office/drawing/2014/main" id="{B1DCB43A-CFDC-3CBD-8B0E-7BDC770A3629}"/>
                </a:ext>
              </a:extLst>
            </p:cNvPr>
            <p:cNvSpPr/>
            <p:nvPr/>
          </p:nvSpPr>
          <p:spPr>
            <a:xfrm rot="2149706" flipH="1">
              <a:off x="1008683" y="3882294"/>
              <a:ext cx="379232" cy="323254"/>
            </a:xfrm>
            <a:custGeom>
              <a:avLst/>
              <a:gdLst>
                <a:gd name="connsiteX0" fmla="*/ 369829 w 379232"/>
                <a:gd name="connsiteY0" fmla="*/ 65427 h 323254"/>
                <a:gd name="connsiteX1" fmla="*/ 367955 w 379232"/>
                <a:gd name="connsiteY1" fmla="*/ 73817 h 323254"/>
                <a:gd name="connsiteX2" fmla="*/ 307111 w 379232"/>
                <a:gd name="connsiteY2" fmla="*/ 165450 h 323254"/>
                <a:gd name="connsiteX3" fmla="*/ 173206 w 379232"/>
                <a:gd name="connsiteY3" fmla="*/ 180852 h 323254"/>
                <a:gd name="connsiteX4" fmla="*/ 156958 w 379232"/>
                <a:gd name="connsiteY4" fmla="*/ 194316 h 323254"/>
                <a:gd name="connsiteX5" fmla="*/ 156163 w 379232"/>
                <a:gd name="connsiteY5" fmla="*/ 193237 h 323254"/>
                <a:gd name="connsiteX6" fmla="*/ 111188 w 379232"/>
                <a:gd name="connsiteY6" fmla="*/ 232246 h 323254"/>
                <a:gd name="connsiteX7" fmla="*/ 107477 w 379232"/>
                <a:gd name="connsiteY7" fmla="*/ 235321 h 323254"/>
                <a:gd name="connsiteX8" fmla="*/ 56200 w 379232"/>
                <a:gd name="connsiteY8" fmla="*/ 296470 h 323254"/>
                <a:gd name="connsiteX9" fmla="*/ 44144 w 379232"/>
                <a:gd name="connsiteY9" fmla="*/ 316042 h 323254"/>
                <a:gd name="connsiteX10" fmla="*/ 40972 w 379232"/>
                <a:gd name="connsiteY10" fmla="*/ 320046 h 323254"/>
                <a:gd name="connsiteX11" fmla="*/ 39284 w 379232"/>
                <a:gd name="connsiteY11" fmla="*/ 323254 h 323254"/>
                <a:gd name="connsiteX12" fmla="*/ 0 w 379232"/>
                <a:gd name="connsiteY12" fmla="*/ 294892 h 323254"/>
                <a:gd name="connsiteX13" fmla="*/ 15746 w 379232"/>
                <a:gd name="connsiteY13" fmla="*/ 268997 h 323254"/>
                <a:gd name="connsiteX14" fmla="*/ 136436 w 379232"/>
                <a:gd name="connsiteY14" fmla="*/ 147610 h 323254"/>
                <a:gd name="connsiteX15" fmla="*/ 143846 w 379232"/>
                <a:gd name="connsiteY15" fmla="*/ 143141 h 323254"/>
                <a:gd name="connsiteX16" fmla="*/ 143847 w 379232"/>
                <a:gd name="connsiteY16" fmla="*/ 143140 h 323254"/>
                <a:gd name="connsiteX17" fmla="*/ 205114 w 379232"/>
                <a:gd name="connsiteY17" fmla="*/ 106196 h 323254"/>
                <a:gd name="connsiteX18" fmla="*/ 276501 w 379232"/>
                <a:gd name="connsiteY18" fmla="*/ 78451 h 323254"/>
                <a:gd name="connsiteX19" fmla="*/ 330998 w 379232"/>
                <a:gd name="connsiteY19" fmla="*/ 68258 h 323254"/>
                <a:gd name="connsiteX20" fmla="*/ 348464 w 379232"/>
                <a:gd name="connsiteY20" fmla="*/ 64991 h 323254"/>
                <a:gd name="connsiteX21" fmla="*/ 359192 w 379232"/>
                <a:gd name="connsiteY21" fmla="*/ 65210 h 323254"/>
                <a:gd name="connsiteX22" fmla="*/ 379232 w 379232"/>
                <a:gd name="connsiteY22" fmla="*/ 14707 h 323254"/>
                <a:gd name="connsiteX23" fmla="*/ 377257 w 379232"/>
                <a:gd name="connsiteY23" fmla="*/ 32163 h 323254"/>
                <a:gd name="connsiteX24" fmla="*/ 369828 w 379232"/>
                <a:gd name="connsiteY24" fmla="*/ 65427 h 323254"/>
                <a:gd name="connsiteX25" fmla="*/ 359192 w 379232"/>
                <a:gd name="connsiteY25" fmla="*/ 65210 h 323254"/>
                <a:gd name="connsiteX26" fmla="*/ 348463 w 379232"/>
                <a:gd name="connsiteY26" fmla="*/ 64991 h 323254"/>
                <a:gd name="connsiteX27" fmla="*/ 330998 w 379232"/>
                <a:gd name="connsiteY27" fmla="*/ 68258 h 323254"/>
                <a:gd name="connsiteX28" fmla="*/ 276501 w 379232"/>
                <a:gd name="connsiteY28" fmla="*/ 78450 h 323254"/>
                <a:gd name="connsiteX29" fmla="*/ 205113 w 379232"/>
                <a:gd name="connsiteY29" fmla="*/ 106195 h 323254"/>
                <a:gd name="connsiteX30" fmla="*/ 143847 w 379232"/>
                <a:gd name="connsiteY30" fmla="*/ 143140 h 323254"/>
                <a:gd name="connsiteX31" fmla="*/ 150185 w 379232"/>
                <a:gd name="connsiteY31" fmla="*/ 115959 h 323254"/>
                <a:gd name="connsiteX32" fmla="*/ 212066 w 379232"/>
                <a:gd name="connsiteY32" fmla="*/ 21074 h 323254"/>
                <a:gd name="connsiteX33" fmla="*/ 379232 w 379232"/>
                <a:gd name="connsiteY33" fmla="*/ 14707 h 323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79232" h="323254">
                  <a:moveTo>
                    <a:pt x="369829" y="65427"/>
                  </a:moveTo>
                  <a:lnTo>
                    <a:pt x="367955" y="73817"/>
                  </a:lnTo>
                  <a:cubicBezTo>
                    <a:pt x="358187" y="106082"/>
                    <a:pt x="340155" y="143768"/>
                    <a:pt x="307111" y="165450"/>
                  </a:cubicBezTo>
                  <a:cubicBezTo>
                    <a:pt x="264975" y="193156"/>
                    <a:pt x="208620" y="188166"/>
                    <a:pt x="173206" y="180852"/>
                  </a:cubicBezTo>
                  <a:lnTo>
                    <a:pt x="156958" y="194316"/>
                  </a:lnTo>
                  <a:lnTo>
                    <a:pt x="156163" y="193237"/>
                  </a:lnTo>
                  <a:lnTo>
                    <a:pt x="111188" y="232246"/>
                  </a:lnTo>
                  <a:lnTo>
                    <a:pt x="107477" y="235321"/>
                  </a:lnTo>
                  <a:cubicBezTo>
                    <a:pt x="88063" y="254897"/>
                    <a:pt x="71059" y="275583"/>
                    <a:pt x="56200" y="296470"/>
                  </a:cubicBezTo>
                  <a:lnTo>
                    <a:pt x="44144" y="316042"/>
                  </a:lnTo>
                  <a:lnTo>
                    <a:pt x="40972" y="320046"/>
                  </a:lnTo>
                  <a:lnTo>
                    <a:pt x="39284" y="323254"/>
                  </a:lnTo>
                  <a:lnTo>
                    <a:pt x="0" y="294892"/>
                  </a:lnTo>
                  <a:lnTo>
                    <a:pt x="15746" y="268997"/>
                  </a:lnTo>
                  <a:cubicBezTo>
                    <a:pt x="50850" y="220375"/>
                    <a:pt x="92028" y="179641"/>
                    <a:pt x="136436" y="147610"/>
                  </a:cubicBezTo>
                  <a:lnTo>
                    <a:pt x="143846" y="143141"/>
                  </a:lnTo>
                  <a:lnTo>
                    <a:pt x="143847" y="143140"/>
                  </a:lnTo>
                  <a:lnTo>
                    <a:pt x="205114" y="106196"/>
                  </a:lnTo>
                  <a:cubicBezTo>
                    <a:pt x="228577" y="94635"/>
                    <a:pt x="252491" y="85352"/>
                    <a:pt x="276501" y="78451"/>
                  </a:cubicBezTo>
                  <a:lnTo>
                    <a:pt x="330998" y="68258"/>
                  </a:lnTo>
                  <a:lnTo>
                    <a:pt x="348464" y="64991"/>
                  </a:lnTo>
                  <a:lnTo>
                    <a:pt x="359192" y="65210"/>
                  </a:lnTo>
                  <a:close/>
                  <a:moveTo>
                    <a:pt x="379232" y="14707"/>
                  </a:moveTo>
                  <a:cubicBezTo>
                    <a:pt x="379232" y="14707"/>
                    <a:pt x="378855" y="21418"/>
                    <a:pt x="377257" y="32163"/>
                  </a:cubicBezTo>
                  <a:lnTo>
                    <a:pt x="369828" y="65427"/>
                  </a:lnTo>
                  <a:lnTo>
                    <a:pt x="359192" y="65210"/>
                  </a:lnTo>
                  <a:lnTo>
                    <a:pt x="348463" y="64991"/>
                  </a:lnTo>
                  <a:lnTo>
                    <a:pt x="330998" y="68258"/>
                  </a:lnTo>
                  <a:lnTo>
                    <a:pt x="276501" y="78450"/>
                  </a:lnTo>
                  <a:cubicBezTo>
                    <a:pt x="252490" y="85352"/>
                    <a:pt x="228576" y="94634"/>
                    <a:pt x="205113" y="106195"/>
                  </a:cubicBezTo>
                  <a:lnTo>
                    <a:pt x="143847" y="143140"/>
                  </a:lnTo>
                  <a:lnTo>
                    <a:pt x="150185" y="115959"/>
                  </a:lnTo>
                  <a:cubicBezTo>
                    <a:pt x="159736" y="83024"/>
                    <a:pt x="177879" y="43530"/>
                    <a:pt x="212066" y="21074"/>
                  </a:cubicBezTo>
                  <a:cubicBezTo>
                    <a:pt x="278158" y="-22291"/>
                    <a:pt x="379232" y="14707"/>
                    <a:pt x="379232" y="14707"/>
                  </a:cubicBezTo>
                  <a:close/>
                </a:path>
              </a:pathLst>
            </a:custGeom>
            <a:gradFill>
              <a:gsLst>
                <a:gs pos="100000">
                  <a:srgbClr val="4AF85F"/>
                </a:gs>
                <a:gs pos="3000">
                  <a:srgbClr val="82FA9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latin typeface="思源黑体 CN Normal" panose="020B0400000000000000" pitchFamily="34" charset="-122"/>
              </a:endParaRPr>
            </a:p>
          </p:txBody>
        </p:sp>
        <p:sp>
          <p:nvSpPr>
            <p:cNvPr id="7" name="任意多边形: 形状 6">
              <a:extLst>
                <a:ext uri="{FF2B5EF4-FFF2-40B4-BE49-F238E27FC236}">
                  <a16:creationId xmlns:a16="http://schemas.microsoft.com/office/drawing/2014/main" id="{C1AB2FD7-9030-46F3-8241-FFCE99911AF5}"/>
                </a:ext>
              </a:extLst>
            </p:cNvPr>
            <p:cNvSpPr/>
            <p:nvPr/>
          </p:nvSpPr>
          <p:spPr>
            <a:xfrm>
              <a:off x="1005499" y="4199399"/>
              <a:ext cx="496692" cy="194047"/>
            </a:xfrm>
            <a:custGeom>
              <a:avLst/>
              <a:gdLst>
                <a:gd name="connsiteX0" fmla="*/ 304012 w 602885"/>
                <a:gd name="connsiteY0" fmla="*/ 0 h 235534"/>
                <a:gd name="connsiteX1" fmla="*/ 321920 w 602885"/>
                <a:gd name="connsiteY1" fmla="*/ 7450 h 235534"/>
                <a:gd name="connsiteX2" fmla="*/ 330071 w 602885"/>
                <a:gd name="connsiteY2" fmla="*/ 17892 h 235534"/>
                <a:gd name="connsiteX3" fmla="*/ 330071 w 602885"/>
                <a:gd name="connsiteY3" fmla="*/ 17952 h 235534"/>
                <a:gd name="connsiteX4" fmla="*/ 330167 w 602885"/>
                <a:gd name="connsiteY4" fmla="*/ 18015 h 235534"/>
                <a:gd name="connsiteX5" fmla="*/ 332889 w 602885"/>
                <a:gd name="connsiteY5" fmla="*/ 21503 h 235534"/>
                <a:gd name="connsiteX6" fmla="*/ 335360 w 602885"/>
                <a:gd name="connsiteY6" fmla="*/ 21583 h 235534"/>
                <a:gd name="connsiteX7" fmla="*/ 352488 w 602885"/>
                <a:gd name="connsiteY7" fmla="*/ 36947 h 235534"/>
                <a:gd name="connsiteX8" fmla="*/ 361587 w 602885"/>
                <a:gd name="connsiteY8" fmla="*/ 46209 h 235534"/>
                <a:gd name="connsiteX9" fmla="*/ 370791 w 602885"/>
                <a:gd name="connsiteY9" fmla="*/ 47779 h 235534"/>
                <a:gd name="connsiteX10" fmla="*/ 381948 w 602885"/>
                <a:gd name="connsiteY10" fmla="*/ 51547 h 235534"/>
                <a:gd name="connsiteX11" fmla="*/ 407886 w 602885"/>
                <a:gd name="connsiteY11" fmla="*/ 75095 h 235534"/>
                <a:gd name="connsiteX12" fmla="*/ 423226 w 602885"/>
                <a:gd name="connsiteY12" fmla="*/ 82630 h 235534"/>
                <a:gd name="connsiteX13" fmla="*/ 432430 w 602885"/>
                <a:gd name="connsiteY13" fmla="*/ 81374 h 235534"/>
                <a:gd name="connsiteX14" fmla="*/ 490721 w 602885"/>
                <a:gd name="connsiteY14" fmla="*/ 121562 h 235534"/>
                <a:gd name="connsiteX15" fmla="*/ 497973 w 602885"/>
                <a:gd name="connsiteY15" fmla="*/ 119051 h 235534"/>
                <a:gd name="connsiteX16" fmla="*/ 514428 w 602885"/>
                <a:gd name="connsiteY16" fmla="*/ 113399 h 235534"/>
                <a:gd name="connsiteX17" fmla="*/ 595032 w 602885"/>
                <a:gd name="connsiteY17" fmla="*/ 182159 h 235534"/>
                <a:gd name="connsiteX18" fmla="*/ 600611 w 602885"/>
                <a:gd name="connsiteY18" fmla="*/ 216382 h 235534"/>
                <a:gd name="connsiteX19" fmla="*/ 574951 w 602885"/>
                <a:gd name="connsiteY19" fmla="*/ 235534 h 235534"/>
                <a:gd name="connsiteX20" fmla="*/ 27736 w 602885"/>
                <a:gd name="connsiteY20" fmla="*/ 235534 h 235534"/>
                <a:gd name="connsiteX21" fmla="*/ 2076 w 602885"/>
                <a:gd name="connsiteY21" fmla="*/ 216382 h 235534"/>
                <a:gd name="connsiteX22" fmla="*/ 7934 w 602885"/>
                <a:gd name="connsiteY22" fmla="*/ 182159 h 235534"/>
                <a:gd name="connsiteX23" fmla="*/ 88538 w 602885"/>
                <a:gd name="connsiteY23" fmla="*/ 113399 h 235534"/>
                <a:gd name="connsiteX24" fmla="*/ 104993 w 602885"/>
                <a:gd name="connsiteY24" fmla="*/ 119051 h 235534"/>
                <a:gd name="connsiteX25" fmla="*/ 112245 w 602885"/>
                <a:gd name="connsiteY25" fmla="*/ 121562 h 235534"/>
                <a:gd name="connsiteX26" fmla="*/ 170536 w 602885"/>
                <a:gd name="connsiteY26" fmla="*/ 81374 h 235534"/>
                <a:gd name="connsiteX27" fmla="*/ 179461 w 602885"/>
                <a:gd name="connsiteY27" fmla="*/ 82630 h 235534"/>
                <a:gd name="connsiteX28" fmla="*/ 195080 w 602885"/>
                <a:gd name="connsiteY28" fmla="*/ 75095 h 235534"/>
                <a:gd name="connsiteX29" fmla="*/ 220739 w 602885"/>
                <a:gd name="connsiteY29" fmla="*/ 51547 h 235534"/>
                <a:gd name="connsiteX30" fmla="*/ 232175 w 602885"/>
                <a:gd name="connsiteY30" fmla="*/ 47779 h 235534"/>
                <a:gd name="connsiteX31" fmla="*/ 241100 w 602885"/>
                <a:gd name="connsiteY31" fmla="*/ 46209 h 235534"/>
                <a:gd name="connsiteX32" fmla="*/ 267875 w 602885"/>
                <a:gd name="connsiteY32" fmla="*/ 21092 h 235534"/>
                <a:gd name="connsiteX33" fmla="*/ 269407 w 602885"/>
                <a:gd name="connsiteY33" fmla="*/ 20117 h 235534"/>
                <a:gd name="connsiteX34" fmla="*/ 276393 w 602885"/>
                <a:gd name="connsiteY34" fmla="*/ 19892 h 235534"/>
                <a:gd name="connsiteX35" fmla="*/ 286105 w 602885"/>
                <a:gd name="connsiteY35" fmla="*/ 7450 h 235534"/>
                <a:gd name="connsiteX36" fmla="*/ 304012 w 602885"/>
                <a:gd name="connsiteY36" fmla="*/ 0 h 235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2885" h="235534">
                  <a:moveTo>
                    <a:pt x="304012" y="0"/>
                  </a:moveTo>
                  <a:cubicBezTo>
                    <a:pt x="310146" y="0"/>
                    <a:pt x="316136" y="2565"/>
                    <a:pt x="321920" y="7450"/>
                  </a:cubicBezTo>
                  <a:lnTo>
                    <a:pt x="330071" y="17892"/>
                  </a:lnTo>
                  <a:lnTo>
                    <a:pt x="330071" y="17952"/>
                  </a:lnTo>
                  <a:lnTo>
                    <a:pt x="330167" y="18015"/>
                  </a:lnTo>
                  <a:lnTo>
                    <a:pt x="332889" y="21503"/>
                  </a:lnTo>
                  <a:lnTo>
                    <a:pt x="335360" y="21583"/>
                  </a:lnTo>
                  <a:lnTo>
                    <a:pt x="352488" y="36947"/>
                  </a:lnTo>
                  <a:cubicBezTo>
                    <a:pt x="356776" y="41029"/>
                    <a:pt x="359635" y="44012"/>
                    <a:pt x="361587" y="46209"/>
                  </a:cubicBezTo>
                  <a:cubicBezTo>
                    <a:pt x="364376" y="46837"/>
                    <a:pt x="368281" y="47465"/>
                    <a:pt x="370791" y="47779"/>
                  </a:cubicBezTo>
                  <a:cubicBezTo>
                    <a:pt x="374696" y="48093"/>
                    <a:pt x="378601" y="49349"/>
                    <a:pt x="381948" y="51547"/>
                  </a:cubicBezTo>
                  <a:cubicBezTo>
                    <a:pt x="391988" y="57512"/>
                    <a:pt x="402029" y="65048"/>
                    <a:pt x="407886" y="75095"/>
                  </a:cubicBezTo>
                  <a:cubicBezTo>
                    <a:pt x="412070" y="77920"/>
                    <a:pt x="419321" y="81374"/>
                    <a:pt x="423226" y="82630"/>
                  </a:cubicBezTo>
                  <a:cubicBezTo>
                    <a:pt x="426294" y="82002"/>
                    <a:pt x="429362" y="81374"/>
                    <a:pt x="432430" y="81374"/>
                  </a:cubicBezTo>
                  <a:cubicBezTo>
                    <a:pt x="454742" y="81374"/>
                    <a:pt x="478449" y="103352"/>
                    <a:pt x="490721" y="121562"/>
                  </a:cubicBezTo>
                  <a:cubicBezTo>
                    <a:pt x="493510" y="120935"/>
                    <a:pt x="496299" y="119679"/>
                    <a:pt x="497973" y="119051"/>
                  </a:cubicBezTo>
                  <a:cubicBezTo>
                    <a:pt x="502714" y="115283"/>
                    <a:pt x="508292" y="113399"/>
                    <a:pt x="514428" y="113399"/>
                  </a:cubicBezTo>
                  <a:cubicBezTo>
                    <a:pt x="524469" y="113399"/>
                    <a:pt x="535067" y="113399"/>
                    <a:pt x="595032" y="182159"/>
                  </a:cubicBezTo>
                  <a:cubicBezTo>
                    <a:pt x="602842" y="191264"/>
                    <a:pt x="605073" y="204765"/>
                    <a:pt x="600611" y="216382"/>
                  </a:cubicBezTo>
                  <a:cubicBezTo>
                    <a:pt x="596148" y="227999"/>
                    <a:pt x="586107" y="235534"/>
                    <a:pt x="574951" y="235534"/>
                  </a:cubicBezTo>
                  <a:lnTo>
                    <a:pt x="27736" y="235534"/>
                  </a:lnTo>
                  <a:cubicBezTo>
                    <a:pt x="16580" y="235534"/>
                    <a:pt x="6539" y="227999"/>
                    <a:pt x="2076" y="216382"/>
                  </a:cubicBezTo>
                  <a:cubicBezTo>
                    <a:pt x="-2107" y="204765"/>
                    <a:pt x="124" y="191264"/>
                    <a:pt x="7934" y="182159"/>
                  </a:cubicBezTo>
                  <a:cubicBezTo>
                    <a:pt x="67620" y="113399"/>
                    <a:pt x="78218" y="113399"/>
                    <a:pt x="88538" y="113399"/>
                  </a:cubicBezTo>
                  <a:cubicBezTo>
                    <a:pt x="94395" y="113399"/>
                    <a:pt x="100252" y="115283"/>
                    <a:pt x="104993" y="119051"/>
                  </a:cubicBezTo>
                  <a:cubicBezTo>
                    <a:pt x="106388" y="119679"/>
                    <a:pt x="109456" y="120935"/>
                    <a:pt x="112245" y="121562"/>
                  </a:cubicBezTo>
                  <a:cubicBezTo>
                    <a:pt x="124517" y="103352"/>
                    <a:pt x="147945" y="81374"/>
                    <a:pt x="170536" y="81374"/>
                  </a:cubicBezTo>
                  <a:cubicBezTo>
                    <a:pt x="173604" y="81374"/>
                    <a:pt x="176672" y="82002"/>
                    <a:pt x="179461" y="82630"/>
                  </a:cubicBezTo>
                  <a:cubicBezTo>
                    <a:pt x="183645" y="81374"/>
                    <a:pt x="190618" y="77920"/>
                    <a:pt x="195080" y="75095"/>
                  </a:cubicBezTo>
                  <a:cubicBezTo>
                    <a:pt x="200937" y="65048"/>
                    <a:pt x="210978" y="57512"/>
                    <a:pt x="220739" y="51547"/>
                  </a:cubicBezTo>
                  <a:cubicBezTo>
                    <a:pt x="224365" y="49349"/>
                    <a:pt x="228270" y="48093"/>
                    <a:pt x="232175" y="47779"/>
                  </a:cubicBezTo>
                  <a:cubicBezTo>
                    <a:pt x="234964" y="47465"/>
                    <a:pt x="238589" y="46837"/>
                    <a:pt x="241100" y="46209"/>
                  </a:cubicBezTo>
                  <a:cubicBezTo>
                    <a:pt x="245283" y="41814"/>
                    <a:pt x="252535" y="34278"/>
                    <a:pt x="267875" y="21092"/>
                  </a:cubicBezTo>
                  <a:lnTo>
                    <a:pt x="269407" y="20117"/>
                  </a:lnTo>
                  <a:lnTo>
                    <a:pt x="276393" y="19892"/>
                  </a:lnTo>
                  <a:lnTo>
                    <a:pt x="286105" y="7450"/>
                  </a:lnTo>
                  <a:cubicBezTo>
                    <a:pt x="291889" y="2565"/>
                    <a:pt x="297878" y="0"/>
                    <a:pt x="304012" y="0"/>
                  </a:cubicBezTo>
                  <a:close/>
                </a:path>
              </a:pathLst>
            </a:custGeom>
            <a:solidFill>
              <a:srgbClr val="994D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latin typeface="思源黑体 CN Normal" panose="020B0400000000000000" pitchFamily="34" charset="-122"/>
              </a:endParaRPr>
            </a:p>
          </p:txBody>
        </p:sp>
      </p:grpSp>
      <p:sp>
        <p:nvSpPr>
          <p:cNvPr id="8" name="文本框 7">
            <a:extLst>
              <a:ext uri="{FF2B5EF4-FFF2-40B4-BE49-F238E27FC236}">
                <a16:creationId xmlns:a16="http://schemas.microsoft.com/office/drawing/2014/main" id="{7C74990D-2C87-FE4C-34DE-AF84143CB7EB}"/>
              </a:ext>
            </a:extLst>
          </p:cNvPr>
          <p:cNvSpPr txBox="1"/>
          <p:nvPr/>
        </p:nvSpPr>
        <p:spPr>
          <a:xfrm>
            <a:off x="527140" y="4038636"/>
            <a:ext cx="1467068" cy="400110"/>
          </a:xfrm>
          <a:prstGeom prst="rect">
            <a:avLst/>
          </a:prstGeom>
          <a:noFill/>
        </p:spPr>
        <p:txBody>
          <a:bodyPr wrap="none" rtlCol="0">
            <a:spAutoFit/>
          </a:bodyPr>
          <a:lstStyle/>
          <a:p>
            <a:pPr algn="ctr"/>
            <a:r>
              <a:rPr lang="zh-CN" altLang="en-US" sz="2000" b="1" dirty="0">
                <a:solidFill>
                  <a:srgbClr val="D07B21"/>
                </a:solidFill>
                <a:latin typeface="思源黑体 CN Heavy" panose="020B0A00000000000000" pitchFamily="34" charset="-122"/>
                <a:ea typeface="思源黑体 CN Heavy" panose="020B0A00000000000000" pitchFamily="34" charset="-122"/>
              </a:rPr>
              <a:t>我是大标题</a:t>
            </a:r>
          </a:p>
        </p:txBody>
      </p:sp>
      <p:sp>
        <p:nvSpPr>
          <p:cNvPr id="9" name="文本框 8">
            <a:extLst>
              <a:ext uri="{FF2B5EF4-FFF2-40B4-BE49-F238E27FC236}">
                <a16:creationId xmlns:a16="http://schemas.microsoft.com/office/drawing/2014/main" id="{F4CA86AD-1A7A-7282-537E-F1D3EF8D6DCA}"/>
              </a:ext>
            </a:extLst>
          </p:cNvPr>
          <p:cNvSpPr txBox="1"/>
          <p:nvPr/>
        </p:nvSpPr>
        <p:spPr>
          <a:xfrm>
            <a:off x="178549" y="4470552"/>
            <a:ext cx="2164251" cy="584775"/>
          </a:xfrm>
          <a:prstGeom prst="rect">
            <a:avLst/>
          </a:prstGeom>
          <a:noFill/>
        </p:spPr>
        <p:txBody>
          <a:bodyPr wrap="square" rtlCol="0">
            <a:spAutoFit/>
          </a:bodyPr>
          <a:lstStyle/>
          <a:p>
            <a:pPr algn="ctr"/>
            <a:r>
              <a:rPr lang="zh-CN" altLang="en-US" sz="1600" dirty="0">
                <a:latin typeface="思源黑体 CN Normal" panose="020B0400000000000000" pitchFamily="34" charset="-122"/>
                <a:ea typeface="思源黑体 CN Normal" panose="020B0400000000000000" pitchFamily="34" charset="-122"/>
              </a:rPr>
              <a:t>我是我是正文</a:t>
            </a:r>
            <a:endParaRPr lang="en-US" altLang="zh-CN" sz="1600" dirty="0">
              <a:latin typeface="思源黑体 CN Normal" panose="020B0400000000000000" pitchFamily="34" charset="-122"/>
              <a:ea typeface="思源黑体 CN Normal" panose="020B0400000000000000" pitchFamily="34" charset="-122"/>
            </a:endParaRPr>
          </a:p>
          <a:p>
            <a:pPr algn="ctr"/>
            <a:r>
              <a:rPr lang="zh-CN" altLang="en-US" sz="1600" dirty="0">
                <a:latin typeface="思源黑体 CN Normal" panose="020B0400000000000000" pitchFamily="34" charset="-122"/>
                <a:ea typeface="思源黑体 CN Normal" panose="020B0400000000000000" pitchFamily="34" charset="-122"/>
              </a:rPr>
              <a:t>正文我是正文正</a:t>
            </a:r>
          </a:p>
        </p:txBody>
      </p:sp>
      <p:grpSp>
        <p:nvGrpSpPr>
          <p:cNvPr id="10" name="组合 9">
            <a:extLst>
              <a:ext uri="{FF2B5EF4-FFF2-40B4-BE49-F238E27FC236}">
                <a16:creationId xmlns:a16="http://schemas.microsoft.com/office/drawing/2014/main" id="{150D796A-DCE3-AAE7-306F-D0FD34046622}"/>
              </a:ext>
            </a:extLst>
          </p:cNvPr>
          <p:cNvGrpSpPr/>
          <p:nvPr/>
        </p:nvGrpSpPr>
        <p:grpSpPr>
          <a:xfrm>
            <a:off x="3120453" y="3171286"/>
            <a:ext cx="638524" cy="775541"/>
            <a:chOff x="2444379" y="3617905"/>
            <a:chExt cx="638524" cy="775541"/>
          </a:xfrm>
        </p:grpSpPr>
        <p:grpSp>
          <p:nvGrpSpPr>
            <p:cNvPr id="11" name="组合 10">
              <a:extLst>
                <a:ext uri="{FF2B5EF4-FFF2-40B4-BE49-F238E27FC236}">
                  <a16:creationId xmlns:a16="http://schemas.microsoft.com/office/drawing/2014/main" id="{9DCEE144-3100-E086-3888-249FD544D23F}"/>
                </a:ext>
              </a:extLst>
            </p:cNvPr>
            <p:cNvGrpSpPr/>
            <p:nvPr/>
          </p:nvGrpSpPr>
          <p:grpSpPr>
            <a:xfrm>
              <a:off x="2444379" y="3617905"/>
              <a:ext cx="547571" cy="591552"/>
              <a:chOff x="6121079" y="4829603"/>
              <a:chExt cx="547571" cy="591552"/>
            </a:xfrm>
          </p:grpSpPr>
          <p:sp>
            <p:nvSpPr>
              <p:cNvPr id="13" name="任意多边形: 形状 12">
                <a:extLst>
                  <a:ext uri="{FF2B5EF4-FFF2-40B4-BE49-F238E27FC236}">
                    <a16:creationId xmlns:a16="http://schemas.microsoft.com/office/drawing/2014/main" id="{0EB21624-32B5-EE33-D4A2-63A7A25B37AD}"/>
                  </a:ext>
                </a:extLst>
              </p:cNvPr>
              <p:cNvSpPr/>
              <p:nvPr/>
            </p:nvSpPr>
            <p:spPr>
              <a:xfrm>
                <a:off x="6454764" y="4966128"/>
                <a:ext cx="213886" cy="253769"/>
              </a:xfrm>
              <a:custGeom>
                <a:avLst/>
                <a:gdLst>
                  <a:gd name="connsiteX0" fmla="*/ 291396 w 338474"/>
                  <a:gd name="connsiteY0" fmla="*/ 0 h 401588"/>
                  <a:gd name="connsiteX1" fmla="*/ 313150 w 338474"/>
                  <a:gd name="connsiteY1" fmla="*/ 1256 h 401588"/>
                  <a:gd name="connsiteX2" fmla="*/ 337415 w 338474"/>
                  <a:gd name="connsiteY2" fmla="*/ 28258 h 401588"/>
                  <a:gd name="connsiteX3" fmla="*/ 251512 w 338474"/>
                  <a:gd name="connsiteY3" fmla="*/ 286656 h 401588"/>
                  <a:gd name="connsiteX4" fmla="*/ 138555 w 338474"/>
                  <a:gd name="connsiteY4" fmla="*/ 350079 h 401588"/>
                  <a:gd name="connsiteX5" fmla="*/ 74685 w 338474"/>
                  <a:gd name="connsiteY5" fmla="*/ 326217 h 401588"/>
                  <a:gd name="connsiteX6" fmla="*/ 37207 w 338474"/>
                  <a:gd name="connsiteY6" fmla="*/ 365581 h 401588"/>
                  <a:gd name="connsiteX7" fmla="*/ 25790 w 338474"/>
                  <a:gd name="connsiteY7" fmla="*/ 401588 h 401588"/>
                  <a:gd name="connsiteX8" fmla="*/ 23861 w 338474"/>
                  <a:gd name="connsiteY8" fmla="*/ 397258 h 401588"/>
                  <a:gd name="connsiteX9" fmla="*/ 0 w 338474"/>
                  <a:gd name="connsiteY9" fmla="*/ 318286 h 401588"/>
                  <a:gd name="connsiteX10" fmla="*/ 38427 w 338474"/>
                  <a:gd name="connsiteY10" fmla="*/ 278179 h 401588"/>
                  <a:gd name="connsiteX11" fmla="*/ 27550 w 338474"/>
                  <a:gd name="connsiteY11" fmla="*/ 230455 h 401588"/>
                  <a:gd name="connsiteX12" fmla="*/ 83889 w 338474"/>
                  <a:gd name="connsiteY12" fmla="*/ 97959 h 401588"/>
                  <a:gd name="connsiteX13" fmla="*/ 291396 w 338474"/>
                  <a:gd name="connsiteY13" fmla="*/ 0 h 401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38474" h="401588">
                    <a:moveTo>
                      <a:pt x="291396" y="0"/>
                    </a:moveTo>
                    <a:cubicBezTo>
                      <a:pt x="304504" y="0"/>
                      <a:pt x="312314" y="1256"/>
                      <a:pt x="313150" y="1256"/>
                    </a:cubicBezTo>
                    <a:cubicBezTo>
                      <a:pt x="325701" y="3140"/>
                      <a:pt x="335742" y="14129"/>
                      <a:pt x="337415" y="28258"/>
                    </a:cubicBezTo>
                    <a:cubicBezTo>
                      <a:pt x="337973" y="34223"/>
                      <a:pt x="352755" y="172685"/>
                      <a:pt x="251512" y="286656"/>
                    </a:cubicBezTo>
                    <a:cubicBezTo>
                      <a:pt x="214139" y="328729"/>
                      <a:pt x="176207" y="350079"/>
                      <a:pt x="138555" y="350079"/>
                    </a:cubicBezTo>
                    <a:cubicBezTo>
                      <a:pt x="109548" y="350079"/>
                      <a:pt x="87794" y="337206"/>
                      <a:pt x="74685" y="326217"/>
                    </a:cubicBezTo>
                    <a:cubicBezTo>
                      <a:pt x="58369" y="338776"/>
                      <a:pt x="45749" y="352041"/>
                      <a:pt x="37207" y="365581"/>
                    </a:cubicBezTo>
                    <a:lnTo>
                      <a:pt x="25790" y="401588"/>
                    </a:lnTo>
                    <a:lnTo>
                      <a:pt x="23861" y="397258"/>
                    </a:lnTo>
                    <a:lnTo>
                      <a:pt x="0" y="318286"/>
                    </a:lnTo>
                    <a:lnTo>
                      <a:pt x="38427" y="278179"/>
                    </a:lnTo>
                    <a:cubicBezTo>
                      <a:pt x="32849" y="265306"/>
                      <a:pt x="28387" y="249294"/>
                      <a:pt x="27550" y="230455"/>
                    </a:cubicBezTo>
                    <a:cubicBezTo>
                      <a:pt x="25876" y="186499"/>
                      <a:pt x="44842" y="141915"/>
                      <a:pt x="83889" y="97959"/>
                    </a:cubicBezTo>
                    <a:cubicBezTo>
                      <a:pt x="162262" y="9419"/>
                      <a:pt x="255138" y="0"/>
                      <a:pt x="291396" y="0"/>
                    </a:cubicBezTo>
                    <a:close/>
                  </a:path>
                </a:pathLst>
              </a:custGeom>
              <a:gradFill>
                <a:gsLst>
                  <a:gs pos="0">
                    <a:srgbClr val="4AF85F"/>
                  </a:gs>
                  <a:gs pos="100000">
                    <a:srgbClr val="00B05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latin typeface="思源黑体 CN Normal" panose="020B0400000000000000" pitchFamily="34" charset="-122"/>
                </a:endParaRPr>
              </a:p>
            </p:txBody>
          </p:sp>
          <p:sp>
            <p:nvSpPr>
              <p:cNvPr id="14" name="任意多边形: 形状 13">
                <a:extLst>
                  <a:ext uri="{FF2B5EF4-FFF2-40B4-BE49-F238E27FC236}">
                    <a16:creationId xmlns:a16="http://schemas.microsoft.com/office/drawing/2014/main" id="{57C0A125-DD4B-D9CB-7CF0-8A78D803FD87}"/>
                  </a:ext>
                </a:extLst>
              </p:cNvPr>
              <p:cNvSpPr/>
              <p:nvPr/>
            </p:nvSpPr>
            <p:spPr>
              <a:xfrm>
                <a:off x="6121079" y="4829603"/>
                <a:ext cx="377375" cy="591552"/>
              </a:xfrm>
              <a:custGeom>
                <a:avLst/>
                <a:gdLst>
                  <a:gd name="connsiteX0" fmla="*/ 46957 w 377375"/>
                  <a:gd name="connsiteY0" fmla="*/ 0 h 591552"/>
                  <a:gd name="connsiteX1" fmla="*/ 254742 w 377375"/>
                  <a:gd name="connsiteY1" fmla="*/ 97959 h 591552"/>
                  <a:gd name="connsiteX2" fmla="*/ 310803 w 377375"/>
                  <a:gd name="connsiteY2" fmla="*/ 230455 h 591552"/>
                  <a:gd name="connsiteX3" fmla="*/ 301599 w 377375"/>
                  <a:gd name="connsiteY3" fmla="*/ 274725 h 591552"/>
                  <a:gd name="connsiteX4" fmla="*/ 347897 w 377375"/>
                  <a:gd name="connsiteY4" fmla="*/ 322135 h 591552"/>
                  <a:gd name="connsiteX5" fmla="*/ 351585 w 377375"/>
                  <a:gd name="connsiteY5" fmla="*/ 318286 h 591552"/>
                  <a:gd name="connsiteX6" fmla="*/ 375446 w 377375"/>
                  <a:gd name="connsiteY6" fmla="*/ 397258 h 591552"/>
                  <a:gd name="connsiteX7" fmla="*/ 377375 w 377375"/>
                  <a:gd name="connsiteY7" fmla="*/ 401588 h 591552"/>
                  <a:gd name="connsiteX8" fmla="*/ 375788 w 377375"/>
                  <a:gd name="connsiteY8" fmla="*/ 406594 h 591552"/>
                  <a:gd name="connsiteX9" fmla="*/ 375788 w 377375"/>
                  <a:gd name="connsiteY9" fmla="*/ 590092 h 591552"/>
                  <a:gd name="connsiteX10" fmla="*/ 354918 w 377375"/>
                  <a:gd name="connsiteY10" fmla="*/ 591552 h 591552"/>
                  <a:gd name="connsiteX11" fmla="*/ 320007 w 377375"/>
                  <a:gd name="connsiteY11" fmla="*/ 589110 h 591552"/>
                  <a:gd name="connsiteX12" fmla="*/ 320007 w 377375"/>
                  <a:gd name="connsiteY12" fmla="*/ 406594 h 591552"/>
                  <a:gd name="connsiteX13" fmla="*/ 266735 w 377375"/>
                  <a:gd name="connsiteY13" fmla="*/ 323705 h 591552"/>
                  <a:gd name="connsiteX14" fmla="*/ 199798 w 377375"/>
                  <a:gd name="connsiteY14" fmla="*/ 350079 h 591552"/>
                  <a:gd name="connsiteX15" fmla="*/ 86840 w 377375"/>
                  <a:gd name="connsiteY15" fmla="*/ 286656 h 591552"/>
                  <a:gd name="connsiteX16" fmla="*/ 1216 w 377375"/>
                  <a:gd name="connsiteY16" fmla="*/ 28258 h 591552"/>
                  <a:gd name="connsiteX17" fmla="*/ 25202 w 377375"/>
                  <a:gd name="connsiteY17" fmla="*/ 1256 h 591552"/>
                  <a:gd name="connsiteX18" fmla="*/ 46957 w 377375"/>
                  <a:gd name="connsiteY18" fmla="*/ 0 h 591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77375" h="591552">
                    <a:moveTo>
                      <a:pt x="46957" y="0"/>
                    </a:moveTo>
                    <a:cubicBezTo>
                      <a:pt x="83215" y="0"/>
                      <a:pt x="176091" y="9419"/>
                      <a:pt x="254742" y="97959"/>
                    </a:cubicBezTo>
                    <a:cubicBezTo>
                      <a:pt x="293510" y="141915"/>
                      <a:pt x="312476" y="186499"/>
                      <a:pt x="310803" y="230455"/>
                    </a:cubicBezTo>
                    <a:cubicBezTo>
                      <a:pt x="310245" y="247724"/>
                      <a:pt x="306340" y="262481"/>
                      <a:pt x="301599" y="274725"/>
                    </a:cubicBezTo>
                    <a:cubicBezTo>
                      <a:pt x="320564" y="289168"/>
                      <a:pt x="336183" y="305181"/>
                      <a:pt x="347897" y="322135"/>
                    </a:cubicBezTo>
                    <a:lnTo>
                      <a:pt x="351585" y="318286"/>
                    </a:lnTo>
                    <a:lnTo>
                      <a:pt x="375446" y="397258"/>
                    </a:lnTo>
                    <a:lnTo>
                      <a:pt x="377375" y="401588"/>
                    </a:lnTo>
                    <a:lnTo>
                      <a:pt x="375788" y="406594"/>
                    </a:lnTo>
                    <a:lnTo>
                      <a:pt x="375788" y="590092"/>
                    </a:lnTo>
                    <a:lnTo>
                      <a:pt x="354918" y="591552"/>
                    </a:lnTo>
                    <a:lnTo>
                      <a:pt x="320007" y="589110"/>
                    </a:lnTo>
                    <a:lnTo>
                      <a:pt x="320007" y="406594"/>
                    </a:lnTo>
                    <a:cubicBezTo>
                      <a:pt x="320007" y="378336"/>
                      <a:pt x="301041" y="349451"/>
                      <a:pt x="266735" y="323705"/>
                    </a:cubicBezTo>
                    <a:cubicBezTo>
                      <a:pt x="253627" y="335322"/>
                      <a:pt x="231035" y="350079"/>
                      <a:pt x="199798" y="350079"/>
                    </a:cubicBezTo>
                    <a:cubicBezTo>
                      <a:pt x="162145" y="350079"/>
                      <a:pt x="124214" y="328729"/>
                      <a:pt x="86840" y="286656"/>
                    </a:cubicBezTo>
                    <a:cubicBezTo>
                      <a:pt x="-14403" y="172685"/>
                      <a:pt x="379" y="34223"/>
                      <a:pt x="1216" y="28258"/>
                    </a:cubicBezTo>
                    <a:cubicBezTo>
                      <a:pt x="2611" y="14129"/>
                      <a:pt x="12651" y="3140"/>
                      <a:pt x="25202" y="1256"/>
                    </a:cubicBezTo>
                    <a:cubicBezTo>
                      <a:pt x="26039" y="1256"/>
                      <a:pt x="33848" y="0"/>
                      <a:pt x="46957" y="0"/>
                    </a:cubicBezTo>
                    <a:close/>
                  </a:path>
                </a:pathLst>
              </a:custGeom>
              <a:gradFill>
                <a:gsLst>
                  <a:gs pos="0">
                    <a:srgbClr val="4AF85F"/>
                  </a:gs>
                  <a:gs pos="100000">
                    <a:srgbClr val="00B05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latin typeface="思源黑体 CN Normal" panose="020B0400000000000000" pitchFamily="34" charset="-122"/>
                </a:endParaRPr>
              </a:p>
            </p:txBody>
          </p:sp>
        </p:grpSp>
        <p:sp>
          <p:nvSpPr>
            <p:cNvPr id="12" name="任意多边形: 形状 11">
              <a:extLst>
                <a:ext uri="{FF2B5EF4-FFF2-40B4-BE49-F238E27FC236}">
                  <a16:creationId xmlns:a16="http://schemas.microsoft.com/office/drawing/2014/main" id="{16FBF5A5-F967-B2FB-026E-D99879968408}"/>
                </a:ext>
              </a:extLst>
            </p:cNvPr>
            <p:cNvSpPr/>
            <p:nvPr/>
          </p:nvSpPr>
          <p:spPr>
            <a:xfrm>
              <a:off x="2480018" y="4157912"/>
              <a:ext cx="602885" cy="235534"/>
            </a:xfrm>
            <a:custGeom>
              <a:avLst/>
              <a:gdLst>
                <a:gd name="connsiteX0" fmla="*/ 304012 w 602885"/>
                <a:gd name="connsiteY0" fmla="*/ 0 h 235534"/>
                <a:gd name="connsiteX1" fmla="*/ 321920 w 602885"/>
                <a:gd name="connsiteY1" fmla="*/ 7450 h 235534"/>
                <a:gd name="connsiteX2" fmla="*/ 330071 w 602885"/>
                <a:gd name="connsiteY2" fmla="*/ 17892 h 235534"/>
                <a:gd name="connsiteX3" fmla="*/ 330071 w 602885"/>
                <a:gd name="connsiteY3" fmla="*/ 17952 h 235534"/>
                <a:gd name="connsiteX4" fmla="*/ 330167 w 602885"/>
                <a:gd name="connsiteY4" fmla="*/ 18015 h 235534"/>
                <a:gd name="connsiteX5" fmla="*/ 332889 w 602885"/>
                <a:gd name="connsiteY5" fmla="*/ 21503 h 235534"/>
                <a:gd name="connsiteX6" fmla="*/ 335360 w 602885"/>
                <a:gd name="connsiteY6" fmla="*/ 21583 h 235534"/>
                <a:gd name="connsiteX7" fmla="*/ 352488 w 602885"/>
                <a:gd name="connsiteY7" fmla="*/ 36947 h 235534"/>
                <a:gd name="connsiteX8" fmla="*/ 361587 w 602885"/>
                <a:gd name="connsiteY8" fmla="*/ 46209 h 235534"/>
                <a:gd name="connsiteX9" fmla="*/ 370791 w 602885"/>
                <a:gd name="connsiteY9" fmla="*/ 47779 h 235534"/>
                <a:gd name="connsiteX10" fmla="*/ 381948 w 602885"/>
                <a:gd name="connsiteY10" fmla="*/ 51547 h 235534"/>
                <a:gd name="connsiteX11" fmla="*/ 407886 w 602885"/>
                <a:gd name="connsiteY11" fmla="*/ 75095 h 235534"/>
                <a:gd name="connsiteX12" fmla="*/ 423226 w 602885"/>
                <a:gd name="connsiteY12" fmla="*/ 82630 h 235534"/>
                <a:gd name="connsiteX13" fmla="*/ 432430 w 602885"/>
                <a:gd name="connsiteY13" fmla="*/ 81374 h 235534"/>
                <a:gd name="connsiteX14" fmla="*/ 490721 w 602885"/>
                <a:gd name="connsiteY14" fmla="*/ 121562 h 235534"/>
                <a:gd name="connsiteX15" fmla="*/ 497973 w 602885"/>
                <a:gd name="connsiteY15" fmla="*/ 119051 h 235534"/>
                <a:gd name="connsiteX16" fmla="*/ 514428 w 602885"/>
                <a:gd name="connsiteY16" fmla="*/ 113399 h 235534"/>
                <a:gd name="connsiteX17" fmla="*/ 595032 w 602885"/>
                <a:gd name="connsiteY17" fmla="*/ 182159 h 235534"/>
                <a:gd name="connsiteX18" fmla="*/ 600611 w 602885"/>
                <a:gd name="connsiteY18" fmla="*/ 216382 h 235534"/>
                <a:gd name="connsiteX19" fmla="*/ 574951 w 602885"/>
                <a:gd name="connsiteY19" fmla="*/ 235534 h 235534"/>
                <a:gd name="connsiteX20" fmla="*/ 27736 w 602885"/>
                <a:gd name="connsiteY20" fmla="*/ 235534 h 235534"/>
                <a:gd name="connsiteX21" fmla="*/ 2076 w 602885"/>
                <a:gd name="connsiteY21" fmla="*/ 216382 h 235534"/>
                <a:gd name="connsiteX22" fmla="*/ 7934 w 602885"/>
                <a:gd name="connsiteY22" fmla="*/ 182159 h 235534"/>
                <a:gd name="connsiteX23" fmla="*/ 88538 w 602885"/>
                <a:gd name="connsiteY23" fmla="*/ 113399 h 235534"/>
                <a:gd name="connsiteX24" fmla="*/ 104993 w 602885"/>
                <a:gd name="connsiteY24" fmla="*/ 119051 h 235534"/>
                <a:gd name="connsiteX25" fmla="*/ 112245 w 602885"/>
                <a:gd name="connsiteY25" fmla="*/ 121562 h 235534"/>
                <a:gd name="connsiteX26" fmla="*/ 170536 w 602885"/>
                <a:gd name="connsiteY26" fmla="*/ 81374 h 235534"/>
                <a:gd name="connsiteX27" fmla="*/ 179461 w 602885"/>
                <a:gd name="connsiteY27" fmla="*/ 82630 h 235534"/>
                <a:gd name="connsiteX28" fmla="*/ 195080 w 602885"/>
                <a:gd name="connsiteY28" fmla="*/ 75095 h 235534"/>
                <a:gd name="connsiteX29" fmla="*/ 220739 w 602885"/>
                <a:gd name="connsiteY29" fmla="*/ 51547 h 235534"/>
                <a:gd name="connsiteX30" fmla="*/ 232175 w 602885"/>
                <a:gd name="connsiteY30" fmla="*/ 47779 h 235534"/>
                <a:gd name="connsiteX31" fmla="*/ 241100 w 602885"/>
                <a:gd name="connsiteY31" fmla="*/ 46209 h 235534"/>
                <a:gd name="connsiteX32" fmla="*/ 267875 w 602885"/>
                <a:gd name="connsiteY32" fmla="*/ 21092 h 235534"/>
                <a:gd name="connsiteX33" fmla="*/ 269407 w 602885"/>
                <a:gd name="connsiteY33" fmla="*/ 20117 h 235534"/>
                <a:gd name="connsiteX34" fmla="*/ 276393 w 602885"/>
                <a:gd name="connsiteY34" fmla="*/ 19892 h 235534"/>
                <a:gd name="connsiteX35" fmla="*/ 286105 w 602885"/>
                <a:gd name="connsiteY35" fmla="*/ 7450 h 235534"/>
                <a:gd name="connsiteX36" fmla="*/ 304012 w 602885"/>
                <a:gd name="connsiteY36" fmla="*/ 0 h 235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2885" h="235534">
                  <a:moveTo>
                    <a:pt x="304012" y="0"/>
                  </a:moveTo>
                  <a:cubicBezTo>
                    <a:pt x="310146" y="0"/>
                    <a:pt x="316136" y="2565"/>
                    <a:pt x="321920" y="7450"/>
                  </a:cubicBezTo>
                  <a:lnTo>
                    <a:pt x="330071" y="17892"/>
                  </a:lnTo>
                  <a:lnTo>
                    <a:pt x="330071" y="17952"/>
                  </a:lnTo>
                  <a:lnTo>
                    <a:pt x="330167" y="18015"/>
                  </a:lnTo>
                  <a:lnTo>
                    <a:pt x="332889" y="21503"/>
                  </a:lnTo>
                  <a:lnTo>
                    <a:pt x="335360" y="21583"/>
                  </a:lnTo>
                  <a:lnTo>
                    <a:pt x="352488" y="36947"/>
                  </a:lnTo>
                  <a:cubicBezTo>
                    <a:pt x="356776" y="41029"/>
                    <a:pt x="359635" y="44012"/>
                    <a:pt x="361587" y="46209"/>
                  </a:cubicBezTo>
                  <a:cubicBezTo>
                    <a:pt x="364376" y="46837"/>
                    <a:pt x="368281" y="47465"/>
                    <a:pt x="370791" y="47779"/>
                  </a:cubicBezTo>
                  <a:cubicBezTo>
                    <a:pt x="374696" y="48093"/>
                    <a:pt x="378601" y="49349"/>
                    <a:pt x="381948" y="51547"/>
                  </a:cubicBezTo>
                  <a:cubicBezTo>
                    <a:pt x="391988" y="57512"/>
                    <a:pt x="402029" y="65048"/>
                    <a:pt x="407886" y="75095"/>
                  </a:cubicBezTo>
                  <a:cubicBezTo>
                    <a:pt x="412070" y="77920"/>
                    <a:pt x="419321" y="81374"/>
                    <a:pt x="423226" y="82630"/>
                  </a:cubicBezTo>
                  <a:cubicBezTo>
                    <a:pt x="426294" y="82002"/>
                    <a:pt x="429362" y="81374"/>
                    <a:pt x="432430" y="81374"/>
                  </a:cubicBezTo>
                  <a:cubicBezTo>
                    <a:pt x="454742" y="81374"/>
                    <a:pt x="478449" y="103352"/>
                    <a:pt x="490721" y="121562"/>
                  </a:cubicBezTo>
                  <a:cubicBezTo>
                    <a:pt x="493510" y="120935"/>
                    <a:pt x="496299" y="119679"/>
                    <a:pt x="497973" y="119051"/>
                  </a:cubicBezTo>
                  <a:cubicBezTo>
                    <a:pt x="502714" y="115283"/>
                    <a:pt x="508292" y="113399"/>
                    <a:pt x="514428" y="113399"/>
                  </a:cubicBezTo>
                  <a:cubicBezTo>
                    <a:pt x="524469" y="113399"/>
                    <a:pt x="535067" y="113399"/>
                    <a:pt x="595032" y="182159"/>
                  </a:cubicBezTo>
                  <a:cubicBezTo>
                    <a:pt x="602842" y="191264"/>
                    <a:pt x="605073" y="204765"/>
                    <a:pt x="600611" y="216382"/>
                  </a:cubicBezTo>
                  <a:cubicBezTo>
                    <a:pt x="596148" y="227999"/>
                    <a:pt x="586107" y="235534"/>
                    <a:pt x="574951" y="235534"/>
                  </a:cubicBezTo>
                  <a:lnTo>
                    <a:pt x="27736" y="235534"/>
                  </a:lnTo>
                  <a:cubicBezTo>
                    <a:pt x="16580" y="235534"/>
                    <a:pt x="6539" y="227999"/>
                    <a:pt x="2076" y="216382"/>
                  </a:cubicBezTo>
                  <a:cubicBezTo>
                    <a:pt x="-2107" y="204765"/>
                    <a:pt x="124" y="191264"/>
                    <a:pt x="7934" y="182159"/>
                  </a:cubicBezTo>
                  <a:cubicBezTo>
                    <a:pt x="67620" y="113399"/>
                    <a:pt x="78218" y="113399"/>
                    <a:pt x="88538" y="113399"/>
                  </a:cubicBezTo>
                  <a:cubicBezTo>
                    <a:pt x="94395" y="113399"/>
                    <a:pt x="100252" y="115283"/>
                    <a:pt x="104993" y="119051"/>
                  </a:cubicBezTo>
                  <a:cubicBezTo>
                    <a:pt x="106388" y="119679"/>
                    <a:pt x="109456" y="120935"/>
                    <a:pt x="112245" y="121562"/>
                  </a:cubicBezTo>
                  <a:cubicBezTo>
                    <a:pt x="124517" y="103352"/>
                    <a:pt x="147945" y="81374"/>
                    <a:pt x="170536" y="81374"/>
                  </a:cubicBezTo>
                  <a:cubicBezTo>
                    <a:pt x="173604" y="81374"/>
                    <a:pt x="176672" y="82002"/>
                    <a:pt x="179461" y="82630"/>
                  </a:cubicBezTo>
                  <a:cubicBezTo>
                    <a:pt x="183645" y="81374"/>
                    <a:pt x="190618" y="77920"/>
                    <a:pt x="195080" y="75095"/>
                  </a:cubicBezTo>
                  <a:cubicBezTo>
                    <a:pt x="200937" y="65048"/>
                    <a:pt x="210978" y="57512"/>
                    <a:pt x="220739" y="51547"/>
                  </a:cubicBezTo>
                  <a:cubicBezTo>
                    <a:pt x="224365" y="49349"/>
                    <a:pt x="228270" y="48093"/>
                    <a:pt x="232175" y="47779"/>
                  </a:cubicBezTo>
                  <a:cubicBezTo>
                    <a:pt x="234964" y="47465"/>
                    <a:pt x="238589" y="46837"/>
                    <a:pt x="241100" y="46209"/>
                  </a:cubicBezTo>
                  <a:cubicBezTo>
                    <a:pt x="245283" y="41814"/>
                    <a:pt x="252535" y="34278"/>
                    <a:pt x="267875" y="21092"/>
                  </a:cubicBezTo>
                  <a:lnTo>
                    <a:pt x="269407" y="20117"/>
                  </a:lnTo>
                  <a:lnTo>
                    <a:pt x="276393" y="19892"/>
                  </a:lnTo>
                  <a:lnTo>
                    <a:pt x="286105" y="7450"/>
                  </a:lnTo>
                  <a:cubicBezTo>
                    <a:pt x="291889" y="2565"/>
                    <a:pt x="297878" y="0"/>
                    <a:pt x="304012" y="0"/>
                  </a:cubicBezTo>
                  <a:close/>
                </a:path>
              </a:pathLst>
            </a:custGeom>
            <a:solidFill>
              <a:srgbClr val="994D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latin typeface="思源黑体 CN Normal" panose="020B0400000000000000" pitchFamily="34" charset="-122"/>
              </a:endParaRPr>
            </a:p>
          </p:txBody>
        </p:sp>
      </p:grpSp>
      <p:sp>
        <p:nvSpPr>
          <p:cNvPr id="15" name="文本框 14">
            <a:extLst>
              <a:ext uri="{FF2B5EF4-FFF2-40B4-BE49-F238E27FC236}">
                <a16:creationId xmlns:a16="http://schemas.microsoft.com/office/drawing/2014/main" id="{E0246DA0-719B-905D-48C6-52E045226D1D}"/>
              </a:ext>
            </a:extLst>
          </p:cNvPr>
          <p:cNvSpPr txBox="1"/>
          <p:nvPr/>
        </p:nvSpPr>
        <p:spPr>
          <a:xfrm>
            <a:off x="2716364" y="4038636"/>
            <a:ext cx="1467068" cy="400110"/>
          </a:xfrm>
          <a:prstGeom prst="rect">
            <a:avLst/>
          </a:prstGeom>
          <a:noFill/>
        </p:spPr>
        <p:txBody>
          <a:bodyPr wrap="none" rtlCol="0">
            <a:spAutoFit/>
          </a:bodyPr>
          <a:lstStyle/>
          <a:p>
            <a:pPr algn="ctr"/>
            <a:r>
              <a:rPr lang="zh-CN" altLang="en-US" sz="2000" b="1" dirty="0">
                <a:solidFill>
                  <a:srgbClr val="D07B21"/>
                </a:solidFill>
                <a:latin typeface="思源黑体 CN Heavy" panose="020B0A00000000000000" pitchFamily="34" charset="-122"/>
                <a:ea typeface="思源黑体 CN Heavy" panose="020B0A00000000000000" pitchFamily="34" charset="-122"/>
              </a:rPr>
              <a:t>我是大标题</a:t>
            </a:r>
          </a:p>
        </p:txBody>
      </p:sp>
      <p:sp>
        <p:nvSpPr>
          <p:cNvPr id="16" name="文本框 15">
            <a:extLst>
              <a:ext uri="{FF2B5EF4-FFF2-40B4-BE49-F238E27FC236}">
                <a16:creationId xmlns:a16="http://schemas.microsoft.com/office/drawing/2014/main" id="{44B41C48-DD6D-0C87-A929-CBB1C1899116}"/>
              </a:ext>
            </a:extLst>
          </p:cNvPr>
          <p:cNvSpPr txBox="1"/>
          <p:nvPr/>
        </p:nvSpPr>
        <p:spPr>
          <a:xfrm>
            <a:off x="2367773" y="4470552"/>
            <a:ext cx="2164251" cy="584775"/>
          </a:xfrm>
          <a:prstGeom prst="rect">
            <a:avLst/>
          </a:prstGeom>
          <a:noFill/>
        </p:spPr>
        <p:txBody>
          <a:bodyPr wrap="square" rtlCol="0">
            <a:spAutoFit/>
          </a:bodyPr>
          <a:lstStyle/>
          <a:p>
            <a:pPr algn="ctr"/>
            <a:r>
              <a:rPr lang="zh-CN" altLang="en-US" sz="1600" dirty="0">
                <a:latin typeface="思源黑体 CN Normal" panose="020B0400000000000000" pitchFamily="34" charset="-122"/>
                <a:ea typeface="思源黑体 CN Normal" panose="020B0400000000000000" pitchFamily="34" charset="-122"/>
              </a:rPr>
              <a:t>我是我是正文</a:t>
            </a:r>
            <a:endParaRPr lang="en-US" altLang="zh-CN" sz="1600" dirty="0">
              <a:latin typeface="思源黑体 CN Normal" panose="020B0400000000000000" pitchFamily="34" charset="-122"/>
              <a:ea typeface="思源黑体 CN Normal" panose="020B0400000000000000" pitchFamily="34" charset="-122"/>
            </a:endParaRPr>
          </a:p>
          <a:p>
            <a:pPr algn="ctr"/>
            <a:r>
              <a:rPr lang="zh-CN" altLang="en-US" sz="1600" dirty="0">
                <a:latin typeface="思源黑体 CN Normal" panose="020B0400000000000000" pitchFamily="34" charset="-122"/>
                <a:ea typeface="思源黑体 CN Normal" panose="020B0400000000000000" pitchFamily="34" charset="-122"/>
              </a:rPr>
              <a:t>正文我是正文正</a:t>
            </a:r>
          </a:p>
        </p:txBody>
      </p:sp>
      <p:grpSp>
        <p:nvGrpSpPr>
          <p:cNvPr id="17" name="组合 16">
            <a:extLst>
              <a:ext uri="{FF2B5EF4-FFF2-40B4-BE49-F238E27FC236}">
                <a16:creationId xmlns:a16="http://schemas.microsoft.com/office/drawing/2014/main" id="{108E4054-A8FB-4893-5BA3-E6E549ACB001}"/>
              </a:ext>
            </a:extLst>
          </p:cNvPr>
          <p:cNvGrpSpPr/>
          <p:nvPr/>
        </p:nvGrpSpPr>
        <p:grpSpPr>
          <a:xfrm>
            <a:off x="5185752" y="2810056"/>
            <a:ext cx="939152" cy="1136771"/>
            <a:chOff x="3899564" y="2891110"/>
            <a:chExt cx="1241166" cy="1502336"/>
          </a:xfrm>
        </p:grpSpPr>
        <p:sp>
          <p:nvSpPr>
            <p:cNvPr id="18" name="branch_273379">
              <a:extLst>
                <a:ext uri="{FF2B5EF4-FFF2-40B4-BE49-F238E27FC236}">
                  <a16:creationId xmlns:a16="http://schemas.microsoft.com/office/drawing/2014/main" id="{900E0A48-4E3C-59F3-E7A5-CA079AB21095}"/>
                </a:ext>
              </a:extLst>
            </p:cNvPr>
            <p:cNvSpPr/>
            <p:nvPr/>
          </p:nvSpPr>
          <p:spPr>
            <a:xfrm rot="19450294">
              <a:off x="3899564" y="2891110"/>
              <a:ext cx="1231792" cy="1288277"/>
            </a:xfrm>
            <a:custGeom>
              <a:avLst/>
              <a:gdLst>
                <a:gd name="T0" fmla="*/ 4507 w 6465"/>
                <a:gd name="T1" fmla="*/ 3951 h 7086"/>
                <a:gd name="T2" fmla="*/ 3111 w 6465"/>
                <a:gd name="T3" fmla="*/ 4837 h 7086"/>
                <a:gd name="T4" fmla="*/ 1928 w 6465"/>
                <a:gd name="T5" fmla="*/ 5173 h 7086"/>
                <a:gd name="T6" fmla="*/ 1956 w 6465"/>
                <a:gd name="T7" fmla="*/ 5104 h 7086"/>
                <a:gd name="T8" fmla="*/ 4074 w 6465"/>
                <a:gd name="T9" fmla="*/ 2361 h 7086"/>
                <a:gd name="T10" fmla="*/ 5628 w 6465"/>
                <a:gd name="T11" fmla="*/ 2182 h 7086"/>
                <a:gd name="T12" fmla="*/ 6465 w 6465"/>
                <a:gd name="T13" fmla="*/ 430 h 7086"/>
                <a:gd name="T14" fmla="*/ 4525 w 6465"/>
                <a:gd name="T15" fmla="*/ 504 h 7086"/>
                <a:gd name="T16" fmla="*/ 3726 w 6465"/>
                <a:gd name="T17" fmla="*/ 1954 h 7086"/>
                <a:gd name="T18" fmla="*/ 2354 w 6465"/>
                <a:gd name="T19" fmla="*/ 3294 h 7086"/>
                <a:gd name="T20" fmla="*/ 1974 w 6465"/>
                <a:gd name="T21" fmla="*/ 3868 h 7086"/>
                <a:gd name="T22" fmla="*/ 1865 w 6465"/>
                <a:gd name="T23" fmla="*/ 3315 h 7086"/>
                <a:gd name="T24" fmla="*/ 2178 w 6465"/>
                <a:gd name="T25" fmla="*/ 1789 h 7086"/>
                <a:gd name="T26" fmla="*/ 776 w 6465"/>
                <a:gd name="T27" fmla="*/ 445 h 7086"/>
                <a:gd name="T28" fmla="*/ 239 w 6465"/>
                <a:gd name="T29" fmla="*/ 2312 h 7086"/>
                <a:gd name="T30" fmla="*/ 1370 w 6465"/>
                <a:gd name="T31" fmla="*/ 3526 h 7086"/>
                <a:gd name="T32" fmla="*/ 1368 w 6465"/>
                <a:gd name="T33" fmla="*/ 5147 h 7086"/>
                <a:gd name="T34" fmla="*/ 944 w 6465"/>
                <a:gd name="T35" fmla="*/ 6789 h 7086"/>
                <a:gd name="T36" fmla="*/ 1178 w 6465"/>
                <a:gd name="T37" fmla="*/ 7084 h 7086"/>
                <a:gd name="T38" fmla="*/ 1209 w 6465"/>
                <a:gd name="T39" fmla="*/ 7086 h 7086"/>
                <a:gd name="T40" fmla="*/ 1473 w 6465"/>
                <a:gd name="T41" fmla="*/ 6850 h 7086"/>
                <a:gd name="T42" fmla="*/ 1672 w 6465"/>
                <a:gd name="T43" fmla="*/ 5931 h 7086"/>
                <a:gd name="T44" fmla="*/ 3218 w 6465"/>
                <a:gd name="T45" fmla="*/ 5361 h 7086"/>
                <a:gd name="T46" fmla="*/ 4667 w 6465"/>
                <a:gd name="T47" fmla="*/ 5953 h 7086"/>
                <a:gd name="T48" fmla="*/ 6245 w 6465"/>
                <a:gd name="T49" fmla="*/ 4820 h 7086"/>
                <a:gd name="T50" fmla="*/ 4507 w 6465"/>
                <a:gd name="T51" fmla="*/ 3951 h 70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465" h="7086">
                  <a:moveTo>
                    <a:pt x="4507" y="3951"/>
                  </a:moveTo>
                  <a:cubicBezTo>
                    <a:pt x="3877" y="4002"/>
                    <a:pt x="3368" y="4519"/>
                    <a:pt x="3111" y="4837"/>
                  </a:cubicBezTo>
                  <a:cubicBezTo>
                    <a:pt x="2700" y="4886"/>
                    <a:pt x="2301" y="4999"/>
                    <a:pt x="1928" y="5173"/>
                  </a:cubicBezTo>
                  <a:cubicBezTo>
                    <a:pt x="1937" y="5150"/>
                    <a:pt x="1947" y="5127"/>
                    <a:pt x="1956" y="5104"/>
                  </a:cubicBezTo>
                  <a:cubicBezTo>
                    <a:pt x="2296" y="4266"/>
                    <a:pt x="2937" y="3125"/>
                    <a:pt x="4074" y="2361"/>
                  </a:cubicBezTo>
                  <a:cubicBezTo>
                    <a:pt x="4485" y="2446"/>
                    <a:pt x="5139" y="2504"/>
                    <a:pt x="5628" y="2182"/>
                  </a:cubicBezTo>
                  <a:cubicBezTo>
                    <a:pt x="6395" y="1678"/>
                    <a:pt x="6465" y="430"/>
                    <a:pt x="6465" y="430"/>
                  </a:cubicBezTo>
                  <a:cubicBezTo>
                    <a:pt x="6465" y="430"/>
                    <a:pt x="5292" y="0"/>
                    <a:pt x="4525" y="504"/>
                  </a:cubicBezTo>
                  <a:cubicBezTo>
                    <a:pt x="3996" y="852"/>
                    <a:pt x="3798" y="1552"/>
                    <a:pt x="3726" y="1954"/>
                  </a:cubicBezTo>
                  <a:cubicBezTo>
                    <a:pt x="3210" y="2309"/>
                    <a:pt x="2749" y="2759"/>
                    <a:pt x="2354" y="3294"/>
                  </a:cubicBezTo>
                  <a:cubicBezTo>
                    <a:pt x="2220" y="3476"/>
                    <a:pt x="2093" y="3668"/>
                    <a:pt x="1974" y="3868"/>
                  </a:cubicBezTo>
                  <a:cubicBezTo>
                    <a:pt x="1951" y="3682"/>
                    <a:pt x="1915" y="3497"/>
                    <a:pt x="1865" y="3315"/>
                  </a:cubicBezTo>
                  <a:cubicBezTo>
                    <a:pt x="2073" y="2951"/>
                    <a:pt x="2329" y="2351"/>
                    <a:pt x="2178" y="1789"/>
                  </a:cubicBezTo>
                  <a:cubicBezTo>
                    <a:pt x="1939" y="903"/>
                    <a:pt x="776" y="445"/>
                    <a:pt x="776" y="445"/>
                  </a:cubicBezTo>
                  <a:cubicBezTo>
                    <a:pt x="776" y="445"/>
                    <a:pt x="0" y="1425"/>
                    <a:pt x="239" y="2312"/>
                  </a:cubicBezTo>
                  <a:cubicBezTo>
                    <a:pt x="404" y="2925"/>
                    <a:pt x="1011" y="3333"/>
                    <a:pt x="1370" y="3526"/>
                  </a:cubicBezTo>
                  <a:cubicBezTo>
                    <a:pt x="1503" y="4060"/>
                    <a:pt x="1502" y="4616"/>
                    <a:pt x="1368" y="5147"/>
                  </a:cubicBezTo>
                  <a:cubicBezTo>
                    <a:pt x="1031" y="6058"/>
                    <a:pt x="948" y="6758"/>
                    <a:pt x="944" y="6789"/>
                  </a:cubicBezTo>
                  <a:cubicBezTo>
                    <a:pt x="927" y="6935"/>
                    <a:pt x="1032" y="7067"/>
                    <a:pt x="1178" y="7084"/>
                  </a:cubicBezTo>
                  <a:cubicBezTo>
                    <a:pt x="1188" y="7085"/>
                    <a:pt x="1199" y="7086"/>
                    <a:pt x="1209" y="7086"/>
                  </a:cubicBezTo>
                  <a:cubicBezTo>
                    <a:pt x="1342" y="7086"/>
                    <a:pt x="1457" y="6986"/>
                    <a:pt x="1473" y="6850"/>
                  </a:cubicBezTo>
                  <a:cubicBezTo>
                    <a:pt x="1474" y="6845"/>
                    <a:pt x="1518" y="6473"/>
                    <a:pt x="1672" y="5931"/>
                  </a:cubicBezTo>
                  <a:cubicBezTo>
                    <a:pt x="2131" y="5615"/>
                    <a:pt x="2662" y="5419"/>
                    <a:pt x="3218" y="5361"/>
                  </a:cubicBezTo>
                  <a:cubicBezTo>
                    <a:pt x="3536" y="5633"/>
                    <a:pt x="4083" y="6000"/>
                    <a:pt x="4667" y="5953"/>
                  </a:cubicBezTo>
                  <a:cubicBezTo>
                    <a:pt x="5582" y="5880"/>
                    <a:pt x="6245" y="4820"/>
                    <a:pt x="6245" y="4820"/>
                  </a:cubicBezTo>
                  <a:cubicBezTo>
                    <a:pt x="6245" y="4820"/>
                    <a:pt x="5423" y="3878"/>
                    <a:pt x="4507" y="3951"/>
                  </a:cubicBezTo>
                  <a:close/>
                </a:path>
              </a:pathLst>
            </a:custGeom>
            <a:gradFill>
              <a:gsLst>
                <a:gs pos="0">
                  <a:srgbClr val="4AF85F"/>
                </a:gs>
                <a:gs pos="100000">
                  <a:srgbClr val="007434"/>
                </a:gs>
                <a:gs pos="50000">
                  <a:srgbClr val="00B05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思源黑体 CN Normal" panose="020B0400000000000000" pitchFamily="34" charset="-122"/>
              </a:endParaRPr>
            </a:p>
          </p:txBody>
        </p:sp>
        <p:sp>
          <p:nvSpPr>
            <p:cNvPr id="19" name="任意多边形: 形状 18">
              <a:extLst>
                <a:ext uri="{FF2B5EF4-FFF2-40B4-BE49-F238E27FC236}">
                  <a16:creationId xmlns:a16="http://schemas.microsoft.com/office/drawing/2014/main" id="{802BF7EF-7D9A-EE48-4F84-49BF3196D9FC}"/>
                </a:ext>
              </a:extLst>
            </p:cNvPr>
            <p:cNvSpPr/>
            <p:nvPr/>
          </p:nvSpPr>
          <p:spPr>
            <a:xfrm>
              <a:off x="4060730" y="4177446"/>
              <a:ext cx="1080000" cy="216000"/>
            </a:xfrm>
            <a:custGeom>
              <a:avLst/>
              <a:gdLst>
                <a:gd name="connsiteX0" fmla="*/ 1007954 w 1604250"/>
                <a:gd name="connsiteY0" fmla="*/ 0 h 324730"/>
                <a:gd name="connsiteX1" fmla="*/ 1036709 w 1604250"/>
                <a:gd name="connsiteY1" fmla="*/ 0 h 324730"/>
                <a:gd name="connsiteX2" fmla="*/ 1259185 w 1604250"/>
                <a:gd name="connsiteY2" fmla="*/ 96957 h 324730"/>
                <a:gd name="connsiteX3" fmla="*/ 1351505 w 1604250"/>
                <a:gd name="connsiteY3" fmla="*/ 158517 h 324730"/>
                <a:gd name="connsiteX4" fmla="*/ 1416583 w 1604250"/>
                <a:gd name="connsiteY4" fmla="*/ 175447 h 324730"/>
                <a:gd name="connsiteX5" fmla="*/ 1602737 w 1604250"/>
                <a:gd name="connsiteY5" fmla="*/ 317035 h 324730"/>
                <a:gd name="connsiteX6" fmla="*/ 1604250 w 1604250"/>
                <a:gd name="connsiteY6" fmla="*/ 324730 h 324730"/>
                <a:gd name="connsiteX7" fmla="*/ 0 w 1604250"/>
                <a:gd name="connsiteY7" fmla="*/ 324730 h 324730"/>
                <a:gd name="connsiteX8" fmla="*/ 1514 w 1604250"/>
                <a:gd name="connsiteY8" fmla="*/ 315496 h 324730"/>
                <a:gd name="connsiteX9" fmla="*/ 105941 w 1604250"/>
                <a:gd name="connsiteY9" fmla="*/ 189298 h 324730"/>
                <a:gd name="connsiteX10" fmla="*/ 167992 w 1604250"/>
                <a:gd name="connsiteY10" fmla="*/ 175447 h 324730"/>
                <a:gd name="connsiteX11" fmla="*/ 219450 w 1604250"/>
                <a:gd name="connsiteY11" fmla="*/ 166213 h 324730"/>
                <a:gd name="connsiteX12" fmla="*/ 263339 w 1604250"/>
                <a:gd name="connsiteY12" fmla="*/ 110808 h 324730"/>
                <a:gd name="connsiteX13" fmla="*/ 320850 w 1604250"/>
                <a:gd name="connsiteY13" fmla="*/ 41553 h 324730"/>
                <a:gd name="connsiteX14" fmla="*/ 493383 w 1604250"/>
                <a:gd name="connsiteY14" fmla="*/ 29241 h 324730"/>
                <a:gd name="connsiteX15" fmla="*/ 525165 w 1604250"/>
                <a:gd name="connsiteY15" fmla="*/ 40014 h 324730"/>
                <a:gd name="connsiteX16" fmla="*/ 549452 w 1604250"/>
                <a:gd name="connsiteY16" fmla="*/ 48721 h 324730"/>
                <a:gd name="connsiteX17" fmla="*/ 550590 w 1604250"/>
                <a:gd name="connsiteY17" fmla="*/ 49339 h 324730"/>
                <a:gd name="connsiteX18" fmla="*/ 554951 w 1604250"/>
                <a:gd name="connsiteY18" fmla="*/ 50692 h 324730"/>
                <a:gd name="connsiteX19" fmla="*/ 580973 w 1604250"/>
                <a:gd name="connsiteY19" fmla="*/ 60021 h 324730"/>
                <a:gd name="connsiteX20" fmla="*/ 592009 w 1604250"/>
                <a:gd name="connsiteY20" fmla="*/ 62196 h 324730"/>
                <a:gd name="connsiteX21" fmla="*/ 627610 w 1604250"/>
                <a:gd name="connsiteY21" fmla="*/ 73247 h 324730"/>
                <a:gd name="connsiteX22" fmla="*/ 710303 w 1604250"/>
                <a:gd name="connsiteY22" fmla="*/ 81583 h 324730"/>
                <a:gd name="connsiteX23" fmla="*/ 870017 w 1604250"/>
                <a:gd name="connsiteY23" fmla="*/ 49339 h 324730"/>
                <a:gd name="connsiteX24" fmla="*/ 939560 w 1604250"/>
                <a:gd name="connsiteY24" fmla="*/ 11592 h 324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604250" h="324730">
                  <a:moveTo>
                    <a:pt x="1007954" y="0"/>
                  </a:moveTo>
                  <a:cubicBezTo>
                    <a:pt x="1017034" y="0"/>
                    <a:pt x="1027628" y="0"/>
                    <a:pt x="1036709" y="0"/>
                  </a:cubicBezTo>
                  <a:cubicBezTo>
                    <a:pt x="1129029" y="0"/>
                    <a:pt x="1192594" y="46170"/>
                    <a:pt x="1259185" y="96957"/>
                  </a:cubicBezTo>
                  <a:cubicBezTo>
                    <a:pt x="1289454" y="118503"/>
                    <a:pt x="1318209" y="140049"/>
                    <a:pt x="1351505" y="158517"/>
                  </a:cubicBezTo>
                  <a:cubicBezTo>
                    <a:pt x="1366640" y="167752"/>
                    <a:pt x="1389341" y="170830"/>
                    <a:pt x="1416583" y="175447"/>
                  </a:cubicBezTo>
                  <a:cubicBezTo>
                    <a:pt x="1487715" y="187759"/>
                    <a:pt x="1584575" y="204688"/>
                    <a:pt x="1602737" y="317035"/>
                  </a:cubicBezTo>
                  <a:lnTo>
                    <a:pt x="1604250" y="324730"/>
                  </a:lnTo>
                  <a:lnTo>
                    <a:pt x="0" y="324730"/>
                  </a:lnTo>
                  <a:lnTo>
                    <a:pt x="1514" y="315496"/>
                  </a:lnTo>
                  <a:cubicBezTo>
                    <a:pt x="13621" y="270865"/>
                    <a:pt x="49944" y="227773"/>
                    <a:pt x="105941" y="189298"/>
                  </a:cubicBezTo>
                  <a:cubicBezTo>
                    <a:pt x="125616" y="176986"/>
                    <a:pt x="146804" y="175447"/>
                    <a:pt x="167992" y="175447"/>
                  </a:cubicBezTo>
                  <a:cubicBezTo>
                    <a:pt x="187667" y="173908"/>
                    <a:pt x="204315" y="173908"/>
                    <a:pt x="219450" y="166213"/>
                  </a:cubicBezTo>
                  <a:cubicBezTo>
                    <a:pt x="240638" y="153900"/>
                    <a:pt x="251232" y="133893"/>
                    <a:pt x="263339" y="110808"/>
                  </a:cubicBezTo>
                  <a:cubicBezTo>
                    <a:pt x="275447" y="84645"/>
                    <a:pt x="289068" y="58482"/>
                    <a:pt x="320850" y="41553"/>
                  </a:cubicBezTo>
                  <a:cubicBezTo>
                    <a:pt x="367767" y="16929"/>
                    <a:pt x="429818" y="12312"/>
                    <a:pt x="493383" y="29241"/>
                  </a:cubicBezTo>
                  <a:cubicBezTo>
                    <a:pt x="499437" y="30780"/>
                    <a:pt x="511544" y="33858"/>
                    <a:pt x="525165" y="40014"/>
                  </a:cubicBezTo>
                  <a:lnTo>
                    <a:pt x="549452" y="48721"/>
                  </a:lnTo>
                  <a:lnTo>
                    <a:pt x="550590" y="49339"/>
                  </a:lnTo>
                  <a:lnTo>
                    <a:pt x="554951" y="50692"/>
                  </a:lnTo>
                  <a:lnTo>
                    <a:pt x="580973" y="60021"/>
                  </a:lnTo>
                  <a:lnTo>
                    <a:pt x="592009" y="62196"/>
                  </a:lnTo>
                  <a:lnTo>
                    <a:pt x="627610" y="73247"/>
                  </a:lnTo>
                  <a:cubicBezTo>
                    <a:pt x="654321" y="78713"/>
                    <a:pt x="681977" y="81583"/>
                    <a:pt x="710303" y="81583"/>
                  </a:cubicBezTo>
                  <a:cubicBezTo>
                    <a:pt x="766956" y="81583"/>
                    <a:pt x="820927" y="70102"/>
                    <a:pt x="870017" y="49339"/>
                  </a:cubicBezTo>
                  <a:lnTo>
                    <a:pt x="939560" y="11592"/>
                  </a:lnTo>
                  <a:close/>
                </a:path>
              </a:pathLst>
            </a:custGeom>
            <a:solidFill>
              <a:srgbClr val="994D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latin typeface="思源黑体 CN Normal" panose="020B0400000000000000" pitchFamily="34" charset="-122"/>
              </a:endParaRPr>
            </a:p>
          </p:txBody>
        </p:sp>
      </p:grpSp>
      <p:sp>
        <p:nvSpPr>
          <p:cNvPr id="20" name="文本框 19">
            <a:extLst>
              <a:ext uri="{FF2B5EF4-FFF2-40B4-BE49-F238E27FC236}">
                <a16:creationId xmlns:a16="http://schemas.microsoft.com/office/drawing/2014/main" id="{1EA49F45-C469-B604-936B-746C87968B63}"/>
              </a:ext>
            </a:extLst>
          </p:cNvPr>
          <p:cNvSpPr txBox="1"/>
          <p:nvPr/>
        </p:nvSpPr>
        <p:spPr>
          <a:xfrm>
            <a:off x="4905588" y="4038636"/>
            <a:ext cx="1467068" cy="400110"/>
          </a:xfrm>
          <a:prstGeom prst="rect">
            <a:avLst/>
          </a:prstGeom>
          <a:noFill/>
        </p:spPr>
        <p:txBody>
          <a:bodyPr wrap="none" rtlCol="0">
            <a:spAutoFit/>
          </a:bodyPr>
          <a:lstStyle/>
          <a:p>
            <a:pPr algn="ctr"/>
            <a:r>
              <a:rPr lang="zh-CN" altLang="en-US" sz="2000" b="1" dirty="0">
                <a:solidFill>
                  <a:srgbClr val="D07B21"/>
                </a:solidFill>
                <a:latin typeface="思源黑体 CN Heavy" panose="020B0A00000000000000" pitchFamily="34" charset="-122"/>
                <a:ea typeface="思源黑体 CN Heavy" panose="020B0A00000000000000" pitchFamily="34" charset="-122"/>
              </a:rPr>
              <a:t>我是大标题</a:t>
            </a:r>
          </a:p>
        </p:txBody>
      </p:sp>
      <p:sp>
        <p:nvSpPr>
          <p:cNvPr id="21" name="文本框 20">
            <a:extLst>
              <a:ext uri="{FF2B5EF4-FFF2-40B4-BE49-F238E27FC236}">
                <a16:creationId xmlns:a16="http://schemas.microsoft.com/office/drawing/2014/main" id="{695CB977-3A07-46F0-8F23-A12E48CCA7BA}"/>
              </a:ext>
            </a:extLst>
          </p:cNvPr>
          <p:cNvSpPr txBox="1"/>
          <p:nvPr/>
        </p:nvSpPr>
        <p:spPr>
          <a:xfrm>
            <a:off x="4556997" y="4470552"/>
            <a:ext cx="2164251" cy="584775"/>
          </a:xfrm>
          <a:prstGeom prst="rect">
            <a:avLst/>
          </a:prstGeom>
          <a:noFill/>
        </p:spPr>
        <p:txBody>
          <a:bodyPr wrap="square" rtlCol="0">
            <a:spAutoFit/>
          </a:bodyPr>
          <a:lstStyle/>
          <a:p>
            <a:pPr algn="ctr"/>
            <a:r>
              <a:rPr lang="zh-CN" altLang="en-US" sz="1600" dirty="0">
                <a:latin typeface="思源黑体 CN Normal" panose="020B0400000000000000" pitchFamily="34" charset="-122"/>
                <a:ea typeface="思源黑体 CN Normal" panose="020B0400000000000000" pitchFamily="34" charset="-122"/>
              </a:rPr>
              <a:t>我是我是正文</a:t>
            </a:r>
            <a:endParaRPr lang="en-US" altLang="zh-CN" sz="1600" dirty="0">
              <a:latin typeface="思源黑体 CN Normal" panose="020B0400000000000000" pitchFamily="34" charset="-122"/>
              <a:ea typeface="思源黑体 CN Normal" panose="020B0400000000000000" pitchFamily="34" charset="-122"/>
            </a:endParaRPr>
          </a:p>
          <a:p>
            <a:pPr algn="ctr"/>
            <a:r>
              <a:rPr lang="zh-CN" altLang="en-US" sz="1600" dirty="0">
                <a:latin typeface="思源黑体 CN Normal" panose="020B0400000000000000" pitchFamily="34" charset="-122"/>
                <a:ea typeface="思源黑体 CN Normal" panose="020B0400000000000000" pitchFamily="34" charset="-122"/>
              </a:rPr>
              <a:t>正文我是正文正</a:t>
            </a:r>
          </a:p>
        </p:txBody>
      </p:sp>
      <p:grpSp>
        <p:nvGrpSpPr>
          <p:cNvPr id="22" name="组合 21">
            <a:extLst>
              <a:ext uri="{FF2B5EF4-FFF2-40B4-BE49-F238E27FC236}">
                <a16:creationId xmlns:a16="http://schemas.microsoft.com/office/drawing/2014/main" id="{CEB64F86-5494-6E3C-0C5D-99A1EF705B79}"/>
              </a:ext>
            </a:extLst>
          </p:cNvPr>
          <p:cNvGrpSpPr/>
          <p:nvPr/>
        </p:nvGrpSpPr>
        <p:grpSpPr>
          <a:xfrm>
            <a:off x="7193925" y="2181284"/>
            <a:ext cx="1276394" cy="1765543"/>
            <a:chOff x="6044945" y="1701599"/>
            <a:chExt cx="1946063" cy="2691847"/>
          </a:xfrm>
        </p:grpSpPr>
        <p:sp>
          <p:nvSpPr>
            <p:cNvPr id="23" name="任意多边形: 形状 22">
              <a:extLst>
                <a:ext uri="{FF2B5EF4-FFF2-40B4-BE49-F238E27FC236}">
                  <a16:creationId xmlns:a16="http://schemas.microsoft.com/office/drawing/2014/main" id="{49FB8CC6-F4EF-9F44-A696-9E63C362B786}"/>
                </a:ext>
              </a:extLst>
            </p:cNvPr>
            <p:cNvSpPr/>
            <p:nvPr/>
          </p:nvSpPr>
          <p:spPr>
            <a:xfrm>
              <a:off x="6044945" y="1701599"/>
              <a:ext cx="1946063" cy="2456313"/>
            </a:xfrm>
            <a:custGeom>
              <a:avLst/>
              <a:gdLst>
                <a:gd name="connsiteX0" fmla="*/ 343707 w 1321730"/>
                <a:gd name="connsiteY0" fmla="*/ 2071 h 2027849"/>
                <a:gd name="connsiteX1" fmla="*/ 744769 w 1321730"/>
                <a:gd name="connsiteY1" fmla="*/ 428376 h 2027849"/>
                <a:gd name="connsiteX2" fmla="*/ 498078 w 1321730"/>
                <a:gd name="connsiteY2" fmla="*/ 217532 h 2027849"/>
                <a:gd name="connsiteX3" fmla="*/ 675151 w 1321730"/>
                <a:gd name="connsiteY3" fmla="*/ 402213 h 2027849"/>
                <a:gd name="connsiteX4" fmla="*/ 738715 w 1321730"/>
                <a:gd name="connsiteY4" fmla="*/ 574582 h 2027849"/>
                <a:gd name="connsiteX5" fmla="*/ 781092 w 1321730"/>
                <a:gd name="connsiteY5" fmla="*/ 1020893 h 2027849"/>
                <a:gd name="connsiteX6" fmla="*/ 923355 w 1321730"/>
                <a:gd name="connsiteY6" fmla="*/ 808510 h 2027849"/>
                <a:gd name="connsiteX7" fmla="*/ 1097401 w 1321730"/>
                <a:gd name="connsiteY7" fmla="*/ 720787 h 2027849"/>
                <a:gd name="connsiteX8" fmla="*/ 879466 w 1321730"/>
                <a:gd name="connsiteY8" fmla="*/ 799276 h 2027849"/>
                <a:gd name="connsiteX9" fmla="*/ 1254800 w 1321730"/>
                <a:gd name="connsiteY9" fmla="*/ 614596 h 2027849"/>
                <a:gd name="connsiteX10" fmla="*/ 1321391 w 1321730"/>
                <a:gd name="connsiteY10" fmla="*/ 679234 h 2027849"/>
                <a:gd name="connsiteX11" fmla="*/ 1272961 w 1321730"/>
                <a:gd name="connsiteY11" fmla="*/ 737716 h 2027849"/>
                <a:gd name="connsiteX12" fmla="*/ 1091348 w 1321730"/>
                <a:gd name="connsiteY12" fmla="*/ 833135 h 2027849"/>
                <a:gd name="connsiteX13" fmla="*/ 962705 w 1321730"/>
                <a:gd name="connsiteY13" fmla="*/ 836213 h 2027849"/>
                <a:gd name="connsiteX14" fmla="*/ 758390 w 1321730"/>
                <a:gd name="connsiteY14" fmla="*/ 1231737 h 2027849"/>
                <a:gd name="connsiteX15" fmla="*/ 693312 w 1321730"/>
                <a:gd name="connsiteY15" fmla="*/ 1490290 h 2027849"/>
                <a:gd name="connsiteX16" fmla="*/ 640342 w 1321730"/>
                <a:gd name="connsiteY16" fmla="*/ 1696517 h 2027849"/>
                <a:gd name="connsiteX17" fmla="*/ 909734 w 1321730"/>
                <a:gd name="connsiteY17" fmla="*/ 1394872 h 2027849"/>
                <a:gd name="connsiteX18" fmla="*/ 1056538 w 1321730"/>
                <a:gd name="connsiteY18" fmla="*/ 1351780 h 2027849"/>
                <a:gd name="connsiteX19" fmla="*/ 829522 w 1321730"/>
                <a:gd name="connsiteY19" fmla="*/ 1404106 h 2027849"/>
                <a:gd name="connsiteX20" fmla="*/ 1224531 w 1321730"/>
                <a:gd name="connsiteY20" fmla="*/ 1267134 h 2027849"/>
                <a:gd name="connsiteX21" fmla="*/ 1283555 w 1321730"/>
                <a:gd name="connsiteY21" fmla="*/ 1337928 h 2027849"/>
                <a:gd name="connsiteX22" fmla="*/ 1227558 w 1321730"/>
                <a:gd name="connsiteY22" fmla="*/ 1390255 h 2027849"/>
                <a:gd name="connsiteX23" fmla="*/ 1036864 w 1321730"/>
                <a:gd name="connsiteY23" fmla="*/ 1462588 h 2027849"/>
                <a:gd name="connsiteX24" fmla="*/ 897627 w 1321730"/>
                <a:gd name="connsiteY24" fmla="*/ 1447198 h 2027849"/>
                <a:gd name="connsiteX25" fmla="*/ 880979 w 1321730"/>
                <a:gd name="connsiteY25" fmla="*/ 1456432 h 2027849"/>
                <a:gd name="connsiteX26" fmla="*/ 781092 w 1321730"/>
                <a:gd name="connsiteY26" fmla="*/ 1531843 h 2027849"/>
                <a:gd name="connsiteX27" fmla="*/ 625207 w 1321730"/>
                <a:gd name="connsiteY27" fmla="*/ 1841183 h 2027849"/>
                <a:gd name="connsiteX28" fmla="*/ 606100 w 1321730"/>
                <a:gd name="connsiteY28" fmla="*/ 1921596 h 2027849"/>
                <a:gd name="connsiteX29" fmla="*/ 605932 w 1321730"/>
                <a:gd name="connsiteY29" fmla="*/ 1934972 h 2027849"/>
                <a:gd name="connsiteX30" fmla="*/ 601059 w 1321730"/>
                <a:gd name="connsiteY30" fmla="*/ 1975429 h 2027849"/>
                <a:gd name="connsiteX31" fmla="*/ 605820 w 1321730"/>
                <a:gd name="connsiteY31" fmla="*/ 2014951 h 2027849"/>
                <a:gd name="connsiteX32" fmla="*/ 588053 w 1321730"/>
                <a:gd name="connsiteY32" fmla="*/ 2020049 h 2027849"/>
                <a:gd name="connsiteX33" fmla="*/ 470500 w 1321730"/>
                <a:gd name="connsiteY33" fmla="*/ 2026989 h 2027849"/>
                <a:gd name="connsiteX34" fmla="*/ 461775 w 1321730"/>
                <a:gd name="connsiteY34" fmla="*/ 2025749 h 2027849"/>
                <a:gd name="connsiteX35" fmla="*/ 474052 w 1321730"/>
                <a:gd name="connsiteY35" fmla="*/ 1955262 h 2027849"/>
                <a:gd name="connsiteX36" fmla="*/ 492024 w 1321730"/>
                <a:gd name="connsiteY36" fmla="*/ 1885815 h 2027849"/>
                <a:gd name="connsiteX37" fmla="*/ 493538 w 1321730"/>
                <a:gd name="connsiteY37" fmla="*/ 1879659 h 2027849"/>
                <a:gd name="connsiteX38" fmla="*/ 514726 w 1321730"/>
                <a:gd name="connsiteY38" fmla="*/ 1816559 h 2027849"/>
                <a:gd name="connsiteX39" fmla="*/ 537427 w 1321730"/>
                <a:gd name="connsiteY39" fmla="*/ 1599559 h 2027849"/>
                <a:gd name="connsiteX40" fmla="*/ 375489 w 1321730"/>
                <a:gd name="connsiteY40" fmla="*/ 1361014 h 2027849"/>
                <a:gd name="connsiteX41" fmla="*/ 231712 w 1321730"/>
                <a:gd name="connsiteY41" fmla="*/ 1359475 h 2027849"/>
                <a:gd name="connsiteX42" fmla="*/ 50099 w 1321730"/>
                <a:gd name="connsiteY42" fmla="*/ 1265595 h 2027849"/>
                <a:gd name="connsiteX43" fmla="*/ 155 w 1321730"/>
                <a:gd name="connsiteY43" fmla="*/ 1207113 h 2027849"/>
                <a:gd name="connsiteX44" fmla="*/ 66747 w 1321730"/>
                <a:gd name="connsiteY44" fmla="*/ 1142475 h 2027849"/>
                <a:gd name="connsiteX45" fmla="*/ 445107 w 1321730"/>
                <a:gd name="connsiteY45" fmla="*/ 1325616 h 2027849"/>
                <a:gd name="connsiteX46" fmla="*/ 225658 w 1321730"/>
                <a:gd name="connsiteY46" fmla="*/ 1247127 h 2027849"/>
                <a:gd name="connsiteX47" fmla="*/ 410298 w 1321730"/>
                <a:gd name="connsiteY47" fmla="*/ 1347163 h 2027849"/>
                <a:gd name="connsiteX48" fmla="*/ 569210 w 1321730"/>
                <a:gd name="connsiteY48" fmla="*/ 1590325 h 2027849"/>
                <a:gd name="connsiteX49" fmla="*/ 600992 w 1321730"/>
                <a:gd name="connsiteY49" fmla="*/ 1467205 h 2027849"/>
                <a:gd name="connsiteX50" fmla="*/ 626721 w 1321730"/>
                <a:gd name="connsiteY50" fmla="*/ 1077836 h 2027849"/>
                <a:gd name="connsiteX51" fmla="*/ 460242 w 1321730"/>
                <a:gd name="connsiteY51" fmla="*/ 859298 h 2027849"/>
                <a:gd name="connsiteX52" fmla="*/ 317978 w 1321730"/>
                <a:gd name="connsiteY52" fmla="*/ 857759 h 2027849"/>
                <a:gd name="connsiteX53" fmla="*/ 136365 w 1321730"/>
                <a:gd name="connsiteY53" fmla="*/ 762340 h 2027849"/>
                <a:gd name="connsiteX54" fmla="*/ 86421 w 1321730"/>
                <a:gd name="connsiteY54" fmla="*/ 703858 h 2027849"/>
                <a:gd name="connsiteX55" fmla="*/ 153013 w 1321730"/>
                <a:gd name="connsiteY55" fmla="*/ 640759 h 2027849"/>
                <a:gd name="connsiteX56" fmla="*/ 529860 w 1321730"/>
                <a:gd name="connsiteY56" fmla="*/ 823901 h 2027849"/>
                <a:gd name="connsiteX57" fmla="*/ 310411 w 1321730"/>
                <a:gd name="connsiteY57" fmla="*/ 745411 h 2027849"/>
                <a:gd name="connsiteX58" fmla="*/ 469322 w 1321730"/>
                <a:gd name="connsiteY58" fmla="*/ 819283 h 2027849"/>
                <a:gd name="connsiteX59" fmla="*/ 484457 w 1321730"/>
                <a:gd name="connsiteY59" fmla="*/ 833135 h 2027849"/>
                <a:gd name="connsiteX60" fmla="*/ 669097 w 1321730"/>
                <a:gd name="connsiteY60" fmla="*/ 1099383 h 2027849"/>
                <a:gd name="connsiteX61" fmla="*/ 666070 w 1321730"/>
                <a:gd name="connsiteY61" fmla="*/ 591511 h 2027849"/>
                <a:gd name="connsiteX62" fmla="*/ 632774 w 1321730"/>
                <a:gd name="connsiteY62" fmla="*/ 440688 h 2027849"/>
                <a:gd name="connsiteX63" fmla="*/ 631261 w 1321730"/>
                <a:gd name="connsiteY63" fmla="*/ 439149 h 2027849"/>
                <a:gd name="connsiteX64" fmla="*/ 452675 w 1321730"/>
                <a:gd name="connsiteY64" fmla="*/ 366816 h 2027849"/>
                <a:gd name="connsiteX65" fmla="*/ 261981 w 1321730"/>
                <a:gd name="connsiteY65" fmla="*/ 154433 h 2027849"/>
                <a:gd name="connsiteX66" fmla="*/ 225658 w 1321730"/>
                <a:gd name="connsiteY66" fmla="*/ 52858 h 2027849"/>
                <a:gd name="connsiteX67" fmla="*/ 343707 w 1321730"/>
                <a:gd name="connsiteY67" fmla="*/ 2071 h 2027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1321730" h="2027849">
                  <a:moveTo>
                    <a:pt x="343707" y="2071"/>
                  </a:moveTo>
                  <a:cubicBezTo>
                    <a:pt x="569210" y="-24092"/>
                    <a:pt x="779578" y="202142"/>
                    <a:pt x="744769" y="428376"/>
                  </a:cubicBezTo>
                  <a:cubicBezTo>
                    <a:pt x="711473" y="348348"/>
                    <a:pt x="628234" y="260624"/>
                    <a:pt x="498078" y="217532"/>
                  </a:cubicBezTo>
                  <a:cubicBezTo>
                    <a:pt x="602505" y="289865"/>
                    <a:pt x="652449" y="359121"/>
                    <a:pt x="675151" y="402213"/>
                  </a:cubicBezTo>
                  <a:cubicBezTo>
                    <a:pt x="675151" y="402213"/>
                    <a:pt x="708446" y="463773"/>
                    <a:pt x="738715" y="574582"/>
                  </a:cubicBezTo>
                  <a:cubicBezTo>
                    <a:pt x="782605" y="730021"/>
                    <a:pt x="787146" y="890078"/>
                    <a:pt x="781092" y="1020893"/>
                  </a:cubicBezTo>
                  <a:cubicBezTo>
                    <a:pt x="835576" y="888539"/>
                    <a:pt x="923355" y="808510"/>
                    <a:pt x="923355" y="808510"/>
                  </a:cubicBezTo>
                  <a:cubicBezTo>
                    <a:pt x="946057" y="785425"/>
                    <a:pt x="997514" y="745411"/>
                    <a:pt x="1097401" y="720787"/>
                  </a:cubicBezTo>
                  <a:cubicBezTo>
                    <a:pt x="999028" y="716170"/>
                    <a:pt x="920329" y="754645"/>
                    <a:pt x="879466" y="799276"/>
                  </a:cubicBezTo>
                  <a:cubicBezTo>
                    <a:pt x="911248" y="637681"/>
                    <a:pt x="1109509" y="539184"/>
                    <a:pt x="1254800" y="614596"/>
                  </a:cubicBezTo>
                  <a:cubicBezTo>
                    <a:pt x="1282041" y="629986"/>
                    <a:pt x="1315337" y="656149"/>
                    <a:pt x="1321391" y="679234"/>
                  </a:cubicBezTo>
                  <a:cubicBezTo>
                    <a:pt x="1325931" y="694624"/>
                    <a:pt x="1283555" y="728482"/>
                    <a:pt x="1272961" y="737716"/>
                  </a:cubicBezTo>
                  <a:cubicBezTo>
                    <a:pt x="1216963" y="782347"/>
                    <a:pt x="1160966" y="816205"/>
                    <a:pt x="1091348" y="833135"/>
                  </a:cubicBezTo>
                  <a:cubicBezTo>
                    <a:pt x="1050485" y="842369"/>
                    <a:pt x="1006595" y="842369"/>
                    <a:pt x="962705" y="836213"/>
                  </a:cubicBezTo>
                  <a:cubicBezTo>
                    <a:pt x="949084" y="845447"/>
                    <a:pt x="788659" y="1010120"/>
                    <a:pt x="758390" y="1231737"/>
                  </a:cubicBezTo>
                  <a:cubicBezTo>
                    <a:pt x="741742" y="1322538"/>
                    <a:pt x="717527" y="1408723"/>
                    <a:pt x="693312" y="1490290"/>
                  </a:cubicBezTo>
                  <a:cubicBezTo>
                    <a:pt x="675151" y="1558006"/>
                    <a:pt x="655476" y="1625723"/>
                    <a:pt x="640342" y="1696517"/>
                  </a:cubicBezTo>
                  <a:cubicBezTo>
                    <a:pt x="753850" y="1464127"/>
                    <a:pt x="909734" y="1394872"/>
                    <a:pt x="909734" y="1394872"/>
                  </a:cubicBezTo>
                  <a:cubicBezTo>
                    <a:pt x="909734" y="1394872"/>
                    <a:pt x="988433" y="1361014"/>
                    <a:pt x="1056538" y="1351780"/>
                  </a:cubicBezTo>
                  <a:cubicBezTo>
                    <a:pt x="959678" y="1334850"/>
                    <a:pt x="876439" y="1364092"/>
                    <a:pt x="829522" y="1404106"/>
                  </a:cubicBezTo>
                  <a:cubicBezTo>
                    <a:pt x="882492" y="1247127"/>
                    <a:pt x="1089834" y="1173255"/>
                    <a:pt x="1224531" y="1267134"/>
                  </a:cubicBezTo>
                  <a:cubicBezTo>
                    <a:pt x="1250259" y="1285602"/>
                    <a:pt x="1280528" y="1314843"/>
                    <a:pt x="1283555" y="1337928"/>
                  </a:cubicBezTo>
                  <a:cubicBezTo>
                    <a:pt x="1286582" y="1353319"/>
                    <a:pt x="1239665" y="1384099"/>
                    <a:pt x="1227558" y="1390255"/>
                  </a:cubicBezTo>
                  <a:cubicBezTo>
                    <a:pt x="1167020" y="1428730"/>
                    <a:pt x="1107996" y="1454893"/>
                    <a:pt x="1036864" y="1462588"/>
                  </a:cubicBezTo>
                  <a:cubicBezTo>
                    <a:pt x="989947" y="1467205"/>
                    <a:pt x="943030" y="1461049"/>
                    <a:pt x="897627" y="1447198"/>
                  </a:cubicBezTo>
                  <a:cubicBezTo>
                    <a:pt x="891573" y="1450276"/>
                    <a:pt x="887033" y="1451815"/>
                    <a:pt x="880979" y="1456432"/>
                  </a:cubicBezTo>
                  <a:cubicBezTo>
                    <a:pt x="843143" y="1481056"/>
                    <a:pt x="809847" y="1502602"/>
                    <a:pt x="781092" y="1531843"/>
                  </a:cubicBezTo>
                  <a:cubicBezTo>
                    <a:pt x="699366" y="1614950"/>
                    <a:pt x="661530" y="1730375"/>
                    <a:pt x="625207" y="1841183"/>
                  </a:cubicBezTo>
                  <a:cubicBezTo>
                    <a:pt x="625207" y="1841183"/>
                    <a:pt x="611965" y="1881582"/>
                    <a:pt x="606100" y="1921596"/>
                  </a:cubicBezTo>
                  <a:lnTo>
                    <a:pt x="605932" y="1934972"/>
                  </a:lnTo>
                  <a:lnTo>
                    <a:pt x="601059" y="1975429"/>
                  </a:lnTo>
                  <a:lnTo>
                    <a:pt x="605820" y="2014951"/>
                  </a:lnTo>
                  <a:lnTo>
                    <a:pt x="588053" y="2020049"/>
                  </a:lnTo>
                  <a:cubicBezTo>
                    <a:pt x="548857" y="2026902"/>
                    <a:pt x="509576" y="2029314"/>
                    <a:pt x="470500" y="2026989"/>
                  </a:cubicBezTo>
                  <a:lnTo>
                    <a:pt x="461775" y="2025749"/>
                  </a:lnTo>
                  <a:lnTo>
                    <a:pt x="474052" y="1955262"/>
                  </a:lnTo>
                  <a:cubicBezTo>
                    <a:pt x="479538" y="1931985"/>
                    <a:pt x="485971" y="1908900"/>
                    <a:pt x="492024" y="1885815"/>
                  </a:cubicBezTo>
                  <a:lnTo>
                    <a:pt x="493538" y="1879659"/>
                  </a:lnTo>
                  <a:cubicBezTo>
                    <a:pt x="499591" y="1859652"/>
                    <a:pt x="507159" y="1838105"/>
                    <a:pt x="514726" y="1816559"/>
                  </a:cubicBezTo>
                  <a:cubicBezTo>
                    <a:pt x="540454" y="1742687"/>
                    <a:pt x="564669" y="1667276"/>
                    <a:pt x="537427" y="1599559"/>
                  </a:cubicBezTo>
                  <a:cubicBezTo>
                    <a:pt x="479917" y="1465666"/>
                    <a:pt x="395164" y="1379482"/>
                    <a:pt x="375489" y="1361014"/>
                  </a:cubicBezTo>
                  <a:cubicBezTo>
                    <a:pt x="328572" y="1368709"/>
                    <a:pt x="278629" y="1370248"/>
                    <a:pt x="231712" y="1359475"/>
                  </a:cubicBezTo>
                  <a:cubicBezTo>
                    <a:pt x="162093" y="1342545"/>
                    <a:pt x="106096" y="1310226"/>
                    <a:pt x="50099" y="1265595"/>
                  </a:cubicBezTo>
                  <a:cubicBezTo>
                    <a:pt x="39505" y="1256361"/>
                    <a:pt x="-2872" y="1222503"/>
                    <a:pt x="155" y="1207113"/>
                  </a:cubicBezTo>
                  <a:cubicBezTo>
                    <a:pt x="7722" y="1184028"/>
                    <a:pt x="39505" y="1157865"/>
                    <a:pt x="66747" y="1142475"/>
                  </a:cubicBezTo>
                  <a:cubicBezTo>
                    <a:pt x="213551" y="1065524"/>
                    <a:pt x="410298" y="1164021"/>
                    <a:pt x="445107" y="1325616"/>
                  </a:cubicBezTo>
                  <a:cubicBezTo>
                    <a:pt x="402731" y="1279446"/>
                    <a:pt x="324032" y="1242510"/>
                    <a:pt x="225658" y="1247127"/>
                  </a:cubicBezTo>
                  <a:cubicBezTo>
                    <a:pt x="346734" y="1277907"/>
                    <a:pt x="396677" y="1328694"/>
                    <a:pt x="410298" y="1347163"/>
                  </a:cubicBezTo>
                  <a:cubicBezTo>
                    <a:pt x="484457" y="1428730"/>
                    <a:pt x="541968" y="1516453"/>
                    <a:pt x="569210" y="1590325"/>
                  </a:cubicBezTo>
                  <a:cubicBezTo>
                    <a:pt x="576777" y="1550311"/>
                    <a:pt x="588884" y="1510297"/>
                    <a:pt x="600992" y="1467205"/>
                  </a:cubicBezTo>
                  <a:cubicBezTo>
                    <a:pt x="640342" y="1331772"/>
                    <a:pt x="684231" y="1188645"/>
                    <a:pt x="626721" y="1077836"/>
                  </a:cubicBezTo>
                  <a:cubicBezTo>
                    <a:pt x="549535" y="923936"/>
                    <a:pt x="461755" y="860837"/>
                    <a:pt x="460242" y="859298"/>
                  </a:cubicBezTo>
                  <a:cubicBezTo>
                    <a:pt x="413325" y="866993"/>
                    <a:pt x="363381" y="868532"/>
                    <a:pt x="317978" y="857759"/>
                  </a:cubicBezTo>
                  <a:cubicBezTo>
                    <a:pt x="248360" y="840830"/>
                    <a:pt x="190849" y="808510"/>
                    <a:pt x="136365" y="762340"/>
                  </a:cubicBezTo>
                  <a:cubicBezTo>
                    <a:pt x="124257" y="754645"/>
                    <a:pt x="81881" y="719248"/>
                    <a:pt x="86421" y="703858"/>
                  </a:cubicBezTo>
                  <a:cubicBezTo>
                    <a:pt x="92475" y="680773"/>
                    <a:pt x="125771" y="654610"/>
                    <a:pt x="153013" y="640759"/>
                  </a:cubicBezTo>
                  <a:cubicBezTo>
                    <a:pt x="299817" y="563809"/>
                    <a:pt x="496564" y="662305"/>
                    <a:pt x="529860" y="823901"/>
                  </a:cubicBezTo>
                  <a:cubicBezTo>
                    <a:pt x="487484" y="779269"/>
                    <a:pt x="408785" y="740794"/>
                    <a:pt x="310411" y="745411"/>
                  </a:cubicBezTo>
                  <a:cubicBezTo>
                    <a:pt x="392137" y="765418"/>
                    <a:pt x="442080" y="796198"/>
                    <a:pt x="469322" y="819283"/>
                  </a:cubicBezTo>
                  <a:cubicBezTo>
                    <a:pt x="475376" y="823901"/>
                    <a:pt x="479917" y="828518"/>
                    <a:pt x="484457" y="833135"/>
                  </a:cubicBezTo>
                  <a:cubicBezTo>
                    <a:pt x="517753" y="862376"/>
                    <a:pt x="649422" y="988574"/>
                    <a:pt x="669097" y="1099383"/>
                  </a:cubicBezTo>
                  <a:cubicBezTo>
                    <a:pt x="693312" y="911624"/>
                    <a:pt x="693312" y="742333"/>
                    <a:pt x="666070" y="591511"/>
                  </a:cubicBezTo>
                  <a:cubicBezTo>
                    <a:pt x="656989" y="543801"/>
                    <a:pt x="646395" y="496092"/>
                    <a:pt x="632774" y="440688"/>
                  </a:cubicBezTo>
                  <a:cubicBezTo>
                    <a:pt x="632774" y="440688"/>
                    <a:pt x="632774" y="439149"/>
                    <a:pt x="631261" y="439149"/>
                  </a:cubicBezTo>
                  <a:cubicBezTo>
                    <a:pt x="569210" y="423759"/>
                    <a:pt x="505645" y="402213"/>
                    <a:pt x="452675" y="366816"/>
                  </a:cubicBezTo>
                  <a:cubicBezTo>
                    <a:pt x="370949" y="309873"/>
                    <a:pt x="313438" y="239078"/>
                    <a:pt x="261981" y="154433"/>
                  </a:cubicBezTo>
                  <a:cubicBezTo>
                    <a:pt x="252900" y="137504"/>
                    <a:pt x="213551" y="69788"/>
                    <a:pt x="225658" y="52858"/>
                  </a:cubicBezTo>
                  <a:cubicBezTo>
                    <a:pt x="245333" y="26695"/>
                    <a:pt x="301330" y="9766"/>
                    <a:pt x="343707" y="2071"/>
                  </a:cubicBezTo>
                  <a:close/>
                </a:path>
              </a:pathLst>
            </a:custGeom>
            <a:gradFill>
              <a:gsLst>
                <a:gs pos="0">
                  <a:srgbClr val="4AF85F"/>
                </a:gs>
                <a:gs pos="97345">
                  <a:srgbClr val="005426"/>
                </a:gs>
                <a:gs pos="59000">
                  <a:srgbClr val="007434"/>
                </a:gs>
                <a:gs pos="19000">
                  <a:srgbClr val="00B05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latin typeface="思源黑体 CN Normal" panose="020B0400000000000000" pitchFamily="34" charset="-122"/>
              </a:endParaRPr>
            </a:p>
          </p:txBody>
        </p:sp>
        <p:sp>
          <p:nvSpPr>
            <p:cNvPr id="24" name="任意多边形: 形状 23">
              <a:extLst>
                <a:ext uri="{FF2B5EF4-FFF2-40B4-BE49-F238E27FC236}">
                  <a16:creationId xmlns:a16="http://schemas.microsoft.com/office/drawing/2014/main" id="{94A1DAE4-7A6E-A112-3B5D-6AE5EC0F183A}"/>
                </a:ext>
              </a:extLst>
            </p:cNvPr>
            <p:cNvSpPr/>
            <p:nvPr/>
          </p:nvSpPr>
          <p:spPr>
            <a:xfrm>
              <a:off x="6118557" y="4068716"/>
              <a:ext cx="1604250" cy="324730"/>
            </a:xfrm>
            <a:custGeom>
              <a:avLst/>
              <a:gdLst>
                <a:gd name="connsiteX0" fmla="*/ 1007954 w 1604250"/>
                <a:gd name="connsiteY0" fmla="*/ 0 h 324730"/>
                <a:gd name="connsiteX1" fmla="*/ 1036709 w 1604250"/>
                <a:gd name="connsiteY1" fmla="*/ 0 h 324730"/>
                <a:gd name="connsiteX2" fmla="*/ 1259185 w 1604250"/>
                <a:gd name="connsiteY2" fmla="*/ 96957 h 324730"/>
                <a:gd name="connsiteX3" fmla="*/ 1351505 w 1604250"/>
                <a:gd name="connsiteY3" fmla="*/ 158517 h 324730"/>
                <a:gd name="connsiteX4" fmla="*/ 1416583 w 1604250"/>
                <a:gd name="connsiteY4" fmla="*/ 175447 h 324730"/>
                <a:gd name="connsiteX5" fmla="*/ 1602737 w 1604250"/>
                <a:gd name="connsiteY5" fmla="*/ 317035 h 324730"/>
                <a:gd name="connsiteX6" fmla="*/ 1604250 w 1604250"/>
                <a:gd name="connsiteY6" fmla="*/ 324730 h 324730"/>
                <a:gd name="connsiteX7" fmla="*/ 0 w 1604250"/>
                <a:gd name="connsiteY7" fmla="*/ 324730 h 324730"/>
                <a:gd name="connsiteX8" fmla="*/ 1514 w 1604250"/>
                <a:gd name="connsiteY8" fmla="*/ 315496 h 324730"/>
                <a:gd name="connsiteX9" fmla="*/ 105941 w 1604250"/>
                <a:gd name="connsiteY9" fmla="*/ 189298 h 324730"/>
                <a:gd name="connsiteX10" fmla="*/ 167992 w 1604250"/>
                <a:gd name="connsiteY10" fmla="*/ 175447 h 324730"/>
                <a:gd name="connsiteX11" fmla="*/ 219450 w 1604250"/>
                <a:gd name="connsiteY11" fmla="*/ 166213 h 324730"/>
                <a:gd name="connsiteX12" fmla="*/ 263339 w 1604250"/>
                <a:gd name="connsiteY12" fmla="*/ 110808 h 324730"/>
                <a:gd name="connsiteX13" fmla="*/ 320850 w 1604250"/>
                <a:gd name="connsiteY13" fmla="*/ 41553 h 324730"/>
                <a:gd name="connsiteX14" fmla="*/ 493383 w 1604250"/>
                <a:gd name="connsiteY14" fmla="*/ 29241 h 324730"/>
                <a:gd name="connsiteX15" fmla="*/ 525165 w 1604250"/>
                <a:gd name="connsiteY15" fmla="*/ 40014 h 324730"/>
                <a:gd name="connsiteX16" fmla="*/ 549452 w 1604250"/>
                <a:gd name="connsiteY16" fmla="*/ 48721 h 324730"/>
                <a:gd name="connsiteX17" fmla="*/ 550590 w 1604250"/>
                <a:gd name="connsiteY17" fmla="*/ 49339 h 324730"/>
                <a:gd name="connsiteX18" fmla="*/ 554951 w 1604250"/>
                <a:gd name="connsiteY18" fmla="*/ 50692 h 324730"/>
                <a:gd name="connsiteX19" fmla="*/ 580973 w 1604250"/>
                <a:gd name="connsiteY19" fmla="*/ 60021 h 324730"/>
                <a:gd name="connsiteX20" fmla="*/ 592009 w 1604250"/>
                <a:gd name="connsiteY20" fmla="*/ 62196 h 324730"/>
                <a:gd name="connsiteX21" fmla="*/ 627610 w 1604250"/>
                <a:gd name="connsiteY21" fmla="*/ 73247 h 324730"/>
                <a:gd name="connsiteX22" fmla="*/ 710303 w 1604250"/>
                <a:gd name="connsiteY22" fmla="*/ 81583 h 324730"/>
                <a:gd name="connsiteX23" fmla="*/ 870017 w 1604250"/>
                <a:gd name="connsiteY23" fmla="*/ 49339 h 324730"/>
                <a:gd name="connsiteX24" fmla="*/ 939560 w 1604250"/>
                <a:gd name="connsiteY24" fmla="*/ 11592 h 324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604250" h="324730">
                  <a:moveTo>
                    <a:pt x="1007954" y="0"/>
                  </a:moveTo>
                  <a:cubicBezTo>
                    <a:pt x="1017034" y="0"/>
                    <a:pt x="1027628" y="0"/>
                    <a:pt x="1036709" y="0"/>
                  </a:cubicBezTo>
                  <a:cubicBezTo>
                    <a:pt x="1129029" y="0"/>
                    <a:pt x="1192594" y="46170"/>
                    <a:pt x="1259185" y="96957"/>
                  </a:cubicBezTo>
                  <a:cubicBezTo>
                    <a:pt x="1289454" y="118503"/>
                    <a:pt x="1318209" y="140049"/>
                    <a:pt x="1351505" y="158517"/>
                  </a:cubicBezTo>
                  <a:cubicBezTo>
                    <a:pt x="1366640" y="167752"/>
                    <a:pt x="1389341" y="170830"/>
                    <a:pt x="1416583" y="175447"/>
                  </a:cubicBezTo>
                  <a:cubicBezTo>
                    <a:pt x="1487715" y="187759"/>
                    <a:pt x="1584575" y="204688"/>
                    <a:pt x="1602737" y="317035"/>
                  </a:cubicBezTo>
                  <a:lnTo>
                    <a:pt x="1604250" y="324730"/>
                  </a:lnTo>
                  <a:lnTo>
                    <a:pt x="0" y="324730"/>
                  </a:lnTo>
                  <a:lnTo>
                    <a:pt x="1514" y="315496"/>
                  </a:lnTo>
                  <a:cubicBezTo>
                    <a:pt x="13621" y="270865"/>
                    <a:pt x="49944" y="227773"/>
                    <a:pt x="105941" y="189298"/>
                  </a:cubicBezTo>
                  <a:cubicBezTo>
                    <a:pt x="125616" y="176986"/>
                    <a:pt x="146804" y="175447"/>
                    <a:pt x="167992" y="175447"/>
                  </a:cubicBezTo>
                  <a:cubicBezTo>
                    <a:pt x="187667" y="173908"/>
                    <a:pt x="204315" y="173908"/>
                    <a:pt x="219450" y="166213"/>
                  </a:cubicBezTo>
                  <a:cubicBezTo>
                    <a:pt x="240638" y="153900"/>
                    <a:pt x="251232" y="133893"/>
                    <a:pt x="263339" y="110808"/>
                  </a:cubicBezTo>
                  <a:cubicBezTo>
                    <a:pt x="275447" y="84645"/>
                    <a:pt x="289068" y="58482"/>
                    <a:pt x="320850" y="41553"/>
                  </a:cubicBezTo>
                  <a:cubicBezTo>
                    <a:pt x="367767" y="16929"/>
                    <a:pt x="429818" y="12312"/>
                    <a:pt x="493383" y="29241"/>
                  </a:cubicBezTo>
                  <a:cubicBezTo>
                    <a:pt x="499437" y="30780"/>
                    <a:pt x="511544" y="33858"/>
                    <a:pt x="525165" y="40014"/>
                  </a:cubicBezTo>
                  <a:lnTo>
                    <a:pt x="549452" y="48721"/>
                  </a:lnTo>
                  <a:lnTo>
                    <a:pt x="550590" y="49339"/>
                  </a:lnTo>
                  <a:lnTo>
                    <a:pt x="554951" y="50692"/>
                  </a:lnTo>
                  <a:lnTo>
                    <a:pt x="580973" y="60021"/>
                  </a:lnTo>
                  <a:lnTo>
                    <a:pt x="592009" y="62196"/>
                  </a:lnTo>
                  <a:lnTo>
                    <a:pt x="627610" y="73247"/>
                  </a:lnTo>
                  <a:cubicBezTo>
                    <a:pt x="654321" y="78713"/>
                    <a:pt x="681977" y="81583"/>
                    <a:pt x="710303" y="81583"/>
                  </a:cubicBezTo>
                  <a:cubicBezTo>
                    <a:pt x="766956" y="81583"/>
                    <a:pt x="820927" y="70102"/>
                    <a:pt x="870017" y="49339"/>
                  </a:cubicBezTo>
                  <a:lnTo>
                    <a:pt x="939560" y="11592"/>
                  </a:lnTo>
                  <a:close/>
                </a:path>
              </a:pathLst>
            </a:custGeom>
            <a:solidFill>
              <a:srgbClr val="994D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latin typeface="思源黑体 CN Normal" panose="020B0400000000000000" pitchFamily="34" charset="-122"/>
              </a:endParaRPr>
            </a:p>
          </p:txBody>
        </p:sp>
      </p:grpSp>
      <p:sp>
        <p:nvSpPr>
          <p:cNvPr id="25" name="文本框 24">
            <a:extLst>
              <a:ext uri="{FF2B5EF4-FFF2-40B4-BE49-F238E27FC236}">
                <a16:creationId xmlns:a16="http://schemas.microsoft.com/office/drawing/2014/main" id="{3D4AA1CD-34DD-0BAA-CE2E-D195B4AEA320}"/>
              </a:ext>
            </a:extLst>
          </p:cNvPr>
          <p:cNvSpPr txBox="1"/>
          <p:nvPr/>
        </p:nvSpPr>
        <p:spPr>
          <a:xfrm>
            <a:off x="7094812" y="4038636"/>
            <a:ext cx="1467068" cy="400110"/>
          </a:xfrm>
          <a:prstGeom prst="rect">
            <a:avLst/>
          </a:prstGeom>
          <a:noFill/>
        </p:spPr>
        <p:txBody>
          <a:bodyPr wrap="none" rtlCol="0">
            <a:spAutoFit/>
          </a:bodyPr>
          <a:lstStyle/>
          <a:p>
            <a:pPr algn="ctr"/>
            <a:r>
              <a:rPr lang="zh-CN" altLang="en-US" sz="2000" b="1" dirty="0">
                <a:solidFill>
                  <a:srgbClr val="D07B21"/>
                </a:solidFill>
                <a:latin typeface="思源黑体 CN Heavy" panose="020B0A00000000000000" pitchFamily="34" charset="-122"/>
                <a:ea typeface="思源黑体 CN Heavy" panose="020B0A00000000000000" pitchFamily="34" charset="-122"/>
              </a:rPr>
              <a:t>我是大标题</a:t>
            </a:r>
          </a:p>
        </p:txBody>
      </p:sp>
      <p:sp>
        <p:nvSpPr>
          <p:cNvPr id="26" name="文本框 25">
            <a:extLst>
              <a:ext uri="{FF2B5EF4-FFF2-40B4-BE49-F238E27FC236}">
                <a16:creationId xmlns:a16="http://schemas.microsoft.com/office/drawing/2014/main" id="{AB3FEA27-6469-243E-C0D0-92D45406B683}"/>
              </a:ext>
            </a:extLst>
          </p:cNvPr>
          <p:cNvSpPr txBox="1"/>
          <p:nvPr/>
        </p:nvSpPr>
        <p:spPr>
          <a:xfrm>
            <a:off x="6746221" y="4470552"/>
            <a:ext cx="2164251" cy="584775"/>
          </a:xfrm>
          <a:prstGeom prst="rect">
            <a:avLst/>
          </a:prstGeom>
          <a:noFill/>
        </p:spPr>
        <p:txBody>
          <a:bodyPr wrap="square" rtlCol="0">
            <a:spAutoFit/>
          </a:bodyPr>
          <a:lstStyle/>
          <a:p>
            <a:pPr algn="ctr"/>
            <a:r>
              <a:rPr lang="zh-CN" altLang="en-US" sz="1600" dirty="0">
                <a:latin typeface="思源黑体 CN Normal" panose="020B0400000000000000" pitchFamily="34" charset="-122"/>
                <a:ea typeface="思源黑体 CN Normal" panose="020B0400000000000000" pitchFamily="34" charset="-122"/>
              </a:rPr>
              <a:t>我是我是正文</a:t>
            </a:r>
            <a:endParaRPr lang="en-US" altLang="zh-CN" sz="1600" dirty="0">
              <a:latin typeface="思源黑体 CN Normal" panose="020B0400000000000000" pitchFamily="34" charset="-122"/>
              <a:ea typeface="思源黑体 CN Normal" panose="020B0400000000000000" pitchFamily="34" charset="-122"/>
            </a:endParaRPr>
          </a:p>
          <a:p>
            <a:pPr algn="ctr"/>
            <a:r>
              <a:rPr lang="zh-CN" altLang="en-US" sz="1600" dirty="0">
                <a:latin typeface="思源黑体 CN Normal" panose="020B0400000000000000" pitchFamily="34" charset="-122"/>
                <a:ea typeface="思源黑体 CN Normal" panose="020B0400000000000000" pitchFamily="34" charset="-122"/>
              </a:rPr>
              <a:t>正文我是正文正</a:t>
            </a:r>
          </a:p>
        </p:txBody>
      </p:sp>
      <p:grpSp>
        <p:nvGrpSpPr>
          <p:cNvPr id="27" name="组合 26">
            <a:extLst>
              <a:ext uri="{FF2B5EF4-FFF2-40B4-BE49-F238E27FC236}">
                <a16:creationId xmlns:a16="http://schemas.microsoft.com/office/drawing/2014/main" id="{F729B568-480D-9FFD-FB86-83448E96D06D}"/>
              </a:ext>
            </a:extLst>
          </p:cNvPr>
          <p:cNvGrpSpPr/>
          <p:nvPr/>
        </p:nvGrpSpPr>
        <p:grpSpPr>
          <a:xfrm>
            <a:off x="8886376" y="1301406"/>
            <a:ext cx="1882374" cy="2645421"/>
            <a:chOff x="8180962" y="265527"/>
            <a:chExt cx="2937260" cy="4127919"/>
          </a:xfrm>
        </p:grpSpPr>
        <p:grpSp>
          <p:nvGrpSpPr>
            <p:cNvPr id="28" name="组合 27">
              <a:extLst>
                <a:ext uri="{FF2B5EF4-FFF2-40B4-BE49-F238E27FC236}">
                  <a16:creationId xmlns:a16="http://schemas.microsoft.com/office/drawing/2014/main" id="{28D20763-BB86-AF89-B8DE-D91C252EC79B}"/>
                </a:ext>
              </a:extLst>
            </p:cNvPr>
            <p:cNvGrpSpPr/>
            <p:nvPr/>
          </p:nvGrpSpPr>
          <p:grpSpPr>
            <a:xfrm>
              <a:off x="8180962" y="265527"/>
              <a:ext cx="2937260" cy="3793664"/>
              <a:chOff x="8123548" y="370170"/>
              <a:chExt cx="3121728" cy="4031917"/>
            </a:xfrm>
          </p:grpSpPr>
          <p:sp>
            <p:nvSpPr>
              <p:cNvPr id="30" name="任意多边形: 形状 29">
                <a:extLst>
                  <a:ext uri="{FF2B5EF4-FFF2-40B4-BE49-F238E27FC236}">
                    <a16:creationId xmlns:a16="http://schemas.microsoft.com/office/drawing/2014/main" id="{45EF443B-F17A-72A3-245B-754A0B995EA6}"/>
                  </a:ext>
                </a:extLst>
              </p:cNvPr>
              <p:cNvSpPr/>
              <p:nvPr/>
            </p:nvSpPr>
            <p:spPr>
              <a:xfrm>
                <a:off x="8815070" y="944040"/>
                <a:ext cx="1738683" cy="3458047"/>
              </a:xfrm>
              <a:custGeom>
                <a:avLst/>
                <a:gdLst>
                  <a:gd name="connsiteX0" fmla="*/ 364458 w 890896"/>
                  <a:gd name="connsiteY0" fmla="*/ 0 h 1771893"/>
                  <a:gd name="connsiteX1" fmla="*/ 642863 w 890896"/>
                  <a:gd name="connsiteY1" fmla="*/ 960217 h 1771893"/>
                  <a:gd name="connsiteX2" fmla="*/ 890896 w 890896"/>
                  <a:gd name="connsiteY2" fmla="*/ 774540 h 1771893"/>
                  <a:gd name="connsiteX3" fmla="*/ 725752 w 890896"/>
                  <a:gd name="connsiteY3" fmla="*/ 1010284 h 1771893"/>
                  <a:gd name="connsiteX4" fmla="*/ 708255 w 890896"/>
                  <a:gd name="connsiteY4" fmla="*/ 1055048 h 1771893"/>
                  <a:gd name="connsiteX5" fmla="*/ 704158 w 890896"/>
                  <a:gd name="connsiteY5" fmla="*/ 1060898 h 1771893"/>
                  <a:gd name="connsiteX6" fmla="*/ 696200 w 890896"/>
                  <a:gd name="connsiteY6" fmla="*/ 1085892 h 1771893"/>
                  <a:gd name="connsiteX7" fmla="*/ 693482 w 890896"/>
                  <a:gd name="connsiteY7" fmla="*/ 1092844 h 1771893"/>
                  <a:gd name="connsiteX8" fmla="*/ 693938 w 890896"/>
                  <a:gd name="connsiteY8" fmla="*/ 1092995 h 1771893"/>
                  <a:gd name="connsiteX9" fmla="*/ 679581 w 890896"/>
                  <a:gd name="connsiteY9" fmla="*/ 1138086 h 1771893"/>
                  <a:gd name="connsiteX10" fmla="*/ 674374 w 890896"/>
                  <a:gd name="connsiteY10" fmla="*/ 1146190 h 1771893"/>
                  <a:gd name="connsiteX11" fmla="*/ 673234 w 890896"/>
                  <a:gd name="connsiteY11" fmla="*/ 1145895 h 1771893"/>
                  <a:gd name="connsiteX12" fmla="*/ 658048 w 890896"/>
                  <a:gd name="connsiteY12" fmla="*/ 1241386 h 1771893"/>
                  <a:gd name="connsiteX13" fmla="*/ 660279 w 890896"/>
                  <a:gd name="connsiteY13" fmla="*/ 1271409 h 1771893"/>
                  <a:gd name="connsiteX14" fmla="*/ 657711 w 890896"/>
                  <a:gd name="connsiteY14" fmla="*/ 1298337 h 1771893"/>
                  <a:gd name="connsiteX15" fmla="*/ 670173 w 890896"/>
                  <a:gd name="connsiteY15" fmla="*/ 1429042 h 1771893"/>
                  <a:gd name="connsiteX16" fmla="*/ 672543 w 890896"/>
                  <a:gd name="connsiteY16" fmla="*/ 1436485 h 1771893"/>
                  <a:gd name="connsiteX17" fmla="*/ 674183 w 890896"/>
                  <a:gd name="connsiteY17" fmla="*/ 1458562 h 1771893"/>
                  <a:gd name="connsiteX18" fmla="*/ 733977 w 890896"/>
                  <a:gd name="connsiteY18" fmla="*/ 1771893 h 1771893"/>
                  <a:gd name="connsiteX19" fmla="*/ 374581 w 890896"/>
                  <a:gd name="connsiteY19" fmla="*/ 1771893 h 1771893"/>
                  <a:gd name="connsiteX20" fmla="*/ 451123 w 890896"/>
                  <a:gd name="connsiteY20" fmla="*/ 1197671 h 1771893"/>
                  <a:gd name="connsiteX21" fmla="*/ 450379 w 890896"/>
                  <a:gd name="connsiteY21" fmla="*/ 1183226 h 1771893"/>
                  <a:gd name="connsiteX22" fmla="*/ 450489 w 890896"/>
                  <a:gd name="connsiteY22" fmla="*/ 1182264 h 1771893"/>
                  <a:gd name="connsiteX23" fmla="*/ 450199 w 890896"/>
                  <a:gd name="connsiteY23" fmla="*/ 1179731 h 1771893"/>
                  <a:gd name="connsiteX24" fmla="*/ 445448 w 890896"/>
                  <a:gd name="connsiteY24" fmla="*/ 1087539 h 1771893"/>
                  <a:gd name="connsiteX25" fmla="*/ 432793 w 890896"/>
                  <a:gd name="connsiteY25" fmla="*/ 1047751 h 1771893"/>
                  <a:gd name="connsiteX26" fmla="*/ 412934 w 890896"/>
                  <a:gd name="connsiteY26" fmla="*/ 1008018 h 1771893"/>
                  <a:gd name="connsiteX27" fmla="*/ 407927 w 890896"/>
                  <a:gd name="connsiteY27" fmla="*/ 994939 h 1771893"/>
                  <a:gd name="connsiteX28" fmla="*/ 407927 w 890896"/>
                  <a:gd name="connsiteY28" fmla="*/ 993934 h 1771893"/>
                  <a:gd name="connsiteX29" fmla="*/ 407291 w 890896"/>
                  <a:gd name="connsiteY29" fmla="*/ 993277 h 1771893"/>
                  <a:gd name="connsiteX30" fmla="*/ 404043 w 890896"/>
                  <a:gd name="connsiteY30" fmla="*/ 984792 h 1771893"/>
                  <a:gd name="connsiteX31" fmla="*/ 367933 w 890896"/>
                  <a:gd name="connsiteY31" fmla="*/ 941917 h 1771893"/>
                  <a:gd name="connsiteX32" fmla="*/ 369520 w 890896"/>
                  <a:gd name="connsiteY32" fmla="*/ 938997 h 1771893"/>
                  <a:gd name="connsiteX33" fmla="*/ 0 w 890896"/>
                  <a:gd name="connsiteY33" fmla="*/ 541117 h 1771893"/>
                  <a:gd name="connsiteX34" fmla="*/ 465696 w 890896"/>
                  <a:gd name="connsiteY34" fmla="*/ 801065 h 1771893"/>
                  <a:gd name="connsiteX35" fmla="*/ 364458 w 890896"/>
                  <a:gd name="connsiteY35" fmla="*/ 0 h 1771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890896" h="1771893">
                    <a:moveTo>
                      <a:pt x="364458" y="0"/>
                    </a:moveTo>
                    <a:cubicBezTo>
                      <a:pt x="587182" y="286473"/>
                      <a:pt x="642863" y="960217"/>
                      <a:pt x="642863" y="960217"/>
                    </a:cubicBezTo>
                    <a:cubicBezTo>
                      <a:pt x="642863" y="960217"/>
                      <a:pt x="789658" y="811675"/>
                      <a:pt x="890896" y="774540"/>
                    </a:cubicBezTo>
                    <a:cubicBezTo>
                      <a:pt x="818764" y="838201"/>
                      <a:pt x="763716" y="925735"/>
                      <a:pt x="725752" y="1010284"/>
                    </a:cubicBezTo>
                    <a:lnTo>
                      <a:pt x="708255" y="1055048"/>
                    </a:lnTo>
                    <a:lnTo>
                      <a:pt x="704158" y="1060898"/>
                    </a:lnTo>
                    <a:lnTo>
                      <a:pt x="696200" y="1085892"/>
                    </a:lnTo>
                    <a:lnTo>
                      <a:pt x="693482" y="1092844"/>
                    </a:lnTo>
                    <a:lnTo>
                      <a:pt x="693938" y="1092995"/>
                    </a:lnTo>
                    <a:lnTo>
                      <a:pt x="679581" y="1138086"/>
                    </a:lnTo>
                    <a:lnTo>
                      <a:pt x="674374" y="1146190"/>
                    </a:lnTo>
                    <a:lnTo>
                      <a:pt x="673234" y="1145895"/>
                    </a:lnTo>
                    <a:cubicBezTo>
                      <a:pt x="663110" y="1188335"/>
                      <a:pt x="652987" y="1220166"/>
                      <a:pt x="658048" y="1241386"/>
                    </a:cubicBezTo>
                    <a:lnTo>
                      <a:pt x="660279" y="1271409"/>
                    </a:lnTo>
                    <a:lnTo>
                      <a:pt x="657711" y="1298337"/>
                    </a:lnTo>
                    <a:cubicBezTo>
                      <a:pt x="657711" y="1344700"/>
                      <a:pt x="662149" y="1388869"/>
                      <a:pt x="670173" y="1429042"/>
                    </a:cubicBezTo>
                    <a:lnTo>
                      <a:pt x="672543" y="1436485"/>
                    </a:lnTo>
                    <a:lnTo>
                      <a:pt x="674183" y="1458562"/>
                    </a:lnTo>
                    <a:cubicBezTo>
                      <a:pt x="696962" y="1652529"/>
                      <a:pt x="733977" y="1771893"/>
                      <a:pt x="733977" y="1771893"/>
                    </a:cubicBezTo>
                    <a:lnTo>
                      <a:pt x="374581" y="1771893"/>
                    </a:lnTo>
                    <a:cubicBezTo>
                      <a:pt x="374581" y="1771893"/>
                      <a:pt x="452092" y="1463205"/>
                      <a:pt x="451123" y="1197671"/>
                    </a:cubicBezTo>
                    <a:lnTo>
                      <a:pt x="450379" y="1183226"/>
                    </a:lnTo>
                    <a:lnTo>
                      <a:pt x="450489" y="1182264"/>
                    </a:lnTo>
                    <a:lnTo>
                      <a:pt x="450199" y="1179731"/>
                    </a:lnTo>
                    <a:lnTo>
                      <a:pt x="445448" y="1087539"/>
                    </a:lnTo>
                    <a:cubicBezTo>
                      <a:pt x="442917" y="1076929"/>
                      <a:pt x="439121" y="1063666"/>
                      <a:pt x="432793" y="1047751"/>
                    </a:cubicBezTo>
                    <a:lnTo>
                      <a:pt x="412934" y="1008018"/>
                    </a:lnTo>
                    <a:lnTo>
                      <a:pt x="407927" y="994939"/>
                    </a:lnTo>
                    <a:lnTo>
                      <a:pt x="407927" y="993934"/>
                    </a:lnTo>
                    <a:lnTo>
                      <a:pt x="407291" y="993277"/>
                    </a:lnTo>
                    <a:lnTo>
                      <a:pt x="404043" y="984792"/>
                    </a:lnTo>
                    <a:lnTo>
                      <a:pt x="367933" y="941917"/>
                    </a:lnTo>
                    <a:lnTo>
                      <a:pt x="369520" y="938997"/>
                    </a:lnTo>
                    <a:cubicBezTo>
                      <a:pt x="293591" y="827591"/>
                      <a:pt x="167043" y="679049"/>
                      <a:pt x="0" y="541117"/>
                    </a:cubicBezTo>
                    <a:cubicBezTo>
                      <a:pt x="318900" y="652523"/>
                      <a:pt x="465696" y="801065"/>
                      <a:pt x="465696" y="801065"/>
                    </a:cubicBezTo>
                    <a:cubicBezTo>
                      <a:pt x="465696" y="801065"/>
                      <a:pt x="445448" y="302389"/>
                      <a:pt x="364458" y="0"/>
                    </a:cubicBezTo>
                    <a:close/>
                  </a:path>
                </a:pathLst>
              </a:custGeom>
              <a:gradFill>
                <a:gsLst>
                  <a:gs pos="96460">
                    <a:srgbClr val="093D2F"/>
                  </a:gs>
                  <a:gs pos="73000">
                    <a:srgbClr val="005426"/>
                  </a:gs>
                  <a:gs pos="38000">
                    <a:srgbClr val="007434"/>
                  </a:gs>
                  <a:gs pos="3000">
                    <a:srgbClr val="00B05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latin typeface="思源黑体 CN Normal" panose="020B0400000000000000" pitchFamily="34" charset="-122"/>
                </a:endParaRPr>
              </a:p>
            </p:txBody>
          </p:sp>
          <p:sp>
            <p:nvSpPr>
              <p:cNvPr id="31" name="任意多边形: 形状 30">
                <a:extLst>
                  <a:ext uri="{FF2B5EF4-FFF2-40B4-BE49-F238E27FC236}">
                    <a16:creationId xmlns:a16="http://schemas.microsoft.com/office/drawing/2014/main" id="{37EC6A85-EB42-A988-7F82-693DE7CB6DA7}"/>
                  </a:ext>
                </a:extLst>
              </p:cNvPr>
              <p:cNvSpPr/>
              <p:nvPr/>
            </p:nvSpPr>
            <p:spPr>
              <a:xfrm>
                <a:off x="8123548" y="370170"/>
                <a:ext cx="3121728" cy="2764368"/>
              </a:xfrm>
              <a:custGeom>
                <a:avLst/>
                <a:gdLst>
                  <a:gd name="connsiteX0" fmla="*/ 799782 w 1599564"/>
                  <a:gd name="connsiteY0" fmla="*/ 0 h 1416454"/>
                  <a:gd name="connsiteX1" fmla="*/ 1149054 w 1599564"/>
                  <a:gd name="connsiteY1" fmla="*/ 366050 h 1416454"/>
                  <a:gd name="connsiteX2" fmla="*/ 1108559 w 1599564"/>
                  <a:gd name="connsiteY2" fmla="*/ 535812 h 1416454"/>
                  <a:gd name="connsiteX3" fmla="*/ 1245230 w 1599564"/>
                  <a:gd name="connsiteY3" fmla="*/ 509287 h 1416454"/>
                  <a:gd name="connsiteX4" fmla="*/ 1599564 w 1599564"/>
                  <a:gd name="connsiteY4" fmla="*/ 875337 h 1416454"/>
                  <a:gd name="connsiteX5" fmla="*/ 1376840 w 1599564"/>
                  <a:gd name="connsiteY5" fmla="*/ 1214861 h 1416454"/>
                  <a:gd name="connsiteX6" fmla="*/ 1123745 w 1599564"/>
                  <a:gd name="connsiteY6" fmla="*/ 1416454 h 1416454"/>
                  <a:gd name="connsiteX7" fmla="*/ 1073758 w 1599564"/>
                  <a:gd name="connsiteY7" fmla="*/ 1412475 h 1416454"/>
                  <a:gd name="connsiteX8" fmla="*/ 1028708 w 1599564"/>
                  <a:gd name="connsiteY8" fmla="*/ 1400834 h 1416454"/>
                  <a:gd name="connsiteX9" fmla="*/ 1060321 w 1599564"/>
                  <a:gd name="connsiteY9" fmla="*/ 1351627 h 1416454"/>
                  <a:gd name="connsiteX10" fmla="*/ 1083882 w 1599564"/>
                  <a:gd name="connsiteY10" fmla="*/ 1359424 h 1416454"/>
                  <a:gd name="connsiteX11" fmla="*/ 1123745 w 1599564"/>
                  <a:gd name="connsiteY11" fmla="*/ 1363403 h 1416454"/>
                  <a:gd name="connsiteX12" fmla="*/ 1331283 w 1599564"/>
                  <a:gd name="connsiteY12" fmla="*/ 1188336 h 1416454"/>
                  <a:gd name="connsiteX13" fmla="*/ 1331283 w 1599564"/>
                  <a:gd name="connsiteY13" fmla="*/ 1172421 h 1416454"/>
                  <a:gd name="connsiteX14" fmla="*/ 1346469 w 1599564"/>
                  <a:gd name="connsiteY14" fmla="*/ 1167116 h 1416454"/>
                  <a:gd name="connsiteX15" fmla="*/ 1543883 w 1599564"/>
                  <a:gd name="connsiteY15" fmla="*/ 875337 h 1416454"/>
                  <a:gd name="connsiteX16" fmla="*/ 1245230 w 1599564"/>
                  <a:gd name="connsiteY16" fmla="*/ 562338 h 1416454"/>
                  <a:gd name="connsiteX17" fmla="*/ 1068063 w 1599564"/>
                  <a:gd name="connsiteY17" fmla="*/ 631304 h 1416454"/>
                  <a:gd name="connsiteX18" fmla="*/ 1047816 w 1599564"/>
                  <a:gd name="connsiteY18" fmla="*/ 647219 h 1416454"/>
                  <a:gd name="connsiteX19" fmla="*/ 1002259 w 1599564"/>
                  <a:gd name="connsiteY19" fmla="*/ 594168 h 1416454"/>
                  <a:gd name="connsiteX20" fmla="*/ 1017444 w 1599564"/>
                  <a:gd name="connsiteY20" fmla="*/ 578253 h 1416454"/>
                  <a:gd name="connsiteX21" fmla="*/ 1098435 w 1599564"/>
                  <a:gd name="connsiteY21" fmla="*/ 366050 h 1416454"/>
                  <a:gd name="connsiteX22" fmla="*/ 799782 w 1599564"/>
                  <a:gd name="connsiteY22" fmla="*/ 58356 h 1416454"/>
                  <a:gd name="connsiteX23" fmla="*/ 521377 w 1599564"/>
                  <a:gd name="connsiteY23" fmla="*/ 265254 h 1416454"/>
                  <a:gd name="connsiteX24" fmla="*/ 511253 w 1599564"/>
                  <a:gd name="connsiteY24" fmla="*/ 291779 h 1416454"/>
                  <a:gd name="connsiteX25" fmla="*/ 485944 w 1599564"/>
                  <a:gd name="connsiteY25" fmla="*/ 286474 h 1416454"/>
                  <a:gd name="connsiteX26" fmla="*/ 445448 w 1599564"/>
                  <a:gd name="connsiteY26" fmla="*/ 281169 h 1416454"/>
                  <a:gd name="connsiteX27" fmla="*/ 242972 w 1599564"/>
                  <a:gd name="connsiteY27" fmla="*/ 493372 h 1416454"/>
                  <a:gd name="connsiteX28" fmla="*/ 253096 w 1599564"/>
                  <a:gd name="connsiteY28" fmla="*/ 557033 h 1416454"/>
                  <a:gd name="connsiteX29" fmla="*/ 258158 w 1599564"/>
                  <a:gd name="connsiteY29" fmla="*/ 578253 h 1416454"/>
                  <a:gd name="connsiteX30" fmla="*/ 237910 w 1599564"/>
                  <a:gd name="connsiteY30" fmla="*/ 588863 h 1416454"/>
                  <a:gd name="connsiteX31" fmla="*/ 55681 w 1599564"/>
                  <a:gd name="connsiteY31" fmla="*/ 875337 h 1416454"/>
                  <a:gd name="connsiteX32" fmla="*/ 329024 w 1599564"/>
                  <a:gd name="connsiteY32" fmla="*/ 1188336 h 1416454"/>
                  <a:gd name="connsiteX33" fmla="*/ 344210 w 1599564"/>
                  <a:gd name="connsiteY33" fmla="*/ 1188336 h 1416454"/>
                  <a:gd name="connsiteX34" fmla="*/ 349272 w 1599564"/>
                  <a:gd name="connsiteY34" fmla="*/ 1204251 h 1416454"/>
                  <a:gd name="connsiteX35" fmla="*/ 536563 w 1599564"/>
                  <a:gd name="connsiteY35" fmla="*/ 1331573 h 1416454"/>
                  <a:gd name="connsiteX36" fmla="*/ 693878 w 1599564"/>
                  <a:gd name="connsiteY36" fmla="*/ 1248764 h 1416454"/>
                  <a:gd name="connsiteX37" fmla="*/ 718535 w 1599564"/>
                  <a:gd name="connsiteY37" fmla="*/ 1203423 h 1416454"/>
                  <a:gd name="connsiteX38" fmla="*/ 762261 w 1599564"/>
                  <a:gd name="connsiteY38" fmla="*/ 1248578 h 1416454"/>
                  <a:gd name="connsiteX39" fmla="*/ 762261 w 1599564"/>
                  <a:gd name="connsiteY39" fmla="*/ 1252643 h 1416454"/>
                  <a:gd name="connsiteX40" fmla="*/ 759287 w 1599564"/>
                  <a:gd name="connsiteY40" fmla="*/ 1246692 h 1416454"/>
                  <a:gd name="connsiteX41" fmla="*/ 536563 w 1599564"/>
                  <a:gd name="connsiteY41" fmla="*/ 1384624 h 1416454"/>
                  <a:gd name="connsiteX42" fmla="*/ 308777 w 1599564"/>
                  <a:gd name="connsiteY42" fmla="*/ 1241387 h 1416454"/>
                  <a:gd name="connsiteX43" fmla="*/ 0 w 1599564"/>
                  <a:gd name="connsiteY43" fmla="*/ 875337 h 1416454"/>
                  <a:gd name="connsiteX44" fmla="*/ 197415 w 1599564"/>
                  <a:gd name="connsiteY44" fmla="*/ 546422 h 1416454"/>
                  <a:gd name="connsiteX45" fmla="*/ 187291 w 1599564"/>
                  <a:gd name="connsiteY45" fmla="*/ 493372 h 1416454"/>
                  <a:gd name="connsiteX46" fmla="*/ 445448 w 1599564"/>
                  <a:gd name="connsiteY46" fmla="*/ 222813 h 1416454"/>
                  <a:gd name="connsiteX47" fmla="*/ 475820 w 1599564"/>
                  <a:gd name="connsiteY47" fmla="*/ 228118 h 1416454"/>
                  <a:gd name="connsiteX48" fmla="*/ 799782 w 1599564"/>
                  <a:gd name="connsiteY48" fmla="*/ 0 h 1416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599564" h="1416454">
                    <a:moveTo>
                      <a:pt x="799782" y="0"/>
                    </a:moveTo>
                    <a:cubicBezTo>
                      <a:pt x="992135" y="0"/>
                      <a:pt x="1149054" y="164457"/>
                      <a:pt x="1149054" y="366050"/>
                    </a:cubicBezTo>
                    <a:cubicBezTo>
                      <a:pt x="1149054" y="429711"/>
                      <a:pt x="1133868" y="488067"/>
                      <a:pt x="1108559" y="535812"/>
                    </a:cubicBezTo>
                    <a:cubicBezTo>
                      <a:pt x="1154116" y="519897"/>
                      <a:pt x="1199673" y="509287"/>
                      <a:pt x="1245230" y="509287"/>
                    </a:cubicBezTo>
                    <a:cubicBezTo>
                      <a:pt x="1437583" y="509287"/>
                      <a:pt x="1599564" y="673744"/>
                      <a:pt x="1599564" y="875337"/>
                    </a:cubicBezTo>
                    <a:cubicBezTo>
                      <a:pt x="1599564" y="1023879"/>
                      <a:pt x="1508450" y="1161811"/>
                      <a:pt x="1376840" y="1214861"/>
                    </a:cubicBezTo>
                    <a:cubicBezTo>
                      <a:pt x="1346469" y="1336878"/>
                      <a:pt x="1245230" y="1416454"/>
                      <a:pt x="1123745" y="1416454"/>
                    </a:cubicBezTo>
                    <a:cubicBezTo>
                      <a:pt x="1106028" y="1416454"/>
                      <a:pt x="1089577" y="1415128"/>
                      <a:pt x="1073758" y="1412475"/>
                    </a:cubicBezTo>
                    <a:lnTo>
                      <a:pt x="1028708" y="1400834"/>
                    </a:lnTo>
                    <a:lnTo>
                      <a:pt x="1060321" y="1351627"/>
                    </a:lnTo>
                    <a:lnTo>
                      <a:pt x="1083882" y="1359424"/>
                    </a:lnTo>
                    <a:cubicBezTo>
                      <a:pt x="1097170" y="1362077"/>
                      <a:pt x="1111090" y="1363403"/>
                      <a:pt x="1123745" y="1363403"/>
                    </a:cubicBezTo>
                    <a:cubicBezTo>
                      <a:pt x="1224983" y="1363403"/>
                      <a:pt x="1305973" y="1289132"/>
                      <a:pt x="1331283" y="1188336"/>
                    </a:cubicBezTo>
                    <a:lnTo>
                      <a:pt x="1331283" y="1172421"/>
                    </a:lnTo>
                    <a:lnTo>
                      <a:pt x="1346469" y="1167116"/>
                    </a:lnTo>
                    <a:cubicBezTo>
                      <a:pt x="1462893" y="1124675"/>
                      <a:pt x="1543883" y="1007964"/>
                      <a:pt x="1543883" y="875337"/>
                    </a:cubicBezTo>
                    <a:cubicBezTo>
                      <a:pt x="1543883" y="705575"/>
                      <a:pt x="1412273" y="562338"/>
                      <a:pt x="1245230" y="562338"/>
                    </a:cubicBezTo>
                    <a:cubicBezTo>
                      <a:pt x="1179426" y="562338"/>
                      <a:pt x="1118683" y="588863"/>
                      <a:pt x="1068063" y="631304"/>
                    </a:cubicBezTo>
                    <a:lnTo>
                      <a:pt x="1047816" y="647219"/>
                    </a:lnTo>
                    <a:lnTo>
                      <a:pt x="1002259" y="594168"/>
                    </a:lnTo>
                    <a:lnTo>
                      <a:pt x="1017444" y="578253"/>
                    </a:lnTo>
                    <a:cubicBezTo>
                      <a:pt x="1068063" y="519897"/>
                      <a:pt x="1098435" y="445626"/>
                      <a:pt x="1098435" y="366050"/>
                    </a:cubicBezTo>
                    <a:cubicBezTo>
                      <a:pt x="1098435" y="196288"/>
                      <a:pt x="961763" y="58356"/>
                      <a:pt x="799782" y="58356"/>
                    </a:cubicBezTo>
                    <a:cubicBezTo>
                      <a:pt x="673234" y="58356"/>
                      <a:pt x="561872" y="143237"/>
                      <a:pt x="521377" y="265254"/>
                    </a:cubicBezTo>
                    <a:lnTo>
                      <a:pt x="511253" y="291779"/>
                    </a:lnTo>
                    <a:lnTo>
                      <a:pt x="485944" y="286474"/>
                    </a:lnTo>
                    <a:cubicBezTo>
                      <a:pt x="475820" y="281169"/>
                      <a:pt x="460634" y="281169"/>
                      <a:pt x="445448" y="281169"/>
                    </a:cubicBezTo>
                    <a:cubicBezTo>
                      <a:pt x="334086" y="281169"/>
                      <a:pt x="242972" y="376660"/>
                      <a:pt x="242972" y="493372"/>
                    </a:cubicBezTo>
                    <a:cubicBezTo>
                      <a:pt x="242972" y="514592"/>
                      <a:pt x="248034" y="530507"/>
                      <a:pt x="253096" y="557033"/>
                    </a:cubicBezTo>
                    <a:lnTo>
                      <a:pt x="258158" y="578253"/>
                    </a:lnTo>
                    <a:lnTo>
                      <a:pt x="237910" y="588863"/>
                    </a:lnTo>
                    <a:cubicBezTo>
                      <a:pt x="126548" y="636609"/>
                      <a:pt x="55681" y="748015"/>
                      <a:pt x="55681" y="875337"/>
                    </a:cubicBezTo>
                    <a:cubicBezTo>
                      <a:pt x="55681" y="1039794"/>
                      <a:pt x="172105" y="1172421"/>
                      <a:pt x="329024" y="1188336"/>
                    </a:cubicBezTo>
                    <a:lnTo>
                      <a:pt x="344210" y="1188336"/>
                    </a:lnTo>
                    <a:lnTo>
                      <a:pt x="349272" y="1204251"/>
                    </a:lnTo>
                    <a:cubicBezTo>
                      <a:pt x="379644" y="1278522"/>
                      <a:pt x="455572" y="1331573"/>
                      <a:pt x="536563" y="1331573"/>
                    </a:cubicBezTo>
                    <a:cubicBezTo>
                      <a:pt x="601102" y="1331573"/>
                      <a:pt x="657100" y="1298748"/>
                      <a:pt x="693878" y="1248764"/>
                    </a:cubicBezTo>
                    <a:lnTo>
                      <a:pt x="718535" y="1203423"/>
                    </a:lnTo>
                    <a:lnTo>
                      <a:pt x="762261" y="1248578"/>
                    </a:lnTo>
                    <a:lnTo>
                      <a:pt x="762261" y="1252643"/>
                    </a:lnTo>
                    <a:lnTo>
                      <a:pt x="759287" y="1246692"/>
                    </a:lnTo>
                    <a:cubicBezTo>
                      <a:pt x="713730" y="1331573"/>
                      <a:pt x="632739" y="1384624"/>
                      <a:pt x="536563" y="1384624"/>
                    </a:cubicBezTo>
                    <a:cubicBezTo>
                      <a:pt x="440387" y="1384624"/>
                      <a:pt x="349272" y="1331573"/>
                      <a:pt x="308777" y="1241387"/>
                    </a:cubicBezTo>
                    <a:cubicBezTo>
                      <a:pt x="131610" y="1214861"/>
                      <a:pt x="0" y="1061014"/>
                      <a:pt x="0" y="875337"/>
                    </a:cubicBezTo>
                    <a:cubicBezTo>
                      <a:pt x="0" y="737405"/>
                      <a:pt x="75929" y="610083"/>
                      <a:pt x="197415" y="546422"/>
                    </a:cubicBezTo>
                    <a:cubicBezTo>
                      <a:pt x="192353" y="530507"/>
                      <a:pt x="187291" y="509287"/>
                      <a:pt x="187291" y="493372"/>
                    </a:cubicBezTo>
                    <a:cubicBezTo>
                      <a:pt x="187291" y="344830"/>
                      <a:pt x="303715" y="222813"/>
                      <a:pt x="445448" y="222813"/>
                    </a:cubicBezTo>
                    <a:cubicBezTo>
                      <a:pt x="455572" y="222813"/>
                      <a:pt x="465696" y="222813"/>
                      <a:pt x="475820" y="228118"/>
                    </a:cubicBezTo>
                    <a:cubicBezTo>
                      <a:pt x="531501" y="90186"/>
                      <a:pt x="658049" y="0"/>
                      <a:pt x="799782" y="0"/>
                    </a:cubicBezTo>
                    <a:close/>
                  </a:path>
                </a:pathLst>
              </a:custGeom>
              <a:gradFill>
                <a:gsLst>
                  <a:gs pos="0">
                    <a:srgbClr val="4AF85F"/>
                  </a:gs>
                  <a:gs pos="97345">
                    <a:srgbClr val="005426"/>
                  </a:gs>
                  <a:gs pos="59000">
                    <a:srgbClr val="007434"/>
                  </a:gs>
                  <a:gs pos="19000">
                    <a:srgbClr val="00B05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latin typeface="思源黑体 CN Normal" panose="020B0400000000000000" pitchFamily="34" charset="-122"/>
                </a:endParaRPr>
              </a:p>
            </p:txBody>
          </p:sp>
        </p:grpSp>
        <p:sp>
          <p:nvSpPr>
            <p:cNvPr id="29" name="任意多边形: 形状 28">
              <a:extLst>
                <a:ext uri="{FF2B5EF4-FFF2-40B4-BE49-F238E27FC236}">
                  <a16:creationId xmlns:a16="http://schemas.microsoft.com/office/drawing/2014/main" id="{7F5175B0-75E0-262A-16B0-E880277347C5}"/>
                </a:ext>
              </a:extLst>
            </p:cNvPr>
            <p:cNvSpPr/>
            <p:nvPr/>
          </p:nvSpPr>
          <p:spPr>
            <a:xfrm>
              <a:off x="8484735" y="3740907"/>
              <a:ext cx="2610156" cy="652539"/>
            </a:xfrm>
            <a:custGeom>
              <a:avLst/>
              <a:gdLst>
                <a:gd name="connsiteX0" fmla="*/ 1007954 w 1604250"/>
                <a:gd name="connsiteY0" fmla="*/ 0 h 324730"/>
                <a:gd name="connsiteX1" fmla="*/ 1036709 w 1604250"/>
                <a:gd name="connsiteY1" fmla="*/ 0 h 324730"/>
                <a:gd name="connsiteX2" fmla="*/ 1259185 w 1604250"/>
                <a:gd name="connsiteY2" fmla="*/ 96957 h 324730"/>
                <a:gd name="connsiteX3" fmla="*/ 1351505 w 1604250"/>
                <a:gd name="connsiteY3" fmla="*/ 158517 h 324730"/>
                <a:gd name="connsiteX4" fmla="*/ 1416583 w 1604250"/>
                <a:gd name="connsiteY4" fmla="*/ 175447 h 324730"/>
                <a:gd name="connsiteX5" fmla="*/ 1602737 w 1604250"/>
                <a:gd name="connsiteY5" fmla="*/ 317035 h 324730"/>
                <a:gd name="connsiteX6" fmla="*/ 1604250 w 1604250"/>
                <a:gd name="connsiteY6" fmla="*/ 324730 h 324730"/>
                <a:gd name="connsiteX7" fmla="*/ 0 w 1604250"/>
                <a:gd name="connsiteY7" fmla="*/ 324730 h 324730"/>
                <a:gd name="connsiteX8" fmla="*/ 1514 w 1604250"/>
                <a:gd name="connsiteY8" fmla="*/ 315496 h 324730"/>
                <a:gd name="connsiteX9" fmla="*/ 105941 w 1604250"/>
                <a:gd name="connsiteY9" fmla="*/ 189298 h 324730"/>
                <a:gd name="connsiteX10" fmla="*/ 167992 w 1604250"/>
                <a:gd name="connsiteY10" fmla="*/ 175447 h 324730"/>
                <a:gd name="connsiteX11" fmla="*/ 219450 w 1604250"/>
                <a:gd name="connsiteY11" fmla="*/ 166213 h 324730"/>
                <a:gd name="connsiteX12" fmla="*/ 263339 w 1604250"/>
                <a:gd name="connsiteY12" fmla="*/ 110808 h 324730"/>
                <a:gd name="connsiteX13" fmla="*/ 320850 w 1604250"/>
                <a:gd name="connsiteY13" fmla="*/ 41553 h 324730"/>
                <a:gd name="connsiteX14" fmla="*/ 493383 w 1604250"/>
                <a:gd name="connsiteY14" fmla="*/ 29241 h 324730"/>
                <a:gd name="connsiteX15" fmla="*/ 525165 w 1604250"/>
                <a:gd name="connsiteY15" fmla="*/ 40014 h 324730"/>
                <a:gd name="connsiteX16" fmla="*/ 549452 w 1604250"/>
                <a:gd name="connsiteY16" fmla="*/ 48721 h 324730"/>
                <a:gd name="connsiteX17" fmla="*/ 550590 w 1604250"/>
                <a:gd name="connsiteY17" fmla="*/ 49339 h 324730"/>
                <a:gd name="connsiteX18" fmla="*/ 554951 w 1604250"/>
                <a:gd name="connsiteY18" fmla="*/ 50692 h 324730"/>
                <a:gd name="connsiteX19" fmla="*/ 580973 w 1604250"/>
                <a:gd name="connsiteY19" fmla="*/ 60021 h 324730"/>
                <a:gd name="connsiteX20" fmla="*/ 592009 w 1604250"/>
                <a:gd name="connsiteY20" fmla="*/ 62196 h 324730"/>
                <a:gd name="connsiteX21" fmla="*/ 627610 w 1604250"/>
                <a:gd name="connsiteY21" fmla="*/ 73247 h 324730"/>
                <a:gd name="connsiteX22" fmla="*/ 710303 w 1604250"/>
                <a:gd name="connsiteY22" fmla="*/ 81583 h 324730"/>
                <a:gd name="connsiteX23" fmla="*/ 870017 w 1604250"/>
                <a:gd name="connsiteY23" fmla="*/ 49339 h 324730"/>
                <a:gd name="connsiteX24" fmla="*/ 939560 w 1604250"/>
                <a:gd name="connsiteY24" fmla="*/ 11592 h 324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604250" h="324730">
                  <a:moveTo>
                    <a:pt x="1007954" y="0"/>
                  </a:moveTo>
                  <a:cubicBezTo>
                    <a:pt x="1017034" y="0"/>
                    <a:pt x="1027628" y="0"/>
                    <a:pt x="1036709" y="0"/>
                  </a:cubicBezTo>
                  <a:cubicBezTo>
                    <a:pt x="1129029" y="0"/>
                    <a:pt x="1192594" y="46170"/>
                    <a:pt x="1259185" y="96957"/>
                  </a:cubicBezTo>
                  <a:cubicBezTo>
                    <a:pt x="1289454" y="118503"/>
                    <a:pt x="1318209" y="140049"/>
                    <a:pt x="1351505" y="158517"/>
                  </a:cubicBezTo>
                  <a:cubicBezTo>
                    <a:pt x="1366640" y="167752"/>
                    <a:pt x="1389341" y="170830"/>
                    <a:pt x="1416583" y="175447"/>
                  </a:cubicBezTo>
                  <a:cubicBezTo>
                    <a:pt x="1487715" y="187759"/>
                    <a:pt x="1584575" y="204688"/>
                    <a:pt x="1602737" y="317035"/>
                  </a:cubicBezTo>
                  <a:lnTo>
                    <a:pt x="1604250" y="324730"/>
                  </a:lnTo>
                  <a:lnTo>
                    <a:pt x="0" y="324730"/>
                  </a:lnTo>
                  <a:lnTo>
                    <a:pt x="1514" y="315496"/>
                  </a:lnTo>
                  <a:cubicBezTo>
                    <a:pt x="13621" y="270865"/>
                    <a:pt x="49944" y="227773"/>
                    <a:pt x="105941" y="189298"/>
                  </a:cubicBezTo>
                  <a:cubicBezTo>
                    <a:pt x="125616" y="176986"/>
                    <a:pt x="146804" y="175447"/>
                    <a:pt x="167992" y="175447"/>
                  </a:cubicBezTo>
                  <a:cubicBezTo>
                    <a:pt x="187667" y="173908"/>
                    <a:pt x="204315" y="173908"/>
                    <a:pt x="219450" y="166213"/>
                  </a:cubicBezTo>
                  <a:cubicBezTo>
                    <a:pt x="240638" y="153900"/>
                    <a:pt x="251232" y="133893"/>
                    <a:pt x="263339" y="110808"/>
                  </a:cubicBezTo>
                  <a:cubicBezTo>
                    <a:pt x="275447" y="84645"/>
                    <a:pt x="289068" y="58482"/>
                    <a:pt x="320850" y="41553"/>
                  </a:cubicBezTo>
                  <a:cubicBezTo>
                    <a:pt x="367767" y="16929"/>
                    <a:pt x="429818" y="12312"/>
                    <a:pt x="493383" y="29241"/>
                  </a:cubicBezTo>
                  <a:cubicBezTo>
                    <a:pt x="499437" y="30780"/>
                    <a:pt x="511544" y="33858"/>
                    <a:pt x="525165" y="40014"/>
                  </a:cubicBezTo>
                  <a:lnTo>
                    <a:pt x="549452" y="48721"/>
                  </a:lnTo>
                  <a:lnTo>
                    <a:pt x="550590" y="49339"/>
                  </a:lnTo>
                  <a:lnTo>
                    <a:pt x="554951" y="50692"/>
                  </a:lnTo>
                  <a:lnTo>
                    <a:pt x="580973" y="60021"/>
                  </a:lnTo>
                  <a:lnTo>
                    <a:pt x="592009" y="62196"/>
                  </a:lnTo>
                  <a:lnTo>
                    <a:pt x="627610" y="73247"/>
                  </a:lnTo>
                  <a:cubicBezTo>
                    <a:pt x="654321" y="78713"/>
                    <a:pt x="681977" y="81583"/>
                    <a:pt x="710303" y="81583"/>
                  </a:cubicBezTo>
                  <a:cubicBezTo>
                    <a:pt x="766956" y="81583"/>
                    <a:pt x="820927" y="70102"/>
                    <a:pt x="870017" y="49339"/>
                  </a:cubicBezTo>
                  <a:lnTo>
                    <a:pt x="939560" y="11592"/>
                  </a:lnTo>
                  <a:close/>
                </a:path>
              </a:pathLst>
            </a:custGeom>
            <a:solidFill>
              <a:srgbClr val="994D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latin typeface="思源黑体 CN Normal" panose="020B0400000000000000" pitchFamily="34" charset="-122"/>
              </a:endParaRPr>
            </a:p>
          </p:txBody>
        </p:sp>
      </p:grpSp>
      <p:sp>
        <p:nvSpPr>
          <p:cNvPr id="32" name="文本框 31">
            <a:extLst>
              <a:ext uri="{FF2B5EF4-FFF2-40B4-BE49-F238E27FC236}">
                <a16:creationId xmlns:a16="http://schemas.microsoft.com/office/drawing/2014/main" id="{09363837-AD59-6F74-051A-1A9B4A943FD9}"/>
              </a:ext>
            </a:extLst>
          </p:cNvPr>
          <p:cNvSpPr txBox="1"/>
          <p:nvPr/>
        </p:nvSpPr>
        <p:spPr>
          <a:xfrm>
            <a:off x="9284035" y="4038636"/>
            <a:ext cx="1467068" cy="400110"/>
          </a:xfrm>
          <a:prstGeom prst="rect">
            <a:avLst/>
          </a:prstGeom>
          <a:noFill/>
        </p:spPr>
        <p:txBody>
          <a:bodyPr wrap="none" rtlCol="0">
            <a:spAutoFit/>
          </a:bodyPr>
          <a:lstStyle/>
          <a:p>
            <a:pPr algn="ctr"/>
            <a:r>
              <a:rPr lang="zh-CN" altLang="en-US" sz="2000" b="1" dirty="0">
                <a:solidFill>
                  <a:srgbClr val="D07B21"/>
                </a:solidFill>
                <a:latin typeface="思源黑体 CN Heavy" panose="020B0A00000000000000" pitchFamily="34" charset="-122"/>
                <a:ea typeface="思源黑体 CN Heavy" panose="020B0A00000000000000" pitchFamily="34" charset="-122"/>
              </a:rPr>
              <a:t>我是大标题</a:t>
            </a:r>
          </a:p>
        </p:txBody>
      </p:sp>
      <p:sp>
        <p:nvSpPr>
          <p:cNvPr id="33" name="文本框 32">
            <a:extLst>
              <a:ext uri="{FF2B5EF4-FFF2-40B4-BE49-F238E27FC236}">
                <a16:creationId xmlns:a16="http://schemas.microsoft.com/office/drawing/2014/main" id="{5361B8EF-4345-FD64-5B29-1D0FE586FB4F}"/>
              </a:ext>
            </a:extLst>
          </p:cNvPr>
          <p:cNvSpPr txBox="1"/>
          <p:nvPr/>
        </p:nvSpPr>
        <p:spPr>
          <a:xfrm>
            <a:off x="8935444" y="4470552"/>
            <a:ext cx="2164251" cy="584775"/>
          </a:xfrm>
          <a:prstGeom prst="rect">
            <a:avLst/>
          </a:prstGeom>
          <a:noFill/>
        </p:spPr>
        <p:txBody>
          <a:bodyPr wrap="square" rtlCol="0">
            <a:spAutoFit/>
          </a:bodyPr>
          <a:lstStyle/>
          <a:p>
            <a:pPr algn="ctr"/>
            <a:r>
              <a:rPr lang="zh-CN" altLang="en-US" sz="1600" dirty="0">
                <a:latin typeface="思源黑体 CN Normal" panose="020B0400000000000000" pitchFamily="34" charset="-122"/>
                <a:ea typeface="思源黑体 CN Normal" panose="020B0400000000000000" pitchFamily="34" charset="-122"/>
              </a:rPr>
              <a:t>我是我是正文</a:t>
            </a:r>
            <a:endParaRPr lang="en-US" altLang="zh-CN" sz="1600" dirty="0">
              <a:latin typeface="思源黑体 CN Normal" panose="020B0400000000000000" pitchFamily="34" charset="-122"/>
              <a:ea typeface="思源黑体 CN Normal" panose="020B0400000000000000" pitchFamily="34" charset="-122"/>
            </a:endParaRPr>
          </a:p>
          <a:p>
            <a:pPr algn="ctr"/>
            <a:r>
              <a:rPr lang="zh-CN" altLang="en-US" sz="1600" dirty="0">
                <a:latin typeface="思源黑体 CN Normal" panose="020B0400000000000000" pitchFamily="34" charset="-122"/>
                <a:ea typeface="思源黑体 CN Normal" panose="020B0400000000000000" pitchFamily="34" charset="-122"/>
              </a:rPr>
              <a:t>正文我是正文正</a:t>
            </a:r>
          </a:p>
        </p:txBody>
      </p:sp>
      <p:sp>
        <p:nvSpPr>
          <p:cNvPr id="34" name="iṣḻidè">
            <a:extLst>
              <a:ext uri="{FF2B5EF4-FFF2-40B4-BE49-F238E27FC236}">
                <a16:creationId xmlns:a16="http://schemas.microsoft.com/office/drawing/2014/main" id="{26431C49-54F6-7816-644A-647998E8D4DC}"/>
              </a:ext>
            </a:extLst>
          </p:cNvPr>
          <p:cNvSpPr/>
          <p:nvPr/>
        </p:nvSpPr>
        <p:spPr bwMode="auto">
          <a:xfrm rot="173454" flipH="1">
            <a:off x="504292" y="327476"/>
            <a:ext cx="815209" cy="555946"/>
          </a:xfrm>
          <a:custGeom>
            <a:avLst/>
            <a:gdLst>
              <a:gd name="T0" fmla="*/ 493 w 496"/>
              <a:gd name="T1" fmla="*/ 251 h 340"/>
              <a:gd name="T2" fmla="*/ 355 w 496"/>
              <a:gd name="T3" fmla="*/ 137 h 340"/>
              <a:gd name="T4" fmla="*/ 178 w 496"/>
              <a:gd name="T5" fmla="*/ 91 h 340"/>
              <a:gd name="T6" fmla="*/ 23 w 496"/>
              <a:gd name="T7" fmla="*/ 0 h 340"/>
              <a:gd name="T8" fmla="*/ 2 w 496"/>
              <a:gd name="T9" fmla="*/ 119 h 340"/>
              <a:gd name="T10" fmla="*/ 27 w 496"/>
              <a:gd name="T11" fmla="*/ 235 h 340"/>
              <a:gd name="T12" fmla="*/ 207 w 496"/>
              <a:gd name="T13" fmla="*/ 330 h 340"/>
              <a:gd name="T14" fmla="*/ 496 w 496"/>
              <a:gd name="T15" fmla="*/ 252 h 3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6" h="340">
                <a:moveTo>
                  <a:pt x="493" y="251"/>
                </a:moveTo>
                <a:cubicBezTo>
                  <a:pt x="468" y="195"/>
                  <a:pt x="413" y="159"/>
                  <a:pt x="355" y="137"/>
                </a:cubicBezTo>
                <a:cubicBezTo>
                  <a:pt x="298" y="116"/>
                  <a:pt x="237" y="108"/>
                  <a:pt x="178" y="91"/>
                </a:cubicBezTo>
                <a:cubicBezTo>
                  <a:pt x="119" y="75"/>
                  <a:pt x="60" y="48"/>
                  <a:pt x="23" y="0"/>
                </a:cubicBezTo>
                <a:cubicBezTo>
                  <a:pt x="13" y="39"/>
                  <a:pt x="4" y="78"/>
                  <a:pt x="2" y="119"/>
                </a:cubicBezTo>
                <a:cubicBezTo>
                  <a:pt x="0" y="159"/>
                  <a:pt x="7" y="200"/>
                  <a:pt x="27" y="235"/>
                </a:cubicBezTo>
                <a:cubicBezTo>
                  <a:pt x="64" y="295"/>
                  <a:pt x="137" y="324"/>
                  <a:pt x="207" y="330"/>
                </a:cubicBezTo>
                <a:cubicBezTo>
                  <a:pt x="308" y="340"/>
                  <a:pt x="413" y="312"/>
                  <a:pt x="496" y="252"/>
                </a:cubicBezTo>
              </a:path>
            </a:pathLst>
          </a:custGeom>
          <a:gradFill>
            <a:gsLst>
              <a:gs pos="0">
                <a:schemeClr val="bg1">
                  <a:alpha val="70000"/>
                </a:schemeClr>
              </a:gs>
              <a:gs pos="100000">
                <a:schemeClr val="bg1">
                  <a:alpha val="80000"/>
                </a:schemeClr>
              </a:gs>
            </a:gsLst>
            <a:lin ang="4800000" scaled="0"/>
          </a:gradFill>
          <a:ln w="9525">
            <a:gradFill>
              <a:gsLst>
                <a:gs pos="0">
                  <a:srgbClr val="00B050"/>
                </a:gs>
                <a:gs pos="100000">
                  <a:srgbClr val="4AF85F">
                    <a:alpha val="20000"/>
                  </a:srgbClr>
                </a:gs>
              </a:gsLst>
              <a:lin ang="5400000" scaled="1"/>
            </a:gradFill>
            <a:round/>
            <a:headEnd/>
            <a:tailEnd/>
          </a:ln>
        </p:spPr>
        <p:txBody>
          <a:bodyPr anchor="ctr"/>
          <a:lstStyle/>
          <a:p>
            <a:pPr algn="ctr"/>
            <a:endParaRPr dirty="0">
              <a:latin typeface="思源黑体 CN Normal" panose="020B0400000000000000" pitchFamily="34" charset="-122"/>
            </a:endParaRPr>
          </a:p>
        </p:txBody>
      </p:sp>
      <p:sp>
        <p:nvSpPr>
          <p:cNvPr id="35" name="文本框 34">
            <a:extLst>
              <a:ext uri="{FF2B5EF4-FFF2-40B4-BE49-F238E27FC236}">
                <a16:creationId xmlns:a16="http://schemas.microsoft.com/office/drawing/2014/main" id="{D25A27BA-4148-0FDA-80B4-28320C05BEA2}"/>
              </a:ext>
            </a:extLst>
          </p:cNvPr>
          <p:cNvSpPr txBox="1"/>
          <p:nvPr/>
        </p:nvSpPr>
        <p:spPr>
          <a:xfrm>
            <a:off x="635762" y="356889"/>
            <a:ext cx="4339650" cy="646331"/>
          </a:xfrm>
          <a:prstGeom prst="rect">
            <a:avLst/>
          </a:prstGeom>
          <a:noFill/>
        </p:spPr>
        <p:txBody>
          <a:bodyPr wrap="none" rtlCol="0">
            <a:spAutoFit/>
          </a:bodyPr>
          <a:lstStyle/>
          <a:p>
            <a:r>
              <a:rPr lang="zh-CN" altLang="en-US" sz="3600" dirty="0">
                <a:latin typeface="思源黑体 CN Heavy" panose="020B0A00000000000000" pitchFamily="34" charset="-122"/>
                <a:ea typeface="思源黑体 CN Heavy" panose="020B0A00000000000000" pitchFamily="34" charset="-122"/>
              </a:rPr>
              <a:t>无中生有公司</a:t>
            </a:r>
            <a:r>
              <a:rPr lang="zh-CN" altLang="en-US" sz="3600" dirty="0">
                <a:solidFill>
                  <a:srgbClr val="093D2F"/>
                </a:solidFill>
                <a:latin typeface="思源黑体 CN Heavy" panose="020B0A00000000000000" pitchFamily="34" charset="-122"/>
                <a:ea typeface="思源黑体 CN Heavy" panose="020B0A00000000000000" pitchFamily="34" charset="-122"/>
              </a:rPr>
              <a:t>大事记</a:t>
            </a:r>
          </a:p>
        </p:txBody>
      </p:sp>
      <p:sp>
        <p:nvSpPr>
          <p:cNvPr id="36" name="iṣḻidè">
            <a:extLst>
              <a:ext uri="{FF2B5EF4-FFF2-40B4-BE49-F238E27FC236}">
                <a16:creationId xmlns:a16="http://schemas.microsoft.com/office/drawing/2014/main" id="{6E3A13EF-F159-5687-4414-63842E7ACE93}"/>
              </a:ext>
            </a:extLst>
          </p:cNvPr>
          <p:cNvSpPr/>
          <p:nvPr/>
        </p:nvSpPr>
        <p:spPr bwMode="auto">
          <a:xfrm rot="173454" flipH="1">
            <a:off x="11245337" y="4546726"/>
            <a:ext cx="825592" cy="563027"/>
          </a:xfrm>
          <a:custGeom>
            <a:avLst/>
            <a:gdLst>
              <a:gd name="T0" fmla="*/ 493 w 496"/>
              <a:gd name="T1" fmla="*/ 251 h 340"/>
              <a:gd name="T2" fmla="*/ 355 w 496"/>
              <a:gd name="T3" fmla="*/ 137 h 340"/>
              <a:gd name="T4" fmla="*/ 178 w 496"/>
              <a:gd name="T5" fmla="*/ 91 h 340"/>
              <a:gd name="T6" fmla="*/ 23 w 496"/>
              <a:gd name="T7" fmla="*/ 0 h 340"/>
              <a:gd name="T8" fmla="*/ 2 w 496"/>
              <a:gd name="T9" fmla="*/ 119 h 340"/>
              <a:gd name="T10" fmla="*/ 27 w 496"/>
              <a:gd name="T11" fmla="*/ 235 h 340"/>
              <a:gd name="T12" fmla="*/ 207 w 496"/>
              <a:gd name="T13" fmla="*/ 330 h 340"/>
              <a:gd name="T14" fmla="*/ 496 w 496"/>
              <a:gd name="T15" fmla="*/ 252 h 3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6" h="340">
                <a:moveTo>
                  <a:pt x="493" y="251"/>
                </a:moveTo>
                <a:cubicBezTo>
                  <a:pt x="468" y="195"/>
                  <a:pt x="413" y="159"/>
                  <a:pt x="355" y="137"/>
                </a:cubicBezTo>
                <a:cubicBezTo>
                  <a:pt x="298" y="116"/>
                  <a:pt x="237" y="108"/>
                  <a:pt x="178" y="91"/>
                </a:cubicBezTo>
                <a:cubicBezTo>
                  <a:pt x="119" y="75"/>
                  <a:pt x="60" y="48"/>
                  <a:pt x="23" y="0"/>
                </a:cubicBezTo>
                <a:cubicBezTo>
                  <a:pt x="13" y="39"/>
                  <a:pt x="4" y="78"/>
                  <a:pt x="2" y="119"/>
                </a:cubicBezTo>
                <a:cubicBezTo>
                  <a:pt x="0" y="159"/>
                  <a:pt x="7" y="200"/>
                  <a:pt x="27" y="235"/>
                </a:cubicBezTo>
                <a:cubicBezTo>
                  <a:pt x="64" y="295"/>
                  <a:pt x="137" y="324"/>
                  <a:pt x="207" y="330"/>
                </a:cubicBezTo>
                <a:cubicBezTo>
                  <a:pt x="308" y="340"/>
                  <a:pt x="413" y="312"/>
                  <a:pt x="496" y="252"/>
                </a:cubicBezTo>
              </a:path>
            </a:pathLst>
          </a:custGeom>
          <a:gradFill>
            <a:gsLst>
              <a:gs pos="0">
                <a:schemeClr val="bg1">
                  <a:alpha val="15000"/>
                </a:schemeClr>
              </a:gs>
              <a:gs pos="100000">
                <a:schemeClr val="bg1">
                  <a:alpha val="11000"/>
                </a:schemeClr>
              </a:gs>
            </a:gsLst>
            <a:lin ang="4800000" scaled="0"/>
          </a:gradFill>
          <a:ln w="9525">
            <a:gradFill>
              <a:gsLst>
                <a:gs pos="0">
                  <a:srgbClr val="00B050">
                    <a:alpha val="22000"/>
                  </a:srgbClr>
                </a:gs>
                <a:gs pos="100000">
                  <a:srgbClr val="4AF85F">
                    <a:alpha val="10000"/>
                  </a:srgbClr>
                </a:gs>
              </a:gsLst>
              <a:lin ang="5400000" scaled="1"/>
            </a:gradFill>
            <a:round/>
            <a:headEnd/>
            <a:tailEnd/>
          </a:ln>
        </p:spPr>
        <p:txBody>
          <a:bodyPr anchor="ctr"/>
          <a:lstStyle/>
          <a:p>
            <a:pPr algn="ctr"/>
            <a:endParaRPr dirty="0">
              <a:latin typeface="思源黑体 CN Normal" panose="020B0400000000000000" pitchFamily="34" charset="-122"/>
            </a:endParaRPr>
          </a:p>
        </p:txBody>
      </p:sp>
      <p:sp>
        <p:nvSpPr>
          <p:cNvPr id="37" name="iṣḻidè">
            <a:extLst>
              <a:ext uri="{FF2B5EF4-FFF2-40B4-BE49-F238E27FC236}">
                <a16:creationId xmlns:a16="http://schemas.microsoft.com/office/drawing/2014/main" id="{6668182D-FA90-9E14-A65E-DC663A6EE8CB}"/>
              </a:ext>
            </a:extLst>
          </p:cNvPr>
          <p:cNvSpPr/>
          <p:nvPr/>
        </p:nvSpPr>
        <p:spPr bwMode="auto">
          <a:xfrm rot="173454" flipH="1">
            <a:off x="10419430" y="6245526"/>
            <a:ext cx="825592" cy="563027"/>
          </a:xfrm>
          <a:custGeom>
            <a:avLst/>
            <a:gdLst>
              <a:gd name="T0" fmla="*/ 493 w 496"/>
              <a:gd name="T1" fmla="*/ 251 h 340"/>
              <a:gd name="T2" fmla="*/ 355 w 496"/>
              <a:gd name="T3" fmla="*/ 137 h 340"/>
              <a:gd name="T4" fmla="*/ 178 w 496"/>
              <a:gd name="T5" fmla="*/ 91 h 340"/>
              <a:gd name="T6" fmla="*/ 23 w 496"/>
              <a:gd name="T7" fmla="*/ 0 h 340"/>
              <a:gd name="T8" fmla="*/ 2 w 496"/>
              <a:gd name="T9" fmla="*/ 119 h 340"/>
              <a:gd name="T10" fmla="*/ 27 w 496"/>
              <a:gd name="T11" fmla="*/ 235 h 340"/>
              <a:gd name="T12" fmla="*/ 207 w 496"/>
              <a:gd name="T13" fmla="*/ 330 h 340"/>
              <a:gd name="T14" fmla="*/ 496 w 496"/>
              <a:gd name="T15" fmla="*/ 252 h 3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6" h="340">
                <a:moveTo>
                  <a:pt x="493" y="251"/>
                </a:moveTo>
                <a:cubicBezTo>
                  <a:pt x="468" y="195"/>
                  <a:pt x="413" y="159"/>
                  <a:pt x="355" y="137"/>
                </a:cubicBezTo>
                <a:cubicBezTo>
                  <a:pt x="298" y="116"/>
                  <a:pt x="237" y="108"/>
                  <a:pt x="178" y="91"/>
                </a:cubicBezTo>
                <a:cubicBezTo>
                  <a:pt x="119" y="75"/>
                  <a:pt x="60" y="48"/>
                  <a:pt x="23" y="0"/>
                </a:cubicBezTo>
                <a:cubicBezTo>
                  <a:pt x="13" y="39"/>
                  <a:pt x="4" y="78"/>
                  <a:pt x="2" y="119"/>
                </a:cubicBezTo>
                <a:cubicBezTo>
                  <a:pt x="0" y="159"/>
                  <a:pt x="7" y="200"/>
                  <a:pt x="27" y="235"/>
                </a:cubicBezTo>
                <a:cubicBezTo>
                  <a:pt x="64" y="295"/>
                  <a:pt x="137" y="324"/>
                  <a:pt x="207" y="330"/>
                </a:cubicBezTo>
                <a:cubicBezTo>
                  <a:pt x="308" y="340"/>
                  <a:pt x="413" y="312"/>
                  <a:pt x="496" y="252"/>
                </a:cubicBezTo>
              </a:path>
            </a:pathLst>
          </a:custGeom>
          <a:gradFill>
            <a:gsLst>
              <a:gs pos="0">
                <a:schemeClr val="bg1">
                  <a:alpha val="15000"/>
                </a:schemeClr>
              </a:gs>
              <a:gs pos="100000">
                <a:schemeClr val="bg1">
                  <a:alpha val="11000"/>
                </a:schemeClr>
              </a:gs>
            </a:gsLst>
            <a:lin ang="4800000" scaled="0"/>
          </a:gradFill>
          <a:ln w="9525">
            <a:gradFill>
              <a:gsLst>
                <a:gs pos="0">
                  <a:srgbClr val="00B050">
                    <a:alpha val="22000"/>
                  </a:srgbClr>
                </a:gs>
                <a:gs pos="100000">
                  <a:srgbClr val="4AF85F">
                    <a:alpha val="10000"/>
                  </a:srgbClr>
                </a:gs>
              </a:gsLst>
              <a:lin ang="5400000" scaled="1"/>
            </a:gradFill>
            <a:round/>
            <a:headEnd/>
            <a:tailEnd/>
          </a:ln>
        </p:spPr>
        <p:txBody>
          <a:bodyPr anchor="ctr"/>
          <a:lstStyle/>
          <a:p>
            <a:pPr algn="ctr"/>
            <a:endParaRPr dirty="0">
              <a:latin typeface="思源黑体 CN Normal" panose="020B0400000000000000" pitchFamily="34" charset="-122"/>
            </a:endParaRPr>
          </a:p>
        </p:txBody>
      </p:sp>
      <p:sp>
        <p:nvSpPr>
          <p:cNvPr id="38" name="iṣḻidè">
            <a:extLst>
              <a:ext uri="{FF2B5EF4-FFF2-40B4-BE49-F238E27FC236}">
                <a16:creationId xmlns:a16="http://schemas.microsoft.com/office/drawing/2014/main" id="{CA65F867-D8CD-D2CB-6F06-968C9894BA7A}"/>
              </a:ext>
            </a:extLst>
          </p:cNvPr>
          <p:cNvSpPr/>
          <p:nvPr/>
        </p:nvSpPr>
        <p:spPr bwMode="auto">
          <a:xfrm rot="173454" flipH="1">
            <a:off x="455141" y="6157106"/>
            <a:ext cx="825592" cy="563027"/>
          </a:xfrm>
          <a:custGeom>
            <a:avLst/>
            <a:gdLst>
              <a:gd name="T0" fmla="*/ 493 w 496"/>
              <a:gd name="T1" fmla="*/ 251 h 340"/>
              <a:gd name="T2" fmla="*/ 355 w 496"/>
              <a:gd name="T3" fmla="*/ 137 h 340"/>
              <a:gd name="T4" fmla="*/ 178 w 496"/>
              <a:gd name="T5" fmla="*/ 91 h 340"/>
              <a:gd name="T6" fmla="*/ 23 w 496"/>
              <a:gd name="T7" fmla="*/ 0 h 340"/>
              <a:gd name="T8" fmla="*/ 2 w 496"/>
              <a:gd name="T9" fmla="*/ 119 h 340"/>
              <a:gd name="T10" fmla="*/ 27 w 496"/>
              <a:gd name="T11" fmla="*/ 235 h 340"/>
              <a:gd name="T12" fmla="*/ 207 w 496"/>
              <a:gd name="T13" fmla="*/ 330 h 340"/>
              <a:gd name="T14" fmla="*/ 496 w 496"/>
              <a:gd name="T15" fmla="*/ 252 h 3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6" h="340">
                <a:moveTo>
                  <a:pt x="493" y="251"/>
                </a:moveTo>
                <a:cubicBezTo>
                  <a:pt x="468" y="195"/>
                  <a:pt x="413" y="159"/>
                  <a:pt x="355" y="137"/>
                </a:cubicBezTo>
                <a:cubicBezTo>
                  <a:pt x="298" y="116"/>
                  <a:pt x="237" y="108"/>
                  <a:pt x="178" y="91"/>
                </a:cubicBezTo>
                <a:cubicBezTo>
                  <a:pt x="119" y="75"/>
                  <a:pt x="60" y="48"/>
                  <a:pt x="23" y="0"/>
                </a:cubicBezTo>
                <a:cubicBezTo>
                  <a:pt x="13" y="39"/>
                  <a:pt x="4" y="78"/>
                  <a:pt x="2" y="119"/>
                </a:cubicBezTo>
                <a:cubicBezTo>
                  <a:pt x="0" y="159"/>
                  <a:pt x="7" y="200"/>
                  <a:pt x="27" y="235"/>
                </a:cubicBezTo>
                <a:cubicBezTo>
                  <a:pt x="64" y="295"/>
                  <a:pt x="137" y="324"/>
                  <a:pt x="207" y="330"/>
                </a:cubicBezTo>
                <a:cubicBezTo>
                  <a:pt x="308" y="340"/>
                  <a:pt x="413" y="312"/>
                  <a:pt x="496" y="252"/>
                </a:cubicBezTo>
              </a:path>
            </a:pathLst>
          </a:custGeom>
          <a:gradFill>
            <a:gsLst>
              <a:gs pos="0">
                <a:schemeClr val="bg1">
                  <a:alpha val="15000"/>
                </a:schemeClr>
              </a:gs>
              <a:gs pos="100000">
                <a:schemeClr val="bg1">
                  <a:alpha val="11000"/>
                </a:schemeClr>
              </a:gs>
            </a:gsLst>
            <a:lin ang="4800000" scaled="0"/>
          </a:gradFill>
          <a:ln w="9525">
            <a:gradFill>
              <a:gsLst>
                <a:gs pos="0">
                  <a:srgbClr val="00B050">
                    <a:alpha val="22000"/>
                  </a:srgbClr>
                </a:gs>
                <a:gs pos="100000">
                  <a:srgbClr val="4AF85F">
                    <a:alpha val="10000"/>
                  </a:srgbClr>
                </a:gs>
              </a:gsLst>
              <a:lin ang="5400000" scaled="1"/>
            </a:gradFill>
            <a:round/>
            <a:headEnd/>
            <a:tailEnd/>
          </a:ln>
        </p:spPr>
        <p:txBody>
          <a:bodyPr anchor="ctr"/>
          <a:lstStyle/>
          <a:p>
            <a:pPr algn="ctr"/>
            <a:endParaRPr dirty="0">
              <a:latin typeface="思源黑体 CN Normal" panose="020B0400000000000000" pitchFamily="34" charset="-122"/>
            </a:endParaRPr>
          </a:p>
        </p:txBody>
      </p:sp>
      <p:sp>
        <p:nvSpPr>
          <p:cNvPr id="39" name="iṣḻidè">
            <a:extLst>
              <a:ext uri="{FF2B5EF4-FFF2-40B4-BE49-F238E27FC236}">
                <a16:creationId xmlns:a16="http://schemas.microsoft.com/office/drawing/2014/main" id="{412A2C20-5FFB-B269-AB66-4FEE162FDBEE}"/>
              </a:ext>
            </a:extLst>
          </p:cNvPr>
          <p:cNvSpPr/>
          <p:nvPr/>
        </p:nvSpPr>
        <p:spPr bwMode="auto">
          <a:xfrm rot="173454" flipH="1">
            <a:off x="5835518" y="5943551"/>
            <a:ext cx="825592" cy="563027"/>
          </a:xfrm>
          <a:custGeom>
            <a:avLst/>
            <a:gdLst>
              <a:gd name="T0" fmla="*/ 493 w 496"/>
              <a:gd name="T1" fmla="*/ 251 h 340"/>
              <a:gd name="T2" fmla="*/ 355 w 496"/>
              <a:gd name="T3" fmla="*/ 137 h 340"/>
              <a:gd name="T4" fmla="*/ 178 w 496"/>
              <a:gd name="T5" fmla="*/ 91 h 340"/>
              <a:gd name="T6" fmla="*/ 23 w 496"/>
              <a:gd name="T7" fmla="*/ 0 h 340"/>
              <a:gd name="T8" fmla="*/ 2 w 496"/>
              <a:gd name="T9" fmla="*/ 119 h 340"/>
              <a:gd name="T10" fmla="*/ 27 w 496"/>
              <a:gd name="T11" fmla="*/ 235 h 340"/>
              <a:gd name="T12" fmla="*/ 207 w 496"/>
              <a:gd name="T13" fmla="*/ 330 h 340"/>
              <a:gd name="T14" fmla="*/ 496 w 496"/>
              <a:gd name="T15" fmla="*/ 252 h 3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6" h="340">
                <a:moveTo>
                  <a:pt x="493" y="251"/>
                </a:moveTo>
                <a:cubicBezTo>
                  <a:pt x="468" y="195"/>
                  <a:pt x="413" y="159"/>
                  <a:pt x="355" y="137"/>
                </a:cubicBezTo>
                <a:cubicBezTo>
                  <a:pt x="298" y="116"/>
                  <a:pt x="237" y="108"/>
                  <a:pt x="178" y="91"/>
                </a:cubicBezTo>
                <a:cubicBezTo>
                  <a:pt x="119" y="75"/>
                  <a:pt x="60" y="48"/>
                  <a:pt x="23" y="0"/>
                </a:cubicBezTo>
                <a:cubicBezTo>
                  <a:pt x="13" y="39"/>
                  <a:pt x="4" y="78"/>
                  <a:pt x="2" y="119"/>
                </a:cubicBezTo>
                <a:cubicBezTo>
                  <a:pt x="0" y="159"/>
                  <a:pt x="7" y="200"/>
                  <a:pt x="27" y="235"/>
                </a:cubicBezTo>
                <a:cubicBezTo>
                  <a:pt x="64" y="295"/>
                  <a:pt x="137" y="324"/>
                  <a:pt x="207" y="330"/>
                </a:cubicBezTo>
                <a:cubicBezTo>
                  <a:pt x="308" y="340"/>
                  <a:pt x="413" y="312"/>
                  <a:pt x="496" y="252"/>
                </a:cubicBezTo>
              </a:path>
            </a:pathLst>
          </a:custGeom>
          <a:gradFill>
            <a:gsLst>
              <a:gs pos="0">
                <a:schemeClr val="bg1">
                  <a:alpha val="15000"/>
                </a:schemeClr>
              </a:gs>
              <a:gs pos="100000">
                <a:schemeClr val="bg1">
                  <a:alpha val="11000"/>
                </a:schemeClr>
              </a:gs>
            </a:gsLst>
            <a:lin ang="4800000" scaled="0"/>
          </a:gradFill>
          <a:ln w="9525">
            <a:gradFill>
              <a:gsLst>
                <a:gs pos="0">
                  <a:srgbClr val="00B050">
                    <a:alpha val="22000"/>
                  </a:srgbClr>
                </a:gs>
                <a:gs pos="100000">
                  <a:srgbClr val="4AF85F">
                    <a:alpha val="10000"/>
                  </a:srgbClr>
                </a:gs>
              </a:gsLst>
              <a:lin ang="5400000" scaled="1"/>
            </a:gradFill>
            <a:round/>
            <a:headEnd/>
            <a:tailEnd/>
          </a:ln>
        </p:spPr>
        <p:txBody>
          <a:bodyPr anchor="ctr"/>
          <a:lstStyle/>
          <a:p>
            <a:pPr algn="ctr"/>
            <a:endParaRPr dirty="0">
              <a:latin typeface="思源黑体 CN Normal" panose="020B0400000000000000" pitchFamily="34" charset="-122"/>
            </a:endParaRPr>
          </a:p>
        </p:txBody>
      </p:sp>
      <p:sp>
        <p:nvSpPr>
          <p:cNvPr id="40" name="iṣḻidè">
            <a:extLst>
              <a:ext uri="{FF2B5EF4-FFF2-40B4-BE49-F238E27FC236}">
                <a16:creationId xmlns:a16="http://schemas.microsoft.com/office/drawing/2014/main" id="{44016CD5-E77D-EBC5-1798-AF39A620C0B2}"/>
              </a:ext>
            </a:extLst>
          </p:cNvPr>
          <p:cNvSpPr/>
          <p:nvPr/>
        </p:nvSpPr>
        <p:spPr bwMode="auto">
          <a:xfrm rot="173454" flipH="1">
            <a:off x="8331592" y="5014905"/>
            <a:ext cx="825592" cy="563027"/>
          </a:xfrm>
          <a:custGeom>
            <a:avLst/>
            <a:gdLst>
              <a:gd name="T0" fmla="*/ 493 w 496"/>
              <a:gd name="T1" fmla="*/ 251 h 340"/>
              <a:gd name="T2" fmla="*/ 355 w 496"/>
              <a:gd name="T3" fmla="*/ 137 h 340"/>
              <a:gd name="T4" fmla="*/ 178 w 496"/>
              <a:gd name="T5" fmla="*/ 91 h 340"/>
              <a:gd name="T6" fmla="*/ 23 w 496"/>
              <a:gd name="T7" fmla="*/ 0 h 340"/>
              <a:gd name="T8" fmla="*/ 2 w 496"/>
              <a:gd name="T9" fmla="*/ 119 h 340"/>
              <a:gd name="T10" fmla="*/ 27 w 496"/>
              <a:gd name="T11" fmla="*/ 235 h 340"/>
              <a:gd name="T12" fmla="*/ 207 w 496"/>
              <a:gd name="T13" fmla="*/ 330 h 340"/>
              <a:gd name="T14" fmla="*/ 496 w 496"/>
              <a:gd name="T15" fmla="*/ 252 h 3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6" h="340">
                <a:moveTo>
                  <a:pt x="493" y="251"/>
                </a:moveTo>
                <a:cubicBezTo>
                  <a:pt x="468" y="195"/>
                  <a:pt x="413" y="159"/>
                  <a:pt x="355" y="137"/>
                </a:cubicBezTo>
                <a:cubicBezTo>
                  <a:pt x="298" y="116"/>
                  <a:pt x="237" y="108"/>
                  <a:pt x="178" y="91"/>
                </a:cubicBezTo>
                <a:cubicBezTo>
                  <a:pt x="119" y="75"/>
                  <a:pt x="60" y="48"/>
                  <a:pt x="23" y="0"/>
                </a:cubicBezTo>
                <a:cubicBezTo>
                  <a:pt x="13" y="39"/>
                  <a:pt x="4" y="78"/>
                  <a:pt x="2" y="119"/>
                </a:cubicBezTo>
                <a:cubicBezTo>
                  <a:pt x="0" y="159"/>
                  <a:pt x="7" y="200"/>
                  <a:pt x="27" y="235"/>
                </a:cubicBezTo>
                <a:cubicBezTo>
                  <a:pt x="64" y="295"/>
                  <a:pt x="137" y="324"/>
                  <a:pt x="207" y="330"/>
                </a:cubicBezTo>
                <a:cubicBezTo>
                  <a:pt x="308" y="340"/>
                  <a:pt x="413" y="312"/>
                  <a:pt x="496" y="252"/>
                </a:cubicBezTo>
              </a:path>
            </a:pathLst>
          </a:custGeom>
          <a:gradFill>
            <a:gsLst>
              <a:gs pos="0">
                <a:schemeClr val="bg1">
                  <a:alpha val="15000"/>
                </a:schemeClr>
              </a:gs>
              <a:gs pos="100000">
                <a:schemeClr val="bg1">
                  <a:alpha val="11000"/>
                </a:schemeClr>
              </a:gs>
            </a:gsLst>
            <a:lin ang="4800000" scaled="0"/>
          </a:gradFill>
          <a:ln w="9525">
            <a:gradFill>
              <a:gsLst>
                <a:gs pos="0">
                  <a:srgbClr val="00B050">
                    <a:alpha val="22000"/>
                  </a:srgbClr>
                </a:gs>
                <a:gs pos="100000">
                  <a:srgbClr val="4AF85F">
                    <a:alpha val="10000"/>
                  </a:srgbClr>
                </a:gs>
              </a:gsLst>
              <a:lin ang="5400000" scaled="1"/>
            </a:gradFill>
            <a:round/>
            <a:headEnd/>
            <a:tailEnd/>
          </a:ln>
        </p:spPr>
        <p:txBody>
          <a:bodyPr anchor="ctr"/>
          <a:lstStyle/>
          <a:p>
            <a:pPr algn="ctr"/>
            <a:endParaRPr dirty="0">
              <a:latin typeface="思源黑体 CN Normal" panose="020B0400000000000000" pitchFamily="34" charset="-122"/>
            </a:endParaRPr>
          </a:p>
        </p:txBody>
      </p:sp>
      <p:pic>
        <p:nvPicPr>
          <p:cNvPr id="41" name="Picture 3">
            <a:extLst>
              <a:ext uri="{FF2B5EF4-FFF2-40B4-BE49-F238E27FC236}">
                <a16:creationId xmlns:a16="http://schemas.microsoft.com/office/drawing/2014/main" id="{2D7A0E71-792D-799C-A6D9-F44EAB151558}"/>
              </a:ext>
            </a:extLst>
          </p:cNvPr>
          <p:cNvPicPr>
            <a:picLocks noChangeAspect="1"/>
          </p:cNvPicPr>
          <p:nvPr/>
        </p:nvPicPr>
        <p:blipFill>
          <a:blip r:embed="rId2"/>
          <a:stretch>
            <a:fillRect/>
          </a:stretch>
        </p:blipFill>
        <p:spPr>
          <a:xfrm flipV="1">
            <a:off x="11406006" y="326208"/>
            <a:ext cx="495697" cy="372269"/>
          </a:xfrm>
          <a:prstGeom prst="rect">
            <a:avLst/>
          </a:prstGeom>
        </p:spPr>
      </p:pic>
      <p:pic>
        <p:nvPicPr>
          <p:cNvPr id="42" name="Picture 3">
            <a:extLst>
              <a:ext uri="{FF2B5EF4-FFF2-40B4-BE49-F238E27FC236}">
                <a16:creationId xmlns:a16="http://schemas.microsoft.com/office/drawing/2014/main" id="{3899259A-F65D-76A8-8AF3-7A45D2E7A5F7}"/>
              </a:ext>
            </a:extLst>
          </p:cNvPr>
          <p:cNvPicPr>
            <a:picLocks noChangeAspect="1"/>
          </p:cNvPicPr>
          <p:nvPr/>
        </p:nvPicPr>
        <p:blipFill>
          <a:blip r:embed="rId2"/>
          <a:stretch>
            <a:fillRect/>
          </a:stretch>
        </p:blipFill>
        <p:spPr>
          <a:xfrm flipV="1">
            <a:off x="756771" y="1951854"/>
            <a:ext cx="1469335" cy="1103472"/>
          </a:xfrm>
          <a:prstGeom prst="rect">
            <a:avLst/>
          </a:prstGeom>
        </p:spPr>
      </p:pic>
      <p:pic>
        <p:nvPicPr>
          <p:cNvPr id="43" name="Picture 3">
            <a:extLst>
              <a:ext uri="{FF2B5EF4-FFF2-40B4-BE49-F238E27FC236}">
                <a16:creationId xmlns:a16="http://schemas.microsoft.com/office/drawing/2014/main" id="{09DB780A-AB4C-D5F8-B9C8-D22480FA6E7C}"/>
              </a:ext>
            </a:extLst>
          </p:cNvPr>
          <p:cNvPicPr>
            <a:picLocks noChangeAspect="1"/>
          </p:cNvPicPr>
          <p:nvPr/>
        </p:nvPicPr>
        <p:blipFill>
          <a:blip r:embed="rId2"/>
          <a:stretch>
            <a:fillRect/>
          </a:stretch>
        </p:blipFill>
        <p:spPr>
          <a:xfrm flipV="1">
            <a:off x="2823279" y="1127765"/>
            <a:ext cx="495697" cy="372269"/>
          </a:xfrm>
          <a:prstGeom prst="rect">
            <a:avLst/>
          </a:prstGeom>
        </p:spPr>
      </p:pic>
      <p:pic>
        <p:nvPicPr>
          <p:cNvPr id="44" name="Picture 8">
            <a:extLst>
              <a:ext uri="{FF2B5EF4-FFF2-40B4-BE49-F238E27FC236}">
                <a16:creationId xmlns:a16="http://schemas.microsoft.com/office/drawing/2014/main" id="{5AC93895-4152-2BE5-5B28-082ABC49D79E}"/>
              </a:ext>
            </a:extLst>
          </p:cNvPr>
          <p:cNvPicPr>
            <a:picLocks noChangeAspect="1"/>
          </p:cNvPicPr>
          <p:nvPr/>
        </p:nvPicPr>
        <p:blipFill>
          <a:blip r:embed="rId3"/>
          <a:stretch>
            <a:fillRect/>
          </a:stretch>
        </p:blipFill>
        <p:spPr>
          <a:xfrm flipV="1">
            <a:off x="11227018" y="2701299"/>
            <a:ext cx="787048" cy="518478"/>
          </a:xfrm>
          <a:prstGeom prst="rect">
            <a:avLst/>
          </a:prstGeom>
        </p:spPr>
      </p:pic>
      <p:pic>
        <p:nvPicPr>
          <p:cNvPr id="45" name="Picture 13">
            <a:extLst>
              <a:ext uri="{FF2B5EF4-FFF2-40B4-BE49-F238E27FC236}">
                <a16:creationId xmlns:a16="http://schemas.microsoft.com/office/drawing/2014/main" id="{C414BE18-444A-03F7-EE9B-3241E83A47AE}"/>
              </a:ext>
            </a:extLst>
          </p:cNvPr>
          <p:cNvPicPr>
            <a:picLocks noChangeAspect="1"/>
          </p:cNvPicPr>
          <p:nvPr/>
        </p:nvPicPr>
        <p:blipFill>
          <a:blip r:embed="rId4"/>
          <a:stretch>
            <a:fillRect/>
          </a:stretch>
        </p:blipFill>
        <p:spPr>
          <a:xfrm flipV="1">
            <a:off x="4206361" y="613307"/>
            <a:ext cx="1612346" cy="1194920"/>
          </a:xfrm>
          <a:prstGeom prst="rect">
            <a:avLst/>
          </a:prstGeom>
        </p:spPr>
      </p:pic>
      <p:pic>
        <p:nvPicPr>
          <p:cNvPr id="46" name="Picture 13">
            <a:extLst>
              <a:ext uri="{FF2B5EF4-FFF2-40B4-BE49-F238E27FC236}">
                <a16:creationId xmlns:a16="http://schemas.microsoft.com/office/drawing/2014/main" id="{3E7636B6-2982-492B-4234-3F71560700E3}"/>
              </a:ext>
            </a:extLst>
          </p:cNvPr>
          <p:cNvPicPr>
            <a:picLocks noChangeAspect="1"/>
          </p:cNvPicPr>
          <p:nvPr/>
        </p:nvPicPr>
        <p:blipFill>
          <a:blip r:embed="rId4"/>
          <a:stretch>
            <a:fillRect/>
          </a:stretch>
        </p:blipFill>
        <p:spPr>
          <a:xfrm flipV="1">
            <a:off x="7665047" y="1010733"/>
            <a:ext cx="558843" cy="414162"/>
          </a:xfrm>
          <a:prstGeom prst="rect">
            <a:avLst/>
          </a:prstGeom>
        </p:spPr>
      </p:pic>
    </p:spTree>
    <p:extLst>
      <p:ext uri="{BB962C8B-B14F-4D97-AF65-F5344CB8AC3E}">
        <p14:creationId xmlns:p14="http://schemas.microsoft.com/office/powerpoint/2010/main" val="27058618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B9C799EE-E510-C1F9-A40B-FFF3EB32082E}"/>
              </a:ext>
            </a:extLst>
          </p:cNvPr>
          <p:cNvSpPr/>
          <p:nvPr/>
        </p:nvSpPr>
        <p:spPr>
          <a:xfrm>
            <a:off x="0" y="0"/>
            <a:ext cx="12192000" cy="6858000"/>
          </a:xfrm>
          <a:prstGeom prst="rect">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grpSp>
        <p:nvGrpSpPr>
          <p:cNvPr id="10" name="组合 9">
            <a:extLst>
              <a:ext uri="{FF2B5EF4-FFF2-40B4-BE49-F238E27FC236}">
                <a16:creationId xmlns:a16="http://schemas.microsoft.com/office/drawing/2014/main" id="{9A2C5472-E2EB-0F5E-2999-B3A5E91117FC}"/>
              </a:ext>
            </a:extLst>
          </p:cNvPr>
          <p:cNvGrpSpPr/>
          <p:nvPr/>
        </p:nvGrpSpPr>
        <p:grpSpPr>
          <a:xfrm>
            <a:off x="5610603" y="2867951"/>
            <a:ext cx="993770" cy="1002185"/>
            <a:chOff x="1801935" y="975473"/>
            <a:chExt cx="993770" cy="1002185"/>
          </a:xfrm>
        </p:grpSpPr>
        <p:cxnSp>
          <p:nvCxnSpPr>
            <p:cNvPr id="11" name="连接符: 肘形 10">
              <a:extLst>
                <a:ext uri="{FF2B5EF4-FFF2-40B4-BE49-F238E27FC236}">
                  <a16:creationId xmlns:a16="http://schemas.microsoft.com/office/drawing/2014/main" id="{638BC390-B054-2355-E2ED-EAD5FD4761C9}"/>
                </a:ext>
              </a:extLst>
            </p:cNvPr>
            <p:cNvCxnSpPr>
              <a:cxnSpLocks/>
            </p:cNvCxnSpPr>
            <p:nvPr/>
          </p:nvCxnSpPr>
          <p:spPr>
            <a:xfrm>
              <a:off x="2543705" y="975473"/>
              <a:ext cx="252000" cy="252000"/>
            </a:xfrm>
            <a:prstGeom prst="bentConnector3">
              <a:avLst>
                <a:gd name="adj1" fmla="val 100450"/>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2" name="连接符: 肘形 11">
              <a:extLst>
                <a:ext uri="{FF2B5EF4-FFF2-40B4-BE49-F238E27FC236}">
                  <a16:creationId xmlns:a16="http://schemas.microsoft.com/office/drawing/2014/main" id="{DA5F310B-57F9-526E-7373-A01C694EF61E}"/>
                </a:ext>
              </a:extLst>
            </p:cNvPr>
            <p:cNvCxnSpPr>
              <a:cxnSpLocks/>
            </p:cNvCxnSpPr>
            <p:nvPr/>
          </p:nvCxnSpPr>
          <p:spPr>
            <a:xfrm flipH="1">
              <a:off x="1801935" y="975473"/>
              <a:ext cx="252000" cy="252000"/>
            </a:xfrm>
            <a:prstGeom prst="bentConnector3">
              <a:avLst>
                <a:gd name="adj1" fmla="val 100450"/>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32" name="连接符: 肘形 31">
              <a:extLst>
                <a:ext uri="{FF2B5EF4-FFF2-40B4-BE49-F238E27FC236}">
                  <a16:creationId xmlns:a16="http://schemas.microsoft.com/office/drawing/2014/main" id="{81C540C4-52A7-C543-0E5E-BC38E763DFE3}"/>
                </a:ext>
              </a:extLst>
            </p:cNvPr>
            <p:cNvCxnSpPr>
              <a:cxnSpLocks/>
            </p:cNvCxnSpPr>
            <p:nvPr/>
          </p:nvCxnSpPr>
          <p:spPr>
            <a:xfrm flipH="1" flipV="1">
              <a:off x="1801935" y="1725658"/>
              <a:ext cx="252000" cy="252000"/>
            </a:xfrm>
            <a:prstGeom prst="bentConnector3">
              <a:avLst>
                <a:gd name="adj1" fmla="val 100450"/>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33" name="连接符: 肘形 32">
              <a:extLst>
                <a:ext uri="{FF2B5EF4-FFF2-40B4-BE49-F238E27FC236}">
                  <a16:creationId xmlns:a16="http://schemas.microsoft.com/office/drawing/2014/main" id="{67EE3466-FF45-8487-BFCC-FCAA0F13B159}"/>
                </a:ext>
              </a:extLst>
            </p:cNvPr>
            <p:cNvCxnSpPr>
              <a:cxnSpLocks/>
            </p:cNvCxnSpPr>
            <p:nvPr/>
          </p:nvCxnSpPr>
          <p:spPr>
            <a:xfrm flipV="1">
              <a:off x="2543705" y="1725658"/>
              <a:ext cx="252000" cy="252000"/>
            </a:xfrm>
            <a:prstGeom prst="bentConnector3">
              <a:avLst>
                <a:gd name="adj1" fmla="val 100450"/>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grpSp>
      <p:grpSp>
        <p:nvGrpSpPr>
          <p:cNvPr id="39" name="组合 38">
            <a:extLst>
              <a:ext uri="{FF2B5EF4-FFF2-40B4-BE49-F238E27FC236}">
                <a16:creationId xmlns:a16="http://schemas.microsoft.com/office/drawing/2014/main" id="{39E8861A-49B0-FBD3-B44E-A9D711D1C796}"/>
              </a:ext>
            </a:extLst>
          </p:cNvPr>
          <p:cNvGrpSpPr/>
          <p:nvPr/>
        </p:nvGrpSpPr>
        <p:grpSpPr>
          <a:xfrm>
            <a:off x="5610603" y="2867951"/>
            <a:ext cx="993770" cy="1002185"/>
            <a:chOff x="1801935" y="975473"/>
            <a:chExt cx="993770" cy="1002185"/>
          </a:xfrm>
        </p:grpSpPr>
        <p:cxnSp>
          <p:nvCxnSpPr>
            <p:cNvPr id="41" name="连接符: 肘形 40">
              <a:extLst>
                <a:ext uri="{FF2B5EF4-FFF2-40B4-BE49-F238E27FC236}">
                  <a16:creationId xmlns:a16="http://schemas.microsoft.com/office/drawing/2014/main" id="{8BF38075-4A5C-EFE2-10F1-E62AB0D674BF}"/>
                </a:ext>
              </a:extLst>
            </p:cNvPr>
            <p:cNvCxnSpPr>
              <a:cxnSpLocks/>
            </p:cNvCxnSpPr>
            <p:nvPr/>
          </p:nvCxnSpPr>
          <p:spPr>
            <a:xfrm>
              <a:off x="2543705" y="975473"/>
              <a:ext cx="252000" cy="252000"/>
            </a:xfrm>
            <a:prstGeom prst="bentConnector3">
              <a:avLst>
                <a:gd name="adj1" fmla="val 100450"/>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42" name="连接符: 肘形 41">
              <a:extLst>
                <a:ext uri="{FF2B5EF4-FFF2-40B4-BE49-F238E27FC236}">
                  <a16:creationId xmlns:a16="http://schemas.microsoft.com/office/drawing/2014/main" id="{79C11C66-65E8-3B7C-4CCE-73F3EEAF18DB}"/>
                </a:ext>
              </a:extLst>
            </p:cNvPr>
            <p:cNvCxnSpPr>
              <a:cxnSpLocks/>
            </p:cNvCxnSpPr>
            <p:nvPr/>
          </p:nvCxnSpPr>
          <p:spPr>
            <a:xfrm flipH="1">
              <a:off x="1801935" y="975473"/>
              <a:ext cx="252000" cy="252000"/>
            </a:xfrm>
            <a:prstGeom prst="bentConnector3">
              <a:avLst>
                <a:gd name="adj1" fmla="val 100450"/>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43" name="连接符: 肘形 42">
              <a:extLst>
                <a:ext uri="{FF2B5EF4-FFF2-40B4-BE49-F238E27FC236}">
                  <a16:creationId xmlns:a16="http://schemas.microsoft.com/office/drawing/2014/main" id="{4806061F-1002-2939-A6F0-D7903E7703A8}"/>
                </a:ext>
              </a:extLst>
            </p:cNvPr>
            <p:cNvCxnSpPr>
              <a:cxnSpLocks/>
            </p:cNvCxnSpPr>
            <p:nvPr/>
          </p:nvCxnSpPr>
          <p:spPr>
            <a:xfrm flipH="1" flipV="1">
              <a:off x="1801935" y="1725658"/>
              <a:ext cx="252000" cy="252000"/>
            </a:xfrm>
            <a:prstGeom prst="bentConnector3">
              <a:avLst>
                <a:gd name="adj1" fmla="val 100450"/>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44" name="连接符: 肘形 43">
              <a:extLst>
                <a:ext uri="{FF2B5EF4-FFF2-40B4-BE49-F238E27FC236}">
                  <a16:creationId xmlns:a16="http://schemas.microsoft.com/office/drawing/2014/main" id="{7C0A962D-6504-4630-ACBC-DC2820C90A96}"/>
                </a:ext>
              </a:extLst>
            </p:cNvPr>
            <p:cNvCxnSpPr>
              <a:cxnSpLocks/>
            </p:cNvCxnSpPr>
            <p:nvPr/>
          </p:nvCxnSpPr>
          <p:spPr>
            <a:xfrm flipV="1">
              <a:off x="2543705" y="1725658"/>
              <a:ext cx="252000" cy="252000"/>
            </a:xfrm>
            <a:prstGeom prst="bentConnector3">
              <a:avLst>
                <a:gd name="adj1" fmla="val 100450"/>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grpSp>
      <p:grpSp>
        <p:nvGrpSpPr>
          <p:cNvPr id="47" name="组合 46">
            <a:extLst>
              <a:ext uri="{FF2B5EF4-FFF2-40B4-BE49-F238E27FC236}">
                <a16:creationId xmlns:a16="http://schemas.microsoft.com/office/drawing/2014/main" id="{637476F9-1779-5F14-BD73-F9BEC0EDC2D8}"/>
              </a:ext>
            </a:extLst>
          </p:cNvPr>
          <p:cNvGrpSpPr/>
          <p:nvPr/>
        </p:nvGrpSpPr>
        <p:grpSpPr>
          <a:xfrm>
            <a:off x="5610603" y="2867951"/>
            <a:ext cx="993770" cy="1002185"/>
            <a:chOff x="1801935" y="975473"/>
            <a:chExt cx="993770" cy="1002185"/>
          </a:xfrm>
        </p:grpSpPr>
        <p:cxnSp>
          <p:nvCxnSpPr>
            <p:cNvPr id="48" name="连接符: 肘形 47">
              <a:extLst>
                <a:ext uri="{FF2B5EF4-FFF2-40B4-BE49-F238E27FC236}">
                  <a16:creationId xmlns:a16="http://schemas.microsoft.com/office/drawing/2014/main" id="{E385D698-76F2-2AD5-F2F0-39DBFE34E997}"/>
                </a:ext>
              </a:extLst>
            </p:cNvPr>
            <p:cNvCxnSpPr>
              <a:cxnSpLocks/>
            </p:cNvCxnSpPr>
            <p:nvPr/>
          </p:nvCxnSpPr>
          <p:spPr>
            <a:xfrm>
              <a:off x="2543705" y="975473"/>
              <a:ext cx="252000" cy="252000"/>
            </a:xfrm>
            <a:prstGeom prst="bentConnector3">
              <a:avLst>
                <a:gd name="adj1" fmla="val 100450"/>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49" name="连接符: 肘形 48">
              <a:extLst>
                <a:ext uri="{FF2B5EF4-FFF2-40B4-BE49-F238E27FC236}">
                  <a16:creationId xmlns:a16="http://schemas.microsoft.com/office/drawing/2014/main" id="{8E37F6CB-B860-7F55-29B1-67CCC7416481}"/>
                </a:ext>
              </a:extLst>
            </p:cNvPr>
            <p:cNvCxnSpPr>
              <a:cxnSpLocks/>
            </p:cNvCxnSpPr>
            <p:nvPr/>
          </p:nvCxnSpPr>
          <p:spPr>
            <a:xfrm flipH="1">
              <a:off x="1801935" y="975473"/>
              <a:ext cx="252000" cy="252000"/>
            </a:xfrm>
            <a:prstGeom prst="bentConnector3">
              <a:avLst>
                <a:gd name="adj1" fmla="val 100450"/>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50" name="连接符: 肘形 49">
              <a:extLst>
                <a:ext uri="{FF2B5EF4-FFF2-40B4-BE49-F238E27FC236}">
                  <a16:creationId xmlns:a16="http://schemas.microsoft.com/office/drawing/2014/main" id="{14013E23-FE22-80A6-69BF-17A088D29DF8}"/>
                </a:ext>
              </a:extLst>
            </p:cNvPr>
            <p:cNvCxnSpPr>
              <a:cxnSpLocks/>
            </p:cNvCxnSpPr>
            <p:nvPr/>
          </p:nvCxnSpPr>
          <p:spPr>
            <a:xfrm flipH="1" flipV="1">
              <a:off x="1801935" y="1725658"/>
              <a:ext cx="252000" cy="252000"/>
            </a:xfrm>
            <a:prstGeom prst="bentConnector3">
              <a:avLst>
                <a:gd name="adj1" fmla="val 100450"/>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52" name="连接符: 肘形 51">
              <a:extLst>
                <a:ext uri="{FF2B5EF4-FFF2-40B4-BE49-F238E27FC236}">
                  <a16:creationId xmlns:a16="http://schemas.microsoft.com/office/drawing/2014/main" id="{83A71542-7B7B-DFCC-2243-670F99888A85}"/>
                </a:ext>
              </a:extLst>
            </p:cNvPr>
            <p:cNvCxnSpPr>
              <a:cxnSpLocks/>
            </p:cNvCxnSpPr>
            <p:nvPr/>
          </p:nvCxnSpPr>
          <p:spPr>
            <a:xfrm flipV="1">
              <a:off x="2543705" y="1725658"/>
              <a:ext cx="252000" cy="252000"/>
            </a:xfrm>
            <a:prstGeom prst="bentConnector3">
              <a:avLst>
                <a:gd name="adj1" fmla="val 100450"/>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grpSp>
      <p:grpSp>
        <p:nvGrpSpPr>
          <p:cNvPr id="55" name="组合 54">
            <a:extLst>
              <a:ext uri="{FF2B5EF4-FFF2-40B4-BE49-F238E27FC236}">
                <a16:creationId xmlns:a16="http://schemas.microsoft.com/office/drawing/2014/main" id="{53060B2B-D22B-3064-392F-5B7C6AE75A45}"/>
              </a:ext>
            </a:extLst>
          </p:cNvPr>
          <p:cNvGrpSpPr/>
          <p:nvPr/>
        </p:nvGrpSpPr>
        <p:grpSpPr>
          <a:xfrm>
            <a:off x="5610603" y="2867951"/>
            <a:ext cx="993770" cy="1002185"/>
            <a:chOff x="1801935" y="975473"/>
            <a:chExt cx="993770" cy="1002185"/>
          </a:xfrm>
        </p:grpSpPr>
        <p:cxnSp>
          <p:nvCxnSpPr>
            <p:cNvPr id="57" name="连接符: 肘形 56">
              <a:extLst>
                <a:ext uri="{FF2B5EF4-FFF2-40B4-BE49-F238E27FC236}">
                  <a16:creationId xmlns:a16="http://schemas.microsoft.com/office/drawing/2014/main" id="{3F1B0BB9-9FFE-678D-548D-70D7DEB89634}"/>
                </a:ext>
              </a:extLst>
            </p:cNvPr>
            <p:cNvCxnSpPr>
              <a:cxnSpLocks/>
            </p:cNvCxnSpPr>
            <p:nvPr/>
          </p:nvCxnSpPr>
          <p:spPr>
            <a:xfrm>
              <a:off x="2543705" y="975473"/>
              <a:ext cx="252000" cy="252000"/>
            </a:xfrm>
            <a:prstGeom prst="bentConnector3">
              <a:avLst>
                <a:gd name="adj1" fmla="val 100450"/>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58" name="连接符: 肘形 57">
              <a:extLst>
                <a:ext uri="{FF2B5EF4-FFF2-40B4-BE49-F238E27FC236}">
                  <a16:creationId xmlns:a16="http://schemas.microsoft.com/office/drawing/2014/main" id="{56B18907-921E-6E3E-A25B-C56BCDE4FA11}"/>
                </a:ext>
              </a:extLst>
            </p:cNvPr>
            <p:cNvCxnSpPr>
              <a:cxnSpLocks/>
            </p:cNvCxnSpPr>
            <p:nvPr/>
          </p:nvCxnSpPr>
          <p:spPr>
            <a:xfrm flipH="1">
              <a:off x="1801935" y="975473"/>
              <a:ext cx="252000" cy="252000"/>
            </a:xfrm>
            <a:prstGeom prst="bentConnector3">
              <a:avLst>
                <a:gd name="adj1" fmla="val 100450"/>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59" name="连接符: 肘形 58">
              <a:extLst>
                <a:ext uri="{FF2B5EF4-FFF2-40B4-BE49-F238E27FC236}">
                  <a16:creationId xmlns:a16="http://schemas.microsoft.com/office/drawing/2014/main" id="{89891074-DD05-9738-1535-789CBC0B9A7A}"/>
                </a:ext>
              </a:extLst>
            </p:cNvPr>
            <p:cNvCxnSpPr>
              <a:cxnSpLocks/>
            </p:cNvCxnSpPr>
            <p:nvPr/>
          </p:nvCxnSpPr>
          <p:spPr>
            <a:xfrm flipH="1" flipV="1">
              <a:off x="1801935" y="1725658"/>
              <a:ext cx="252000" cy="252000"/>
            </a:xfrm>
            <a:prstGeom prst="bentConnector3">
              <a:avLst>
                <a:gd name="adj1" fmla="val 100450"/>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60" name="连接符: 肘形 59">
              <a:extLst>
                <a:ext uri="{FF2B5EF4-FFF2-40B4-BE49-F238E27FC236}">
                  <a16:creationId xmlns:a16="http://schemas.microsoft.com/office/drawing/2014/main" id="{B49D172D-A1FD-B0EB-6FFE-EB3BC1534B9F}"/>
                </a:ext>
              </a:extLst>
            </p:cNvPr>
            <p:cNvCxnSpPr>
              <a:cxnSpLocks/>
            </p:cNvCxnSpPr>
            <p:nvPr/>
          </p:nvCxnSpPr>
          <p:spPr>
            <a:xfrm flipV="1">
              <a:off x="2543705" y="1725658"/>
              <a:ext cx="252000" cy="252000"/>
            </a:xfrm>
            <a:prstGeom prst="bentConnector3">
              <a:avLst>
                <a:gd name="adj1" fmla="val 100450"/>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85" name="椭圆 84">
            <a:extLst>
              <a:ext uri="{FF2B5EF4-FFF2-40B4-BE49-F238E27FC236}">
                <a16:creationId xmlns:a16="http://schemas.microsoft.com/office/drawing/2014/main" id="{54701640-5C37-47FA-8648-912CAC06A231}"/>
              </a:ext>
            </a:extLst>
          </p:cNvPr>
          <p:cNvSpPr/>
          <p:nvPr/>
        </p:nvSpPr>
        <p:spPr>
          <a:xfrm>
            <a:off x="4266164" y="1622309"/>
            <a:ext cx="3659674" cy="3659672"/>
          </a:xfrm>
          <a:prstGeom prst="ellipse">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grpSp>
        <p:nvGrpSpPr>
          <p:cNvPr id="25" name="W4">
            <a:extLst>
              <a:ext uri="{FF2B5EF4-FFF2-40B4-BE49-F238E27FC236}">
                <a16:creationId xmlns:a16="http://schemas.microsoft.com/office/drawing/2014/main" id="{9F19BDED-8439-D870-CE5D-761BC8A57AB7}"/>
              </a:ext>
            </a:extLst>
          </p:cNvPr>
          <p:cNvGrpSpPr/>
          <p:nvPr/>
        </p:nvGrpSpPr>
        <p:grpSpPr>
          <a:xfrm rot="9892253">
            <a:off x="3661444" y="994445"/>
            <a:ext cx="4869111" cy="4869112"/>
            <a:chOff x="2793078" y="126078"/>
            <a:chExt cx="6605845" cy="6605845"/>
          </a:xfrm>
          <a:solidFill>
            <a:srgbClr val="00359E"/>
          </a:solidFill>
        </p:grpSpPr>
        <p:sp>
          <p:nvSpPr>
            <p:cNvPr id="21" name="空心弧 20">
              <a:extLst>
                <a:ext uri="{FF2B5EF4-FFF2-40B4-BE49-F238E27FC236}">
                  <a16:creationId xmlns:a16="http://schemas.microsoft.com/office/drawing/2014/main" id="{BDEC6071-B06B-D9B3-946C-CE7F3A267AEF}"/>
                </a:ext>
              </a:extLst>
            </p:cNvPr>
            <p:cNvSpPr/>
            <p:nvPr/>
          </p:nvSpPr>
          <p:spPr>
            <a:xfrm rot="609336">
              <a:off x="2793078" y="126078"/>
              <a:ext cx="6605844" cy="6605844"/>
            </a:xfrm>
            <a:prstGeom prst="blockArc">
              <a:avLst>
                <a:gd name="adj1" fmla="val 16535990"/>
                <a:gd name="adj2" fmla="val 258881"/>
                <a:gd name="adj3" fmla="val 1082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思源黑体 CN Normal" panose="020B0400000000000000" pitchFamily="34" charset="-122"/>
                <a:ea typeface="思源黑体 CN Normal" panose="020B0400000000000000" pitchFamily="34" charset="-122"/>
              </a:endParaRPr>
            </a:p>
          </p:txBody>
        </p:sp>
        <p:sp>
          <p:nvSpPr>
            <p:cNvPr id="22" name="空心弧 21">
              <a:extLst>
                <a:ext uri="{FF2B5EF4-FFF2-40B4-BE49-F238E27FC236}">
                  <a16:creationId xmlns:a16="http://schemas.microsoft.com/office/drawing/2014/main" id="{3BBF46B7-9C14-9A31-8CAD-4AB3F73A62D2}"/>
                </a:ext>
              </a:extLst>
            </p:cNvPr>
            <p:cNvSpPr/>
            <p:nvPr/>
          </p:nvSpPr>
          <p:spPr>
            <a:xfrm rot="16935491">
              <a:off x="2793078" y="126078"/>
              <a:ext cx="6605844" cy="6605844"/>
            </a:xfrm>
            <a:prstGeom prst="blockArc">
              <a:avLst>
                <a:gd name="adj1" fmla="val 16418485"/>
                <a:gd name="adj2" fmla="val 125880"/>
                <a:gd name="adj3" fmla="val 1062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思源黑体 CN Normal" panose="020B0400000000000000" pitchFamily="34" charset="-122"/>
                <a:ea typeface="思源黑体 CN Normal" panose="020B0400000000000000" pitchFamily="34" charset="-122"/>
              </a:endParaRPr>
            </a:p>
          </p:txBody>
        </p:sp>
        <p:sp>
          <p:nvSpPr>
            <p:cNvPr id="23" name="空心弧 22">
              <a:extLst>
                <a:ext uri="{FF2B5EF4-FFF2-40B4-BE49-F238E27FC236}">
                  <a16:creationId xmlns:a16="http://schemas.microsoft.com/office/drawing/2014/main" id="{4FA3928D-8B4C-2948-1E79-46338B775085}"/>
                </a:ext>
              </a:extLst>
            </p:cNvPr>
            <p:cNvSpPr/>
            <p:nvPr/>
          </p:nvSpPr>
          <p:spPr>
            <a:xfrm rot="10800000">
              <a:off x="2793078" y="126079"/>
              <a:ext cx="6605844" cy="6605844"/>
            </a:xfrm>
            <a:prstGeom prst="blockArc">
              <a:avLst>
                <a:gd name="adj1" fmla="val 17214152"/>
                <a:gd name="adj2" fmla="val 850737"/>
                <a:gd name="adj3" fmla="val 1059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思源黑体 CN Normal" panose="020B0400000000000000" pitchFamily="34" charset="-122"/>
                <a:ea typeface="思源黑体 CN Normal" panose="020B0400000000000000" pitchFamily="34" charset="-122"/>
              </a:endParaRPr>
            </a:p>
          </p:txBody>
        </p:sp>
        <p:sp>
          <p:nvSpPr>
            <p:cNvPr id="24" name="空心弧 23">
              <a:extLst>
                <a:ext uri="{FF2B5EF4-FFF2-40B4-BE49-F238E27FC236}">
                  <a16:creationId xmlns:a16="http://schemas.microsoft.com/office/drawing/2014/main" id="{17A8356C-DE73-D645-341A-1BA84DB231B7}"/>
                </a:ext>
              </a:extLst>
            </p:cNvPr>
            <p:cNvSpPr/>
            <p:nvPr/>
          </p:nvSpPr>
          <p:spPr>
            <a:xfrm rot="4019206">
              <a:off x="2793078" y="126078"/>
              <a:ext cx="6605844" cy="6605844"/>
            </a:xfrm>
            <a:prstGeom prst="blockArc">
              <a:avLst>
                <a:gd name="adj1" fmla="val 18547120"/>
                <a:gd name="adj2" fmla="val 2202708"/>
                <a:gd name="adj3" fmla="val 10591"/>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思源黑体 CN Normal" panose="020B0400000000000000" pitchFamily="34" charset="-122"/>
                <a:ea typeface="思源黑体 CN Normal" panose="020B0400000000000000" pitchFamily="34" charset="-122"/>
              </a:endParaRPr>
            </a:p>
          </p:txBody>
        </p:sp>
      </p:grpSp>
      <p:grpSp>
        <p:nvGrpSpPr>
          <p:cNvPr id="37" name="N4">
            <a:extLst>
              <a:ext uri="{FF2B5EF4-FFF2-40B4-BE49-F238E27FC236}">
                <a16:creationId xmlns:a16="http://schemas.microsoft.com/office/drawing/2014/main" id="{0D884347-C7DA-C2B7-5DFE-6A63CE8CF301}"/>
              </a:ext>
            </a:extLst>
          </p:cNvPr>
          <p:cNvGrpSpPr/>
          <p:nvPr/>
        </p:nvGrpSpPr>
        <p:grpSpPr>
          <a:xfrm rot="12693365">
            <a:off x="126364" y="-2540636"/>
            <a:ext cx="11939272" cy="11939272"/>
            <a:chOff x="3961929" y="1294929"/>
            <a:chExt cx="4268142" cy="4268142"/>
          </a:xfrm>
          <a:solidFill>
            <a:srgbClr val="00359E">
              <a:alpha val="35000"/>
            </a:srgbClr>
          </a:solidFill>
        </p:grpSpPr>
        <p:sp>
          <p:nvSpPr>
            <p:cNvPr id="9" name="空心弧 8">
              <a:extLst>
                <a:ext uri="{FF2B5EF4-FFF2-40B4-BE49-F238E27FC236}">
                  <a16:creationId xmlns:a16="http://schemas.microsoft.com/office/drawing/2014/main" id="{5C4E0B63-78F5-C3CD-44F6-AB9BB39B88D3}"/>
                </a:ext>
              </a:extLst>
            </p:cNvPr>
            <p:cNvSpPr/>
            <p:nvPr/>
          </p:nvSpPr>
          <p:spPr>
            <a:xfrm rot="18346389">
              <a:off x="3961929" y="1294929"/>
              <a:ext cx="4268142" cy="4268142"/>
            </a:xfrm>
            <a:prstGeom prst="blockArc">
              <a:avLst>
                <a:gd name="adj1" fmla="val 18351816"/>
                <a:gd name="adj2" fmla="val 52085"/>
                <a:gd name="adj3" fmla="val 108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思源黑体 CN Normal" panose="020B0400000000000000" pitchFamily="34" charset="-122"/>
                <a:ea typeface="思源黑体 CN Normal" panose="020B0400000000000000" pitchFamily="34" charset="-122"/>
              </a:endParaRPr>
            </a:p>
          </p:txBody>
        </p:sp>
        <p:sp>
          <p:nvSpPr>
            <p:cNvPr id="13" name="空心弧 12">
              <a:extLst>
                <a:ext uri="{FF2B5EF4-FFF2-40B4-BE49-F238E27FC236}">
                  <a16:creationId xmlns:a16="http://schemas.microsoft.com/office/drawing/2014/main" id="{1EB7439D-9294-84A7-BC8D-300B0D101DEB}"/>
                </a:ext>
              </a:extLst>
            </p:cNvPr>
            <p:cNvSpPr/>
            <p:nvPr/>
          </p:nvSpPr>
          <p:spPr>
            <a:xfrm rot="14736104">
              <a:off x="3961929" y="1294929"/>
              <a:ext cx="4268142" cy="4268142"/>
            </a:xfrm>
            <a:prstGeom prst="blockArc">
              <a:avLst>
                <a:gd name="adj1" fmla="val 16805075"/>
                <a:gd name="adj2" fmla="val 52085"/>
                <a:gd name="adj3" fmla="val 108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思源黑体 CN Normal" panose="020B0400000000000000" pitchFamily="34" charset="-122"/>
                <a:ea typeface="思源黑体 CN Normal" panose="020B0400000000000000" pitchFamily="34" charset="-122"/>
              </a:endParaRPr>
            </a:p>
          </p:txBody>
        </p:sp>
        <p:sp>
          <p:nvSpPr>
            <p:cNvPr id="14" name="空心弧 13">
              <a:extLst>
                <a:ext uri="{FF2B5EF4-FFF2-40B4-BE49-F238E27FC236}">
                  <a16:creationId xmlns:a16="http://schemas.microsoft.com/office/drawing/2014/main" id="{62E5957F-4030-5032-1A82-90BC72E4FD6A}"/>
                </a:ext>
              </a:extLst>
            </p:cNvPr>
            <p:cNvSpPr/>
            <p:nvPr/>
          </p:nvSpPr>
          <p:spPr>
            <a:xfrm rot="9155666">
              <a:off x="3961929" y="1294929"/>
              <a:ext cx="4268142" cy="4268142"/>
            </a:xfrm>
            <a:prstGeom prst="blockArc">
              <a:avLst>
                <a:gd name="adj1" fmla="val 18419720"/>
                <a:gd name="adj2" fmla="val 52085"/>
                <a:gd name="adj3" fmla="val 108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思源黑体 CN Normal" panose="020B0400000000000000" pitchFamily="34" charset="-122"/>
                <a:ea typeface="思源黑体 CN Normal" panose="020B0400000000000000" pitchFamily="34" charset="-122"/>
              </a:endParaRPr>
            </a:p>
          </p:txBody>
        </p:sp>
        <p:sp>
          <p:nvSpPr>
            <p:cNvPr id="34" name="空心弧 33">
              <a:extLst>
                <a:ext uri="{FF2B5EF4-FFF2-40B4-BE49-F238E27FC236}">
                  <a16:creationId xmlns:a16="http://schemas.microsoft.com/office/drawing/2014/main" id="{255D8637-3167-5A6B-7BC4-3F1CD8156CFD}"/>
                </a:ext>
              </a:extLst>
            </p:cNvPr>
            <p:cNvSpPr/>
            <p:nvPr/>
          </p:nvSpPr>
          <p:spPr>
            <a:xfrm rot="4157978">
              <a:off x="3961929" y="1294929"/>
              <a:ext cx="4268142" cy="4268142"/>
            </a:xfrm>
            <a:prstGeom prst="blockArc">
              <a:avLst>
                <a:gd name="adj1" fmla="val 15199886"/>
                <a:gd name="adj2" fmla="val 52085"/>
                <a:gd name="adj3" fmla="val 108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思源黑体 CN Normal" panose="020B0400000000000000" pitchFamily="34" charset="-122"/>
                <a:ea typeface="思源黑体 CN Normal" panose="020B0400000000000000" pitchFamily="34" charset="-122"/>
              </a:endParaRPr>
            </a:p>
          </p:txBody>
        </p:sp>
      </p:grpSp>
      <p:grpSp>
        <p:nvGrpSpPr>
          <p:cNvPr id="31" name="N3">
            <a:extLst>
              <a:ext uri="{FF2B5EF4-FFF2-40B4-BE49-F238E27FC236}">
                <a16:creationId xmlns:a16="http://schemas.microsoft.com/office/drawing/2014/main" id="{C7A00F79-4D77-716A-186F-11736F0043E6}"/>
              </a:ext>
            </a:extLst>
          </p:cNvPr>
          <p:cNvGrpSpPr/>
          <p:nvPr/>
        </p:nvGrpSpPr>
        <p:grpSpPr>
          <a:xfrm rot="16884799">
            <a:off x="1734963" y="-932037"/>
            <a:ext cx="8722074" cy="8722074"/>
            <a:chOff x="4317976" y="1650976"/>
            <a:chExt cx="3556048" cy="3556048"/>
          </a:xfrm>
          <a:solidFill>
            <a:srgbClr val="4784FF">
              <a:alpha val="40000"/>
            </a:srgbClr>
          </a:solidFill>
        </p:grpSpPr>
        <p:sp>
          <p:nvSpPr>
            <p:cNvPr id="15" name="空心弧 14">
              <a:extLst>
                <a:ext uri="{FF2B5EF4-FFF2-40B4-BE49-F238E27FC236}">
                  <a16:creationId xmlns:a16="http://schemas.microsoft.com/office/drawing/2014/main" id="{FDC9D800-7818-AB3A-48B7-0DABFB55BFEE}"/>
                </a:ext>
              </a:extLst>
            </p:cNvPr>
            <p:cNvSpPr/>
            <p:nvPr/>
          </p:nvSpPr>
          <p:spPr>
            <a:xfrm rot="6284535">
              <a:off x="4317976" y="1650976"/>
              <a:ext cx="3556048" cy="3556048"/>
            </a:xfrm>
            <a:prstGeom prst="blockArc">
              <a:avLst>
                <a:gd name="adj1" fmla="val 15617858"/>
                <a:gd name="adj2" fmla="val 52085"/>
                <a:gd name="adj3" fmla="val 108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思源黑体 CN Normal" panose="020B0400000000000000" pitchFamily="34" charset="-122"/>
                <a:ea typeface="思源黑体 CN Normal" panose="020B0400000000000000" pitchFamily="34" charset="-122"/>
              </a:endParaRPr>
            </a:p>
          </p:txBody>
        </p:sp>
        <p:sp>
          <p:nvSpPr>
            <p:cNvPr id="16" name="空心弧 15">
              <a:extLst>
                <a:ext uri="{FF2B5EF4-FFF2-40B4-BE49-F238E27FC236}">
                  <a16:creationId xmlns:a16="http://schemas.microsoft.com/office/drawing/2014/main" id="{B2325373-75F0-AC53-A32A-ADE2A132C14B}"/>
                </a:ext>
              </a:extLst>
            </p:cNvPr>
            <p:cNvSpPr/>
            <p:nvPr/>
          </p:nvSpPr>
          <p:spPr>
            <a:xfrm rot="19673078">
              <a:off x="4317976" y="1650976"/>
              <a:ext cx="3556048" cy="3556048"/>
            </a:xfrm>
            <a:prstGeom prst="blockArc">
              <a:avLst>
                <a:gd name="adj1" fmla="val 8949698"/>
                <a:gd name="adj2" fmla="val 52085"/>
                <a:gd name="adj3" fmla="val 108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思源黑体 CN Normal" panose="020B0400000000000000" pitchFamily="34" charset="-122"/>
                <a:ea typeface="思源黑体 CN Normal" panose="020B0400000000000000" pitchFamily="34" charset="-122"/>
              </a:endParaRPr>
            </a:p>
          </p:txBody>
        </p:sp>
      </p:grpSp>
      <p:sp>
        <p:nvSpPr>
          <p:cNvPr id="56" name="N1">
            <a:extLst>
              <a:ext uri="{FF2B5EF4-FFF2-40B4-BE49-F238E27FC236}">
                <a16:creationId xmlns:a16="http://schemas.microsoft.com/office/drawing/2014/main" id="{F50047D6-6B11-A16B-BA34-980B4BA8B855}"/>
              </a:ext>
            </a:extLst>
          </p:cNvPr>
          <p:cNvSpPr/>
          <p:nvPr/>
        </p:nvSpPr>
        <p:spPr>
          <a:xfrm rot="4979812" flipH="1">
            <a:off x="474886" y="-2192114"/>
            <a:ext cx="11242228" cy="11242228"/>
          </a:xfrm>
          <a:prstGeom prst="arc">
            <a:avLst>
              <a:gd name="adj1" fmla="val 21516359"/>
              <a:gd name="adj2" fmla="val 21390641"/>
            </a:avLst>
          </a:prstGeom>
          <a:ln w="12700">
            <a:solidFill>
              <a:srgbClr val="00359E"/>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8" name="文本框 7">
            <a:extLst>
              <a:ext uri="{FF2B5EF4-FFF2-40B4-BE49-F238E27FC236}">
                <a16:creationId xmlns:a16="http://schemas.microsoft.com/office/drawing/2014/main" id="{12157138-A227-54CA-B960-CD5A50102421}"/>
              </a:ext>
            </a:extLst>
          </p:cNvPr>
          <p:cNvSpPr txBox="1"/>
          <p:nvPr/>
        </p:nvSpPr>
        <p:spPr>
          <a:xfrm rot="18922066">
            <a:off x="4020957" y="1366693"/>
            <a:ext cx="4140000" cy="4140000"/>
          </a:xfrm>
          <a:prstGeom prst="rect">
            <a:avLst/>
          </a:prstGeom>
          <a:noFill/>
        </p:spPr>
        <p:txBody>
          <a:bodyPr wrap="none" rtlCol="0">
            <a:prstTxWarp prst="textArchUp">
              <a:avLst/>
            </a:prstTxWarp>
            <a:spAutoFit/>
          </a:bodyPr>
          <a:lstStyle/>
          <a:p>
            <a:pPr algn="ctr"/>
            <a:r>
              <a:rPr lang="zh-CN" altLang="en-US" sz="2400" dirty="0">
                <a:solidFill>
                  <a:schemeClr val="bg1"/>
                </a:solidFill>
                <a:latin typeface="思源黑体 CN Normal" panose="020B0400000000000000" pitchFamily="34" charset="-122"/>
                <a:ea typeface="思源黑体 CN Normal" panose="020B0400000000000000" pitchFamily="34" charset="-122"/>
                <a:sym typeface="思源黑体 CN Medium" panose="020B0600000000000000" pitchFamily="34" charset="-122"/>
              </a:rPr>
              <a:t>营销直播</a:t>
            </a:r>
          </a:p>
        </p:txBody>
      </p:sp>
      <p:sp>
        <p:nvSpPr>
          <p:cNvPr id="36" name="文本框 35">
            <a:extLst>
              <a:ext uri="{FF2B5EF4-FFF2-40B4-BE49-F238E27FC236}">
                <a16:creationId xmlns:a16="http://schemas.microsoft.com/office/drawing/2014/main" id="{ED4C73BB-E652-43C9-DD90-5556BEB33541}"/>
              </a:ext>
            </a:extLst>
          </p:cNvPr>
          <p:cNvSpPr txBox="1"/>
          <p:nvPr/>
        </p:nvSpPr>
        <p:spPr>
          <a:xfrm rot="13386949">
            <a:off x="4020957" y="1366693"/>
            <a:ext cx="4140000" cy="4140000"/>
          </a:xfrm>
          <a:prstGeom prst="rect">
            <a:avLst/>
          </a:prstGeom>
          <a:noFill/>
        </p:spPr>
        <p:txBody>
          <a:bodyPr wrap="none" rtlCol="0">
            <a:prstTxWarp prst="textArchUp">
              <a:avLst/>
            </a:prstTxWarp>
            <a:spAutoFit/>
          </a:bodyPr>
          <a:lstStyle/>
          <a:p>
            <a:pPr algn="ctr"/>
            <a:r>
              <a:rPr lang="zh-CN" altLang="en-US" sz="2400" dirty="0">
                <a:solidFill>
                  <a:schemeClr val="bg1"/>
                </a:solidFill>
                <a:latin typeface="思源黑体 CN Normal" panose="020B0400000000000000" pitchFamily="34" charset="-122"/>
                <a:ea typeface="思源黑体 CN Normal" panose="020B0400000000000000" pitchFamily="34" charset="-122"/>
                <a:sym typeface="思源黑体 CN Medium" panose="020B0600000000000000" pitchFamily="34" charset="-122"/>
              </a:rPr>
              <a:t>会展直播</a:t>
            </a:r>
          </a:p>
        </p:txBody>
      </p:sp>
      <p:sp>
        <p:nvSpPr>
          <p:cNvPr id="46" name="文本框 45">
            <a:extLst>
              <a:ext uri="{FF2B5EF4-FFF2-40B4-BE49-F238E27FC236}">
                <a16:creationId xmlns:a16="http://schemas.microsoft.com/office/drawing/2014/main" id="{5B00EFA8-C8B2-38F2-290D-867C1B6FB0DE}"/>
              </a:ext>
            </a:extLst>
          </p:cNvPr>
          <p:cNvSpPr txBox="1"/>
          <p:nvPr/>
        </p:nvSpPr>
        <p:spPr>
          <a:xfrm rot="2800354">
            <a:off x="4020957" y="1366693"/>
            <a:ext cx="4140000" cy="4140000"/>
          </a:xfrm>
          <a:prstGeom prst="rect">
            <a:avLst/>
          </a:prstGeom>
          <a:noFill/>
        </p:spPr>
        <p:txBody>
          <a:bodyPr wrap="none" rtlCol="0">
            <a:prstTxWarp prst="textArchUp">
              <a:avLst/>
            </a:prstTxWarp>
            <a:spAutoFit/>
          </a:bodyPr>
          <a:lstStyle/>
          <a:p>
            <a:pPr algn="ctr"/>
            <a:r>
              <a:rPr lang="zh-CN" altLang="en-US" sz="2400" dirty="0">
                <a:solidFill>
                  <a:schemeClr val="bg1"/>
                </a:solidFill>
                <a:latin typeface="思源黑体 CN Normal" panose="020B0400000000000000" pitchFamily="34" charset="-122"/>
                <a:ea typeface="思源黑体 CN Normal" panose="020B0400000000000000" pitchFamily="34" charset="-122"/>
                <a:sym typeface="思源黑体 CN Medium" panose="020B0600000000000000" pitchFamily="34" charset="-122"/>
              </a:rPr>
              <a:t>培训直播</a:t>
            </a:r>
          </a:p>
        </p:txBody>
      </p:sp>
      <p:sp>
        <p:nvSpPr>
          <p:cNvPr id="54" name="文本框 53">
            <a:extLst>
              <a:ext uri="{FF2B5EF4-FFF2-40B4-BE49-F238E27FC236}">
                <a16:creationId xmlns:a16="http://schemas.microsoft.com/office/drawing/2014/main" id="{7B9E7F16-A07C-5C1B-282F-277204803D9C}"/>
              </a:ext>
            </a:extLst>
          </p:cNvPr>
          <p:cNvSpPr txBox="1"/>
          <p:nvPr/>
        </p:nvSpPr>
        <p:spPr>
          <a:xfrm rot="8021441">
            <a:off x="4020957" y="1366693"/>
            <a:ext cx="4140000" cy="4140000"/>
          </a:xfrm>
          <a:prstGeom prst="rect">
            <a:avLst/>
          </a:prstGeom>
          <a:noFill/>
        </p:spPr>
        <p:txBody>
          <a:bodyPr wrap="square" rtlCol="0">
            <a:prstTxWarp prst="textArchUp">
              <a:avLst/>
            </a:prstTxWarp>
            <a:spAutoFit/>
          </a:bodyPr>
          <a:lstStyle/>
          <a:p>
            <a:pPr algn="ctr"/>
            <a:r>
              <a:rPr lang="zh-CN" altLang="en-US" sz="2400" dirty="0">
                <a:solidFill>
                  <a:schemeClr val="bg1"/>
                </a:solidFill>
                <a:latin typeface="思源黑体 CN Normal" panose="020B0400000000000000" pitchFamily="34" charset="-122"/>
                <a:ea typeface="思源黑体 CN Normal" panose="020B0400000000000000" pitchFamily="34" charset="-122"/>
                <a:sym typeface="思源黑体 CN Medium" panose="020B0600000000000000" pitchFamily="34" charset="-122"/>
              </a:rPr>
              <a:t>办公直播</a:t>
            </a:r>
          </a:p>
        </p:txBody>
      </p:sp>
      <p:sp>
        <p:nvSpPr>
          <p:cNvPr id="87" name="EEE">
            <a:extLst>
              <a:ext uri="{FF2B5EF4-FFF2-40B4-BE49-F238E27FC236}">
                <a16:creationId xmlns:a16="http://schemas.microsoft.com/office/drawing/2014/main" id="{7E5EF9B1-2920-D242-5B8E-AB6769D6EB6A}"/>
              </a:ext>
            </a:extLst>
          </p:cNvPr>
          <p:cNvSpPr/>
          <p:nvPr/>
        </p:nvSpPr>
        <p:spPr>
          <a:xfrm>
            <a:off x="4268369" y="3722573"/>
            <a:ext cx="3655262" cy="1054225"/>
          </a:xfrm>
          <a:prstGeom prst="ellipse">
            <a:avLst/>
          </a:prstGeom>
          <a:gradFill>
            <a:gsLst>
              <a:gs pos="78000">
                <a:schemeClr val="accent1">
                  <a:alpha val="0"/>
                </a:schemeClr>
              </a:gs>
              <a:gs pos="100000">
                <a:schemeClr val="accent1">
                  <a:alpha val="10000"/>
                </a:schemeClr>
              </a:gs>
            </a:gsLst>
            <a:lin ang="5400000" scaled="1"/>
          </a:gradFill>
          <a:ln>
            <a:solidFill>
              <a:srgbClr val="00359E">
                <a:alpha val="6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88" name="EEE">
            <a:extLst>
              <a:ext uri="{FF2B5EF4-FFF2-40B4-BE49-F238E27FC236}">
                <a16:creationId xmlns:a16="http://schemas.microsoft.com/office/drawing/2014/main" id="{4A005D07-86EE-B03D-09F5-9651A0D5627F}"/>
              </a:ext>
            </a:extLst>
          </p:cNvPr>
          <p:cNvSpPr/>
          <p:nvPr/>
        </p:nvSpPr>
        <p:spPr>
          <a:xfrm>
            <a:off x="4700431" y="3882277"/>
            <a:ext cx="2791138" cy="597042"/>
          </a:xfrm>
          <a:prstGeom prst="ellipse">
            <a:avLst/>
          </a:prstGeom>
          <a:noFill/>
          <a:ln w="15875">
            <a:gradFill>
              <a:gsLst>
                <a:gs pos="11000">
                  <a:srgbClr val="4784FF">
                    <a:alpha val="0"/>
                  </a:srgbClr>
                </a:gs>
                <a:gs pos="100000">
                  <a:srgbClr val="4784FF"/>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95" name="任意多边形: 形状 94">
            <a:extLst>
              <a:ext uri="{FF2B5EF4-FFF2-40B4-BE49-F238E27FC236}">
                <a16:creationId xmlns:a16="http://schemas.microsoft.com/office/drawing/2014/main" id="{0F0C90C3-CB92-A981-89D0-6680503983B5}"/>
              </a:ext>
            </a:extLst>
          </p:cNvPr>
          <p:cNvSpPr/>
          <p:nvPr/>
        </p:nvSpPr>
        <p:spPr>
          <a:xfrm>
            <a:off x="4457070" y="2194560"/>
            <a:ext cx="3215056" cy="2456675"/>
          </a:xfrm>
          <a:custGeom>
            <a:avLst/>
            <a:gdLst>
              <a:gd name="connsiteX0" fmla="*/ 1 w 3215056"/>
              <a:gd name="connsiteY0" fmla="*/ 0 h 2252872"/>
              <a:gd name="connsiteX1" fmla="*/ 3215055 w 3215056"/>
              <a:gd name="connsiteY1" fmla="*/ 0 h 2252872"/>
              <a:gd name="connsiteX2" fmla="*/ 3215055 w 3215056"/>
              <a:gd name="connsiteY2" fmla="*/ 1833727 h 2252872"/>
              <a:gd name="connsiteX3" fmla="*/ 3211839 w 3215056"/>
              <a:gd name="connsiteY3" fmla="*/ 1833727 h 2252872"/>
              <a:gd name="connsiteX4" fmla="*/ 3215056 w 3215056"/>
              <a:gd name="connsiteY4" fmla="*/ 1849707 h 2252872"/>
              <a:gd name="connsiteX5" fmla="*/ 1607528 w 3215056"/>
              <a:gd name="connsiteY5" fmla="*/ 2252872 h 2252872"/>
              <a:gd name="connsiteX6" fmla="*/ 0 w 3215056"/>
              <a:gd name="connsiteY6" fmla="*/ 1849707 h 2252872"/>
              <a:gd name="connsiteX7" fmla="*/ 3217 w 3215056"/>
              <a:gd name="connsiteY7" fmla="*/ 1833727 h 2252872"/>
              <a:gd name="connsiteX8" fmla="*/ 1 w 3215056"/>
              <a:gd name="connsiteY8" fmla="*/ 1833727 h 2252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15056" h="2252872">
                <a:moveTo>
                  <a:pt x="1" y="0"/>
                </a:moveTo>
                <a:lnTo>
                  <a:pt x="3215055" y="0"/>
                </a:lnTo>
                <a:lnTo>
                  <a:pt x="3215055" y="1833727"/>
                </a:lnTo>
                <a:lnTo>
                  <a:pt x="3211839" y="1833727"/>
                </a:lnTo>
                <a:lnTo>
                  <a:pt x="3215056" y="1849707"/>
                </a:lnTo>
                <a:cubicBezTo>
                  <a:pt x="3215056" y="2072369"/>
                  <a:pt x="2495341" y="2252872"/>
                  <a:pt x="1607528" y="2252872"/>
                </a:cubicBezTo>
                <a:cubicBezTo>
                  <a:pt x="719715" y="2252872"/>
                  <a:pt x="0" y="2072369"/>
                  <a:pt x="0" y="1849707"/>
                </a:cubicBezTo>
                <a:lnTo>
                  <a:pt x="3217" y="1833727"/>
                </a:lnTo>
                <a:lnTo>
                  <a:pt x="1" y="1833727"/>
                </a:lnTo>
                <a:close/>
              </a:path>
            </a:pathLst>
          </a:custGeom>
          <a:gradFill>
            <a:gsLst>
              <a:gs pos="0">
                <a:srgbClr val="00359E">
                  <a:alpha val="0"/>
                </a:srgbClr>
              </a:gs>
              <a:gs pos="100000">
                <a:srgbClr val="00359E">
                  <a:alpha val="2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93" name="任意多边形: 形状 92">
            <a:extLst>
              <a:ext uri="{FF2B5EF4-FFF2-40B4-BE49-F238E27FC236}">
                <a16:creationId xmlns:a16="http://schemas.microsoft.com/office/drawing/2014/main" id="{A2635369-FA01-058A-22FE-D1DED5FDB14F}"/>
              </a:ext>
            </a:extLst>
          </p:cNvPr>
          <p:cNvSpPr/>
          <p:nvPr/>
        </p:nvSpPr>
        <p:spPr>
          <a:xfrm>
            <a:off x="4700431" y="1919441"/>
            <a:ext cx="2800800" cy="2586979"/>
          </a:xfrm>
          <a:custGeom>
            <a:avLst/>
            <a:gdLst>
              <a:gd name="connsiteX0" fmla="*/ 0 w 2800800"/>
              <a:gd name="connsiteY0" fmla="*/ 0 h 2137485"/>
              <a:gd name="connsiteX1" fmla="*/ 2800800 w 2800800"/>
              <a:gd name="connsiteY1" fmla="*/ 0 h 2137485"/>
              <a:gd name="connsiteX2" fmla="*/ 2800800 w 2800800"/>
              <a:gd name="connsiteY2" fmla="*/ 1833727 h 2137485"/>
              <a:gd name="connsiteX3" fmla="*/ 2789902 w 2800800"/>
              <a:gd name="connsiteY3" fmla="*/ 1833727 h 2137485"/>
              <a:gd name="connsiteX4" fmla="*/ 2791138 w 2800800"/>
              <a:gd name="connsiteY4" fmla="*/ 1838964 h 2137485"/>
              <a:gd name="connsiteX5" fmla="*/ 1395569 w 2800800"/>
              <a:gd name="connsiteY5" fmla="*/ 2137485 h 2137485"/>
              <a:gd name="connsiteX6" fmla="*/ 0 w 2800800"/>
              <a:gd name="connsiteY6" fmla="*/ 1838964 h 2137485"/>
              <a:gd name="connsiteX7" fmla="*/ 1236 w 2800800"/>
              <a:gd name="connsiteY7" fmla="*/ 1833727 h 2137485"/>
              <a:gd name="connsiteX8" fmla="*/ 0 w 2800800"/>
              <a:gd name="connsiteY8" fmla="*/ 1833727 h 2137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00800" h="2137485">
                <a:moveTo>
                  <a:pt x="0" y="0"/>
                </a:moveTo>
                <a:lnTo>
                  <a:pt x="2800800" y="0"/>
                </a:lnTo>
                <a:lnTo>
                  <a:pt x="2800800" y="1833727"/>
                </a:lnTo>
                <a:lnTo>
                  <a:pt x="2789902" y="1833727"/>
                </a:lnTo>
                <a:lnTo>
                  <a:pt x="2791138" y="1838964"/>
                </a:lnTo>
                <a:cubicBezTo>
                  <a:pt x="2791138" y="2003833"/>
                  <a:pt x="2166320" y="2137485"/>
                  <a:pt x="1395569" y="2137485"/>
                </a:cubicBezTo>
                <a:cubicBezTo>
                  <a:pt x="624818" y="2137485"/>
                  <a:pt x="0" y="2003833"/>
                  <a:pt x="0" y="1838964"/>
                </a:cubicBezTo>
                <a:lnTo>
                  <a:pt x="1236" y="1833727"/>
                </a:lnTo>
                <a:lnTo>
                  <a:pt x="0" y="1833727"/>
                </a:lnTo>
                <a:close/>
              </a:path>
            </a:pathLst>
          </a:custGeom>
          <a:gradFill>
            <a:gsLst>
              <a:gs pos="0">
                <a:srgbClr val="00B0F0">
                  <a:alpha val="0"/>
                </a:srgbClr>
              </a:gs>
              <a:gs pos="100000">
                <a:srgbClr val="00B0F0">
                  <a:alpha val="4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Normal" panose="020B0400000000000000" pitchFamily="34" charset="-122"/>
              <a:ea typeface="思源黑体 CN Normal" panose="020B0400000000000000" pitchFamily="34" charset="-122"/>
            </a:endParaRPr>
          </a:p>
        </p:txBody>
      </p:sp>
      <p:grpSp>
        <p:nvGrpSpPr>
          <p:cNvPr id="155" name="组合 154">
            <a:extLst>
              <a:ext uri="{FF2B5EF4-FFF2-40B4-BE49-F238E27FC236}">
                <a16:creationId xmlns:a16="http://schemas.microsoft.com/office/drawing/2014/main" id="{592C13F4-E9E0-ACBA-9621-3F9EFC5DC2DF}"/>
              </a:ext>
            </a:extLst>
          </p:cNvPr>
          <p:cNvGrpSpPr/>
          <p:nvPr/>
        </p:nvGrpSpPr>
        <p:grpSpPr>
          <a:xfrm>
            <a:off x="4776816" y="3997731"/>
            <a:ext cx="2645807" cy="472901"/>
            <a:chOff x="4776816" y="3997731"/>
            <a:chExt cx="2645807" cy="472901"/>
          </a:xfrm>
        </p:grpSpPr>
        <p:grpSp>
          <p:nvGrpSpPr>
            <p:cNvPr id="109" name="组合 108">
              <a:extLst>
                <a:ext uri="{FF2B5EF4-FFF2-40B4-BE49-F238E27FC236}">
                  <a16:creationId xmlns:a16="http://schemas.microsoft.com/office/drawing/2014/main" id="{75817C8B-304D-8417-B37D-050AAAD393AC}"/>
                </a:ext>
              </a:extLst>
            </p:cNvPr>
            <p:cNvGrpSpPr/>
            <p:nvPr/>
          </p:nvGrpSpPr>
          <p:grpSpPr>
            <a:xfrm>
              <a:off x="4776816" y="4005351"/>
              <a:ext cx="17806" cy="288791"/>
              <a:chOff x="3256895" y="4347788"/>
              <a:chExt cx="88592" cy="1327312"/>
            </a:xfrm>
          </p:grpSpPr>
          <p:cxnSp>
            <p:nvCxnSpPr>
              <p:cNvPr id="101" name="直接连接符 100">
                <a:extLst>
                  <a:ext uri="{FF2B5EF4-FFF2-40B4-BE49-F238E27FC236}">
                    <a16:creationId xmlns:a16="http://schemas.microsoft.com/office/drawing/2014/main" id="{4F4CFA16-E47F-179F-C29C-B953F5131FED}"/>
                  </a:ext>
                </a:extLst>
              </p:cNvPr>
              <p:cNvCxnSpPr>
                <a:cxnSpLocks/>
              </p:cNvCxnSpPr>
              <p:nvPr/>
            </p:nvCxnSpPr>
            <p:spPr>
              <a:xfrm>
                <a:off x="3308480" y="4347788"/>
                <a:ext cx="0" cy="1283993"/>
              </a:xfrm>
              <a:prstGeom prst="line">
                <a:avLst/>
              </a:prstGeom>
              <a:ln w="3175">
                <a:gradFill>
                  <a:gsLst>
                    <a:gs pos="0">
                      <a:srgbClr val="4784FF">
                        <a:alpha val="0"/>
                      </a:srgbClr>
                    </a:gs>
                    <a:gs pos="100000">
                      <a:srgbClr val="4784FF"/>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2" name="直接连接符 101">
                <a:extLst>
                  <a:ext uri="{FF2B5EF4-FFF2-40B4-BE49-F238E27FC236}">
                    <a16:creationId xmlns:a16="http://schemas.microsoft.com/office/drawing/2014/main" id="{671B1A8A-EEA3-969B-838E-0E8C6ED86D47}"/>
                  </a:ext>
                </a:extLst>
              </p:cNvPr>
              <p:cNvCxnSpPr>
                <a:cxnSpLocks/>
              </p:cNvCxnSpPr>
              <p:nvPr/>
            </p:nvCxnSpPr>
            <p:spPr>
              <a:xfrm>
                <a:off x="3256895" y="4816043"/>
                <a:ext cx="0" cy="788888"/>
              </a:xfrm>
              <a:prstGeom prst="line">
                <a:avLst/>
              </a:prstGeom>
              <a:ln w="3175">
                <a:gradFill>
                  <a:gsLst>
                    <a:gs pos="0">
                      <a:srgbClr val="4784FF">
                        <a:alpha val="0"/>
                      </a:srgbClr>
                    </a:gs>
                    <a:gs pos="100000">
                      <a:srgbClr val="4784FF">
                        <a:alpha val="40000"/>
                      </a:srgb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3" name="直接连接符 102">
                <a:extLst>
                  <a:ext uri="{FF2B5EF4-FFF2-40B4-BE49-F238E27FC236}">
                    <a16:creationId xmlns:a16="http://schemas.microsoft.com/office/drawing/2014/main" id="{AACBCFF8-F5AB-DE72-3AC1-F8B159D20C43}"/>
                  </a:ext>
                </a:extLst>
              </p:cNvPr>
              <p:cNvCxnSpPr>
                <a:cxnSpLocks/>
              </p:cNvCxnSpPr>
              <p:nvPr/>
            </p:nvCxnSpPr>
            <p:spPr>
              <a:xfrm>
                <a:off x="3345487" y="5250269"/>
                <a:ext cx="0" cy="424831"/>
              </a:xfrm>
              <a:prstGeom prst="line">
                <a:avLst/>
              </a:prstGeom>
              <a:ln w="3175">
                <a:gradFill>
                  <a:gsLst>
                    <a:gs pos="0">
                      <a:srgbClr val="4784FF">
                        <a:alpha val="0"/>
                      </a:srgbClr>
                    </a:gs>
                    <a:gs pos="100000">
                      <a:srgbClr val="4784FF">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139" name="组合 138">
              <a:extLst>
                <a:ext uri="{FF2B5EF4-FFF2-40B4-BE49-F238E27FC236}">
                  <a16:creationId xmlns:a16="http://schemas.microsoft.com/office/drawing/2014/main" id="{38B00641-38B2-0206-E73F-ACCD672997EA}"/>
                </a:ext>
              </a:extLst>
            </p:cNvPr>
            <p:cNvGrpSpPr/>
            <p:nvPr/>
          </p:nvGrpSpPr>
          <p:grpSpPr>
            <a:xfrm>
              <a:off x="5134956" y="4116180"/>
              <a:ext cx="17806" cy="288791"/>
              <a:chOff x="3256895" y="4347788"/>
              <a:chExt cx="88592" cy="1327312"/>
            </a:xfrm>
          </p:grpSpPr>
          <p:cxnSp>
            <p:nvCxnSpPr>
              <p:cNvPr id="140" name="直接连接符 139">
                <a:extLst>
                  <a:ext uri="{FF2B5EF4-FFF2-40B4-BE49-F238E27FC236}">
                    <a16:creationId xmlns:a16="http://schemas.microsoft.com/office/drawing/2014/main" id="{96E6FD7E-FDA7-4141-D1D5-B47DEFE38F31}"/>
                  </a:ext>
                </a:extLst>
              </p:cNvPr>
              <p:cNvCxnSpPr>
                <a:cxnSpLocks/>
              </p:cNvCxnSpPr>
              <p:nvPr/>
            </p:nvCxnSpPr>
            <p:spPr>
              <a:xfrm>
                <a:off x="3308480" y="4347788"/>
                <a:ext cx="0" cy="1283993"/>
              </a:xfrm>
              <a:prstGeom prst="line">
                <a:avLst/>
              </a:prstGeom>
              <a:ln w="3175">
                <a:gradFill>
                  <a:gsLst>
                    <a:gs pos="0">
                      <a:srgbClr val="4784FF">
                        <a:alpha val="0"/>
                      </a:srgbClr>
                    </a:gs>
                    <a:gs pos="100000">
                      <a:srgbClr val="4784FF"/>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41" name="直接连接符 140">
                <a:extLst>
                  <a:ext uri="{FF2B5EF4-FFF2-40B4-BE49-F238E27FC236}">
                    <a16:creationId xmlns:a16="http://schemas.microsoft.com/office/drawing/2014/main" id="{307481D6-5540-0CBB-B3A1-C31A4DE95DD1}"/>
                  </a:ext>
                </a:extLst>
              </p:cNvPr>
              <p:cNvCxnSpPr>
                <a:cxnSpLocks/>
              </p:cNvCxnSpPr>
              <p:nvPr/>
            </p:nvCxnSpPr>
            <p:spPr>
              <a:xfrm>
                <a:off x="3256895" y="4816043"/>
                <a:ext cx="0" cy="788888"/>
              </a:xfrm>
              <a:prstGeom prst="line">
                <a:avLst/>
              </a:prstGeom>
              <a:ln w="3175">
                <a:gradFill>
                  <a:gsLst>
                    <a:gs pos="0">
                      <a:srgbClr val="4784FF">
                        <a:alpha val="0"/>
                      </a:srgbClr>
                    </a:gs>
                    <a:gs pos="100000">
                      <a:srgbClr val="4784FF">
                        <a:alpha val="40000"/>
                      </a:srgb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42" name="直接连接符 141">
                <a:extLst>
                  <a:ext uri="{FF2B5EF4-FFF2-40B4-BE49-F238E27FC236}">
                    <a16:creationId xmlns:a16="http://schemas.microsoft.com/office/drawing/2014/main" id="{9CEEC75E-7D53-7DA4-D69E-5DBB3D15A42C}"/>
                  </a:ext>
                </a:extLst>
              </p:cNvPr>
              <p:cNvCxnSpPr>
                <a:cxnSpLocks/>
              </p:cNvCxnSpPr>
              <p:nvPr/>
            </p:nvCxnSpPr>
            <p:spPr>
              <a:xfrm>
                <a:off x="3345487" y="5250269"/>
                <a:ext cx="0" cy="424831"/>
              </a:xfrm>
              <a:prstGeom prst="line">
                <a:avLst/>
              </a:prstGeom>
              <a:ln w="3175">
                <a:gradFill>
                  <a:gsLst>
                    <a:gs pos="0">
                      <a:srgbClr val="4784FF">
                        <a:alpha val="0"/>
                      </a:srgbClr>
                    </a:gs>
                    <a:gs pos="100000">
                      <a:srgbClr val="4784FF">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143" name="组合 142">
              <a:extLst>
                <a:ext uri="{FF2B5EF4-FFF2-40B4-BE49-F238E27FC236}">
                  <a16:creationId xmlns:a16="http://schemas.microsoft.com/office/drawing/2014/main" id="{A3F6C9FE-3920-C0BE-3995-2EC0BF038ACA}"/>
                </a:ext>
              </a:extLst>
            </p:cNvPr>
            <p:cNvGrpSpPr/>
            <p:nvPr/>
          </p:nvGrpSpPr>
          <p:grpSpPr>
            <a:xfrm>
              <a:off x="6561950" y="4189488"/>
              <a:ext cx="17806" cy="281144"/>
              <a:chOff x="3256895" y="4400324"/>
              <a:chExt cx="88592" cy="1292164"/>
            </a:xfrm>
          </p:grpSpPr>
          <p:cxnSp>
            <p:nvCxnSpPr>
              <p:cNvPr id="144" name="直接连接符 143">
                <a:extLst>
                  <a:ext uri="{FF2B5EF4-FFF2-40B4-BE49-F238E27FC236}">
                    <a16:creationId xmlns:a16="http://schemas.microsoft.com/office/drawing/2014/main" id="{60406D2C-55DE-BAF5-0B50-6E82B015F1C9}"/>
                  </a:ext>
                </a:extLst>
              </p:cNvPr>
              <p:cNvCxnSpPr>
                <a:cxnSpLocks/>
              </p:cNvCxnSpPr>
              <p:nvPr/>
            </p:nvCxnSpPr>
            <p:spPr>
              <a:xfrm>
                <a:off x="3308480" y="4400324"/>
                <a:ext cx="0" cy="1283992"/>
              </a:xfrm>
              <a:prstGeom prst="line">
                <a:avLst/>
              </a:prstGeom>
              <a:ln w="3175">
                <a:gradFill>
                  <a:gsLst>
                    <a:gs pos="0">
                      <a:srgbClr val="4784FF">
                        <a:alpha val="0"/>
                      </a:srgbClr>
                    </a:gs>
                    <a:gs pos="100000">
                      <a:srgbClr val="4784FF"/>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45" name="直接连接符 144">
                <a:extLst>
                  <a:ext uri="{FF2B5EF4-FFF2-40B4-BE49-F238E27FC236}">
                    <a16:creationId xmlns:a16="http://schemas.microsoft.com/office/drawing/2014/main" id="{86CB857B-79BD-9DAE-DC03-5A46E9FCC3E6}"/>
                  </a:ext>
                </a:extLst>
              </p:cNvPr>
              <p:cNvCxnSpPr>
                <a:cxnSpLocks/>
              </p:cNvCxnSpPr>
              <p:nvPr/>
            </p:nvCxnSpPr>
            <p:spPr>
              <a:xfrm>
                <a:off x="3256895" y="4903601"/>
                <a:ext cx="0" cy="788887"/>
              </a:xfrm>
              <a:prstGeom prst="line">
                <a:avLst/>
              </a:prstGeom>
              <a:ln w="3175">
                <a:gradFill>
                  <a:gsLst>
                    <a:gs pos="0">
                      <a:srgbClr val="4784FF">
                        <a:alpha val="0"/>
                      </a:srgbClr>
                    </a:gs>
                    <a:gs pos="100000">
                      <a:srgbClr val="4784FF">
                        <a:alpha val="40000"/>
                      </a:srgb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46" name="直接连接符 145">
                <a:extLst>
                  <a:ext uri="{FF2B5EF4-FFF2-40B4-BE49-F238E27FC236}">
                    <a16:creationId xmlns:a16="http://schemas.microsoft.com/office/drawing/2014/main" id="{43212E9A-FA66-591B-B113-6CA1FA6C950E}"/>
                  </a:ext>
                </a:extLst>
              </p:cNvPr>
              <p:cNvCxnSpPr>
                <a:cxnSpLocks/>
              </p:cNvCxnSpPr>
              <p:nvPr/>
            </p:nvCxnSpPr>
            <p:spPr>
              <a:xfrm>
                <a:off x="3345487" y="5250269"/>
                <a:ext cx="0" cy="424831"/>
              </a:xfrm>
              <a:prstGeom prst="line">
                <a:avLst/>
              </a:prstGeom>
              <a:ln w="3175">
                <a:gradFill>
                  <a:gsLst>
                    <a:gs pos="0">
                      <a:srgbClr val="4784FF">
                        <a:alpha val="0"/>
                      </a:srgbClr>
                    </a:gs>
                    <a:gs pos="100000">
                      <a:srgbClr val="4784FF">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147" name="组合 146">
              <a:extLst>
                <a:ext uri="{FF2B5EF4-FFF2-40B4-BE49-F238E27FC236}">
                  <a16:creationId xmlns:a16="http://schemas.microsoft.com/office/drawing/2014/main" id="{AD364174-5463-1485-ABB9-7D64E13C292E}"/>
                </a:ext>
              </a:extLst>
            </p:cNvPr>
            <p:cNvGrpSpPr/>
            <p:nvPr/>
          </p:nvGrpSpPr>
          <p:grpSpPr>
            <a:xfrm>
              <a:off x="7196158" y="4077489"/>
              <a:ext cx="17806" cy="281144"/>
              <a:chOff x="3256895" y="4400324"/>
              <a:chExt cx="88592" cy="1292164"/>
            </a:xfrm>
          </p:grpSpPr>
          <p:cxnSp>
            <p:nvCxnSpPr>
              <p:cNvPr id="148" name="直接连接符 147">
                <a:extLst>
                  <a:ext uri="{FF2B5EF4-FFF2-40B4-BE49-F238E27FC236}">
                    <a16:creationId xmlns:a16="http://schemas.microsoft.com/office/drawing/2014/main" id="{897E9407-CE84-FA6F-3860-9EDD74BD30E8}"/>
                  </a:ext>
                </a:extLst>
              </p:cNvPr>
              <p:cNvCxnSpPr>
                <a:cxnSpLocks/>
              </p:cNvCxnSpPr>
              <p:nvPr/>
            </p:nvCxnSpPr>
            <p:spPr>
              <a:xfrm>
                <a:off x="3308480" y="4400324"/>
                <a:ext cx="0" cy="1283992"/>
              </a:xfrm>
              <a:prstGeom prst="line">
                <a:avLst/>
              </a:prstGeom>
              <a:ln w="3175">
                <a:gradFill>
                  <a:gsLst>
                    <a:gs pos="0">
                      <a:srgbClr val="4784FF">
                        <a:alpha val="0"/>
                      </a:srgbClr>
                    </a:gs>
                    <a:gs pos="100000">
                      <a:srgbClr val="4784FF"/>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49" name="直接连接符 148">
                <a:extLst>
                  <a:ext uri="{FF2B5EF4-FFF2-40B4-BE49-F238E27FC236}">
                    <a16:creationId xmlns:a16="http://schemas.microsoft.com/office/drawing/2014/main" id="{B673D13D-B0E8-5BE4-366A-EF2432EC80FF}"/>
                  </a:ext>
                </a:extLst>
              </p:cNvPr>
              <p:cNvCxnSpPr>
                <a:cxnSpLocks/>
              </p:cNvCxnSpPr>
              <p:nvPr/>
            </p:nvCxnSpPr>
            <p:spPr>
              <a:xfrm>
                <a:off x="3256895" y="4903601"/>
                <a:ext cx="0" cy="788887"/>
              </a:xfrm>
              <a:prstGeom prst="line">
                <a:avLst/>
              </a:prstGeom>
              <a:ln w="3175">
                <a:gradFill>
                  <a:gsLst>
                    <a:gs pos="0">
                      <a:srgbClr val="4784FF">
                        <a:alpha val="0"/>
                      </a:srgbClr>
                    </a:gs>
                    <a:gs pos="100000">
                      <a:srgbClr val="4784FF">
                        <a:alpha val="40000"/>
                      </a:srgb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50" name="直接连接符 149">
                <a:extLst>
                  <a:ext uri="{FF2B5EF4-FFF2-40B4-BE49-F238E27FC236}">
                    <a16:creationId xmlns:a16="http://schemas.microsoft.com/office/drawing/2014/main" id="{3B1D97E9-67E0-02D6-2F1F-97822855B00D}"/>
                  </a:ext>
                </a:extLst>
              </p:cNvPr>
              <p:cNvCxnSpPr>
                <a:cxnSpLocks/>
              </p:cNvCxnSpPr>
              <p:nvPr/>
            </p:nvCxnSpPr>
            <p:spPr>
              <a:xfrm>
                <a:off x="3345487" y="5250269"/>
                <a:ext cx="0" cy="424831"/>
              </a:xfrm>
              <a:prstGeom prst="line">
                <a:avLst/>
              </a:prstGeom>
              <a:ln w="3175">
                <a:gradFill>
                  <a:gsLst>
                    <a:gs pos="0">
                      <a:srgbClr val="4784FF">
                        <a:alpha val="0"/>
                      </a:srgbClr>
                    </a:gs>
                    <a:gs pos="100000">
                      <a:srgbClr val="4784FF">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151" name="组合 150">
              <a:extLst>
                <a:ext uri="{FF2B5EF4-FFF2-40B4-BE49-F238E27FC236}">
                  <a16:creationId xmlns:a16="http://schemas.microsoft.com/office/drawing/2014/main" id="{B687E0E8-A216-1724-750B-744FDF149434}"/>
                </a:ext>
              </a:extLst>
            </p:cNvPr>
            <p:cNvGrpSpPr/>
            <p:nvPr/>
          </p:nvGrpSpPr>
          <p:grpSpPr>
            <a:xfrm>
              <a:off x="7404817" y="3997731"/>
              <a:ext cx="17806" cy="281144"/>
              <a:chOff x="3256895" y="4400324"/>
              <a:chExt cx="88592" cy="1292164"/>
            </a:xfrm>
          </p:grpSpPr>
          <p:cxnSp>
            <p:nvCxnSpPr>
              <p:cNvPr id="152" name="直接连接符 151">
                <a:extLst>
                  <a:ext uri="{FF2B5EF4-FFF2-40B4-BE49-F238E27FC236}">
                    <a16:creationId xmlns:a16="http://schemas.microsoft.com/office/drawing/2014/main" id="{58015C49-4D4F-484C-F1FE-A123221C67FB}"/>
                  </a:ext>
                </a:extLst>
              </p:cNvPr>
              <p:cNvCxnSpPr>
                <a:cxnSpLocks/>
              </p:cNvCxnSpPr>
              <p:nvPr/>
            </p:nvCxnSpPr>
            <p:spPr>
              <a:xfrm>
                <a:off x="3308480" y="4400324"/>
                <a:ext cx="0" cy="1283992"/>
              </a:xfrm>
              <a:prstGeom prst="line">
                <a:avLst/>
              </a:prstGeom>
              <a:ln w="3175">
                <a:gradFill>
                  <a:gsLst>
                    <a:gs pos="0">
                      <a:srgbClr val="4784FF">
                        <a:alpha val="0"/>
                      </a:srgbClr>
                    </a:gs>
                    <a:gs pos="100000">
                      <a:srgbClr val="4784FF"/>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53" name="直接连接符 152">
                <a:extLst>
                  <a:ext uri="{FF2B5EF4-FFF2-40B4-BE49-F238E27FC236}">
                    <a16:creationId xmlns:a16="http://schemas.microsoft.com/office/drawing/2014/main" id="{FBE68B17-D04C-A18B-F000-5DBAB7830174}"/>
                  </a:ext>
                </a:extLst>
              </p:cNvPr>
              <p:cNvCxnSpPr>
                <a:cxnSpLocks/>
              </p:cNvCxnSpPr>
              <p:nvPr/>
            </p:nvCxnSpPr>
            <p:spPr>
              <a:xfrm>
                <a:off x="3256895" y="4903601"/>
                <a:ext cx="0" cy="788887"/>
              </a:xfrm>
              <a:prstGeom prst="line">
                <a:avLst/>
              </a:prstGeom>
              <a:ln w="3175">
                <a:gradFill>
                  <a:gsLst>
                    <a:gs pos="0">
                      <a:srgbClr val="4784FF">
                        <a:alpha val="0"/>
                      </a:srgbClr>
                    </a:gs>
                    <a:gs pos="100000">
                      <a:srgbClr val="4784FF">
                        <a:alpha val="40000"/>
                      </a:srgb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54" name="直接连接符 153">
                <a:extLst>
                  <a:ext uri="{FF2B5EF4-FFF2-40B4-BE49-F238E27FC236}">
                    <a16:creationId xmlns:a16="http://schemas.microsoft.com/office/drawing/2014/main" id="{94E5AFB4-C557-DC2F-EACB-6C0843C6B33B}"/>
                  </a:ext>
                </a:extLst>
              </p:cNvPr>
              <p:cNvCxnSpPr>
                <a:cxnSpLocks/>
              </p:cNvCxnSpPr>
              <p:nvPr/>
            </p:nvCxnSpPr>
            <p:spPr>
              <a:xfrm>
                <a:off x="3345487" y="5250269"/>
                <a:ext cx="0" cy="424831"/>
              </a:xfrm>
              <a:prstGeom prst="line">
                <a:avLst/>
              </a:prstGeom>
              <a:ln w="3175">
                <a:gradFill>
                  <a:gsLst>
                    <a:gs pos="0">
                      <a:srgbClr val="4784FF">
                        <a:alpha val="0"/>
                      </a:srgbClr>
                    </a:gs>
                    <a:gs pos="100000">
                      <a:srgbClr val="4784FF">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grpSp>
      </p:grpSp>
      <p:sp>
        <p:nvSpPr>
          <p:cNvPr id="2" name="文本框 1">
            <a:extLst>
              <a:ext uri="{FF2B5EF4-FFF2-40B4-BE49-F238E27FC236}">
                <a16:creationId xmlns:a16="http://schemas.microsoft.com/office/drawing/2014/main" id="{8AD2A180-3F73-E4DB-7E2F-B7329D4432E3}"/>
              </a:ext>
            </a:extLst>
          </p:cNvPr>
          <p:cNvSpPr txBox="1"/>
          <p:nvPr/>
        </p:nvSpPr>
        <p:spPr>
          <a:xfrm>
            <a:off x="5109765" y="2984906"/>
            <a:ext cx="2031325" cy="1375505"/>
          </a:xfrm>
          <a:prstGeom prst="rect">
            <a:avLst/>
          </a:prstGeom>
          <a:noFill/>
        </p:spPr>
        <p:txBody>
          <a:bodyPr wrap="none" rtlCol="0">
            <a:spAutoFit/>
          </a:bodyPr>
          <a:lstStyle/>
          <a:p>
            <a:pPr algn="ctr">
              <a:lnSpc>
                <a:spcPct val="120000"/>
              </a:lnSpc>
            </a:pPr>
            <a:r>
              <a:rPr lang="zh-CN" altLang="en-US" sz="3600" dirty="0">
                <a:solidFill>
                  <a:schemeClr val="bg1"/>
                </a:solidFill>
                <a:latin typeface="思源黑体 CN Heavy" panose="020B0A00000000000000" pitchFamily="34" charset="-122"/>
                <a:ea typeface="思源黑体 CN Heavy" panose="020B0A00000000000000" pitchFamily="34" charset="-122"/>
                <a:sym typeface="思源黑体 CN Heavy" panose="020B0A00000000000000" pitchFamily="34" charset="-122"/>
              </a:rPr>
              <a:t>企业直播</a:t>
            </a:r>
          </a:p>
          <a:p>
            <a:pPr algn="ctr">
              <a:lnSpc>
                <a:spcPct val="120000"/>
              </a:lnSpc>
            </a:pPr>
            <a:r>
              <a:rPr lang="zh-CN" altLang="en-US" sz="3600" dirty="0">
                <a:solidFill>
                  <a:schemeClr val="bg1"/>
                </a:solidFill>
                <a:latin typeface="思源黑体 CN Heavy" panose="020B0A00000000000000" pitchFamily="34" charset="-122"/>
                <a:ea typeface="思源黑体 CN Heavy" panose="020B0A00000000000000" pitchFamily="34" charset="-122"/>
                <a:sym typeface="思源黑体 CN Heavy" panose="020B0A00000000000000" pitchFamily="34" charset="-122"/>
              </a:rPr>
              <a:t>场景矩阵</a:t>
            </a:r>
          </a:p>
        </p:txBody>
      </p:sp>
      <p:sp>
        <p:nvSpPr>
          <p:cNvPr id="61" name="椭圆 60">
            <a:extLst>
              <a:ext uri="{FF2B5EF4-FFF2-40B4-BE49-F238E27FC236}">
                <a16:creationId xmlns:a16="http://schemas.microsoft.com/office/drawing/2014/main" id="{05D205CC-704E-2D0E-0F72-0B063B89BD44}"/>
              </a:ext>
            </a:extLst>
          </p:cNvPr>
          <p:cNvSpPr/>
          <p:nvPr/>
        </p:nvSpPr>
        <p:spPr>
          <a:xfrm>
            <a:off x="3455350" y="5466867"/>
            <a:ext cx="1044000" cy="1044000"/>
          </a:xfrm>
          <a:prstGeom prst="ellipse">
            <a:avLst/>
          </a:prstGeom>
          <a:gradFill>
            <a:gsLst>
              <a:gs pos="100000">
                <a:srgbClr val="00133A"/>
              </a:gs>
              <a:gs pos="68000">
                <a:srgbClr val="00359E"/>
              </a:gs>
              <a:gs pos="6000">
                <a:srgbClr val="216BFF"/>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a:solidFill>
                  <a:schemeClr val="bg1"/>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线上</a:t>
            </a:r>
            <a:endParaRPr lang="en-US" altLang="zh-CN" sz="1800">
              <a:solidFill>
                <a:schemeClr val="bg1"/>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a:p>
            <a:pPr algn="ctr"/>
            <a:r>
              <a:rPr lang="zh-CN" altLang="en-US" sz="1800">
                <a:solidFill>
                  <a:schemeClr val="bg1"/>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展会</a:t>
            </a:r>
            <a:endParaRPr lang="zh-CN" altLang="en-US" sz="1800" dirty="0">
              <a:solidFill>
                <a:schemeClr val="bg1"/>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62" name="椭圆 61">
            <a:extLst>
              <a:ext uri="{FF2B5EF4-FFF2-40B4-BE49-F238E27FC236}">
                <a16:creationId xmlns:a16="http://schemas.microsoft.com/office/drawing/2014/main" id="{1F5C735D-BBB7-5242-E91D-3016E904B3D5}"/>
              </a:ext>
            </a:extLst>
          </p:cNvPr>
          <p:cNvSpPr/>
          <p:nvPr/>
        </p:nvSpPr>
        <p:spPr>
          <a:xfrm flipH="1">
            <a:off x="7703138" y="5466867"/>
            <a:ext cx="1044000" cy="1044000"/>
          </a:xfrm>
          <a:prstGeom prst="ellipse">
            <a:avLst/>
          </a:prstGeom>
          <a:gradFill>
            <a:gsLst>
              <a:gs pos="100000">
                <a:srgbClr val="00133A"/>
              </a:gs>
              <a:gs pos="68000">
                <a:srgbClr val="00359E"/>
              </a:gs>
              <a:gs pos="6000">
                <a:srgbClr val="216BFF"/>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a:solidFill>
                  <a:schemeClr val="bg1"/>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会议</a:t>
            </a:r>
            <a:endParaRPr lang="en-US" altLang="zh-CN" sz="1800">
              <a:solidFill>
                <a:schemeClr val="bg1"/>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a:p>
            <a:pPr algn="ctr"/>
            <a:r>
              <a:rPr lang="zh-CN" altLang="en-US" sz="1800">
                <a:solidFill>
                  <a:schemeClr val="bg1"/>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直播</a:t>
            </a:r>
            <a:endParaRPr lang="zh-CN" altLang="en-US" sz="1800" dirty="0">
              <a:solidFill>
                <a:schemeClr val="bg1"/>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63" name="椭圆 62">
            <a:extLst>
              <a:ext uri="{FF2B5EF4-FFF2-40B4-BE49-F238E27FC236}">
                <a16:creationId xmlns:a16="http://schemas.microsoft.com/office/drawing/2014/main" id="{7B6164EC-CE69-DF9F-0A09-7B62DBFCA64B}"/>
              </a:ext>
            </a:extLst>
          </p:cNvPr>
          <p:cNvSpPr/>
          <p:nvPr/>
        </p:nvSpPr>
        <p:spPr>
          <a:xfrm>
            <a:off x="2586600" y="4345330"/>
            <a:ext cx="1044000" cy="1044000"/>
          </a:xfrm>
          <a:prstGeom prst="ellipse">
            <a:avLst/>
          </a:prstGeom>
          <a:gradFill>
            <a:gsLst>
              <a:gs pos="100000">
                <a:srgbClr val="00133A"/>
              </a:gs>
              <a:gs pos="68000">
                <a:srgbClr val="00359E"/>
              </a:gs>
              <a:gs pos="6000">
                <a:srgbClr val="216BFF"/>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a:solidFill>
                  <a:schemeClr val="bg1"/>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研讨</a:t>
            </a:r>
            <a:endParaRPr lang="en-US" altLang="zh-CN" sz="1800">
              <a:solidFill>
                <a:schemeClr val="bg1"/>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a:p>
            <a:pPr algn="ctr"/>
            <a:r>
              <a:rPr lang="zh-CN" altLang="en-US" sz="1800">
                <a:solidFill>
                  <a:schemeClr val="bg1"/>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会</a:t>
            </a:r>
            <a:endParaRPr lang="zh-CN" altLang="en-US" sz="1800" dirty="0">
              <a:solidFill>
                <a:schemeClr val="bg1"/>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64" name="椭圆 63">
            <a:extLst>
              <a:ext uri="{FF2B5EF4-FFF2-40B4-BE49-F238E27FC236}">
                <a16:creationId xmlns:a16="http://schemas.microsoft.com/office/drawing/2014/main" id="{9BB78188-BA67-E0B0-4EC3-8C57DE716E24}"/>
              </a:ext>
            </a:extLst>
          </p:cNvPr>
          <p:cNvSpPr/>
          <p:nvPr/>
        </p:nvSpPr>
        <p:spPr>
          <a:xfrm flipH="1">
            <a:off x="8557689" y="4345330"/>
            <a:ext cx="1044000" cy="1044000"/>
          </a:xfrm>
          <a:prstGeom prst="ellipse">
            <a:avLst/>
          </a:prstGeom>
          <a:gradFill>
            <a:gsLst>
              <a:gs pos="100000">
                <a:srgbClr val="00133A"/>
              </a:gs>
              <a:gs pos="68000">
                <a:srgbClr val="00359E"/>
              </a:gs>
              <a:gs pos="6000">
                <a:srgbClr val="216BFF"/>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a:solidFill>
                  <a:schemeClr val="bg1"/>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活动</a:t>
            </a:r>
            <a:endParaRPr lang="en-US" altLang="zh-CN" sz="1800">
              <a:solidFill>
                <a:schemeClr val="bg1"/>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a:p>
            <a:pPr algn="ctr"/>
            <a:r>
              <a:rPr lang="zh-CN" altLang="en-US" sz="1800">
                <a:solidFill>
                  <a:schemeClr val="bg1"/>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直播</a:t>
            </a:r>
            <a:endParaRPr lang="zh-CN" altLang="en-US" sz="1800" dirty="0">
              <a:solidFill>
                <a:schemeClr val="bg1"/>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65" name="椭圆 64">
            <a:extLst>
              <a:ext uri="{FF2B5EF4-FFF2-40B4-BE49-F238E27FC236}">
                <a16:creationId xmlns:a16="http://schemas.microsoft.com/office/drawing/2014/main" id="{8C31BE58-A223-3A42-8386-95B2267618A0}"/>
              </a:ext>
            </a:extLst>
          </p:cNvPr>
          <p:cNvSpPr/>
          <p:nvPr/>
        </p:nvSpPr>
        <p:spPr>
          <a:xfrm>
            <a:off x="2586600" y="1480462"/>
            <a:ext cx="1044000" cy="1044000"/>
          </a:xfrm>
          <a:prstGeom prst="ellipse">
            <a:avLst/>
          </a:prstGeom>
          <a:gradFill>
            <a:gsLst>
              <a:gs pos="100000">
                <a:srgbClr val="00133A"/>
              </a:gs>
              <a:gs pos="68000">
                <a:srgbClr val="00359E"/>
              </a:gs>
              <a:gs pos="6000">
                <a:srgbClr val="216BFF"/>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dirty="0">
                <a:solidFill>
                  <a:schemeClr val="bg1"/>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市场</a:t>
            </a:r>
            <a:endParaRPr lang="en-US" altLang="zh-CN" sz="1800" dirty="0">
              <a:solidFill>
                <a:schemeClr val="bg1"/>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a:p>
            <a:pPr algn="ctr"/>
            <a:r>
              <a:rPr lang="zh-CN" altLang="en-US" sz="1800" dirty="0">
                <a:solidFill>
                  <a:schemeClr val="bg1"/>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推广</a:t>
            </a:r>
          </a:p>
        </p:txBody>
      </p:sp>
      <p:sp>
        <p:nvSpPr>
          <p:cNvPr id="66" name="椭圆 65">
            <a:extLst>
              <a:ext uri="{FF2B5EF4-FFF2-40B4-BE49-F238E27FC236}">
                <a16:creationId xmlns:a16="http://schemas.microsoft.com/office/drawing/2014/main" id="{54958377-6020-E2B7-DBD9-4E44DDBCA24F}"/>
              </a:ext>
            </a:extLst>
          </p:cNvPr>
          <p:cNvSpPr/>
          <p:nvPr/>
        </p:nvSpPr>
        <p:spPr>
          <a:xfrm flipH="1">
            <a:off x="8557689" y="1480462"/>
            <a:ext cx="1044000" cy="1044000"/>
          </a:xfrm>
          <a:prstGeom prst="ellipse">
            <a:avLst/>
          </a:prstGeom>
          <a:gradFill>
            <a:gsLst>
              <a:gs pos="100000">
                <a:srgbClr val="00133A"/>
              </a:gs>
              <a:gs pos="68000">
                <a:srgbClr val="00359E"/>
              </a:gs>
              <a:gs pos="6000">
                <a:srgbClr val="216BFF"/>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a:solidFill>
                  <a:schemeClr val="bg1"/>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外训</a:t>
            </a:r>
            <a:endParaRPr lang="en-US" altLang="zh-CN" sz="1800">
              <a:solidFill>
                <a:schemeClr val="bg1"/>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a:p>
            <a:pPr algn="ctr"/>
            <a:r>
              <a:rPr lang="zh-CN" altLang="en-US" sz="1800">
                <a:solidFill>
                  <a:schemeClr val="bg1"/>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直播</a:t>
            </a:r>
            <a:endParaRPr lang="zh-CN" altLang="en-US" sz="1800" dirty="0">
              <a:solidFill>
                <a:schemeClr val="bg1"/>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67" name="椭圆 66">
            <a:extLst>
              <a:ext uri="{FF2B5EF4-FFF2-40B4-BE49-F238E27FC236}">
                <a16:creationId xmlns:a16="http://schemas.microsoft.com/office/drawing/2014/main" id="{8C9FFBC6-9C88-5FC8-8F1B-DA5FFFAB86B3}"/>
              </a:ext>
            </a:extLst>
          </p:cNvPr>
          <p:cNvSpPr/>
          <p:nvPr/>
        </p:nvSpPr>
        <p:spPr>
          <a:xfrm>
            <a:off x="3460190" y="358477"/>
            <a:ext cx="1044000" cy="1044000"/>
          </a:xfrm>
          <a:prstGeom prst="ellipse">
            <a:avLst/>
          </a:prstGeom>
          <a:gradFill>
            <a:gsLst>
              <a:gs pos="100000">
                <a:srgbClr val="00133A"/>
              </a:gs>
              <a:gs pos="68000">
                <a:srgbClr val="00359E"/>
              </a:gs>
              <a:gs pos="6000">
                <a:srgbClr val="216BFF"/>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a:solidFill>
                  <a:schemeClr val="bg1"/>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营销</a:t>
            </a:r>
            <a:endParaRPr lang="en-US" altLang="zh-CN" sz="1800">
              <a:solidFill>
                <a:schemeClr val="bg1"/>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a:p>
            <a:pPr algn="ctr"/>
            <a:r>
              <a:rPr lang="zh-CN" altLang="en-US" sz="1800">
                <a:solidFill>
                  <a:schemeClr val="bg1"/>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带货</a:t>
            </a:r>
            <a:endParaRPr lang="zh-CN" altLang="en-US" sz="1800" dirty="0">
              <a:solidFill>
                <a:schemeClr val="bg1"/>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68" name="椭圆 67">
            <a:extLst>
              <a:ext uri="{FF2B5EF4-FFF2-40B4-BE49-F238E27FC236}">
                <a16:creationId xmlns:a16="http://schemas.microsoft.com/office/drawing/2014/main" id="{AE831FD9-13B8-E027-47BA-8715712A9F24}"/>
              </a:ext>
            </a:extLst>
          </p:cNvPr>
          <p:cNvSpPr/>
          <p:nvPr/>
        </p:nvSpPr>
        <p:spPr>
          <a:xfrm flipH="1">
            <a:off x="7692909" y="358477"/>
            <a:ext cx="1044000" cy="1044000"/>
          </a:xfrm>
          <a:prstGeom prst="ellipse">
            <a:avLst/>
          </a:prstGeom>
          <a:gradFill>
            <a:gsLst>
              <a:gs pos="100000">
                <a:srgbClr val="00133A"/>
              </a:gs>
              <a:gs pos="68000">
                <a:srgbClr val="00359E"/>
              </a:gs>
              <a:gs pos="6000">
                <a:srgbClr val="216BFF"/>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dirty="0">
                <a:solidFill>
                  <a:schemeClr val="bg1"/>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内训</a:t>
            </a:r>
            <a:endParaRPr lang="en-US" altLang="zh-CN" sz="1800" dirty="0">
              <a:solidFill>
                <a:schemeClr val="bg1"/>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a:p>
            <a:pPr algn="ctr"/>
            <a:r>
              <a:rPr lang="zh-CN" altLang="en-US" sz="1800" dirty="0">
                <a:solidFill>
                  <a:schemeClr val="bg1"/>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直播</a:t>
            </a:r>
          </a:p>
        </p:txBody>
      </p:sp>
    </p:spTree>
    <p:extLst>
      <p:ext uri="{BB962C8B-B14F-4D97-AF65-F5344CB8AC3E}">
        <p14:creationId xmlns:p14="http://schemas.microsoft.com/office/powerpoint/2010/main" val="32931333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9" name="矩形 48">
            <a:extLst>
              <a:ext uri="{FF2B5EF4-FFF2-40B4-BE49-F238E27FC236}">
                <a16:creationId xmlns:a16="http://schemas.microsoft.com/office/drawing/2014/main" id="{D006B533-9EEE-0E7B-EA68-51C4F73B13B3}"/>
              </a:ext>
            </a:extLst>
          </p:cNvPr>
          <p:cNvSpPr/>
          <p:nvPr/>
        </p:nvSpPr>
        <p:spPr>
          <a:xfrm>
            <a:off x="0" y="0"/>
            <a:ext cx="12192000" cy="6858000"/>
          </a:xfrm>
          <a:prstGeom prst="rect">
            <a:avLst/>
          </a:prstGeom>
          <a:gradFill>
            <a:gsLst>
              <a:gs pos="56000">
                <a:srgbClr val="2861D4">
                  <a:alpha val="65000"/>
                </a:srgbClr>
              </a:gs>
              <a:gs pos="0">
                <a:srgbClr val="00359E">
                  <a:alpha val="25000"/>
                </a:srgbClr>
              </a:gs>
              <a:gs pos="100000">
                <a:srgbClr val="4784FF">
                  <a:alpha val="0"/>
                </a:srgbClr>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2" name="文本框 1">
            <a:extLst>
              <a:ext uri="{FF2B5EF4-FFF2-40B4-BE49-F238E27FC236}">
                <a16:creationId xmlns:a16="http://schemas.microsoft.com/office/drawing/2014/main" id="{363062D1-20D8-D662-64B3-A7646AD596B9}"/>
              </a:ext>
            </a:extLst>
          </p:cNvPr>
          <p:cNvSpPr txBox="1"/>
          <p:nvPr/>
        </p:nvSpPr>
        <p:spPr>
          <a:xfrm>
            <a:off x="1159733" y="1497379"/>
            <a:ext cx="5032147" cy="2017091"/>
          </a:xfrm>
          <a:prstGeom prst="rect">
            <a:avLst/>
          </a:prstGeom>
          <a:noFill/>
        </p:spPr>
        <p:txBody>
          <a:bodyPr wrap="none">
            <a:spAutoFit/>
          </a:bodyPr>
          <a:lstStyle/>
          <a:p>
            <a:pPr>
              <a:lnSpc>
                <a:spcPct val="120000"/>
              </a:lnSpc>
            </a:pPr>
            <a:r>
              <a:rPr lang="zh-CN" altLang="en-US" sz="5400" dirty="0">
                <a:gradFill>
                  <a:gsLst>
                    <a:gs pos="0">
                      <a:schemeClr val="accent2"/>
                    </a:gs>
                    <a:gs pos="100000">
                      <a:schemeClr val="accent5"/>
                    </a:gs>
                  </a:gsLst>
                  <a:lin ang="3600000" scaled="0"/>
                </a:gradFill>
                <a:latin typeface="思源黑体 CN Heavy" panose="020B0A00000000000000" pitchFamily="34" charset="-122"/>
                <a:ea typeface="思源黑体 CN Heavy" panose="020B0A00000000000000" pitchFamily="34" charset="-122"/>
                <a:sym typeface="思源黑体 CN Heavy" panose="020B0A00000000000000" pitchFamily="34" charset="-122"/>
              </a:rPr>
              <a:t>虚拟化</a:t>
            </a:r>
            <a:r>
              <a:rPr lang="zh-CN" altLang="en-US" sz="5400" dirty="0">
                <a:solidFill>
                  <a:schemeClr val="bg1"/>
                </a:solidFill>
                <a:latin typeface="思源黑体 CN Heavy" panose="020B0A00000000000000" pitchFamily="34" charset="-122"/>
                <a:ea typeface="思源黑体 CN Heavy" panose="020B0A00000000000000" pitchFamily="34" charset="-122"/>
                <a:sym typeface="思源黑体 CN Heavy" panose="020B0A00000000000000" pitchFamily="34" charset="-122"/>
              </a:rPr>
              <a:t>平台安全</a:t>
            </a:r>
            <a:endParaRPr lang="en-US" altLang="zh-CN" sz="5400" dirty="0">
              <a:solidFill>
                <a:schemeClr val="bg1"/>
              </a:solidFill>
              <a:latin typeface="思源黑体 CN Heavy" panose="020B0A00000000000000" pitchFamily="34" charset="-122"/>
              <a:ea typeface="思源黑体 CN Heavy" panose="020B0A00000000000000" pitchFamily="34" charset="-122"/>
              <a:sym typeface="思源黑体 CN Heavy" panose="020B0A00000000000000" pitchFamily="34" charset="-122"/>
            </a:endParaRPr>
          </a:p>
          <a:p>
            <a:pPr>
              <a:lnSpc>
                <a:spcPct val="120000"/>
              </a:lnSpc>
            </a:pPr>
            <a:r>
              <a:rPr lang="zh-CN" altLang="en-US" sz="5400" dirty="0">
                <a:solidFill>
                  <a:schemeClr val="bg1"/>
                </a:solidFill>
                <a:latin typeface="思源黑体 CN Heavy" panose="020B0A00000000000000" pitchFamily="34" charset="-122"/>
                <a:ea typeface="思源黑体 CN Heavy" panose="020B0A00000000000000" pitchFamily="34" charset="-122"/>
                <a:sym typeface="思源黑体 CN Heavy" panose="020B0A00000000000000" pitchFamily="34" charset="-122"/>
              </a:rPr>
              <a:t>解决方案</a:t>
            </a:r>
          </a:p>
        </p:txBody>
      </p:sp>
      <p:sp>
        <p:nvSpPr>
          <p:cNvPr id="3" name="椭圆 2">
            <a:extLst>
              <a:ext uri="{FF2B5EF4-FFF2-40B4-BE49-F238E27FC236}">
                <a16:creationId xmlns:a16="http://schemas.microsoft.com/office/drawing/2014/main" id="{7DE8D742-ED17-FEBE-6610-474088BE4B8E}"/>
              </a:ext>
            </a:extLst>
          </p:cNvPr>
          <p:cNvSpPr/>
          <p:nvPr/>
        </p:nvSpPr>
        <p:spPr>
          <a:xfrm>
            <a:off x="7807830" y="3651162"/>
            <a:ext cx="2753730" cy="2753730"/>
          </a:xfrm>
          <a:prstGeom prst="ellipse">
            <a:avLst/>
          </a:prstGeom>
          <a:noFill/>
          <a:ln w="22225">
            <a:gradFill>
              <a:gsLst>
                <a:gs pos="65000">
                  <a:schemeClr val="accent2">
                    <a:alpha val="0"/>
                  </a:schemeClr>
                </a:gs>
                <a:gs pos="100000">
                  <a:schemeClr val="accent2"/>
                </a:gs>
              </a:gsLst>
              <a:lin ang="5400000" scaled="1"/>
            </a:gradFill>
          </a:ln>
          <a:scene3d>
            <a:camera prst="orthographicFront">
              <a:rot lat="17099979"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4" name="椭圆 3">
            <a:extLst>
              <a:ext uri="{FF2B5EF4-FFF2-40B4-BE49-F238E27FC236}">
                <a16:creationId xmlns:a16="http://schemas.microsoft.com/office/drawing/2014/main" id="{D68DC5DF-8FCC-31E2-4B54-0C4251165AD9}"/>
              </a:ext>
            </a:extLst>
          </p:cNvPr>
          <p:cNvSpPr/>
          <p:nvPr/>
        </p:nvSpPr>
        <p:spPr>
          <a:xfrm>
            <a:off x="6381201" y="1065570"/>
            <a:ext cx="5570560" cy="5570560"/>
          </a:xfrm>
          <a:prstGeom prst="ellipse">
            <a:avLst/>
          </a:prstGeom>
          <a:noFill/>
          <a:ln w="25400">
            <a:gradFill>
              <a:gsLst>
                <a:gs pos="28000">
                  <a:schemeClr val="accent2">
                    <a:alpha val="0"/>
                  </a:schemeClr>
                </a:gs>
                <a:gs pos="100000">
                  <a:schemeClr val="accent2"/>
                </a:gs>
              </a:gsLst>
              <a:lin ang="5400000" scaled="1"/>
            </a:gradFill>
          </a:ln>
          <a:scene3d>
            <a:camera prst="orthographicFront">
              <a:rot lat="17699982"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5" name="椭圆 4">
            <a:extLst>
              <a:ext uri="{FF2B5EF4-FFF2-40B4-BE49-F238E27FC236}">
                <a16:creationId xmlns:a16="http://schemas.microsoft.com/office/drawing/2014/main" id="{208B6F85-B042-4713-E026-DA581245FEF5}"/>
              </a:ext>
            </a:extLst>
          </p:cNvPr>
          <p:cNvSpPr/>
          <p:nvPr/>
        </p:nvSpPr>
        <p:spPr>
          <a:xfrm>
            <a:off x="7137676" y="2833482"/>
            <a:ext cx="4094038" cy="1763676"/>
          </a:xfrm>
          <a:prstGeom prst="ellipse">
            <a:avLst/>
          </a:prstGeom>
          <a:gradFill>
            <a:gsLst>
              <a:gs pos="27000">
                <a:srgbClr val="001236">
                  <a:alpha val="18000"/>
                </a:srgbClr>
              </a:gs>
              <a:gs pos="0">
                <a:srgbClr val="001236"/>
              </a:gs>
              <a:gs pos="100000">
                <a:schemeClr val="accent5">
                  <a:lumMod val="60000"/>
                  <a:lumOff val="4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6" name="椭圆 5">
            <a:extLst>
              <a:ext uri="{FF2B5EF4-FFF2-40B4-BE49-F238E27FC236}">
                <a16:creationId xmlns:a16="http://schemas.microsoft.com/office/drawing/2014/main" id="{CC7BEACD-C028-1804-A0C9-473E935903BD}"/>
              </a:ext>
            </a:extLst>
          </p:cNvPr>
          <p:cNvSpPr/>
          <p:nvPr/>
        </p:nvSpPr>
        <p:spPr>
          <a:xfrm>
            <a:off x="7066556" y="2671478"/>
            <a:ext cx="4094038" cy="1763676"/>
          </a:xfrm>
          <a:prstGeom prst="ellipse">
            <a:avLst/>
          </a:prstGeom>
          <a:gradFill>
            <a:gsLst>
              <a:gs pos="0">
                <a:schemeClr val="accent5"/>
              </a:gs>
              <a:gs pos="100000">
                <a:schemeClr val="accent5">
                  <a:lumMod val="60000"/>
                  <a:lumOff val="40000"/>
                </a:schemeClr>
              </a:gs>
            </a:gsLst>
            <a:lin ang="3600000" scaled="0"/>
          </a:gradFill>
          <a:ln>
            <a:gradFill>
              <a:gsLst>
                <a:gs pos="24000">
                  <a:srgbClr val="001236"/>
                </a:gs>
                <a:gs pos="0">
                  <a:srgbClr val="001236"/>
                </a:gs>
                <a:gs pos="100000">
                  <a:schemeClr val="accent3">
                    <a:lumMod val="40000"/>
                    <a:lumOff val="60000"/>
                  </a:schemeClr>
                </a:gs>
              </a:gsLst>
              <a:lin ang="42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7" name="矩形: 圆角 6">
            <a:extLst>
              <a:ext uri="{FF2B5EF4-FFF2-40B4-BE49-F238E27FC236}">
                <a16:creationId xmlns:a16="http://schemas.microsoft.com/office/drawing/2014/main" id="{2135444B-1BC1-8E00-FED8-BF6208764BFA}"/>
              </a:ext>
            </a:extLst>
          </p:cNvPr>
          <p:cNvSpPr/>
          <p:nvPr/>
        </p:nvSpPr>
        <p:spPr>
          <a:xfrm rot="14387565">
            <a:off x="7745404" y="4462753"/>
            <a:ext cx="36000" cy="914400"/>
          </a:xfrm>
          <a:prstGeom prst="roundRect">
            <a:avLst>
              <a:gd name="adj" fmla="val 50000"/>
            </a:avLst>
          </a:prstGeom>
          <a:gradFill>
            <a:gsLst>
              <a:gs pos="0">
                <a:schemeClr val="accent2"/>
              </a:gs>
              <a:gs pos="100000">
                <a:schemeClr val="accent2">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8" name="矩形: 圆角 7">
            <a:extLst>
              <a:ext uri="{FF2B5EF4-FFF2-40B4-BE49-F238E27FC236}">
                <a16:creationId xmlns:a16="http://schemas.microsoft.com/office/drawing/2014/main" id="{3270D465-18A0-6533-FAA9-4EE5A5BBF18C}"/>
              </a:ext>
            </a:extLst>
          </p:cNvPr>
          <p:cNvSpPr/>
          <p:nvPr/>
        </p:nvSpPr>
        <p:spPr>
          <a:xfrm rot="14387565">
            <a:off x="6966095" y="2553074"/>
            <a:ext cx="36000" cy="914400"/>
          </a:xfrm>
          <a:prstGeom prst="roundRect">
            <a:avLst>
              <a:gd name="adj" fmla="val 50000"/>
            </a:avLst>
          </a:prstGeom>
          <a:gradFill>
            <a:gsLst>
              <a:gs pos="0">
                <a:schemeClr val="accent2"/>
              </a:gs>
              <a:gs pos="100000">
                <a:schemeClr val="accent2">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9" name="矩形: 圆角 8">
            <a:extLst>
              <a:ext uri="{FF2B5EF4-FFF2-40B4-BE49-F238E27FC236}">
                <a16:creationId xmlns:a16="http://schemas.microsoft.com/office/drawing/2014/main" id="{2CF6FF79-1A5B-A693-581A-A83A3A4E704A}"/>
              </a:ext>
            </a:extLst>
          </p:cNvPr>
          <p:cNvSpPr/>
          <p:nvPr/>
        </p:nvSpPr>
        <p:spPr>
          <a:xfrm rot="14387565">
            <a:off x="11662313" y="1345633"/>
            <a:ext cx="36000" cy="914400"/>
          </a:xfrm>
          <a:prstGeom prst="roundRect">
            <a:avLst>
              <a:gd name="adj" fmla="val 50000"/>
            </a:avLst>
          </a:prstGeom>
          <a:gradFill>
            <a:gsLst>
              <a:gs pos="0">
                <a:schemeClr val="accent2"/>
              </a:gs>
              <a:gs pos="100000">
                <a:schemeClr val="accent2">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grpSp>
        <p:nvGrpSpPr>
          <p:cNvPr id="10" name="组合 9">
            <a:extLst>
              <a:ext uri="{FF2B5EF4-FFF2-40B4-BE49-F238E27FC236}">
                <a16:creationId xmlns:a16="http://schemas.microsoft.com/office/drawing/2014/main" id="{191CD535-B42F-D9D2-365F-FBFB19CA247F}"/>
              </a:ext>
            </a:extLst>
          </p:cNvPr>
          <p:cNvGrpSpPr/>
          <p:nvPr/>
        </p:nvGrpSpPr>
        <p:grpSpPr>
          <a:xfrm>
            <a:off x="8284902" y="1782143"/>
            <a:ext cx="1708118" cy="1766484"/>
            <a:chOff x="2606040" y="658188"/>
            <a:chExt cx="1708118" cy="1766484"/>
          </a:xfrm>
          <a:gradFill>
            <a:gsLst>
              <a:gs pos="0">
                <a:srgbClr val="EE54A1">
                  <a:alpha val="54000"/>
                </a:srgbClr>
              </a:gs>
              <a:gs pos="100000">
                <a:srgbClr val="EE54A1">
                  <a:alpha val="0"/>
                </a:srgbClr>
              </a:gs>
            </a:gsLst>
            <a:lin ang="0" scaled="0"/>
          </a:gradFill>
        </p:grpSpPr>
        <p:sp>
          <p:nvSpPr>
            <p:cNvPr id="11" name="平行四边形 10">
              <a:extLst>
                <a:ext uri="{FF2B5EF4-FFF2-40B4-BE49-F238E27FC236}">
                  <a16:creationId xmlns:a16="http://schemas.microsoft.com/office/drawing/2014/main" id="{38BB3F97-4817-E5A2-E5FE-5E3E462A3DE8}"/>
                </a:ext>
              </a:extLst>
            </p:cNvPr>
            <p:cNvSpPr/>
            <p:nvPr/>
          </p:nvSpPr>
          <p:spPr>
            <a:xfrm rot="5400000" flipV="1">
              <a:off x="2151259" y="1115777"/>
              <a:ext cx="1763676" cy="854113"/>
            </a:xfrm>
            <a:prstGeom prst="parallelogram">
              <a:avLst>
                <a:gd name="adj" fmla="val 44421"/>
              </a:avLst>
            </a:prstGeom>
            <a:gradFill>
              <a:gsLst>
                <a:gs pos="0">
                  <a:schemeClr val="accent4">
                    <a:alpha val="25000"/>
                  </a:schemeClr>
                </a:gs>
                <a:gs pos="50000">
                  <a:schemeClr val="accent4">
                    <a:alpha val="0"/>
                  </a:schemeClr>
                </a:gs>
              </a:gsLst>
              <a:lin ang="0" scaled="0"/>
            </a:gradFill>
            <a:ln>
              <a:gradFill>
                <a:gsLst>
                  <a:gs pos="0">
                    <a:srgbClr val="EE54A1">
                      <a:alpha val="54000"/>
                    </a:srgbClr>
                  </a:gs>
                  <a:gs pos="50000">
                    <a:srgbClr val="EE54A1">
                      <a:alpha val="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12" name="平行四边形 11">
              <a:extLst>
                <a:ext uri="{FF2B5EF4-FFF2-40B4-BE49-F238E27FC236}">
                  <a16:creationId xmlns:a16="http://schemas.microsoft.com/office/drawing/2014/main" id="{C93C98D4-B355-0B12-A9E5-DF44E685E81B}"/>
                </a:ext>
              </a:extLst>
            </p:cNvPr>
            <p:cNvSpPr/>
            <p:nvPr/>
          </p:nvSpPr>
          <p:spPr>
            <a:xfrm rot="16200000" flipH="1" flipV="1">
              <a:off x="3005264" y="1112969"/>
              <a:ext cx="1763676" cy="854113"/>
            </a:xfrm>
            <a:prstGeom prst="parallelogram">
              <a:avLst>
                <a:gd name="adj" fmla="val 44421"/>
              </a:avLst>
            </a:prstGeom>
            <a:gradFill>
              <a:gsLst>
                <a:gs pos="0">
                  <a:schemeClr val="accent4">
                    <a:alpha val="20000"/>
                  </a:schemeClr>
                </a:gs>
                <a:gs pos="50000">
                  <a:schemeClr val="accent4">
                    <a:alpha val="15000"/>
                  </a:schemeClr>
                </a:gs>
              </a:gsLst>
              <a:lin ang="0" scaled="0"/>
            </a:gradFill>
            <a:ln>
              <a:gradFill>
                <a:gsLst>
                  <a:gs pos="0">
                    <a:srgbClr val="EE54A1">
                      <a:alpha val="54000"/>
                    </a:srgbClr>
                  </a:gs>
                  <a:gs pos="50000">
                    <a:srgbClr val="EE54A1">
                      <a:alpha val="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grpSp>
      <p:grpSp>
        <p:nvGrpSpPr>
          <p:cNvPr id="13" name="组合 12">
            <a:extLst>
              <a:ext uri="{FF2B5EF4-FFF2-40B4-BE49-F238E27FC236}">
                <a16:creationId xmlns:a16="http://schemas.microsoft.com/office/drawing/2014/main" id="{8E6D7D89-6D1A-0FCC-9E4D-862466E66395}"/>
              </a:ext>
            </a:extLst>
          </p:cNvPr>
          <p:cNvGrpSpPr/>
          <p:nvPr/>
        </p:nvGrpSpPr>
        <p:grpSpPr>
          <a:xfrm>
            <a:off x="8350574" y="2329779"/>
            <a:ext cx="1571704" cy="1229806"/>
            <a:chOff x="2882416" y="1475392"/>
            <a:chExt cx="1113872" cy="871567"/>
          </a:xfrm>
        </p:grpSpPr>
        <p:sp>
          <p:nvSpPr>
            <p:cNvPr id="14" name="平行四边形 13">
              <a:extLst>
                <a:ext uri="{FF2B5EF4-FFF2-40B4-BE49-F238E27FC236}">
                  <a16:creationId xmlns:a16="http://schemas.microsoft.com/office/drawing/2014/main" id="{D94FAB7C-A011-D12B-7102-C74596B87350}"/>
                </a:ext>
              </a:extLst>
            </p:cNvPr>
            <p:cNvSpPr/>
            <p:nvPr/>
          </p:nvSpPr>
          <p:spPr>
            <a:xfrm rot="16200000">
              <a:off x="2850584" y="1758176"/>
              <a:ext cx="620617" cy="556950"/>
            </a:xfrm>
            <a:prstGeom prst="parallelogram">
              <a:avLst>
                <a:gd name="adj" fmla="val 44584"/>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15" name="菱形 14">
              <a:extLst>
                <a:ext uri="{FF2B5EF4-FFF2-40B4-BE49-F238E27FC236}">
                  <a16:creationId xmlns:a16="http://schemas.microsoft.com/office/drawing/2014/main" id="{27B3B17F-5E7B-BA85-02C4-689ACBD85ECE}"/>
                </a:ext>
              </a:extLst>
            </p:cNvPr>
            <p:cNvSpPr/>
            <p:nvPr/>
          </p:nvSpPr>
          <p:spPr>
            <a:xfrm>
              <a:off x="2882416" y="1475392"/>
              <a:ext cx="1113872" cy="501242"/>
            </a:xfrm>
            <a:prstGeom prst="diamond">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16" name="平行四边形 15">
              <a:extLst>
                <a:ext uri="{FF2B5EF4-FFF2-40B4-BE49-F238E27FC236}">
                  <a16:creationId xmlns:a16="http://schemas.microsoft.com/office/drawing/2014/main" id="{89F71C62-58BF-C08B-4799-B6AF6E2968AF}"/>
                </a:ext>
              </a:extLst>
            </p:cNvPr>
            <p:cNvSpPr/>
            <p:nvPr/>
          </p:nvSpPr>
          <p:spPr>
            <a:xfrm rot="5400000" flipH="1">
              <a:off x="3407488" y="1758176"/>
              <a:ext cx="620617" cy="556950"/>
            </a:xfrm>
            <a:prstGeom prst="parallelogram">
              <a:avLst>
                <a:gd name="adj" fmla="val 44945"/>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grpSp>
      <p:grpSp>
        <p:nvGrpSpPr>
          <p:cNvPr id="17" name="组合 16">
            <a:extLst>
              <a:ext uri="{FF2B5EF4-FFF2-40B4-BE49-F238E27FC236}">
                <a16:creationId xmlns:a16="http://schemas.microsoft.com/office/drawing/2014/main" id="{40F45B2F-D3F3-4B1B-0292-23CCFCDE0FB5}"/>
              </a:ext>
            </a:extLst>
          </p:cNvPr>
          <p:cNvGrpSpPr/>
          <p:nvPr/>
        </p:nvGrpSpPr>
        <p:grpSpPr>
          <a:xfrm>
            <a:off x="8014267" y="2048420"/>
            <a:ext cx="2244232" cy="1700580"/>
            <a:chOff x="2882416" y="1473377"/>
            <a:chExt cx="1113872" cy="844042"/>
          </a:xfrm>
          <a:effectLst>
            <a:outerShdw blurRad="50800" dist="127000" dir="12000000" algn="tr" rotWithShape="0">
              <a:prstClr val="black">
                <a:alpha val="40000"/>
              </a:prstClr>
            </a:outerShdw>
          </a:effectLst>
        </p:grpSpPr>
        <p:sp>
          <p:nvSpPr>
            <p:cNvPr id="18" name="平行四边形 17">
              <a:extLst>
                <a:ext uri="{FF2B5EF4-FFF2-40B4-BE49-F238E27FC236}">
                  <a16:creationId xmlns:a16="http://schemas.microsoft.com/office/drawing/2014/main" id="{EC0F0204-3208-A8F9-E61A-7E0288E1AC94}"/>
                </a:ext>
              </a:extLst>
            </p:cNvPr>
            <p:cNvSpPr/>
            <p:nvPr/>
          </p:nvSpPr>
          <p:spPr>
            <a:xfrm rot="16200000">
              <a:off x="2865355" y="1743406"/>
              <a:ext cx="591076" cy="556950"/>
            </a:xfrm>
            <a:prstGeom prst="parallelogram">
              <a:avLst>
                <a:gd name="adj" fmla="val 44668"/>
              </a:avLst>
            </a:prstGeom>
            <a:solidFill>
              <a:schemeClr val="accent2">
                <a:lumMod val="75000"/>
                <a:alpha val="35000"/>
              </a:schemeClr>
            </a:solidFill>
            <a:ln>
              <a:gradFill>
                <a:gsLst>
                  <a:gs pos="0">
                    <a:schemeClr val="accent2">
                      <a:alpha val="30000"/>
                    </a:schemeClr>
                  </a:gs>
                  <a:gs pos="100000">
                    <a:schemeClr val="accent2">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19" name="菱形 18">
              <a:extLst>
                <a:ext uri="{FF2B5EF4-FFF2-40B4-BE49-F238E27FC236}">
                  <a16:creationId xmlns:a16="http://schemas.microsoft.com/office/drawing/2014/main" id="{3EF5344E-FBAB-21EC-84F6-A9CC69CB79B5}"/>
                </a:ext>
              </a:extLst>
            </p:cNvPr>
            <p:cNvSpPr/>
            <p:nvPr/>
          </p:nvSpPr>
          <p:spPr>
            <a:xfrm>
              <a:off x="2882416" y="1473377"/>
              <a:ext cx="1113872" cy="501242"/>
            </a:xfrm>
            <a:prstGeom prst="diamond">
              <a:avLst/>
            </a:prstGeom>
            <a:solidFill>
              <a:schemeClr val="accent2">
                <a:lumMod val="60000"/>
                <a:lumOff val="40000"/>
                <a:alpha val="35000"/>
              </a:schemeClr>
            </a:solidFill>
            <a:ln>
              <a:gradFill>
                <a:gsLst>
                  <a:gs pos="0">
                    <a:schemeClr val="accent2"/>
                  </a:gs>
                  <a:gs pos="100000">
                    <a:schemeClr val="accent2">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20" name="平行四边形 19">
              <a:extLst>
                <a:ext uri="{FF2B5EF4-FFF2-40B4-BE49-F238E27FC236}">
                  <a16:creationId xmlns:a16="http://schemas.microsoft.com/office/drawing/2014/main" id="{F2F39A14-60B6-A858-D786-998C5DCD8086}"/>
                </a:ext>
              </a:extLst>
            </p:cNvPr>
            <p:cNvSpPr/>
            <p:nvPr/>
          </p:nvSpPr>
          <p:spPr>
            <a:xfrm rot="5400000" flipH="1">
              <a:off x="3422259" y="1743406"/>
              <a:ext cx="591076" cy="556950"/>
            </a:xfrm>
            <a:prstGeom prst="parallelogram">
              <a:avLst>
                <a:gd name="adj" fmla="val 43609"/>
              </a:avLst>
            </a:prstGeom>
            <a:solidFill>
              <a:schemeClr val="accent2">
                <a:lumMod val="60000"/>
                <a:lumOff val="40000"/>
                <a:alpha val="35000"/>
              </a:schemeClr>
            </a:solidFill>
            <a:ln>
              <a:gradFill>
                <a:gsLst>
                  <a:gs pos="0">
                    <a:schemeClr val="accent2">
                      <a:alpha val="30000"/>
                    </a:schemeClr>
                  </a:gs>
                  <a:gs pos="100000">
                    <a:schemeClr val="accent2">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grpSp>
      <p:grpSp>
        <p:nvGrpSpPr>
          <p:cNvPr id="21" name="组合 20">
            <a:extLst>
              <a:ext uri="{FF2B5EF4-FFF2-40B4-BE49-F238E27FC236}">
                <a16:creationId xmlns:a16="http://schemas.microsoft.com/office/drawing/2014/main" id="{119BB7F0-EF1A-004B-6A07-FCFF708E74F3}"/>
              </a:ext>
            </a:extLst>
          </p:cNvPr>
          <p:cNvGrpSpPr/>
          <p:nvPr/>
        </p:nvGrpSpPr>
        <p:grpSpPr>
          <a:xfrm>
            <a:off x="10466716" y="3107082"/>
            <a:ext cx="423320" cy="331234"/>
            <a:chOff x="2882416" y="1475392"/>
            <a:chExt cx="1113872" cy="871567"/>
          </a:xfrm>
          <a:effectLst>
            <a:outerShdw blurRad="165100" dist="127000" dir="12000000" algn="tr" rotWithShape="0">
              <a:prstClr val="black">
                <a:alpha val="40000"/>
              </a:prstClr>
            </a:outerShdw>
          </a:effectLst>
        </p:grpSpPr>
        <p:sp>
          <p:nvSpPr>
            <p:cNvPr id="22" name="平行四边形 21">
              <a:extLst>
                <a:ext uri="{FF2B5EF4-FFF2-40B4-BE49-F238E27FC236}">
                  <a16:creationId xmlns:a16="http://schemas.microsoft.com/office/drawing/2014/main" id="{7BA68979-AAA9-A696-3242-8828E661DDED}"/>
                </a:ext>
              </a:extLst>
            </p:cNvPr>
            <p:cNvSpPr/>
            <p:nvPr/>
          </p:nvSpPr>
          <p:spPr>
            <a:xfrm rot="16200000">
              <a:off x="2850584" y="1758176"/>
              <a:ext cx="620617" cy="556950"/>
            </a:xfrm>
            <a:prstGeom prst="parallelogram">
              <a:avLst>
                <a:gd name="adj" fmla="val 44584"/>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23" name="菱形 22">
              <a:extLst>
                <a:ext uri="{FF2B5EF4-FFF2-40B4-BE49-F238E27FC236}">
                  <a16:creationId xmlns:a16="http://schemas.microsoft.com/office/drawing/2014/main" id="{07F0083F-1A3A-72FC-A7F9-FF0A5733A258}"/>
                </a:ext>
              </a:extLst>
            </p:cNvPr>
            <p:cNvSpPr/>
            <p:nvPr/>
          </p:nvSpPr>
          <p:spPr>
            <a:xfrm>
              <a:off x="2882416" y="1475392"/>
              <a:ext cx="1113872" cy="50124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24" name="平行四边形 23">
              <a:extLst>
                <a:ext uri="{FF2B5EF4-FFF2-40B4-BE49-F238E27FC236}">
                  <a16:creationId xmlns:a16="http://schemas.microsoft.com/office/drawing/2014/main" id="{8EA439A3-CC04-2D98-0439-9937C95E5335}"/>
                </a:ext>
              </a:extLst>
            </p:cNvPr>
            <p:cNvSpPr/>
            <p:nvPr/>
          </p:nvSpPr>
          <p:spPr>
            <a:xfrm rot="5400000" flipH="1">
              <a:off x="3407488" y="1758176"/>
              <a:ext cx="620617" cy="556950"/>
            </a:xfrm>
            <a:prstGeom prst="parallelogram">
              <a:avLst>
                <a:gd name="adj" fmla="val 44945"/>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grpSp>
      <p:grpSp>
        <p:nvGrpSpPr>
          <p:cNvPr id="25" name="组合 24">
            <a:extLst>
              <a:ext uri="{FF2B5EF4-FFF2-40B4-BE49-F238E27FC236}">
                <a16:creationId xmlns:a16="http://schemas.microsoft.com/office/drawing/2014/main" id="{901A9F3B-8F02-CDDD-EC6E-913D173D931C}"/>
              </a:ext>
            </a:extLst>
          </p:cNvPr>
          <p:cNvGrpSpPr/>
          <p:nvPr/>
        </p:nvGrpSpPr>
        <p:grpSpPr>
          <a:xfrm>
            <a:off x="9636945" y="3291527"/>
            <a:ext cx="1180604" cy="871982"/>
            <a:chOff x="6568625" y="3769047"/>
            <a:chExt cx="1180604" cy="871982"/>
          </a:xfrm>
        </p:grpSpPr>
        <p:grpSp>
          <p:nvGrpSpPr>
            <p:cNvPr id="26" name="组合 25">
              <a:extLst>
                <a:ext uri="{FF2B5EF4-FFF2-40B4-BE49-F238E27FC236}">
                  <a16:creationId xmlns:a16="http://schemas.microsoft.com/office/drawing/2014/main" id="{8D99634C-8E65-36D9-2A42-8BBC91F9D502}"/>
                </a:ext>
              </a:extLst>
            </p:cNvPr>
            <p:cNvGrpSpPr/>
            <p:nvPr/>
          </p:nvGrpSpPr>
          <p:grpSpPr>
            <a:xfrm flipV="1">
              <a:off x="6568625" y="3769047"/>
              <a:ext cx="1180604" cy="871982"/>
              <a:chOff x="2882416" y="1476399"/>
              <a:chExt cx="1113872" cy="822694"/>
            </a:xfrm>
            <a:effectLst>
              <a:outerShdw blurRad="50800" dist="127000" dir="12000000" algn="tr" rotWithShape="0">
                <a:prstClr val="black">
                  <a:alpha val="40000"/>
                </a:prstClr>
              </a:outerShdw>
            </a:effectLst>
          </p:grpSpPr>
          <p:sp>
            <p:nvSpPr>
              <p:cNvPr id="31" name="平行四边形 30">
                <a:extLst>
                  <a:ext uri="{FF2B5EF4-FFF2-40B4-BE49-F238E27FC236}">
                    <a16:creationId xmlns:a16="http://schemas.microsoft.com/office/drawing/2014/main" id="{3FE7A67B-F23F-D765-9168-ACC14491507F}"/>
                  </a:ext>
                </a:extLst>
              </p:cNvPr>
              <p:cNvSpPr/>
              <p:nvPr/>
            </p:nvSpPr>
            <p:spPr>
              <a:xfrm rot="16200000">
                <a:off x="2874519" y="1734242"/>
                <a:ext cx="572749" cy="556950"/>
              </a:xfrm>
              <a:prstGeom prst="parallelogram">
                <a:avLst>
                  <a:gd name="adj" fmla="val 45360"/>
                </a:avLst>
              </a:prstGeom>
              <a:solidFill>
                <a:schemeClr val="accent2">
                  <a:lumMod val="75000"/>
                  <a:alpha val="35000"/>
                </a:schemeClr>
              </a:solidFill>
              <a:ln w="12700">
                <a:gradFill>
                  <a:gsLst>
                    <a:gs pos="0">
                      <a:schemeClr val="accent2"/>
                    </a:gs>
                    <a:gs pos="100000">
                      <a:schemeClr val="accent2">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32" name="菱形 31">
                <a:extLst>
                  <a:ext uri="{FF2B5EF4-FFF2-40B4-BE49-F238E27FC236}">
                    <a16:creationId xmlns:a16="http://schemas.microsoft.com/office/drawing/2014/main" id="{AEEE2F04-7E5C-BF26-9656-288962D346AD}"/>
                  </a:ext>
                </a:extLst>
              </p:cNvPr>
              <p:cNvSpPr/>
              <p:nvPr/>
            </p:nvSpPr>
            <p:spPr>
              <a:xfrm>
                <a:off x="2882416" y="1476399"/>
                <a:ext cx="1113872" cy="501242"/>
              </a:xfrm>
              <a:prstGeom prst="diamond">
                <a:avLst/>
              </a:prstGeom>
              <a:solidFill>
                <a:schemeClr val="accent2">
                  <a:lumMod val="75000"/>
                  <a:alpha val="35000"/>
                </a:schemeClr>
              </a:solidFill>
              <a:ln w="12700">
                <a:gradFill>
                  <a:gsLst>
                    <a:gs pos="0">
                      <a:schemeClr val="accent2">
                        <a:alpha val="35000"/>
                      </a:schemeClr>
                    </a:gs>
                    <a:gs pos="100000">
                      <a:schemeClr val="accent2">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33" name="平行四边形 32">
                <a:extLst>
                  <a:ext uri="{FF2B5EF4-FFF2-40B4-BE49-F238E27FC236}">
                    <a16:creationId xmlns:a16="http://schemas.microsoft.com/office/drawing/2014/main" id="{A8C5971B-0094-9DE9-40F3-27C9A9D895B3}"/>
                  </a:ext>
                </a:extLst>
              </p:cNvPr>
              <p:cNvSpPr/>
              <p:nvPr/>
            </p:nvSpPr>
            <p:spPr>
              <a:xfrm rot="5400000" flipH="1">
                <a:off x="3431421" y="1734243"/>
                <a:ext cx="572750" cy="556950"/>
              </a:xfrm>
              <a:prstGeom prst="parallelogram">
                <a:avLst>
                  <a:gd name="adj" fmla="val 44925"/>
                </a:avLst>
              </a:prstGeom>
              <a:solidFill>
                <a:schemeClr val="accent2">
                  <a:alpha val="35000"/>
                </a:schemeClr>
              </a:solidFill>
              <a:ln w="12700">
                <a:gradFill>
                  <a:gsLst>
                    <a:gs pos="0">
                      <a:schemeClr val="accent2">
                        <a:alpha val="35000"/>
                      </a:schemeClr>
                    </a:gs>
                    <a:gs pos="100000">
                      <a:schemeClr val="accent2">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grpSp>
        <p:grpSp>
          <p:nvGrpSpPr>
            <p:cNvPr id="27" name="组合 26">
              <a:extLst>
                <a:ext uri="{FF2B5EF4-FFF2-40B4-BE49-F238E27FC236}">
                  <a16:creationId xmlns:a16="http://schemas.microsoft.com/office/drawing/2014/main" id="{C5479FBD-921E-2DB2-C690-6EAD9D13B3BC}"/>
                </a:ext>
              </a:extLst>
            </p:cNvPr>
            <p:cNvGrpSpPr/>
            <p:nvPr/>
          </p:nvGrpSpPr>
          <p:grpSpPr>
            <a:xfrm>
              <a:off x="6790934" y="3990638"/>
              <a:ext cx="736072" cy="575952"/>
              <a:chOff x="2882416" y="1475392"/>
              <a:chExt cx="1113872" cy="871567"/>
            </a:xfrm>
          </p:grpSpPr>
          <p:sp>
            <p:nvSpPr>
              <p:cNvPr id="28" name="平行四边形 27">
                <a:extLst>
                  <a:ext uri="{FF2B5EF4-FFF2-40B4-BE49-F238E27FC236}">
                    <a16:creationId xmlns:a16="http://schemas.microsoft.com/office/drawing/2014/main" id="{46A7F2CD-D014-D1CB-6FF6-28DF09A3E8EF}"/>
                  </a:ext>
                </a:extLst>
              </p:cNvPr>
              <p:cNvSpPr/>
              <p:nvPr/>
            </p:nvSpPr>
            <p:spPr>
              <a:xfrm rot="16200000">
                <a:off x="2850584" y="1758176"/>
                <a:ext cx="620617" cy="556950"/>
              </a:xfrm>
              <a:prstGeom prst="parallelogram">
                <a:avLst>
                  <a:gd name="adj" fmla="val 44584"/>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29" name="菱形 28">
                <a:extLst>
                  <a:ext uri="{FF2B5EF4-FFF2-40B4-BE49-F238E27FC236}">
                    <a16:creationId xmlns:a16="http://schemas.microsoft.com/office/drawing/2014/main" id="{87E9151F-E240-459B-51E5-3396BBA5753B}"/>
                  </a:ext>
                </a:extLst>
              </p:cNvPr>
              <p:cNvSpPr/>
              <p:nvPr/>
            </p:nvSpPr>
            <p:spPr>
              <a:xfrm>
                <a:off x="2882416" y="1475392"/>
                <a:ext cx="1113872" cy="50124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30" name="平行四边形 29">
                <a:extLst>
                  <a:ext uri="{FF2B5EF4-FFF2-40B4-BE49-F238E27FC236}">
                    <a16:creationId xmlns:a16="http://schemas.microsoft.com/office/drawing/2014/main" id="{ACB931C9-0C4A-CBBC-5365-BA981982EC4B}"/>
                  </a:ext>
                </a:extLst>
              </p:cNvPr>
              <p:cNvSpPr/>
              <p:nvPr/>
            </p:nvSpPr>
            <p:spPr>
              <a:xfrm rot="5400000" flipH="1">
                <a:off x="3407488" y="1758176"/>
                <a:ext cx="620617" cy="556950"/>
              </a:xfrm>
              <a:prstGeom prst="parallelogram">
                <a:avLst>
                  <a:gd name="adj" fmla="val 44945"/>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grpSp>
      </p:grpSp>
      <p:grpSp>
        <p:nvGrpSpPr>
          <p:cNvPr id="34" name="组合 33">
            <a:extLst>
              <a:ext uri="{FF2B5EF4-FFF2-40B4-BE49-F238E27FC236}">
                <a16:creationId xmlns:a16="http://schemas.microsoft.com/office/drawing/2014/main" id="{A6E88D9B-26B7-F3DD-2B84-799A34C4BC99}"/>
              </a:ext>
            </a:extLst>
          </p:cNvPr>
          <p:cNvGrpSpPr/>
          <p:nvPr/>
        </p:nvGrpSpPr>
        <p:grpSpPr>
          <a:xfrm>
            <a:off x="7188292" y="3047414"/>
            <a:ext cx="1180604" cy="871982"/>
            <a:chOff x="4119972" y="3524934"/>
            <a:chExt cx="1180604" cy="871982"/>
          </a:xfrm>
        </p:grpSpPr>
        <p:grpSp>
          <p:nvGrpSpPr>
            <p:cNvPr id="35" name="组合 34">
              <a:extLst>
                <a:ext uri="{FF2B5EF4-FFF2-40B4-BE49-F238E27FC236}">
                  <a16:creationId xmlns:a16="http://schemas.microsoft.com/office/drawing/2014/main" id="{7EEB3AF0-1331-FAE4-294B-4BBFBF4E5F49}"/>
                </a:ext>
              </a:extLst>
            </p:cNvPr>
            <p:cNvGrpSpPr/>
            <p:nvPr/>
          </p:nvGrpSpPr>
          <p:grpSpPr>
            <a:xfrm flipV="1">
              <a:off x="4119972" y="3524934"/>
              <a:ext cx="1180604" cy="871982"/>
              <a:chOff x="2882416" y="1476399"/>
              <a:chExt cx="1113872" cy="822694"/>
            </a:xfrm>
            <a:effectLst>
              <a:outerShdw blurRad="50800" dist="127000" dir="12000000" algn="tr" rotWithShape="0">
                <a:prstClr val="black">
                  <a:alpha val="40000"/>
                </a:prstClr>
              </a:outerShdw>
            </a:effectLst>
          </p:grpSpPr>
          <p:sp>
            <p:nvSpPr>
              <p:cNvPr id="40" name="平行四边形 39">
                <a:extLst>
                  <a:ext uri="{FF2B5EF4-FFF2-40B4-BE49-F238E27FC236}">
                    <a16:creationId xmlns:a16="http://schemas.microsoft.com/office/drawing/2014/main" id="{8F9E2DA2-487A-099D-EB43-11BAB55A4E01}"/>
                  </a:ext>
                </a:extLst>
              </p:cNvPr>
              <p:cNvSpPr/>
              <p:nvPr/>
            </p:nvSpPr>
            <p:spPr>
              <a:xfrm rot="16200000">
                <a:off x="2874519" y="1734242"/>
                <a:ext cx="572749" cy="556950"/>
              </a:xfrm>
              <a:prstGeom prst="parallelogram">
                <a:avLst>
                  <a:gd name="adj" fmla="val 45360"/>
                </a:avLst>
              </a:prstGeom>
              <a:solidFill>
                <a:schemeClr val="accent2">
                  <a:lumMod val="75000"/>
                  <a:alpha val="35000"/>
                </a:schemeClr>
              </a:solidFill>
              <a:ln w="12700">
                <a:gradFill>
                  <a:gsLst>
                    <a:gs pos="0">
                      <a:schemeClr val="accent2">
                        <a:alpha val="35000"/>
                      </a:schemeClr>
                    </a:gs>
                    <a:gs pos="100000">
                      <a:schemeClr val="accent2">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41" name="菱形 40">
                <a:extLst>
                  <a:ext uri="{FF2B5EF4-FFF2-40B4-BE49-F238E27FC236}">
                    <a16:creationId xmlns:a16="http://schemas.microsoft.com/office/drawing/2014/main" id="{F898B82B-6EA8-C73D-2124-66887919AF7E}"/>
                  </a:ext>
                </a:extLst>
              </p:cNvPr>
              <p:cNvSpPr/>
              <p:nvPr/>
            </p:nvSpPr>
            <p:spPr>
              <a:xfrm>
                <a:off x="2882416" y="1476399"/>
                <a:ext cx="1113872" cy="501242"/>
              </a:xfrm>
              <a:prstGeom prst="diamond">
                <a:avLst/>
              </a:prstGeom>
              <a:solidFill>
                <a:schemeClr val="accent2">
                  <a:alpha val="35000"/>
                </a:schemeClr>
              </a:solidFill>
              <a:ln w="12700">
                <a:gradFill>
                  <a:gsLst>
                    <a:gs pos="0">
                      <a:schemeClr val="accent2">
                        <a:alpha val="35000"/>
                      </a:schemeClr>
                    </a:gs>
                    <a:gs pos="100000">
                      <a:schemeClr val="accent2">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42" name="平行四边形 41">
                <a:extLst>
                  <a:ext uri="{FF2B5EF4-FFF2-40B4-BE49-F238E27FC236}">
                    <a16:creationId xmlns:a16="http://schemas.microsoft.com/office/drawing/2014/main" id="{B7B59ABA-35B0-1861-121D-97878F53BE81}"/>
                  </a:ext>
                </a:extLst>
              </p:cNvPr>
              <p:cNvSpPr/>
              <p:nvPr/>
            </p:nvSpPr>
            <p:spPr>
              <a:xfrm rot="5400000" flipH="1">
                <a:off x="3431421" y="1734243"/>
                <a:ext cx="572750" cy="556950"/>
              </a:xfrm>
              <a:prstGeom prst="parallelogram">
                <a:avLst>
                  <a:gd name="adj" fmla="val 44925"/>
                </a:avLst>
              </a:prstGeom>
              <a:solidFill>
                <a:schemeClr val="accent2">
                  <a:alpha val="35000"/>
                </a:schemeClr>
              </a:solidFill>
              <a:ln w="12700">
                <a:gradFill>
                  <a:gsLst>
                    <a:gs pos="0">
                      <a:schemeClr val="accent2"/>
                    </a:gs>
                    <a:gs pos="100000">
                      <a:schemeClr val="accent2">
                        <a:alpha val="0"/>
                      </a:schemeClr>
                    </a:gs>
                  </a:gsLst>
                  <a:lin ang="8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grpSp>
        <p:grpSp>
          <p:nvGrpSpPr>
            <p:cNvPr id="36" name="组合 35">
              <a:extLst>
                <a:ext uri="{FF2B5EF4-FFF2-40B4-BE49-F238E27FC236}">
                  <a16:creationId xmlns:a16="http://schemas.microsoft.com/office/drawing/2014/main" id="{86AC98BF-72E0-1529-8FE9-51C59CCF6D90}"/>
                </a:ext>
              </a:extLst>
            </p:cNvPr>
            <p:cNvGrpSpPr/>
            <p:nvPr/>
          </p:nvGrpSpPr>
          <p:grpSpPr>
            <a:xfrm>
              <a:off x="4342281" y="3746525"/>
              <a:ext cx="736072" cy="575952"/>
              <a:chOff x="2882416" y="1475392"/>
              <a:chExt cx="1113872" cy="871567"/>
            </a:xfrm>
          </p:grpSpPr>
          <p:sp>
            <p:nvSpPr>
              <p:cNvPr id="37" name="平行四边形 36">
                <a:extLst>
                  <a:ext uri="{FF2B5EF4-FFF2-40B4-BE49-F238E27FC236}">
                    <a16:creationId xmlns:a16="http://schemas.microsoft.com/office/drawing/2014/main" id="{C56270C6-909D-F2A7-EC7B-EE97FCF57442}"/>
                  </a:ext>
                </a:extLst>
              </p:cNvPr>
              <p:cNvSpPr/>
              <p:nvPr/>
            </p:nvSpPr>
            <p:spPr>
              <a:xfrm rot="16200000">
                <a:off x="2850584" y="1758176"/>
                <a:ext cx="620617" cy="556950"/>
              </a:xfrm>
              <a:prstGeom prst="parallelogram">
                <a:avLst>
                  <a:gd name="adj" fmla="val 44584"/>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38" name="菱形 37">
                <a:extLst>
                  <a:ext uri="{FF2B5EF4-FFF2-40B4-BE49-F238E27FC236}">
                    <a16:creationId xmlns:a16="http://schemas.microsoft.com/office/drawing/2014/main" id="{FC8A187C-C380-6258-7277-31D9CC4576B0}"/>
                  </a:ext>
                </a:extLst>
              </p:cNvPr>
              <p:cNvSpPr/>
              <p:nvPr/>
            </p:nvSpPr>
            <p:spPr>
              <a:xfrm>
                <a:off x="2882416" y="1475392"/>
                <a:ext cx="1113872" cy="50124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39" name="平行四边形 38">
                <a:extLst>
                  <a:ext uri="{FF2B5EF4-FFF2-40B4-BE49-F238E27FC236}">
                    <a16:creationId xmlns:a16="http://schemas.microsoft.com/office/drawing/2014/main" id="{5AE06AF4-7855-6414-6D66-D3C7A6456686}"/>
                  </a:ext>
                </a:extLst>
              </p:cNvPr>
              <p:cNvSpPr/>
              <p:nvPr/>
            </p:nvSpPr>
            <p:spPr>
              <a:xfrm rot="5400000" flipH="1">
                <a:off x="3407488" y="1758176"/>
                <a:ext cx="620617" cy="556950"/>
              </a:xfrm>
              <a:prstGeom prst="parallelogram">
                <a:avLst>
                  <a:gd name="adj" fmla="val 44945"/>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grpSp>
      </p:grpSp>
      <p:grpSp>
        <p:nvGrpSpPr>
          <p:cNvPr id="43" name="组合 42">
            <a:extLst>
              <a:ext uri="{FF2B5EF4-FFF2-40B4-BE49-F238E27FC236}">
                <a16:creationId xmlns:a16="http://schemas.microsoft.com/office/drawing/2014/main" id="{AFE5F0CE-ACA0-FA2D-3C05-CF1E9CE66830}"/>
              </a:ext>
            </a:extLst>
          </p:cNvPr>
          <p:cNvGrpSpPr/>
          <p:nvPr/>
        </p:nvGrpSpPr>
        <p:grpSpPr>
          <a:xfrm>
            <a:off x="8781978" y="1964103"/>
            <a:ext cx="720000" cy="529920"/>
            <a:chOff x="3078518" y="1104427"/>
            <a:chExt cx="720000" cy="529920"/>
          </a:xfrm>
        </p:grpSpPr>
        <p:sp>
          <p:nvSpPr>
            <p:cNvPr id="44" name="平行四边形 43">
              <a:extLst>
                <a:ext uri="{FF2B5EF4-FFF2-40B4-BE49-F238E27FC236}">
                  <a16:creationId xmlns:a16="http://schemas.microsoft.com/office/drawing/2014/main" id="{02D4E40E-359C-B694-0172-D2CE82EBF468}"/>
                </a:ext>
              </a:extLst>
            </p:cNvPr>
            <p:cNvSpPr/>
            <p:nvPr/>
          </p:nvSpPr>
          <p:spPr>
            <a:xfrm rot="16200000">
              <a:off x="3074672" y="1270489"/>
              <a:ext cx="367706" cy="360009"/>
            </a:xfrm>
            <a:prstGeom prst="parallelogram">
              <a:avLst>
                <a:gd name="adj" fmla="val 45043"/>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45" name="平行四边形 44">
              <a:extLst>
                <a:ext uri="{FF2B5EF4-FFF2-40B4-BE49-F238E27FC236}">
                  <a16:creationId xmlns:a16="http://schemas.microsoft.com/office/drawing/2014/main" id="{05CB4BA8-9E01-5C77-0E13-C208660F4458}"/>
                </a:ext>
              </a:extLst>
            </p:cNvPr>
            <p:cNvSpPr/>
            <p:nvPr/>
          </p:nvSpPr>
          <p:spPr>
            <a:xfrm rot="5400000" flipH="1">
              <a:off x="3434650" y="1270489"/>
              <a:ext cx="367706" cy="360009"/>
            </a:xfrm>
            <a:prstGeom prst="parallelogram">
              <a:avLst>
                <a:gd name="adj" fmla="val 43984"/>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46" name="菱形 45">
              <a:extLst>
                <a:ext uri="{FF2B5EF4-FFF2-40B4-BE49-F238E27FC236}">
                  <a16:creationId xmlns:a16="http://schemas.microsoft.com/office/drawing/2014/main" id="{3B561664-1B4A-7D64-A83B-1DD07A7BCA4B}"/>
                </a:ext>
              </a:extLst>
            </p:cNvPr>
            <p:cNvSpPr/>
            <p:nvPr/>
          </p:nvSpPr>
          <p:spPr>
            <a:xfrm>
              <a:off x="3078518" y="1104427"/>
              <a:ext cx="720000" cy="324000"/>
            </a:xfrm>
            <a:prstGeom prst="diamond">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grpSp>
      <p:sp>
        <p:nvSpPr>
          <p:cNvPr id="47" name="文本框 46">
            <a:extLst>
              <a:ext uri="{FF2B5EF4-FFF2-40B4-BE49-F238E27FC236}">
                <a16:creationId xmlns:a16="http://schemas.microsoft.com/office/drawing/2014/main" id="{0E7A03E5-2C6F-EFE7-47C7-8ECBE4B35436}"/>
              </a:ext>
            </a:extLst>
          </p:cNvPr>
          <p:cNvSpPr txBox="1"/>
          <p:nvPr/>
        </p:nvSpPr>
        <p:spPr>
          <a:xfrm>
            <a:off x="1169258" y="4232975"/>
            <a:ext cx="2031325" cy="369332"/>
          </a:xfrm>
          <a:prstGeom prst="rect">
            <a:avLst/>
          </a:prstGeom>
          <a:noFill/>
        </p:spPr>
        <p:txBody>
          <a:bodyPr wrap="none">
            <a:spAutoFit/>
          </a:bodyPr>
          <a:lstStyle/>
          <a:p>
            <a:r>
              <a:rPr lang="zh-CN" altLang="en-US" dirty="0">
                <a:solidFill>
                  <a:schemeClr val="bg1"/>
                </a:solidFill>
                <a:latin typeface="思源黑体 CN Normal" panose="020B0400000000000000" pitchFamily="34" charset="-122"/>
                <a:ea typeface="思源黑体 CN Normal" panose="020B0400000000000000" pitchFamily="34" charset="-122"/>
                <a:sym typeface="思源黑体 CN Medium" panose="020B0600000000000000" pitchFamily="34" charset="-122"/>
              </a:rPr>
              <a:t>汇报人：迟迟同学</a:t>
            </a:r>
          </a:p>
        </p:txBody>
      </p:sp>
      <p:cxnSp>
        <p:nvCxnSpPr>
          <p:cNvPr id="48" name="直接连接符 47">
            <a:extLst>
              <a:ext uri="{FF2B5EF4-FFF2-40B4-BE49-F238E27FC236}">
                <a16:creationId xmlns:a16="http://schemas.microsoft.com/office/drawing/2014/main" id="{E06B375A-9249-E1CB-B19A-54EDEAAD9258}"/>
              </a:ext>
            </a:extLst>
          </p:cNvPr>
          <p:cNvCxnSpPr>
            <a:cxnSpLocks/>
          </p:cNvCxnSpPr>
          <p:nvPr/>
        </p:nvCxnSpPr>
        <p:spPr>
          <a:xfrm>
            <a:off x="1264508" y="3831569"/>
            <a:ext cx="1995113" cy="0"/>
          </a:xfrm>
          <a:prstGeom prst="line">
            <a:avLst/>
          </a:prstGeom>
          <a:ln w="38100">
            <a:gradFill>
              <a:gsLst>
                <a:gs pos="0">
                  <a:schemeClr val="accent2"/>
                </a:gs>
                <a:gs pos="100000">
                  <a:schemeClr val="accent3"/>
                </a:gs>
              </a:gsLst>
              <a:lin ang="3000000" scaled="0"/>
            </a:gradFill>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905897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5" name="图片 154">
            <a:extLst>
              <a:ext uri="{FF2B5EF4-FFF2-40B4-BE49-F238E27FC236}">
                <a16:creationId xmlns:a16="http://schemas.microsoft.com/office/drawing/2014/main" id="{FD0686B2-CE07-6C33-B0E2-E2FC1016D94E}"/>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任意多边形: 形状 1">
            <a:extLst>
              <a:ext uri="{FF2B5EF4-FFF2-40B4-BE49-F238E27FC236}">
                <a16:creationId xmlns:a16="http://schemas.microsoft.com/office/drawing/2014/main" id="{CAD4C5E4-AF94-56B9-DA5A-B8AF83A6D02F}"/>
              </a:ext>
            </a:extLst>
          </p:cNvPr>
          <p:cNvSpPr/>
          <p:nvPr/>
        </p:nvSpPr>
        <p:spPr>
          <a:xfrm>
            <a:off x="0" y="3219890"/>
            <a:ext cx="12192000" cy="3638110"/>
          </a:xfrm>
          <a:custGeom>
            <a:avLst/>
            <a:gdLst>
              <a:gd name="connsiteX0" fmla="*/ 10695304 w 12192000"/>
              <a:gd name="connsiteY0" fmla="*/ 1270 h 3638110"/>
              <a:gd name="connsiteX1" fmla="*/ 12022219 w 12192000"/>
              <a:gd name="connsiteY1" fmla="*/ 85130 h 3638110"/>
              <a:gd name="connsiteX2" fmla="*/ 12192000 w 12192000"/>
              <a:gd name="connsiteY2" fmla="*/ 111602 h 3638110"/>
              <a:gd name="connsiteX3" fmla="*/ 12192000 w 12192000"/>
              <a:gd name="connsiteY3" fmla="*/ 3638110 h 3638110"/>
              <a:gd name="connsiteX4" fmla="*/ 0 w 12192000"/>
              <a:gd name="connsiteY4" fmla="*/ 3638110 h 3638110"/>
              <a:gd name="connsiteX5" fmla="*/ 0 w 12192000"/>
              <a:gd name="connsiteY5" fmla="*/ 1370053 h 3638110"/>
              <a:gd name="connsiteX6" fmla="*/ 100676 w 12192000"/>
              <a:gd name="connsiteY6" fmla="*/ 1314825 h 3638110"/>
              <a:gd name="connsiteX7" fmla="*/ 4124597 w 12192000"/>
              <a:gd name="connsiteY7" fmla="*/ 434310 h 3638110"/>
              <a:gd name="connsiteX8" fmla="*/ 7418440 w 12192000"/>
              <a:gd name="connsiteY8" fmla="*/ 723003 h 3638110"/>
              <a:gd name="connsiteX9" fmla="*/ 10695304 w 12192000"/>
              <a:gd name="connsiteY9" fmla="*/ 1270 h 3638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3638110">
                <a:moveTo>
                  <a:pt x="10695304" y="1270"/>
                </a:moveTo>
                <a:cubicBezTo>
                  <a:pt x="11109157" y="-6849"/>
                  <a:pt x="11567578" y="24276"/>
                  <a:pt x="12022219" y="85130"/>
                </a:cubicBezTo>
                <a:lnTo>
                  <a:pt x="12192000" y="111602"/>
                </a:lnTo>
                <a:lnTo>
                  <a:pt x="12192000" y="3638110"/>
                </a:lnTo>
                <a:lnTo>
                  <a:pt x="0" y="3638110"/>
                </a:lnTo>
                <a:lnTo>
                  <a:pt x="0" y="1370053"/>
                </a:lnTo>
                <a:lnTo>
                  <a:pt x="100676" y="1314825"/>
                </a:lnTo>
                <a:cubicBezTo>
                  <a:pt x="853393" y="937118"/>
                  <a:pt x="2904970" y="532946"/>
                  <a:pt x="4124597" y="434310"/>
                </a:cubicBezTo>
                <a:cubicBezTo>
                  <a:pt x="5344225" y="335673"/>
                  <a:pt x="6323323" y="795177"/>
                  <a:pt x="7418440" y="723003"/>
                </a:cubicBezTo>
                <a:cubicBezTo>
                  <a:pt x="8513558" y="650830"/>
                  <a:pt x="9591697" y="22922"/>
                  <a:pt x="10695304" y="1270"/>
                </a:cubicBezTo>
                <a:close/>
              </a:path>
            </a:pathLst>
          </a:custGeom>
          <a:gradFill>
            <a:gsLst>
              <a:gs pos="25000">
                <a:schemeClr val="accent2">
                  <a:lumMod val="40000"/>
                  <a:lumOff val="60000"/>
                  <a:alpha val="0"/>
                </a:schemeClr>
              </a:gs>
              <a:gs pos="100000">
                <a:schemeClr val="accent3">
                  <a:lumMod val="75000"/>
                  <a:alpha val="62000"/>
                </a:schemeClr>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Normal" panose="020B0400000000000000" pitchFamily="34" charset="-122"/>
              <a:ea typeface="思源黑体 CN Normal" panose="020B0400000000000000" pitchFamily="34" charset="-122"/>
            </a:endParaRPr>
          </a:p>
        </p:txBody>
      </p:sp>
      <p:grpSp>
        <p:nvGrpSpPr>
          <p:cNvPr id="3" name="组合 2">
            <a:extLst>
              <a:ext uri="{FF2B5EF4-FFF2-40B4-BE49-F238E27FC236}">
                <a16:creationId xmlns:a16="http://schemas.microsoft.com/office/drawing/2014/main" id="{298AFAF9-7E1E-E24A-A004-66E8B53D3001}"/>
              </a:ext>
            </a:extLst>
          </p:cNvPr>
          <p:cNvGrpSpPr/>
          <p:nvPr/>
        </p:nvGrpSpPr>
        <p:grpSpPr>
          <a:xfrm>
            <a:off x="1271671" y="2562472"/>
            <a:ext cx="2691534" cy="1177546"/>
            <a:chOff x="782976" y="1587918"/>
            <a:chExt cx="2691534" cy="1177546"/>
          </a:xfrm>
        </p:grpSpPr>
        <p:grpSp>
          <p:nvGrpSpPr>
            <p:cNvPr id="4" name="组合 3">
              <a:extLst>
                <a:ext uri="{FF2B5EF4-FFF2-40B4-BE49-F238E27FC236}">
                  <a16:creationId xmlns:a16="http://schemas.microsoft.com/office/drawing/2014/main" id="{BD7146FD-C994-F238-73C0-C7EBCC25F462}"/>
                </a:ext>
              </a:extLst>
            </p:cNvPr>
            <p:cNvGrpSpPr/>
            <p:nvPr/>
          </p:nvGrpSpPr>
          <p:grpSpPr>
            <a:xfrm>
              <a:off x="782976" y="1587918"/>
              <a:ext cx="2691534" cy="1177546"/>
              <a:chOff x="1280985" y="3916428"/>
              <a:chExt cx="2880000" cy="1260000"/>
            </a:xfrm>
          </p:grpSpPr>
          <p:sp>
            <p:nvSpPr>
              <p:cNvPr id="6" name="任意多边形: 形状 5">
                <a:extLst>
                  <a:ext uri="{FF2B5EF4-FFF2-40B4-BE49-F238E27FC236}">
                    <a16:creationId xmlns:a16="http://schemas.microsoft.com/office/drawing/2014/main" id="{BDC2CE69-31F4-D50F-F452-C2ED28F47528}"/>
                  </a:ext>
                </a:extLst>
              </p:cNvPr>
              <p:cNvSpPr/>
              <p:nvPr/>
            </p:nvSpPr>
            <p:spPr>
              <a:xfrm>
                <a:off x="1280985" y="3916428"/>
                <a:ext cx="2880000" cy="1260000"/>
              </a:xfrm>
              <a:custGeom>
                <a:avLst/>
                <a:gdLst>
                  <a:gd name="connsiteX0" fmla="*/ 160812 w 2880000"/>
                  <a:gd name="connsiteY0" fmla="*/ 0 h 1260000"/>
                  <a:gd name="connsiteX1" fmla="*/ 2719188 w 2880000"/>
                  <a:gd name="connsiteY1" fmla="*/ 0 h 1260000"/>
                  <a:gd name="connsiteX2" fmla="*/ 2880000 w 2880000"/>
                  <a:gd name="connsiteY2" fmla="*/ 160812 h 1260000"/>
                  <a:gd name="connsiteX3" fmla="*/ 2880000 w 2880000"/>
                  <a:gd name="connsiteY3" fmla="*/ 1099189 h 1260000"/>
                  <a:gd name="connsiteX4" fmla="*/ 2719189 w 2880000"/>
                  <a:gd name="connsiteY4" fmla="*/ 1260000 h 1260000"/>
                  <a:gd name="connsiteX5" fmla="*/ 160812 w 2880000"/>
                  <a:gd name="connsiteY5" fmla="*/ 1260000 h 1260000"/>
                  <a:gd name="connsiteX6" fmla="*/ 0 w 2880000"/>
                  <a:gd name="connsiteY6" fmla="*/ 1099189 h 1260000"/>
                  <a:gd name="connsiteX7" fmla="*/ 0 w 2880000"/>
                  <a:gd name="connsiteY7" fmla="*/ 160812 h 12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80000" h="1260000">
                    <a:moveTo>
                      <a:pt x="160812" y="0"/>
                    </a:moveTo>
                    <a:lnTo>
                      <a:pt x="2719188" y="0"/>
                    </a:lnTo>
                    <a:lnTo>
                      <a:pt x="2880000" y="160812"/>
                    </a:lnTo>
                    <a:lnTo>
                      <a:pt x="2880000" y="1099189"/>
                    </a:lnTo>
                    <a:lnTo>
                      <a:pt x="2719189" y="1260000"/>
                    </a:lnTo>
                    <a:lnTo>
                      <a:pt x="160812" y="1260000"/>
                    </a:lnTo>
                    <a:lnTo>
                      <a:pt x="0" y="1099189"/>
                    </a:lnTo>
                    <a:lnTo>
                      <a:pt x="0" y="160812"/>
                    </a:lnTo>
                    <a:close/>
                  </a:path>
                </a:pathLst>
              </a:custGeom>
              <a:gradFill rotWithShape="0">
                <a:gsLst>
                  <a:gs pos="0">
                    <a:schemeClr val="tx1"/>
                  </a:gs>
                  <a:gs pos="100000">
                    <a:srgbClr val="001236"/>
                  </a:gs>
                </a:gsLst>
                <a:lin ang="5400000" scaled="1"/>
                <a:tileRect l="-51261" t="-379022" r="-333986" b="-416259"/>
              </a:gradFill>
              <a:ln>
                <a:solidFill>
                  <a:schemeClr val="accent1">
                    <a:lumMod val="60000"/>
                    <a:lumOff val="40000"/>
                  </a:schemeClr>
                </a:solidFill>
              </a:ln>
              <a:effectLst>
                <a:innerShdw blurRad="254000">
                  <a:schemeClr val="accent1">
                    <a:lumMod val="60000"/>
                    <a:lumOff val="4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7" name="任意多边形: 形状 6">
                <a:extLst>
                  <a:ext uri="{FF2B5EF4-FFF2-40B4-BE49-F238E27FC236}">
                    <a16:creationId xmlns:a16="http://schemas.microsoft.com/office/drawing/2014/main" id="{214CADCD-2C15-93C6-622F-DDC429CE4744}"/>
                  </a:ext>
                </a:extLst>
              </p:cNvPr>
              <p:cNvSpPr/>
              <p:nvPr/>
            </p:nvSpPr>
            <p:spPr>
              <a:xfrm>
                <a:off x="1444459" y="4053723"/>
                <a:ext cx="2520000" cy="936000"/>
              </a:xfrm>
              <a:custGeom>
                <a:avLst/>
                <a:gdLst>
                  <a:gd name="connsiteX0" fmla="*/ 151474 w 2520000"/>
                  <a:gd name="connsiteY0" fmla="*/ 0 h 936000"/>
                  <a:gd name="connsiteX1" fmla="*/ 2368526 w 2520000"/>
                  <a:gd name="connsiteY1" fmla="*/ 0 h 936000"/>
                  <a:gd name="connsiteX2" fmla="*/ 2520000 w 2520000"/>
                  <a:gd name="connsiteY2" fmla="*/ 151474 h 936000"/>
                  <a:gd name="connsiteX3" fmla="*/ 2520000 w 2520000"/>
                  <a:gd name="connsiteY3" fmla="*/ 784526 h 936000"/>
                  <a:gd name="connsiteX4" fmla="*/ 2368526 w 2520000"/>
                  <a:gd name="connsiteY4" fmla="*/ 936000 h 936000"/>
                  <a:gd name="connsiteX5" fmla="*/ 151474 w 2520000"/>
                  <a:gd name="connsiteY5" fmla="*/ 936000 h 936000"/>
                  <a:gd name="connsiteX6" fmla="*/ 0 w 2520000"/>
                  <a:gd name="connsiteY6" fmla="*/ 784526 h 936000"/>
                  <a:gd name="connsiteX7" fmla="*/ 0 w 2520000"/>
                  <a:gd name="connsiteY7" fmla="*/ 151475 h 936000"/>
                  <a:gd name="connsiteX0" fmla="*/ 151474 w 2520000"/>
                  <a:gd name="connsiteY0" fmla="*/ 0 h 936000"/>
                  <a:gd name="connsiteX1" fmla="*/ 2368526 w 2520000"/>
                  <a:gd name="connsiteY1" fmla="*/ 0 h 936000"/>
                  <a:gd name="connsiteX2" fmla="*/ 2520000 w 2520000"/>
                  <a:gd name="connsiteY2" fmla="*/ 151474 h 936000"/>
                  <a:gd name="connsiteX3" fmla="*/ 2520000 w 2520000"/>
                  <a:gd name="connsiteY3" fmla="*/ 784526 h 936000"/>
                  <a:gd name="connsiteX4" fmla="*/ 2368526 w 2520000"/>
                  <a:gd name="connsiteY4" fmla="*/ 936000 h 936000"/>
                  <a:gd name="connsiteX5" fmla="*/ 1701315 w 2520000"/>
                  <a:gd name="connsiteY5" fmla="*/ 935532 h 936000"/>
                  <a:gd name="connsiteX6" fmla="*/ 151474 w 2520000"/>
                  <a:gd name="connsiteY6" fmla="*/ 936000 h 936000"/>
                  <a:gd name="connsiteX7" fmla="*/ 0 w 2520000"/>
                  <a:gd name="connsiteY7" fmla="*/ 784526 h 936000"/>
                  <a:gd name="connsiteX8" fmla="*/ 0 w 2520000"/>
                  <a:gd name="connsiteY8" fmla="*/ 151475 h 936000"/>
                  <a:gd name="connsiteX9" fmla="*/ 151474 w 2520000"/>
                  <a:gd name="connsiteY9" fmla="*/ 0 h 936000"/>
                  <a:gd name="connsiteX0" fmla="*/ 151474 w 2520000"/>
                  <a:gd name="connsiteY0" fmla="*/ 0 h 936000"/>
                  <a:gd name="connsiteX1" fmla="*/ 2368526 w 2520000"/>
                  <a:gd name="connsiteY1" fmla="*/ 0 h 936000"/>
                  <a:gd name="connsiteX2" fmla="*/ 2520000 w 2520000"/>
                  <a:gd name="connsiteY2" fmla="*/ 151474 h 936000"/>
                  <a:gd name="connsiteX3" fmla="*/ 2520000 w 2520000"/>
                  <a:gd name="connsiteY3" fmla="*/ 784526 h 936000"/>
                  <a:gd name="connsiteX4" fmla="*/ 2368526 w 2520000"/>
                  <a:gd name="connsiteY4" fmla="*/ 936000 h 936000"/>
                  <a:gd name="connsiteX5" fmla="*/ 1701315 w 2520000"/>
                  <a:gd name="connsiteY5" fmla="*/ 935532 h 936000"/>
                  <a:gd name="connsiteX6" fmla="*/ 1701315 w 2520000"/>
                  <a:gd name="connsiteY6" fmla="*/ 935532 h 936000"/>
                  <a:gd name="connsiteX7" fmla="*/ 151474 w 2520000"/>
                  <a:gd name="connsiteY7" fmla="*/ 936000 h 936000"/>
                  <a:gd name="connsiteX8" fmla="*/ 0 w 2520000"/>
                  <a:gd name="connsiteY8" fmla="*/ 784526 h 936000"/>
                  <a:gd name="connsiteX9" fmla="*/ 0 w 2520000"/>
                  <a:gd name="connsiteY9" fmla="*/ 151475 h 936000"/>
                  <a:gd name="connsiteX10" fmla="*/ 151474 w 2520000"/>
                  <a:gd name="connsiteY10" fmla="*/ 0 h 936000"/>
                  <a:gd name="connsiteX0" fmla="*/ 151474 w 2520000"/>
                  <a:gd name="connsiteY0" fmla="*/ 0 h 936000"/>
                  <a:gd name="connsiteX1" fmla="*/ 2368526 w 2520000"/>
                  <a:gd name="connsiteY1" fmla="*/ 0 h 936000"/>
                  <a:gd name="connsiteX2" fmla="*/ 2520000 w 2520000"/>
                  <a:gd name="connsiteY2" fmla="*/ 151474 h 936000"/>
                  <a:gd name="connsiteX3" fmla="*/ 2520000 w 2520000"/>
                  <a:gd name="connsiteY3" fmla="*/ 784526 h 936000"/>
                  <a:gd name="connsiteX4" fmla="*/ 2368526 w 2520000"/>
                  <a:gd name="connsiteY4" fmla="*/ 936000 h 936000"/>
                  <a:gd name="connsiteX5" fmla="*/ 2040405 w 2520000"/>
                  <a:gd name="connsiteY5" fmla="*/ 931722 h 936000"/>
                  <a:gd name="connsiteX6" fmla="*/ 1701315 w 2520000"/>
                  <a:gd name="connsiteY6" fmla="*/ 935532 h 936000"/>
                  <a:gd name="connsiteX7" fmla="*/ 1701315 w 2520000"/>
                  <a:gd name="connsiteY7" fmla="*/ 935532 h 936000"/>
                  <a:gd name="connsiteX8" fmla="*/ 151474 w 2520000"/>
                  <a:gd name="connsiteY8" fmla="*/ 936000 h 936000"/>
                  <a:gd name="connsiteX9" fmla="*/ 0 w 2520000"/>
                  <a:gd name="connsiteY9" fmla="*/ 784526 h 936000"/>
                  <a:gd name="connsiteX10" fmla="*/ 0 w 2520000"/>
                  <a:gd name="connsiteY10" fmla="*/ 151475 h 936000"/>
                  <a:gd name="connsiteX11" fmla="*/ 151474 w 2520000"/>
                  <a:gd name="connsiteY11" fmla="*/ 0 h 936000"/>
                  <a:gd name="connsiteX0" fmla="*/ 1701315 w 2520000"/>
                  <a:gd name="connsiteY0" fmla="*/ 935532 h 1026972"/>
                  <a:gd name="connsiteX1" fmla="*/ 151474 w 2520000"/>
                  <a:gd name="connsiteY1" fmla="*/ 936000 h 1026972"/>
                  <a:gd name="connsiteX2" fmla="*/ 0 w 2520000"/>
                  <a:gd name="connsiteY2" fmla="*/ 784526 h 1026972"/>
                  <a:gd name="connsiteX3" fmla="*/ 0 w 2520000"/>
                  <a:gd name="connsiteY3" fmla="*/ 151475 h 1026972"/>
                  <a:gd name="connsiteX4" fmla="*/ 151474 w 2520000"/>
                  <a:gd name="connsiteY4" fmla="*/ 0 h 1026972"/>
                  <a:gd name="connsiteX5" fmla="*/ 2368526 w 2520000"/>
                  <a:gd name="connsiteY5" fmla="*/ 0 h 1026972"/>
                  <a:gd name="connsiteX6" fmla="*/ 2520000 w 2520000"/>
                  <a:gd name="connsiteY6" fmla="*/ 151474 h 1026972"/>
                  <a:gd name="connsiteX7" fmla="*/ 2520000 w 2520000"/>
                  <a:gd name="connsiteY7" fmla="*/ 784526 h 1026972"/>
                  <a:gd name="connsiteX8" fmla="*/ 2368526 w 2520000"/>
                  <a:gd name="connsiteY8" fmla="*/ 936000 h 1026972"/>
                  <a:gd name="connsiteX9" fmla="*/ 2040405 w 2520000"/>
                  <a:gd name="connsiteY9" fmla="*/ 931722 h 1026972"/>
                  <a:gd name="connsiteX10" fmla="*/ 1701315 w 2520000"/>
                  <a:gd name="connsiteY10" fmla="*/ 935532 h 1026972"/>
                  <a:gd name="connsiteX11" fmla="*/ 1792755 w 2520000"/>
                  <a:gd name="connsiteY11" fmla="*/ 1026972 h 1026972"/>
                  <a:gd name="connsiteX0" fmla="*/ 1701315 w 2520000"/>
                  <a:gd name="connsiteY0" fmla="*/ 935532 h 936000"/>
                  <a:gd name="connsiteX1" fmla="*/ 151474 w 2520000"/>
                  <a:gd name="connsiteY1" fmla="*/ 936000 h 936000"/>
                  <a:gd name="connsiteX2" fmla="*/ 0 w 2520000"/>
                  <a:gd name="connsiteY2" fmla="*/ 784526 h 936000"/>
                  <a:gd name="connsiteX3" fmla="*/ 0 w 2520000"/>
                  <a:gd name="connsiteY3" fmla="*/ 151475 h 936000"/>
                  <a:gd name="connsiteX4" fmla="*/ 151474 w 2520000"/>
                  <a:gd name="connsiteY4" fmla="*/ 0 h 936000"/>
                  <a:gd name="connsiteX5" fmla="*/ 2368526 w 2520000"/>
                  <a:gd name="connsiteY5" fmla="*/ 0 h 936000"/>
                  <a:gd name="connsiteX6" fmla="*/ 2520000 w 2520000"/>
                  <a:gd name="connsiteY6" fmla="*/ 151474 h 936000"/>
                  <a:gd name="connsiteX7" fmla="*/ 2520000 w 2520000"/>
                  <a:gd name="connsiteY7" fmla="*/ 784526 h 936000"/>
                  <a:gd name="connsiteX8" fmla="*/ 2368526 w 2520000"/>
                  <a:gd name="connsiteY8" fmla="*/ 936000 h 936000"/>
                  <a:gd name="connsiteX9" fmla="*/ 2040405 w 2520000"/>
                  <a:gd name="connsiteY9" fmla="*/ 931722 h 936000"/>
                  <a:gd name="connsiteX10" fmla="*/ 1701315 w 2520000"/>
                  <a:gd name="connsiteY10" fmla="*/ 935532 h 936000"/>
                  <a:gd name="connsiteX0" fmla="*/ 1701315 w 2520000"/>
                  <a:gd name="connsiteY0" fmla="*/ 935532 h 936000"/>
                  <a:gd name="connsiteX1" fmla="*/ 151474 w 2520000"/>
                  <a:gd name="connsiteY1" fmla="*/ 936000 h 936000"/>
                  <a:gd name="connsiteX2" fmla="*/ 0 w 2520000"/>
                  <a:gd name="connsiteY2" fmla="*/ 784526 h 936000"/>
                  <a:gd name="connsiteX3" fmla="*/ 0 w 2520000"/>
                  <a:gd name="connsiteY3" fmla="*/ 151475 h 936000"/>
                  <a:gd name="connsiteX4" fmla="*/ 151474 w 2520000"/>
                  <a:gd name="connsiteY4" fmla="*/ 0 h 936000"/>
                  <a:gd name="connsiteX5" fmla="*/ 2368526 w 2520000"/>
                  <a:gd name="connsiteY5" fmla="*/ 0 h 936000"/>
                  <a:gd name="connsiteX6" fmla="*/ 2520000 w 2520000"/>
                  <a:gd name="connsiteY6" fmla="*/ 151474 h 936000"/>
                  <a:gd name="connsiteX7" fmla="*/ 2520000 w 2520000"/>
                  <a:gd name="connsiteY7" fmla="*/ 784526 h 936000"/>
                  <a:gd name="connsiteX8" fmla="*/ 2368526 w 2520000"/>
                  <a:gd name="connsiteY8" fmla="*/ 936000 h 936000"/>
                  <a:gd name="connsiteX9" fmla="*/ 2040405 w 2520000"/>
                  <a:gd name="connsiteY9" fmla="*/ 931722 h 93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20000" h="936000">
                    <a:moveTo>
                      <a:pt x="1701315" y="935532"/>
                    </a:moveTo>
                    <a:lnTo>
                      <a:pt x="151474" y="936000"/>
                    </a:lnTo>
                    <a:lnTo>
                      <a:pt x="0" y="784526"/>
                    </a:lnTo>
                    <a:lnTo>
                      <a:pt x="0" y="151475"/>
                    </a:lnTo>
                    <a:lnTo>
                      <a:pt x="151474" y="0"/>
                    </a:lnTo>
                    <a:lnTo>
                      <a:pt x="2368526" y="0"/>
                    </a:lnTo>
                    <a:lnTo>
                      <a:pt x="2520000" y="151474"/>
                    </a:lnTo>
                    <a:lnTo>
                      <a:pt x="2520000" y="784526"/>
                    </a:lnTo>
                    <a:lnTo>
                      <a:pt x="2368526" y="936000"/>
                    </a:lnTo>
                    <a:lnTo>
                      <a:pt x="2040405" y="931722"/>
                    </a:lnTo>
                  </a:path>
                </a:pathLst>
              </a:cu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Normal" panose="020B0400000000000000" pitchFamily="34" charset="-122"/>
                  <a:ea typeface="思源黑体 CN Normal" panose="020B0400000000000000" pitchFamily="34" charset="-122"/>
                </a:endParaRPr>
              </a:p>
            </p:txBody>
          </p:sp>
          <p:cxnSp>
            <p:nvCxnSpPr>
              <p:cNvPr id="8" name="直接连接符 7">
                <a:extLst>
                  <a:ext uri="{FF2B5EF4-FFF2-40B4-BE49-F238E27FC236}">
                    <a16:creationId xmlns:a16="http://schemas.microsoft.com/office/drawing/2014/main" id="{29AB7A9C-1B72-4EC4-FED0-D1498BD4B872}"/>
                  </a:ext>
                </a:extLst>
              </p:cNvPr>
              <p:cNvCxnSpPr>
                <a:cxnSpLocks/>
              </p:cNvCxnSpPr>
              <p:nvPr/>
            </p:nvCxnSpPr>
            <p:spPr>
              <a:xfrm>
                <a:off x="1744927" y="4047138"/>
                <a:ext cx="360000" cy="0"/>
              </a:xfrm>
              <a:prstGeom prst="line">
                <a:avLst/>
              </a:prstGeom>
              <a:ln w="5715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9" name="椭圆 8">
                <a:extLst>
                  <a:ext uri="{FF2B5EF4-FFF2-40B4-BE49-F238E27FC236}">
                    <a16:creationId xmlns:a16="http://schemas.microsoft.com/office/drawing/2014/main" id="{1682AF49-5EAB-90D0-E533-0FC78AB06A56}"/>
                  </a:ext>
                </a:extLst>
              </p:cNvPr>
              <p:cNvSpPr/>
              <p:nvPr/>
            </p:nvSpPr>
            <p:spPr>
              <a:xfrm>
                <a:off x="3141546" y="4959161"/>
                <a:ext cx="54000" cy="54000"/>
              </a:xfrm>
              <a:prstGeom prst="ellipse">
                <a:avLst/>
              </a:prstGeom>
              <a:noFill/>
              <a:ln w="9525">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10" name="椭圆 9">
                <a:extLst>
                  <a:ext uri="{FF2B5EF4-FFF2-40B4-BE49-F238E27FC236}">
                    <a16:creationId xmlns:a16="http://schemas.microsoft.com/office/drawing/2014/main" id="{0BA12FE3-65B6-A4D5-7B5F-4503B42935B1}"/>
                  </a:ext>
                </a:extLst>
              </p:cNvPr>
              <p:cNvSpPr/>
              <p:nvPr/>
            </p:nvSpPr>
            <p:spPr>
              <a:xfrm>
                <a:off x="3457576" y="4968161"/>
                <a:ext cx="36000" cy="36000"/>
              </a:xfrm>
              <a:prstGeom prst="ellipse">
                <a:avLst/>
              </a:prstGeom>
              <a:noFill/>
              <a:ln w="9525">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grpSp>
        <p:sp>
          <p:nvSpPr>
            <p:cNvPr id="5" name="文本框 4">
              <a:extLst>
                <a:ext uri="{FF2B5EF4-FFF2-40B4-BE49-F238E27FC236}">
                  <a16:creationId xmlns:a16="http://schemas.microsoft.com/office/drawing/2014/main" id="{7F7C2D93-1B9F-CBF8-6E2C-7D4E180EA072}"/>
                </a:ext>
              </a:extLst>
            </p:cNvPr>
            <p:cNvSpPr txBox="1"/>
            <p:nvPr/>
          </p:nvSpPr>
          <p:spPr>
            <a:xfrm>
              <a:off x="1532266" y="1915081"/>
              <a:ext cx="1410964" cy="523220"/>
            </a:xfrm>
            <a:prstGeom prst="rect">
              <a:avLst/>
            </a:prstGeom>
            <a:noFill/>
          </p:spPr>
          <p:txBody>
            <a:bodyPr wrap="none">
              <a:spAutoFit/>
            </a:bodyPr>
            <a:lstStyle/>
            <a:p>
              <a:r>
                <a:rPr lang="en-US" altLang="zh-CN" sz="2800" dirty="0">
                  <a:solidFill>
                    <a:schemeClr val="accent1">
                      <a:lumMod val="40000"/>
                      <a:lumOff val="60000"/>
                    </a:schemeClr>
                  </a:solidFill>
                  <a:latin typeface="思源黑体 CN Heavy" panose="020B0A00000000000000" pitchFamily="34" charset="-122"/>
                  <a:ea typeface="思源黑体 CN Heavy" panose="020B0A00000000000000" pitchFamily="34" charset="-122"/>
                  <a:sym typeface="思源黑体 CN Heavy" panose="020B0A00000000000000" pitchFamily="34" charset="-122"/>
                </a:rPr>
                <a:t>100</a:t>
              </a:r>
              <a:r>
                <a:rPr lang="zh-CN" altLang="en-US" sz="2800" dirty="0">
                  <a:solidFill>
                    <a:schemeClr val="accent1">
                      <a:lumMod val="40000"/>
                      <a:lumOff val="60000"/>
                    </a:schemeClr>
                  </a:solidFill>
                  <a:latin typeface="思源黑体 CN Heavy" panose="020B0A00000000000000" pitchFamily="34" charset="-122"/>
                  <a:ea typeface="思源黑体 CN Heavy" panose="020B0A00000000000000" pitchFamily="34" charset="-122"/>
                  <a:sym typeface="思源黑体 CN Heavy" panose="020B0A00000000000000" pitchFamily="34" charset="-122"/>
                </a:rPr>
                <a:t>%+</a:t>
              </a:r>
            </a:p>
          </p:txBody>
        </p:sp>
      </p:grpSp>
      <p:sp>
        <p:nvSpPr>
          <p:cNvPr id="11" name="文本框 10">
            <a:extLst>
              <a:ext uri="{FF2B5EF4-FFF2-40B4-BE49-F238E27FC236}">
                <a16:creationId xmlns:a16="http://schemas.microsoft.com/office/drawing/2014/main" id="{14EC383D-5B63-6860-3BE0-0B54B80CF7FA}"/>
              </a:ext>
            </a:extLst>
          </p:cNvPr>
          <p:cNvSpPr txBox="1"/>
          <p:nvPr/>
        </p:nvSpPr>
        <p:spPr>
          <a:xfrm>
            <a:off x="1416451" y="3825216"/>
            <a:ext cx="2518638" cy="307777"/>
          </a:xfrm>
          <a:prstGeom prst="rect">
            <a:avLst/>
          </a:prstGeom>
          <a:noFill/>
        </p:spPr>
        <p:txBody>
          <a:bodyPr wrap="none">
            <a:spAutoFit/>
          </a:bodyPr>
          <a:lstStyle/>
          <a:p>
            <a:r>
              <a:rPr lang="zh-CN" altLang="en-US" sz="1400" dirty="0">
                <a:solidFill>
                  <a:schemeClr val="bg1"/>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平均帮企业发现66%隐藏资产</a:t>
            </a:r>
          </a:p>
        </p:txBody>
      </p:sp>
      <p:sp>
        <p:nvSpPr>
          <p:cNvPr id="12" name="文本框 11">
            <a:extLst>
              <a:ext uri="{FF2B5EF4-FFF2-40B4-BE49-F238E27FC236}">
                <a16:creationId xmlns:a16="http://schemas.microsoft.com/office/drawing/2014/main" id="{6ED48DC4-B6B9-29C9-01A5-C09F56888740}"/>
              </a:ext>
            </a:extLst>
          </p:cNvPr>
          <p:cNvSpPr txBox="1"/>
          <p:nvPr/>
        </p:nvSpPr>
        <p:spPr>
          <a:xfrm>
            <a:off x="4420326" y="3825216"/>
            <a:ext cx="1620957" cy="307777"/>
          </a:xfrm>
          <a:prstGeom prst="rect">
            <a:avLst/>
          </a:prstGeom>
          <a:noFill/>
        </p:spPr>
        <p:txBody>
          <a:bodyPr wrap="none">
            <a:spAutoFit/>
          </a:bodyPr>
          <a:lstStyle/>
          <a:p>
            <a:r>
              <a:rPr lang="zh-CN" altLang="en-US" sz="1400" dirty="0">
                <a:solidFill>
                  <a:schemeClr val="bg1"/>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攻击情报数据积累</a:t>
            </a:r>
          </a:p>
        </p:txBody>
      </p:sp>
      <p:grpSp>
        <p:nvGrpSpPr>
          <p:cNvPr id="13" name="组合 12">
            <a:extLst>
              <a:ext uri="{FF2B5EF4-FFF2-40B4-BE49-F238E27FC236}">
                <a16:creationId xmlns:a16="http://schemas.microsoft.com/office/drawing/2014/main" id="{3A94B2CF-7C4B-3B3C-7C65-1FB52111A3A2}"/>
              </a:ext>
            </a:extLst>
          </p:cNvPr>
          <p:cNvGrpSpPr/>
          <p:nvPr/>
        </p:nvGrpSpPr>
        <p:grpSpPr>
          <a:xfrm>
            <a:off x="1271671" y="4473867"/>
            <a:ext cx="2691534" cy="1177546"/>
            <a:chOff x="757753" y="3842213"/>
            <a:chExt cx="2691534" cy="1177546"/>
          </a:xfrm>
        </p:grpSpPr>
        <p:grpSp>
          <p:nvGrpSpPr>
            <p:cNvPr id="14" name="组合 13">
              <a:extLst>
                <a:ext uri="{FF2B5EF4-FFF2-40B4-BE49-F238E27FC236}">
                  <a16:creationId xmlns:a16="http://schemas.microsoft.com/office/drawing/2014/main" id="{DA4B99B4-BDB9-F53D-AD0B-14E0134DBF24}"/>
                </a:ext>
              </a:extLst>
            </p:cNvPr>
            <p:cNvGrpSpPr/>
            <p:nvPr/>
          </p:nvGrpSpPr>
          <p:grpSpPr>
            <a:xfrm>
              <a:off x="757753" y="3842213"/>
              <a:ext cx="2691534" cy="1177546"/>
              <a:chOff x="1280985" y="3916428"/>
              <a:chExt cx="2880000" cy="1260000"/>
            </a:xfrm>
          </p:grpSpPr>
          <p:sp>
            <p:nvSpPr>
              <p:cNvPr id="16" name="任意多边形: 形状 15">
                <a:extLst>
                  <a:ext uri="{FF2B5EF4-FFF2-40B4-BE49-F238E27FC236}">
                    <a16:creationId xmlns:a16="http://schemas.microsoft.com/office/drawing/2014/main" id="{91DCF672-A7AB-8D98-EA0B-53CD0C3356D3}"/>
                  </a:ext>
                </a:extLst>
              </p:cNvPr>
              <p:cNvSpPr/>
              <p:nvPr/>
            </p:nvSpPr>
            <p:spPr>
              <a:xfrm>
                <a:off x="1280985" y="3916428"/>
                <a:ext cx="2880000" cy="1260000"/>
              </a:xfrm>
              <a:custGeom>
                <a:avLst/>
                <a:gdLst>
                  <a:gd name="connsiteX0" fmla="*/ 160812 w 2880000"/>
                  <a:gd name="connsiteY0" fmla="*/ 0 h 1260000"/>
                  <a:gd name="connsiteX1" fmla="*/ 2719188 w 2880000"/>
                  <a:gd name="connsiteY1" fmla="*/ 0 h 1260000"/>
                  <a:gd name="connsiteX2" fmla="*/ 2880000 w 2880000"/>
                  <a:gd name="connsiteY2" fmla="*/ 160812 h 1260000"/>
                  <a:gd name="connsiteX3" fmla="*/ 2880000 w 2880000"/>
                  <a:gd name="connsiteY3" fmla="*/ 1099189 h 1260000"/>
                  <a:gd name="connsiteX4" fmla="*/ 2719189 w 2880000"/>
                  <a:gd name="connsiteY4" fmla="*/ 1260000 h 1260000"/>
                  <a:gd name="connsiteX5" fmla="*/ 160812 w 2880000"/>
                  <a:gd name="connsiteY5" fmla="*/ 1260000 h 1260000"/>
                  <a:gd name="connsiteX6" fmla="*/ 0 w 2880000"/>
                  <a:gd name="connsiteY6" fmla="*/ 1099189 h 1260000"/>
                  <a:gd name="connsiteX7" fmla="*/ 0 w 2880000"/>
                  <a:gd name="connsiteY7" fmla="*/ 160812 h 12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80000" h="1260000">
                    <a:moveTo>
                      <a:pt x="160812" y="0"/>
                    </a:moveTo>
                    <a:lnTo>
                      <a:pt x="2719188" y="0"/>
                    </a:lnTo>
                    <a:lnTo>
                      <a:pt x="2880000" y="160812"/>
                    </a:lnTo>
                    <a:lnTo>
                      <a:pt x="2880000" y="1099189"/>
                    </a:lnTo>
                    <a:lnTo>
                      <a:pt x="2719189" y="1260000"/>
                    </a:lnTo>
                    <a:lnTo>
                      <a:pt x="160812" y="1260000"/>
                    </a:lnTo>
                    <a:lnTo>
                      <a:pt x="0" y="1099189"/>
                    </a:lnTo>
                    <a:lnTo>
                      <a:pt x="0" y="160812"/>
                    </a:lnTo>
                    <a:close/>
                  </a:path>
                </a:pathLst>
              </a:custGeom>
              <a:gradFill rotWithShape="0">
                <a:gsLst>
                  <a:gs pos="0">
                    <a:schemeClr val="tx1"/>
                  </a:gs>
                  <a:gs pos="100000">
                    <a:srgbClr val="001236"/>
                  </a:gs>
                </a:gsLst>
                <a:lin ang="5400000" scaled="1"/>
                <a:tileRect l="-51261" t="-379022" r="-333986" b="-416259"/>
              </a:gradFill>
              <a:ln>
                <a:solidFill>
                  <a:schemeClr val="accent2">
                    <a:lumMod val="40000"/>
                    <a:lumOff val="60000"/>
                  </a:schemeClr>
                </a:solidFill>
              </a:ln>
              <a:effectLst>
                <a:innerShdw blurRad="254000">
                  <a:schemeClr val="accent2">
                    <a:lumMod val="40000"/>
                    <a:lumOff val="6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17" name="任意多边形: 形状 16">
                <a:extLst>
                  <a:ext uri="{FF2B5EF4-FFF2-40B4-BE49-F238E27FC236}">
                    <a16:creationId xmlns:a16="http://schemas.microsoft.com/office/drawing/2014/main" id="{0B79E181-13AF-35D3-7866-FD64665EF3B2}"/>
                  </a:ext>
                </a:extLst>
              </p:cNvPr>
              <p:cNvSpPr/>
              <p:nvPr/>
            </p:nvSpPr>
            <p:spPr>
              <a:xfrm>
                <a:off x="1444459" y="4053723"/>
                <a:ext cx="2520000" cy="936000"/>
              </a:xfrm>
              <a:custGeom>
                <a:avLst/>
                <a:gdLst>
                  <a:gd name="connsiteX0" fmla="*/ 151474 w 2520000"/>
                  <a:gd name="connsiteY0" fmla="*/ 0 h 936000"/>
                  <a:gd name="connsiteX1" fmla="*/ 2368526 w 2520000"/>
                  <a:gd name="connsiteY1" fmla="*/ 0 h 936000"/>
                  <a:gd name="connsiteX2" fmla="*/ 2520000 w 2520000"/>
                  <a:gd name="connsiteY2" fmla="*/ 151474 h 936000"/>
                  <a:gd name="connsiteX3" fmla="*/ 2520000 w 2520000"/>
                  <a:gd name="connsiteY3" fmla="*/ 784526 h 936000"/>
                  <a:gd name="connsiteX4" fmla="*/ 2368526 w 2520000"/>
                  <a:gd name="connsiteY4" fmla="*/ 936000 h 936000"/>
                  <a:gd name="connsiteX5" fmla="*/ 151474 w 2520000"/>
                  <a:gd name="connsiteY5" fmla="*/ 936000 h 936000"/>
                  <a:gd name="connsiteX6" fmla="*/ 0 w 2520000"/>
                  <a:gd name="connsiteY6" fmla="*/ 784526 h 936000"/>
                  <a:gd name="connsiteX7" fmla="*/ 0 w 2520000"/>
                  <a:gd name="connsiteY7" fmla="*/ 151475 h 936000"/>
                  <a:gd name="connsiteX0" fmla="*/ 151474 w 2520000"/>
                  <a:gd name="connsiteY0" fmla="*/ 0 h 936000"/>
                  <a:gd name="connsiteX1" fmla="*/ 2368526 w 2520000"/>
                  <a:gd name="connsiteY1" fmla="*/ 0 h 936000"/>
                  <a:gd name="connsiteX2" fmla="*/ 2520000 w 2520000"/>
                  <a:gd name="connsiteY2" fmla="*/ 151474 h 936000"/>
                  <a:gd name="connsiteX3" fmla="*/ 2520000 w 2520000"/>
                  <a:gd name="connsiteY3" fmla="*/ 784526 h 936000"/>
                  <a:gd name="connsiteX4" fmla="*/ 2368526 w 2520000"/>
                  <a:gd name="connsiteY4" fmla="*/ 936000 h 936000"/>
                  <a:gd name="connsiteX5" fmla="*/ 1701315 w 2520000"/>
                  <a:gd name="connsiteY5" fmla="*/ 935532 h 936000"/>
                  <a:gd name="connsiteX6" fmla="*/ 151474 w 2520000"/>
                  <a:gd name="connsiteY6" fmla="*/ 936000 h 936000"/>
                  <a:gd name="connsiteX7" fmla="*/ 0 w 2520000"/>
                  <a:gd name="connsiteY7" fmla="*/ 784526 h 936000"/>
                  <a:gd name="connsiteX8" fmla="*/ 0 w 2520000"/>
                  <a:gd name="connsiteY8" fmla="*/ 151475 h 936000"/>
                  <a:gd name="connsiteX9" fmla="*/ 151474 w 2520000"/>
                  <a:gd name="connsiteY9" fmla="*/ 0 h 936000"/>
                  <a:gd name="connsiteX0" fmla="*/ 151474 w 2520000"/>
                  <a:gd name="connsiteY0" fmla="*/ 0 h 936000"/>
                  <a:gd name="connsiteX1" fmla="*/ 2368526 w 2520000"/>
                  <a:gd name="connsiteY1" fmla="*/ 0 h 936000"/>
                  <a:gd name="connsiteX2" fmla="*/ 2520000 w 2520000"/>
                  <a:gd name="connsiteY2" fmla="*/ 151474 h 936000"/>
                  <a:gd name="connsiteX3" fmla="*/ 2520000 w 2520000"/>
                  <a:gd name="connsiteY3" fmla="*/ 784526 h 936000"/>
                  <a:gd name="connsiteX4" fmla="*/ 2368526 w 2520000"/>
                  <a:gd name="connsiteY4" fmla="*/ 936000 h 936000"/>
                  <a:gd name="connsiteX5" fmla="*/ 1701315 w 2520000"/>
                  <a:gd name="connsiteY5" fmla="*/ 935532 h 936000"/>
                  <a:gd name="connsiteX6" fmla="*/ 1701315 w 2520000"/>
                  <a:gd name="connsiteY6" fmla="*/ 935532 h 936000"/>
                  <a:gd name="connsiteX7" fmla="*/ 151474 w 2520000"/>
                  <a:gd name="connsiteY7" fmla="*/ 936000 h 936000"/>
                  <a:gd name="connsiteX8" fmla="*/ 0 w 2520000"/>
                  <a:gd name="connsiteY8" fmla="*/ 784526 h 936000"/>
                  <a:gd name="connsiteX9" fmla="*/ 0 w 2520000"/>
                  <a:gd name="connsiteY9" fmla="*/ 151475 h 936000"/>
                  <a:gd name="connsiteX10" fmla="*/ 151474 w 2520000"/>
                  <a:gd name="connsiteY10" fmla="*/ 0 h 936000"/>
                  <a:gd name="connsiteX0" fmla="*/ 151474 w 2520000"/>
                  <a:gd name="connsiteY0" fmla="*/ 0 h 936000"/>
                  <a:gd name="connsiteX1" fmla="*/ 2368526 w 2520000"/>
                  <a:gd name="connsiteY1" fmla="*/ 0 h 936000"/>
                  <a:gd name="connsiteX2" fmla="*/ 2520000 w 2520000"/>
                  <a:gd name="connsiteY2" fmla="*/ 151474 h 936000"/>
                  <a:gd name="connsiteX3" fmla="*/ 2520000 w 2520000"/>
                  <a:gd name="connsiteY3" fmla="*/ 784526 h 936000"/>
                  <a:gd name="connsiteX4" fmla="*/ 2368526 w 2520000"/>
                  <a:gd name="connsiteY4" fmla="*/ 936000 h 936000"/>
                  <a:gd name="connsiteX5" fmla="*/ 2040405 w 2520000"/>
                  <a:gd name="connsiteY5" fmla="*/ 931722 h 936000"/>
                  <a:gd name="connsiteX6" fmla="*/ 1701315 w 2520000"/>
                  <a:gd name="connsiteY6" fmla="*/ 935532 h 936000"/>
                  <a:gd name="connsiteX7" fmla="*/ 1701315 w 2520000"/>
                  <a:gd name="connsiteY7" fmla="*/ 935532 h 936000"/>
                  <a:gd name="connsiteX8" fmla="*/ 151474 w 2520000"/>
                  <a:gd name="connsiteY8" fmla="*/ 936000 h 936000"/>
                  <a:gd name="connsiteX9" fmla="*/ 0 w 2520000"/>
                  <a:gd name="connsiteY9" fmla="*/ 784526 h 936000"/>
                  <a:gd name="connsiteX10" fmla="*/ 0 w 2520000"/>
                  <a:gd name="connsiteY10" fmla="*/ 151475 h 936000"/>
                  <a:gd name="connsiteX11" fmla="*/ 151474 w 2520000"/>
                  <a:gd name="connsiteY11" fmla="*/ 0 h 936000"/>
                  <a:gd name="connsiteX0" fmla="*/ 1701315 w 2520000"/>
                  <a:gd name="connsiteY0" fmla="*/ 935532 h 1026972"/>
                  <a:gd name="connsiteX1" fmla="*/ 151474 w 2520000"/>
                  <a:gd name="connsiteY1" fmla="*/ 936000 h 1026972"/>
                  <a:gd name="connsiteX2" fmla="*/ 0 w 2520000"/>
                  <a:gd name="connsiteY2" fmla="*/ 784526 h 1026972"/>
                  <a:gd name="connsiteX3" fmla="*/ 0 w 2520000"/>
                  <a:gd name="connsiteY3" fmla="*/ 151475 h 1026972"/>
                  <a:gd name="connsiteX4" fmla="*/ 151474 w 2520000"/>
                  <a:gd name="connsiteY4" fmla="*/ 0 h 1026972"/>
                  <a:gd name="connsiteX5" fmla="*/ 2368526 w 2520000"/>
                  <a:gd name="connsiteY5" fmla="*/ 0 h 1026972"/>
                  <a:gd name="connsiteX6" fmla="*/ 2520000 w 2520000"/>
                  <a:gd name="connsiteY6" fmla="*/ 151474 h 1026972"/>
                  <a:gd name="connsiteX7" fmla="*/ 2520000 w 2520000"/>
                  <a:gd name="connsiteY7" fmla="*/ 784526 h 1026972"/>
                  <a:gd name="connsiteX8" fmla="*/ 2368526 w 2520000"/>
                  <a:gd name="connsiteY8" fmla="*/ 936000 h 1026972"/>
                  <a:gd name="connsiteX9" fmla="*/ 2040405 w 2520000"/>
                  <a:gd name="connsiteY9" fmla="*/ 931722 h 1026972"/>
                  <a:gd name="connsiteX10" fmla="*/ 1701315 w 2520000"/>
                  <a:gd name="connsiteY10" fmla="*/ 935532 h 1026972"/>
                  <a:gd name="connsiteX11" fmla="*/ 1792755 w 2520000"/>
                  <a:gd name="connsiteY11" fmla="*/ 1026972 h 1026972"/>
                  <a:gd name="connsiteX0" fmla="*/ 1701315 w 2520000"/>
                  <a:gd name="connsiteY0" fmla="*/ 935532 h 936000"/>
                  <a:gd name="connsiteX1" fmla="*/ 151474 w 2520000"/>
                  <a:gd name="connsiteY1" fmla="*/ 936000 h 936000"/>
                  <a:gd name="connsiteX2" fmla="*/ 0 w 2520000"/>
                  <a:gd name="connsiteY2" fmla="*/ 784526 h 936000"/>
                  <a:gd name="connsiteX3" fmla="*/ 0 w 2520000"/>
                  <a:gd name="connsiteY3" fmla="*/ 151475 h 936000"/>
                  <a:gd name="connsiteX4" fmla="*/ 151474 w 2520000"/>
                  <a:gd name="connsiteY4" fmla="*/ 0 h 936000"/>
                  <a:gd name="connsiteX5" fmla="*/ 2368526 w 2520000"/>
                  <a:gd name="connsiteY5" fmla="*/ 0 h 936000"/>
                  <a:gd name="connsiteX6" fmla="*/ 2520000 w 2520000"/>
                  <a:gd name="connsiteY6" fmla="*/ 151474 h 936000"/>
                  <a:gd name="connsiteX7" fmla="*/ 2520000 w 2520000"/>
                  <a:gd name="connsiteY7" fmla="*/ 784526 h 936000"/>
                  <a:gd name="connsiteX8" fmla="*/ 2368526 w 2520000"/>
                  <a:gd name="connsiteY8" fmla="*/ 936000 h 936000"/>
                  <a:gd name="connsiteX9" fmla="*/ 2040405 w 2520000"/>
                  <a:gd name="connsiteY9" fmla="*/ 931722 h 936000"/>
                  <a:gd name="connsiteX10" fmla="*/ 1701315 w 2520000"/>
                  <a:gd name="connsiteY10" fmla="*/ 935532 h 936000"/>
                  <a:gd name="connsiteX0" fmla="*/ 1701315 w 2520000"/>
                  <a:gd name="connsiteY0" fmla="*/ 935532 h 936000"/>
                  <a:gd name="connsiteX1" fmla="*/ 151474 w 2520000"/>
                  <a:gd name="connsiteY1" fmla="*/ 936000 h 936000"/>
                  <a:gd name="connsiteX2" fmla="*/ 0 w 2520000"/>
                  <a:gd name="connsiteY2" fmla="*/ 784526 h 936000"/>
                  <a:gd name="connsiteX3" fmla="*/ 0 w 2520000"/>
                  <a:gd name="connsiteY3" fmla="*/ 151475 h 936000"/>
                  <a:gd name="connsiteX4" fmla="*/ 151474 w 2520000"/>
                  <a:gd name="connsiteY4" fmla="*/ 0 h 936000"/>
                  <a:gd name="connsiteX5" fmla="*/ 2368526 w 2520000"/>
                  <a:gd name="connsiteY5" fmla="*/ 0 h 936000"/>
                  <a:gd name="connsiteX6" fmla="*/ 2520000 w 2520000"/>
                  <a:gd name="connsiteY6" fmla="*/ 151474 h 936000"/>
                  <a:gd name="connsiteX7" fmla="*/ 2520000 w 2520000"/>
                  <a:gd name="connsiteY7" fmla="*/ 784526 h 936000"/>
                  <a:gd name="connsiteX8" fmla="*/ 2368526 w 2520000"/>
                  <a:gd name="connsiteY8" fmla="*/ 936000 h 936000"/>
                  <a:gd name="connsiteX9" fmla="*/ 2040405 w 2520000"/>
                  <a:gd name="connsiteY9" fmla="*/ 931722 h 93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20000" h="936000">
                    <a:moveTo>
                      <a:pt x="1701315" y="935532"/>
                    </a:moveTo>
                    <a:lnTo>
                      <a:pt x="151474" y="936000"/>
                    </a:lnTo>
                    <a:lnTo>
                      <a:pt x="0" y="784526"/>
                    </a:lnTo>
                    <a:lnTo>
                      <a:pt x="0" y="151475"/>
                    </a:lnTo>
                    <a:lnTo>
                      <a:pt x="151474" y="0"/>
                    </a:lnTo>
                    <a:lnTo>
                      <a:pt x="2368526" y="0"/>
                    </a:lnTo>
                    <a:lnTo>
                      <a:pt x="2520000" y="151474"/>
                    </a:lnTo>
                    <a:lnTo>
                      <a:pt x="2520000" y="784526"/>
                    </a:lnTo>
                    <a:lnTo>
                      <a:pt x="2368526" y="936000"/>
                    </a:lnTo>
                    <a:lnTo>
                      <a:pt x="2040405" y="931722"/>
                    </a:lnTo>
                  </a:path>
                </a:pathLst>
              </a:custGeom>
              <a:no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Normal" panose="020B0400000000000000" pitchFamily="34" charset="-122"/>
                  <a:ea typeface="思源黑体 CN Normal" panose="020B0400000000000000" pitchFamily="34" charset="-122"/>
                </a:endParaRPr>
              </a:p>
            </p:txBody>
          </p:sp>
          <p:cxnSp>
            <p:nvCxnSpPr>
              <p:cNvPr id="18" name="直接连接符 17">
                <a:extLst>
                  <a:ext uri="{FF2B5EF4-FFF2-40B4-BE49-F238E27FC236}">
                    <a16:creationId xmlns:a16="http://schemas.microsoft.com/office/drawing/2014/main" id="{BC3B68EF-A2F7-FAB0-8C6B-B9AF8DB8C4C3}"/>
                  </a:ext>
                </a:extLst>
              </p:cNvPr>
              <p:cNvCxnSpPr>
                <a:cxnSpLocks/>
              </p:cNvCxnSpPr>
              <p:nvPr/>
            </p:nvCxnSpPr>
            <p:spPr>
              <a:xfrm>
                <a:off x="1744927" y="4047138"/>
                <a:ext cx="360000" cy="0"/>
              </a:xfrm>
              <a:prstGeom prst="line">
                <a:avLst/>
              </a:prstGeom>
              <a:ln w="57150">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9" name="椭圆 18">
                <a:extLst>
                  <a:ext uri="{FF2B5EF4-FFF2-40B4-BE49-F238E27FC236}">
                    <a16:creationId xmlns:a16="http://schemas.microsoft.com/office/drawing/2014/main" id="{9C40D33E-E10C-E196-E58B-EC4E23AC2460}"/>
                  </a:ext>
                </a:extLst>
              </p:cNvPr>
              <p:cNvSpPr/>
              <p:nvPr/>
            </p:nvSpPr>
            <p:spPr>
              <a:xfrm>
                <a:off x="3141546" y="4959161"/>
                <a:ext cx="54000" cy="54000"/>
              </a:xfrm>
              <a:prstGeom prst="ellipse">
                <a:avLst/>
              </a:prstGeom>
              <a:noFill/>
              <a:ln w="9525">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20" name="椭圆 19">
                <a:extLst>
                  <a:ext uri="{FF2B5EF4-FFF2-40B4-BE49-F238E27FC236}">
                    <a16:creationId xmlns:a16="http://schemas.microsoft.com/office/drawing/2014/main" id="{D2E35ABA-D063-F2A7-0FD9-309F75C8D7C7}"/>
                  </a:ext>
                </a:extLst>
              </p:cNvPr>
              <p:cNvSpPr/>
              <p:nvPr/>
            </p:nvSpPr>
            <p:spPr>
              <a:xfrm>
                <a:off x="3457576" y="4966147"/>
                <a:ext cx="36000" cy="36000"/>
              </a:xfrm>
              <a:prstGeom prst="ellipse">
                <a:avLst/>
              </a:prstGeom>
              <a:noFill/>
              <a:ln w="9525">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grpSp>
        <p:sp>
          <p:nvSpPr>
            <p:cNvPr id="15" name="文本框 14">
              <a:extLst>
                <a:ext uri="{FF2B5EF4-FFF2-40B4-BE49-F238E27FC236}">
                  <a16:creationId xmlns:a16="http://schemas.microsoft.com/office/drawing/2014/main" id="{5C9675AC-7CDA-A6AF-EFA2-DBBBFD6639AE}"/>
                </a:ext>
              </a:extLst>
            </p:cNvPr>
            <p:cNvSpPr txBox="1"/>
            <p:nvPr/>
          </p:nvSpPr>
          <p:spPr>
            <a:xfrm>
              <a:off x="1303822" y="4169376"/>
              <a:ext cx="1619354" cy="523220"/>
            </a:xfrm>
            <a:prstGeom prst="rect">
              <a:avLst/>
            </a:prstGeom>
            <a:noFill/>
          </p:spPr>
          <p:txBody>
            <a:bodyPr wrap="none">
              <a:spAutoFit/>
            </a:bodyPr>
            <a:lstStyle/>
            <a:p>
              <a:r>
                <a:rPr lang="zh-CN" altLang="en-US" sz="2800" dirty="0">
                  <a:solidFill>
                    <a:schemeClr val="accent2">
                      <a:lumMod val="60000"/>
                      <a:lumOff val="40000"/>
                    </a:schemeClr>
                  </a:solidFill>
                  <a:latin typeface="思源黑体 CN Heavy" panose="020B0A00000000000000" pitchFamily="34" charset="-122"/>
                  <a:ea typeface="思源黑体 CN Heavy" panose="020B0A00000000000000" pitchFamily="34" charset="-122"/>
                  <a:sym typeface="思源黑体 CN Heavy" panose="020B0A00000000000000" pitchFamily="34" charset="-122"/>
                </a:rPr>
                <a:t>10</a:t>
              </a:r>
              <a:r>
                <a:rPr lang="en-US" altLang="zh-CN" sz="2800" dirty="0">
                  <a:solidFill>
                    <a:schemeClr val="accent2">
                      <a:lumMod val="60000"/>
                      <a:lumOff val="40000"/>
                    </a:schemeClr>
                  </a:solidFill>
                  <a:latin typeface="思源黑体 CN Heavy" panose="020B0A00000000000000" pitchFamily="34" charset="-122"/>
                  <a:ea typeface="思源黑体 CN Heavy" panose="020B0A00000000000000" pitchFamily="34" charset="-122"/>
                  <a:sym typeface="思源黑体 CN Heavy" panose="020B0A00000000000000" pitchFamily="34" charset="-122"/>
                </a:rPr>
                <a:t>,</a:t>
              </a:r>
              <a:r>
                <a:rPr lang="zh-CN" altLang="en-US" sz="2800" dirty="0">
                  <a:solidFill>
                    <a:schemeClr val="accent2">
                      <a:lumMod val="60000"/>
                      <a:lumOff val="40000"/>
                    </a:schemeClr>
                  </a:solidFill>
                  <a:latin typeface="思源黑体 CN Heavy" panose="020B0A00000000000000" pitchFamily="34" charset="-122"/>
                  <a:ea typeface="思源黑体 CN Heavy" panose="020B0A00000000000000" pitchFamily="34" charset="-122"/>
                  <a:sym typeface="思源黑体 CN Heavy" panose="020B0A00000000000000" pitchFamily="34" charset="-122"/>
                </a:rPr>
                <a:t>000+</a:t>
              </a:r>
            </a:p>
          </p:txBody>
        </p:sp>
      </p:grpSp>
      <p:sp>
        <p:nvSpPr>
          <p:cNvPr id="21" name="文本框 20">
            <a:extLst>
              <a:ext uri="{FF2B5EF4-FFF2-40B4-BE49-F238E27FC236}">
                <a16:creationId xmlns:a16="http://schemas.microsoft.com/office/drawing/2014/main" id="{428F35DB-CE43-1869-CAD7-3EED923AAFC2}"/>
              </a:ext>
            </a:extLst>
          </p:cNvPr>
          <p:cNvSpPr txBox="1"/>
          <p:nvPr/>
        </p:nvSpPr>
        <p:spPr>
          <a:xfrm>
            <a:off x="1416451" y="5746127"/>
            <a:ext cx="1871025" cy="307777"/>
          </a:xfrm>
          <a:prstGeom prst="rect">
            <a:avLst/>
          </a:prstGeom>
          <a:noFill/>
        </p:spPr>
        <p:txBody>
          <a:bodyPr wrap="none">
            <a:spAutoFit/>
          </a:bodyPr>
          <a:lstStyle/>
          <a:p>
            <a:r>
              <a:rPr lang="zh-CN" altLang="en-US" sz="1400" dirty="0">
                <a:solidFill>
                  <a:schemeClr val="bg1"/>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安全社区/白帽情报源</a:t>
            </a:r>
          </a:p>
        </p:txBody>
      </p:sp>
      <p:sp>
        <p:nvSpPr>
          <p:cNvPr id="22" name="文本框 21">
            <a:extLst>
              <a:ext uri="{FF2B5EF4-FFF2-40B4-BE49-F238E27FC236}">
                <a16:creationId xmlns:a16="http://schemas.microsoft.com/office/drawing/2014/main" id="{7F1A7259-ECBF-5CEB-2978-EE0CD45ADD1B}"/>
              </a:ext>
            </a:extLst>
          </p:cNvPr>
          <p:cNvSpPr txBox="1"/>
          <p:nvPr/>
        </p:nvSpPr>
        <p:spPr>
          <a:xfrm>
            <a:off x="4420326" y="5746127"/>
            <a:ext cx="1620957" cy="307777"/>
          </a:xfrm>
          <a:prstGeom prst="rect">
            <a:avLst/>
          </a:prstGeom>
          <a:noFill/>
        </p:spPr>
        <p:txBody>
          <a:bodyPr wrap="none">
            <a:spAutoFit/>
          </a:bodyPr>
          <a:lstStyle/>
          <a:p>
            <a:r>
              <a:rPr lang="zh-CN" altLang="en-US" sz="1400" dirty="0">
                <a:solidFill>
                  <a:schemeClr val="bg1"/>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渗透测试经验积累</a:t>
            </a:r>
          </a:p>
        </p:txBody>
      </p:sp>
      <p:sp>
        <p:nvSpPr>
          <p:cNvPr id="23" name="椭圆 22">
            <a:extLst>
              <a:ext uri="{FF2B5EF4-FFF2-40B4-BE49-F238E27FC236}">
                <a16:creationId xmlns:a16="http://schemas.microsoft.com/office/drawing/2014/main" id="{116C754E-7B17-2D62-85DF-6AE145A45E3B}"/>
              </a:ext>
            </a:extLst>
          </p:cNvPr>
          <p:cNvSpPr/>
          <p:nvPr/>
        </p:nvSpPr>
        <p:spPr>
          <a:xfrm>
            <a:off x="5606706" y="3133726"/>
            <a:ext cx="7257468" cy="5049673"/>
          </a:xfrm>
          <a:prstGeom prst="ellipse">
            <a:avLst/>
          </a:prstGeom>
          <a:solidFill>
            <a:schemeClr val="accent3">
              <a:alpha val="30000"/>
            </a:schemeClr>
          </a:solidFill>
          <a:ln>
            <a:noFill/>
          </a:ln>
          <a:effectLst>
            <a:softEdge rad="1270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24" name="文本框 23">
            <a:extLst>
              <a:ext uri="{FF2B5EF4-FFF2-40B4-BE49-F238E27FC236}">
                <a16:creationId xmlns:a16="http://schemas.microsoft.com/office/drawing/2014/main" id="{01675AD6-4B24-F718-E99A-1958FB005741}"/>
              </a:ext>
            </a:extLst>
          </p:cNvPr>
          <p:cNvSpPr txBox="1"/>
          <p:nvPr/>
        </p:nvSpPr>
        <p:spPr>
          <a:xfrm>
            <a:off x="1159017" y="1516069"/>
            <a:ext cx="5811297" cy="646331"/>
          </a:xfrm>
          <a:prstGeom prst="rect">
            <a:avLst/>
          </a:prstGeom>
          <a:noFill/>
        </p:spPr>
        <p:txBody>
          <a:bodyPr wrap="square">
            <a:spAutoFit/>
          </a:bodyPr>
          <a:lstStyle/>
          <a:p>
            <a:r>
              <a:rPr lang="zh-CN" altLang="en-US" sz="3600" dirty="0">
                <a:solidFill>
                  <a:schemeClr val="bg1"/>
                </a:solidFill>
                <a:latin typeface="思源黑体 CN Heavy" panose="020B0A00000000000000" pitchFamily="34" charset="-122"/>
                <a:ea typeface="思源黑体 CN Heavy" panose="020B0A00000000000000" pitchFamily="34" charset="-122"/>
                <a:sym typeface="思源黑体 CN Heavy" panose="020B0A00000000000000" pitchFamily="34" charset="-122"/>
              </a:rPr>
              <a:t>为企业提供持续性防护</a:t>
            </a:r>
          </a:p>
        </p:txBody>
      </p:sp>
      <p:sp>
        <p:nvSpPr>
          <p:cNvPr id="25" name="椭圆 24">
            <a:extLst>
              <a:ext uri="{FF2B5EF4-FFF2-40B4-BE49-F238E27FC236}">
                <a16:creationId xmlns:a16="http://schemas.microsoft.com/office/drawing/2014/main" id="{2BDB9B50-E12A-748B-38ED-F57461786383}"/>
              </a:ext>
            </a:extLst>
          </p:cNvPr>
          <p:cNvSpPr/>
          <p:nvPr/>
        </p:nvSpPr>
        <p:spPr>
          <a:xfrm>
            <a:off x="5782023" y="3133726"/>
            <a:ext cx="7257468" cy="5049673"/>
          </a:xfrm>
          <a:prstGeom prst="ellipse">
            <a:avLst/>
          </a:prstGeom>
          <a:solidFill>
            <a:schemeClr val="accent3">
              <a:alpha val="30000"/>
            </a:schemeClr>
          </a:solidFill>
          <a:ln>
            <a:noFill/>
          </a:ln>
          <a:effectLst>
            <a:softEdge rad="1270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26" name="矩形: 圆角 25">
            <a:extLst>
              <a:ext uri="{FF2B5EF4-FFF2-40B4-BE49-F238E27FC236}">
                <a16:creationId xmlns:a16="http://schemas.microsoft.com/office/drawing/2014/main" id="{020C3826-B2E6-C32F-9722-D3ED0A3892B2}"/>
              </a:ext>
            </a:extLst>
          </p:cNvPr>
          <p:cNvSpPr/>
          <p:nvPr/>
        </p:nvSpPr>
        <p:spPr>
          <a:xfrm rot="21480000">
            <a:off x="8081082" y="4954937"/>
            <a:ext cx="2700000" cy="2700000"/>
          </a:xfrm>
          <a:prstGeom prst="roundRect">
            <a:avLst>
              <a:gd name="adj" fmla="val 3509"/>
            </a:avLst>
          </a:prstGeom>
          <a:gradFill>
            <a:gsLst>
              <a:gs pos="42000">
                <a:schemeClr val="accent3">
                  <a:lumMod val="40000"/>
                  <a:lumOff val="60000"/>
                  <a:alpha val="0"/>
                </a:schemeClr>
              </a:gs>
              <a:gs pos="100000">
                <a:schemeClr val="accent3">
                  <a:lumMod val="75000"/>
                  <a:alpha val="3000"/>
                </a:schemeClr>
              </a:gs>
            </a:gsLst>
            <a:lin ang="7800000" scaled="0"/>
          </a:gradFill>
          <a:ln>
            <a:gradFill>
              <a:gsLst>
                <a:gs pos="0">
                  <a:schemeClr val="accent1">
                    <a:lumMod val="5000"/>
                    <a:lumOff val="95000"/>
                    <a:alpha val="0"/>
                  </a:schemeClr>
                </a:gs>
                <a:gs pos="100000">
                  <a:schemeClr val="accent1">
                    <a:lumMod val="30000"/>
                    <a:lumOff val="70000"/>
                    <a:alpha val="4000"/>
                  </a:schemeClr>
                </a:gs>
              </a:gsLst>
              <a:lin ang="7200000" scaled="0"/>
            </a:gradFill>
          </a:ln>
          <a:scene3d>
            <a:camera prst="orthographicFront">
              <a:rot lat="18946977" lon="17829007" rev="4166589"/>
            </a:camera>
            <a:lightRig rig="threePt" dir="t"/>
          </a:scene3d>
          <a:sp3d prstMaterial="matte">
            <a:extrusionClr>
              <a:srgbClr val="209C79"/>
            </a:extrusionClr>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27" name="矩形: 圆角 26">
            <a:extLst>
              <a:ext uri="{FF2B5EF4-FFF2-40B4-BE49-F238E27FC236}">
                <a16:creationId xmlns:a16="http://schemas.microsoft.com/office/drawing/2014/main" id="{93E383FC-A194-F6F8-A820-A642C8C63176}"/>
              </a:ext>
            </a:extLst>
          </p:cNvPr>
          <p:cNvSpPr/>
          <p:nvPr/>
        </p:nvSpPr>
        <p:spPr>
          <a:xfrm rot="21480000">
            <a:off x="8081082" y="4680617"/>
            <a:ext cx="2700000" cy="2700000"/>
          </a:xfrm>
          <a:prstGeom prst="roundRect">
            <a:avLst>
              <a:gd name="adj" fmla="val 3509"/>
            </a:avLst>
          </a:prstGeom>
          <a:gradFill>
            <a:gsLst>
              <a:gs pos="42000">
                <a:schemeClr val="accent3">
                  <a:lumMod val="20000"/>
                  <a:lumOff val="80000"/>
                  <a:alpha val="0"/>
                </a:schemeClr>
              </a:gs>
              <a:gs pos="100000">
                <a:schemeClr val="accent3">
                  <a:lumMod val="75000"/>
                  <a:alpha val="10000"/>
                </a:schemeClr>
              </a:gs>
            </a:gsLst>
            <a:lin ang="7800000" scaled="0"/>
          </a:gradFill>
          <a:ln>
            <a:gradFill>
              <a:gsLst>
                <a:gs pos="0">
                  <a:schemeClr val="accent1">
                    <a:lumMod val="5000"/>
                    <a:lumOff val="95000"/>
                    <a:alpha val="0"/>
                  </a:schemeClr>
                </a:gs>
                <a:gs pos="100000">
                  <a:schemeClr val="accent1">
                    <a:lumMod val="30000"/>
                    <a:lumOff val="70000"/>
                    <a:alpha val="6000"/>
                  </a:schemeClr>
                </a:gs>
              </a:gsLst>
              <a:lin ang="7200000" scaled="0"/>
            </a:gradFill>
          </a:ln>
          <a:scene3d>
            <a:camera prst="orthographicFront">
              <a:rot lat="18946977" lon="17829007" rev="4166589"/>
            </a:camera>
            <a:lightRig rig="threePt" dir="t"/>
          </a:scene3d>
          <a:sp3d prstMaterial="matte">
            <a:extrusionClr>
              <a:srgbClr val="209C79"/>
            </a:extrusionClr>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28" name="矩形: 圆角 27">
            <a:extLst>
              <a:ext uri="{FF2B5EF4-FFF2-40B4-BE49-F238E27FC236}">
                <a16:creationId xmlns:a16="http://schemas.microsoft.com/office/drawing/2014/main" id="{CC75D6E3-1F8B-6B1F-29A2-B4939ACA626B}"/>
              </a:ext>
            </a:extLst>
          </p:cNvPr>
          <p:cNvSpPr/>
          <p:nvPr/>
        </p:nvSpPr>
        <p:spPr>
          <a:xfrm rot="21480000">
            <a:off x="8081082" y="4368197"/>
            <a:ext cx="2700000" cy="2700000"/>
          </a:xfrm>
          <a:prstGeom prst="roundRect">
            <a:avLst>
              <a:gd name="adj" fmla="val 3509"/>
            </a:avLst>
          </a:prstGeom>
          <a:gradFill>
            <a:gsLst>
              <a:gs pos="42000">
                <a:schemeClr val="accent3">
                  <a:lumMod val="40000"/>
                  <a:lumOff val="60000"/>
                  <a:alpha val="0"/>
                </a:schemeClr>
              </a:gs>
              <a:gs pos="100000">
                <a:schemeClr val="accent3">
                  <a:lumMod val="75000"/>
                  <a:alpha val="40000"/>
                </a:schemeClr>
              </a:gs>
            </a:gsLst>
            <a:lin ang="7800000" scaled="0"/>
          </a:gradFill>
          <a:ln>
            <a:gradFill>
              <a:gsLst>
                <a:gs pos="0">
                  <a:schemeClr val="accent1">
                    <a:lumMod val="5000"/>
                    <a:lumOff val="95000"/>
                    <a:alpha val="0"/>
                  </a:schemeClr>
                </a:gs>
                <a:gs pos="100000">
                  <a:schemeClr val="accent1">
                    <a:lumMod val="30000"/>
                    <a:lumOff val="70000"/>
                    <a:alpha val="13000"/>
                  </a:schemeClr>
                </a:gs>
              </a:gsLst>
              <a:lin ang="7200000" scaled="0"/>
            </a:gradFill>
          </a:ln>
          <a:scene3d>
            <a:camera prst="orthographicFront">
              <a:rot lat="18946977" lon="17829007" rev="4166589"/>
            </a:camera>
            <a:lightRig rig="threePt" dir="t"/>
          </a:scene3d>
          <a:sp3d prstMaterial="matte">
            <a:extrusionClr>
              <a:srgbClr val="209C79"/>
            </a:extrusionClr>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29" name="矩形: 圆角 28">
            <a:extLst>
              <a:ext uri="{FF2B5EF4-FFF2-40B4-BE49-F238E27FC236}">
                <a16:creationId xmlns:a16="http://schemas.microsoft.com/office/drawing/2014/main" id="{BB1510FD-E195-E3EF-A514-462E8E799AB8}"/>
              </a:ext>
            </a:extLst>
          </p:cNvPr>
          <p:cNvSpPr/>
          <p:nvPr/>
        </p:nvSpPr>
        <p:spPr>
          <a:xfrm rot="21480000">
            <a:off x="8081082" y="4025298"/>
            <a:ext cx="2700000" cy="2700000"/>
          </a:xfrm>
          <a:prstGeom prst="roundRect">
            <a:avLst>
              <a:gd name="adj" fmla="val 3509"/>
            </a:avLst>
          </a:prstGeom>
          <a:gradFill>
            <a:gsLst>
              <a:gs pos="52000">
                <a:srgbClr val="67DEBD">
                  <a:alpha val="38000"/>
                </a:srgbClr>
              </a:gs>
              <a:gs pos="0">
                <a:schemeClr val="accent3">
                  <a:lumMod val="60000"/>
                  <a:lumOff val="40000"/>
                  <a:alpha val="0"/>
                </a:schemeClr>
              </a:gs>
              <a:gs pos="100000">
                <a:schemeClr val="accent3"/>
              </a:gs>
            </a:gsLst>
            <a:lin ang="7800000" scaled="0"/>
          </a:gradFill>
          <a:ln>
            <a:noFill/>
          </a:ln>
          <a:scene3d>
            <a:camera prst="orthographicFront">
              <a:rot lat="18946977" lon="17829007" rev="4166589"/>
            </a:camera>
            <a:lightRig rig="threePt" dir="t"/>
          </a:scene3d>
          <a:sp3d prstMaterial="matte">
            <a:extrusionClr>
              <a:schemeClr val="accent3"/>
            </a:extrusionClr>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Normal" panose="020B0400000000000000" pitchFamily="34" charset="-122"/>
              <a:ea typeface="思源黑体 CN Normal" panose="020B0400000000000000" pitchFamily="34" charset="-122"/>
            </a:endParaRPr>
          </a:p>
        </p:txBody>
      </p:sp>
      <p:grpSp>
        <p:nvGrpSpPr>
          <p:cNvPr id="30" name="组合 29">
            <a:extLst>
              <a:ext uri="{FF2B5EF4-FFF2-40B4-BE49-F238E27FC236}">
                <a16:creationId xmlns:a16="http://schemas.microsoft.com/office/drawing/2014/main" id="{753B586E-B5AB-8EBA-1337-C850E29A6BBF}"/>
              </a:ext>
            </a:extLst>
          </p:cNvPr>
          <p:cNvGrpSpPr/>
          <p:nvPr/>
        </p:nvGrpSpPr>
        <p:grpSpPr>
          <a:xfrm>
            <a:off x="8356657" y="4184222"/>
            <a:ext cx="2090380" cy="1800000"/>
            <a:chOff x="5041900" y="2863421"/>
            <a:chExt cx="2090380" cy="1800000"/>
          </a:xfrm>
        </p:grpSpPr>
        <p:sp>
          <p:nvSpPr>
            <p:cNvPr id="31" name="矩形: 圆角 30">
              <a:extLst>
                <a:ext uri="{FF2B5EF4-FFF2-40B4-BE49-F238E27FC236}">
                  <a16:creationId xmlns:a16="http://schemas.microsoft.com/office/drawing/2014/main" id="{28B320F3-442C-A5D9-056D-FD8C66594449}"/>
                </a:ext>
              </a:extLst>
            </p:cNvPr>
            <p:cNvSpPr/>
            <p:nvPr/>
          </p:nvSpPr>
          <p:spPr>
            <a:xfrm rot="21480000">
              <a:off x="5216325" y="2863421"/>
              <a:ext cx="1800000" cy="1800000"/>
            </a:xfrm>
            <a:prstGeom prst="roundRect">
              <a:avLst>
                <a:gd name="adj" fmla="val 3509"/>
              </a:avLst>
            </a:prstGeom>
            <a:gradFill>
              <a:gsLst>
                <a:gs pos="0">
                  <a:schemeClr val="accent3">
                    <a:lumMod val="60000"/>
                    <a:lumOff val="40000"/>
                  </a:schemeClr>
                </a:gs>
                <a:gs pos="100000">
                  <a:schemeClr val="accent3">
                    <a:lumMod val="75000"/>
                  </a:schemeClr>
                </a:gs>
              </a:gsLst>
              <a:lin ang="0" scaled="0"/>
            </a:gradFill>
            <a:ln>
              <a:solidFill>
                <a:schemeClr val="accent3"/>
              </a:solidFill>
            </a:ln>
            <a:scene3d>
              <a:camera prst="orthographicFront">
                <a:rot lat="18946975" lon="17829005" rev="4166589"/>
              </a:camera>
              <a:lightRig rig="threePt" dir="t"/>
            </a:scene3d>
            <a:sp3d extrusionH="222250" prstMaterial="matte">
              <a:extrusionClr>
                <a:schemeClr val="accent3"/>
              </a:extrusionClr>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32" name="矩形 31">
              <a:extLst>
                <a:ext uri="{FF2B5EF4-FFF2-40B4-BE49-F238E27FC236}">
                  <a16:creationId xmlns:a16="http://schemas.microsoft.com/office/drawing/2014/main" id="{29820455-D865-8565-3BC0-64C48FB9EBE6}"/>
                </a:ext>
              </a:extLst>
            </p:cNvPr>
            <p:cNvSpPr/>
            <p:nvPr/>
          </p:nvSpPr>
          <p:spPr>
            <a:xfrm>
              <a:off x="5041900" y="4054497"/>
              <a:ext cx="828000" cy="72000"/>
            </a:xfrm>
            <a:prstGeom prst="rect">
              <a:avLst/>
            </a:prstGeom>
            <a:solidFill>
              <a:schemeClr val="bg1"/>
            </a:solidFill>
            <a:ln>
              <a:noFill/>
            </a:ln>
            <a:scene3d>
              <a:camera prst="orthographicFront">
                <a:rot lat="21145305" lon="17973731" rev="21234842"/>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33" name="矩形 32">
              <a:extLst>
                <a:ext uri="{FF2B5EF4-FFF2-40B4-BE49-F238E27FC236}">
                  <a16:creationId xmlns:a16="http://schemas.microsoft.com/office/drawing/2014/main" id="{A83AEC64-D4CB-92BC-544F-4A67089D2A9E}"/>
                </a:ext>
              </a:extLst>
            </p:cNvPr>
            <p:cNvSpPr/>
            <p:nvPr/>
          </p:nvSpPr>
          <p:spPr>
            <a:xfrm>
              <a:off x="6304280" y="4018497"/>
              <a:ext cx="828000" cy="72000"/>
            </a:xfrm>
            <a:prstGeom prst="rect">
              <a:avLst/>
            </a:prstGeom>
            <a:solidFill>
              <a:schemeClr val="bg1"/>
            </a:solidFill>
            <a:ln>
              <a:noFill/>
            </a:ln>
            <a:scene3d>
              <a:camera prst="orthographicFront">
                <a:rot lat="515852" lon="18398531" rev="366053"/>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grpSp>
      <p:sp>
        <p:nvSpPr>
          <p:cNvPr id="34" name="矩形: 圆角 33">
            <a:extLst>
              <a:ext uri="{FF2B5EF4-FFF2-40B4-BE49-F238E27FC236}">
                <a16:creationId xmlns:a16="http://schemas.microsoft.com/office/drawing/2014/main" id="{2E7B5486-1652-A12E-18D1-83E3DE540305}"/>
              </a:ext>
            </a:extLst>
          </p:cNvPr>
          <p:cNvSpPr/>
          <p:nvPr/>
        </p:nvSpPr>
        <p:spPr>
          <a:xfrm rot="21480000">
            <a:off x="8824554" y="4436594"/>
            <a:ext cx="1260000" cy="1260000"/>
          </a:xfrm>
          <a:prstGeom prst="roundRect">
            <a:avLst>
              <a:gd name="adj" fmla="val 3509"/>
            </a:avLst>
          </a:prstGeom>
          <a:noFill/>
          <a:ln w="3175">
            <a:solidFill>
              <a:schemeClr val="accent3">
                <a:lumMod val="20000"/>
                <a:lumOff val="80000"/>
              </a:schemeClr>
            </a:solidFill>
          </a:ln>
          <a:scene3d>
            <a:camera prst="orthographicFront">
              <a:rot lat="18946977" lon="17829007" rev="4166589"/>
            </a:camera>
            <a:lightRig rig="threePt" dir="t"/>
          </a:scene3d>
          <a:sp3d prstMaterial="matte">
            <a:extrusionClr>
              <a:srgbClr val="209C79"/>
            </a:extrusionClr>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35" name="矩形: 圆角 34">
            <a:extLst>
              <a:ext uri="{FF2B5EF4-FFF2-40B4-BE49-F238E27FC236}">
                <a16:creationId xmlns:a16="http://schemas.microsoft.com/office/drawing/2014/main" id="{96AA524A-5186-FA66-C191-DDE9DAFE9850}"/>
              </a:ext>
            </a:extLst>
          </p:cNvPr>
          <p:cNvSpPr/>
          <p:nvPr/>
        </p:nvSpPr>
        <p:spPr>
          <a:xfrm rot="21480000">
            <a:off x="9004554" y="4617638"/>
            <a:ext cx="900000" cy="900000"/>
          </a:xfrm>
          <a:prstGeom prst="roundRect">
            <a:avLst>
              <a:gd name="adj" fmla="val 3509"/>
            </a:avLst>
          </a:prstGeom>
          <a:gradFill>
            <a:gsLst>
              <a:gs pos="52000">
                <a:schemeClr val="accent3">
                  <a:lumMod val="20000"/>
                  <a:lumOff val="80000"/>
                  <a:alpha val="40000"/>
                </a:schemeClr>
              </a:gs>
              <a:gs pos="0">
                <a:schemeClr val="accent3">
                  <a:lumMod val="20000"/>
                  <a:lumOff val="80000"/>
                  <a:alpha val="13000"/>
                </a:schemeClr>
              </a:gs>
              <a:gs pos="100000">
                <a:schemeClr val="accent3">
                  <a:lumMod val="60000"/>
                  <a:lumOff val="40000"/>
                </a:schemeClr>
              </a:gs>
            </a:gsLst>
            <a:lin ang="7800000" scaled="0"/>
          </a:gradFill>
          <a:ln>
            <a:noFill/>
          </a:ln>
          <a:scene3d>
            <a:camera prst="orthographicFront">
              <a:rot lat="18946977" lon="17829007" rev="4166589"/>
            </a:camera>
            <a:lightRig rig="threePt" dir="t"/>
          </a:scene3d>
          <a:sp3d prstMaterial="matte">
            <a:extrusionClr>
              <a:schemeClr val="accent3"/>
            </a:extrusionClr>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36" name="梯形 35">
            <a:extLst>
              <a:ext uri="{FF2B5EF4-FFF2-40B4-BE49-F238E27FC236}">
                <a16:creationId xmlns:a16="http://schemas.microsoft.com/office/drawing/2014/main" id="{61044F5F-D504-1EB3-E6DB-587FF2F50F2C}"/>
              </a:ext>
            </a:extLst>
          </p:cNvPr>
          <p:cNvSpPr/>
          <p:nvPr/>
        </p:nvSpPr>
        <p:spPr>
          <a:xfrm flipV="1">
            <a:off x="7785157" y="629062"/>
            <a:ext cx="3344333" cy="4437532"/>
          </a:xfrm>
          <a:prstGeom prst="trapezoid">
            <a:avLst>
              <a:gd name="adj" fmla="val 30468"/>
            </a:avLst>
          </a:prstGeom>
          <a:gradFill>
            <a:gsLst>
              <a:gs pos="0">
                <a:schemeClr val="accent3">
                  <a:lumMod val="60000"/>
                  <a:lumOff val="40000"/>
                  <a:alpha val="40000"/>
                </a:schemeClr>
              </a:gs>
              <a:gs pos="40000">
                <a:srgbClr val="AAEDDA">
                  <a:alpha val="27000"/>
                </a:srgbClr>
              </a:gs>
              <a:gs pos="74000">
                <a:srgbClr val="C1F2E4">
                  <a:alpha val="10000"/>
                </a:srgbClr>
              </a:gs>
              <a:gs pos="100000">
                <a:schemeClr val="accent3">
                  <a:lumMod val="20000"/>
                  <a:lumOff val="80000"/>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grpSp>
        <p:nvGrpSpPr>
          <p:cNvPr id="37" name="组合 36">
            <a:extLst>
              <a:ext uri="{FF2B5EF4-FFF2-40B4-BE49-F238E27FC236}">
                <a16:creationId xmlns:a16="http://schemas.microsoft.com/office/drawing/2014/main" id="{4E0B0FC9-2563-5992-C1BE-4DB2CEBC1F58}"/>
              </a:ext>
            </a:extLst>
          </p:cNvPr>
          <p:cNvGrpSpPr/>
          <p:nvPr/>
        </p:nvGrpSpPr>
        <p:grpSpPr>
          <a:xfrm>
            <a:off x="7320235" y="643469"/>
            <a:ext cx="4212955" cy="4437520"/>
            <a:chOff x="4005478" y="643469"/>
            <a:chExt cx="4212955" cy="4437520"/>
          </a:xfrm>
        </p:grpSpPr>
        <p:sp>
          <p:nvSpPr>
            <p:cNvPr id="38" name="五边形 43">
              <a:extLst>
                <a:ext uri="{FF2B5EF4-FFF2-40B4-BE49-F238E27FC236}">
                  <a16:creationId xmlns:a16="http://schemas.microsoft.com/office/drawing/2014/main" id="{6203583B-7716-307D-E866-75652C2A7BDE}"/>
                </a:ext>
              </a:extLst>
            </p:cNvPr>
            <p:cNvSpPr/>
            <p:nvPr/>
          </p:nvSpPr>
          <p:spPr>
            <a:xfrm>
              <a:off x="4080937" y="643469"/>
              <a:ext cx="4063991" cy="4437520"/>
            </a:xfrm>
            <a:custGeom>
              <a:avLst/>
              <a:gdLst>
                <a:gd name="connsiteX0" fmla="*/ 4 w 4063999"/>
                <a:gd name="connsiteY0" fmla="*/ 1694982 h 4437531"/>
                <a:gd name="connsiteX1" fmla="*/ 2032000 w 4063999"/>
                <a:gd name="connsiteY1" fmla="*/ 0 h 4437531"/>
                <a:gd name="connsiteX2" fmla="*/ 4063995 w 4063999"/>
                <a:gd name="connsiteY2" fmla="*/ 1694982 h 4437531"/>
                <a:gd name="connsiteX3" fmla="*/ 3287842 w 4063999"/>
                <a:gd name="connsiteY3" fmla="*/ 4437520 h 4437531"/>
                <a:gd name="connsiteX4" fmla="*/ 776157 w 4063999"/>
                <a:gd name="connsiteY4" fmla="*/ 4437520 h 4437531"/>
                <a:gd name="connsiteX5" fmla="*/ 4 w 4063999"/>
                <a:gd name="connsiteY5" fmla="*/ 1694982 h 4437531"/>
                <a:gd name="connsiteX0" fmla="*/ 776153 w 4063991"/>
                <a:gd name="connsiteY0" fmla="*/ 4437520 h 4528960"/>
                <a:gd name="connsiteX1" fmla="*/ 0 w 4063991"/>
                <a:gd name="connsiteY1" fmla="*/ 1694982 h 4528960"/>
                <a:gd name="connsiteX2" fmla="*/ 2031996 w 4063991"/>
                <a:gd name="connsiteY2" fmla="*/ 0 h 4528960"/>
                <a:gd name="connsiteX3" fmla="*/ 4063991 w 4063991"/>
                <a:gd name="connsiteY3" fmla="*/ 1694982 h 4528960"/>
                <a:gd name="connsiteX4" fmla="*/ 3287838 w 4063991"/>
                <a:gd name="connsiteY4" fmla="*/ 4437520 h 4528960"/>
                <a:gd name="connsiteX5" fmla="*/ 867593 w 4063991"/>
                <a:gd name="connsiteY5" fmla="*/ 4528960 h 4528960"/>
                <a:gd name="connsiteX0" fmla="*/ 776153 w 4063991"/>
                <a:gd name="connsiteY0" fmla="*/ 4437520 h 4437520"/>
                <a:gd name="connsiteX1" fmla="*/ 0 w 4063991"/>
                <a:gd name="connsiteY1" fmla="*/ 1694982 h 4437520"/>
                <a:gd name="connsiteX2" fmla="*/ 2031996 w 4063991"/>
                <a:gd name="connsiteY2" fmla="*/ 0 h 4437520"/>
                <a:gd name="connsiteX3" fmla="*/ 4063991 w 4063991"/>
                <a:gd name="connsiteY3" fmla="*/ 1694982 h 4437520"/>
                <a:gd name="connsiteX4" fmla="*/ 3287838 w 4063991"/>
                <a:gd name="connsiteY4" fmla="*/ 4437520 h 44375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63991" h="4437520">
                  <a:moveTo>
                    <a:pt x="776153" y="4437520"/>
                  </a:moveTo>
                  <a:lnTo>
                    <a:pt x="0" y="1694982"/>
                  </a:lnTo>
                  <a:lnTo>
                    <a:pt x="2031996" y="0"/>
                  </a:lnTo>
                  <a:lnTo>
                    <a:pt x="4063991" y="1694982"/>
                  </a:lnTo>
                  <a:lnTo>
                    <a:pt x="3287838" y="4437520"/>
                  </a:lnTo>
                </a:path>
              </a:pathLst>
            </a:custGeom>
            <a:noFill/>
            <a:ln>
              <a:solidFill>
                <a:schemeClr val="accent3">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grpSp>
          <p:nvGrpSpPr>
            <p:cNvPr id="39" name="组合 38">
              <a:extLst>
                <a:ext uri="{FF2B5EF4-FFF2-40B4-BE49-F238E27FC236}">
                  <a16:creationId xmlns:a16="http://schemas.microsoft.com/office/drawing/2014/main" id="{4D9B8C9A-FA99-EF37-E365-E3A7008EB5BA}"/>
                </a:ext>
              </a:extLst>
            </p:cNvPr>
            <p:cNvGrpSpPr/>
            <p:nvPr/>
          </p:nvGrpSpPr>
          <p:grpSpPr>
            <a:xfrm>
              <a:off x="5522169" y="643788"/>
              <a:ext cx="1181526" cy="492205"/>
              <a:chOff x="5522169" y="643788"/>
              <a:chExt cx="1181526" cy="492205"/>
            </a:xfrm>
          </p:grpSpPr>
          <p:cxnSp>
            <p:nvCxnSpPr>
              <p:cNvPr id="46" name="直接连接符 45">
                <a:extLst>
                  <a:ext uri="{FF2B5EF4-FFF2-40B4-BE49-F238E27FC236}">
                    <a16:creationId xmlns:a16="http://schemas.microsoft.com/office/drawing/2014/main" id="{2C5E3C63-3350-4A1B-C371-B35DACCC1848}"/>
                  </a:ext>
                </a:extLst>
              </p:cNvPr>
              <p:cNvCxnSpPr>
                <a:cxnSpLocks/>
              </p:cNvCxnSpPr>
              <p:nvPr/>
            </p:nvCxnSpPr>
            <p:spPr>
              <a:xfrm>
                <a:off x="6112932" y="643788"/>
                <a:ext cx="590763" cy="492205"/>
              </a:xfrm>
              <a:prstGeom prst="line">
                <a:avLst/>
              </a:prstGeom>
              <a:ln w="31750">
                <a:solidFill>
                  <a:schemeClr val="accent3">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id="{ECA1896C-E1CC-2046-54B6-EC2AFEF99F2A}"/>
                  </a:ext>
                </a:extLst>
              </p:cNvPr>
              <p:cNvCxnSpPr>
                <a:cxnSpLocks/>
              </p:cNvCxnSpPr>
              <p:nvPr/>
            </p:nvCxnSpPr>
            <p:spPr>
              <a:xfrm flipH="1">
                <a:off x="5522169" y="643788"/>
                <a:ext cx="590763" cy="492205"/>
              </a:xfrm>
              <a:prstGeom prst="line">
                <a:avLst/>
              </a:prstGeom>
              <a:ln w="31750">
                <a:solidFill>
                  <a:schemeClr val="accent3">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nvGrpSpPr>
            <p:cNvPr id="40" name="组合 39">
              <a:extLst>
                <a:ext uri="{FF2B5EF4-FFF2-40B4-BE49-F238E27FC236}">
                  <a16:creationId xmlns:a16="http://schemas.microsoft.com/office/drawing/2014/main" id="{B7CE604E-E1C7-98BF-36E7-CB0878B4EF51}"/>
                </a:ext>
              </a:extLst>
            </p:cNvPr>
            <p:cNvGrpSpPr/>
            <p:nvPr/>
          </p:nvGrpSpPr>
          <p:grpSpPr>
            <a:xfrm rot="4800000">
              <a:off x="7323459" y="2191533"/>
              <a:ext cx="1219504" cy="570444"/>
              <a:chOff x="5602165" y="599102"/>
              <a:chExt cx="1219504" cy="570444"/>
            </a:xfrm>
          </p:grpSpPr>
          <p:cxnSp>
            <p:nvCxnSpPr>
              <p:cNvPr id="44" name="直接连接符 43">
                <a:extLst>
                  <a:ext uri="{FF2B5EF4-FFF2-40B4-BE49-F238E27FC236}">
                    <a16:creationId xmlns:a16="http://schemas.microsoft.com/office/drawing/2014/main" id="{6AF98562-8179-1CB4-96B4-A8220427043A}"/>
                  </a:ext>
                </a:extLst>
              </p:cNvPr>
              <p:cNvCxnSpPr>
                <a:cxnSpLocks/>
              </p:cNvCxnSpPr>
              <p:nvPr/>
            </p:nvCxnSpPr>
            <p:spPr>
              <a:xfrm rot="16800000" flipH="1">
                <a:off x="6343479" y="441898"/>
                <a:ext cx="210327" cy="746053"/>
              </a:xfrm>
              <a:prstGeom prst="line">
                <a:avLst/>
              </a:prstGeom>
              <a:ln w="31750">
                <a:solidFill>
                  <a:schemeClr val="accent3">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id="{AFE48C7C-CD38-8C60-34E9-8F7F66C17520}"/>
                  </a:ext>
                </a:extLst>
              </p:cNvPr>
              <p:cNvCxnSpPr>
                <a:cxnSpLocks/>
              </p:cNvCxnSpPr>
              <p:nvPr/>
            </p:nvCxnSpPr>
            <p:spPr>
              <a:xfrm rot="16800000" flipH="1" flipV="1">
                <a:off x="5549328" y="651939"/>
                <a:ext cx="570444" cy="464769"/>
              </a:xfrm>
              <a:prstGeom prst="line">
                <a:avLst/>
              </a:prstGeom>
              <a:ln w="31750">
                <a:solidFill>
                  <a:schemeClr val="accent3">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nvGrpSpPr>
            <p:cNvPr id="41" name="组合 40">
              <a:extLst>
                <a:ext uri="{FF2B5EF4-FFF2-40B4-BE49-F238E27FC236}">
                  <a16:creationId xmlns:a16="http://schemas.microsoft.com/office/drawing/2014/main" id="{1FF97280-DCF4-9510-7B22-505AE0842CA3}"/>
                </a:ext>
              </a:extLst>
            </p:cNvPr>
            <p:cNvGrpSpPr/>
            <p:nvPr/>
          </p:nvGrpSpPr>
          <p:grpSpPr>
            <a:xfrm rot="16800000" flipH="1">
              <a:off x="3680948" y="2201430"/>
              <a:ext cx="1219504" cy="570444"/>
              <a:chOff x="5602165" y="599102"/>
              <a:chExt cx="1219504" cy="570444"/>
            </a:xfrm>
          </p:grpSpPr>
          <p:cxnSp>
            <p:nvCxnSpPr>
              <p:cNvPr id="42" name="直接连接符 41">
                <a:extLst>
                  <a:ext uri="{FF2B5EF4-FFF2-40B4-BE49-F238E27FC236}">
                    <a16:creationId xmlns:a16="http://schemas.microsoft.com/office/drawing/2014/main" id="{F95EEDD6-A0FF-F06C-3356-A89256A0C121}"/>
                  </a:ext>
                </a:extLst>
              </p:cNvPr>
              <p:cNvCxnSpPr>
                <a:cxnSpLocks/>
              </p:cNvCxnSpPr>
              <p:nvPr/>
            </p:nvCxnSpPr>
            <p:spPr>
              <a:xfrm rot="16800000" flipH="1">
                <a:off x="6343479" y="441898"/>
                <a:ext cx="210327" cy="746053"/>
              </a:xfrm>
              <a:prstGeom prst="line">
                <a:avLst/>
              </a:prstGeom>
              <a:ln w="31750">
                <a:solidFill>
                  <a:schemeClr val="accent3">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id="{B6FF3424-F7F5-44AB-7F50-1E085AE3DFB9}"/>
                  </a:ext>
                </a:extLst>
              </p:cNvPr>
              <p:cNvCxnSpPr>
                <a:cxnSpLocks/>
              </p:cNvCxnSpPr>
              <p:nvPr/>
            </p:nvCxnSpPr>
            <p:spPr>
              <a:xfrm rot="16800000" flipH="1" flipV="1">
                <a:off x="5549328" y="651939"/>
                <a:ext cx="570444" cy="464769"/>
              </a:xfrm>
              <a:prstGeom prst="line">
                <a:avLst/>
              </a:prstGeom>
              <a:ln w="31750">
                <a:solidFill>
                  <a:schemeClr val="accent3">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sp>
        <p:nvSpPr>
          <p:cNvPr id="48" name="任意多边形: 形状 47">
            <a:extLst>
              <a:ext uri="{FF2B5EF4-FFF2-40B4-BE49-F238E27FC236}">
                <a16:creationId xmlns:a16="http://schemas.microsoft.com/office/drawing/2014/main" id="{3045E726-0394-96C8-E878-045BB8513446}"/>
              </a:ext>
            </a:extLst>
          </p:cNvPr>
          <p:cNvSpPr/>
          <p:nvPr/>
        </p:nvSpPr>
        <p:spPr>
          <a:xfrm>
            <a:off x="8493940" y="1562795"/>
            <a:ext cx="1854938" cy="3420483"/>
          </a:xfrm>
          <a:custGeom>
            <a:avLst/>
            <a:gdLst>
              <a:gd name="connsiteX0" fmla="*/ 927469 w 1854938"/>
              <a:gd name="connsiteY0" fmla="*/ 0 h 3420483"/>
              <a:gd name="connsiteX1" fmla="*/ 1854938 w 1854938"/>
              <a:gd name="connsiteY1" fmla="*/ 1001766 h 3420483"/>
              <a:gd name="connsiteX2" fmla="*/ 1278287 w 1854938"/>
              <a:gd name="connsiteY2" fmla="*/ 3420483 h 3420483"/>
              <a:gd name="connsiteX3" fmla="*/ 576651 w 1854938"/>
              <a:gd name="connsiteY3" fmla="*/ 3420483 h 3420483"/>
              <a:gd name="connsiteX4" fmla="*/ 0 w 1854938"/>
              <a:gd name="connsiteY4" fmla="*/ 1001766 h 34204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54938" h="3420483">
                <a:moveTo>
                  <a:pt x="927469" y="0"/>
                </a:moveTo>
                <a:lnTo>
                  <a:pt x="1854938" y="1001766"/>
                </a:lnTo>
                <a:lnTo>
                  <a:pt x="1278287" y="3420483"/>
                </a:lnTo>
                <a:lnTo>
                  <a:pt x="576651" y="3420483"/>
                </a:lnTo>
                <a:lnTo>
                  <a:pt x="0" y="100176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49" name="任意多边形: 形状 48">
            <a:extLst>
              <a:ext uri="{FF2B5EF4-FFF2-40B4-BE49-F238E27FC236}">
                <a16:creationId xmlns:a16="http://schemas.microsoft.com/office/drawing/2014/main" id="{3CD36576-A328-D749-AF70-E73C6E2BEBEF}"/>
              </a:ext>
            </a:extLst>
          </p:cNvPr>
          <p:cNvSpPr/>
          <p:nvPr/>
        </p:nvSpPr>
        <p:spPr>
          <a:xfrm>
            <a:off x="8620610" y="1728381"/>
            <a:ext cx="1601598" cy="3128238"/>
          </a:xfrm>
          <a:custGeom>
            <a:avLst/>
            <a:gdLst>
              <a:gd name="connsiteX0" fmla="*/ 430300 w 860600"/>
              <a:gd name="connsiteY0" fmla="*/ 0 h 1680922"/>
              <a:gd name="connsiteX1" fmla="*/ 860600 w 860600"/>
              <a:gd name="connsiteY1" fmla="*/ 464770 h 1680922"/>
              <a:gd name="connsiteX2" fmla="*/ 570655 w 860600"/>
              <a:gd name="connsiteY2" fmla="*/ 1680922 h 1680922"/>
              <a:gd name="connsiteX3" fmla="*/ 289945 w 860600"/>
              <a:gd name="connsiteY3" fmla="*/ 1680922 h 1680922"/>
              <a:gd name="connsiteX4" fmla="*/ 0 w 860600"/>
              <a:gd name="connsiteY4" fmla="*/ 464770 h 16809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0600" h="1680922">
                <a:moveTo>
                  <a:pt x="430300" y="0"/>
                </a:moveTo>
                <a:lnTo>
                  <a:pt x="860600" y="464770"/>
                </a:lnTo>
                <a:lnTo>
                  <a:pt x="570655" y="1680922"/>
                </a:lnTo>
                <a:lnTo>
                  <a:pt x="289945" y="1680922"/>
                </a:lnTo>
                <a:lnTo>
                  <a:pt x="0" y="464770"/>
                </a:lnTo>
                <a:close/>
              </a:path>
            </a:pathLst>
          </a:custGeom>
          <a:gradFill>
            <a:gsLst>
              <a:gs pos="0">
                <a:schemeClr val="accent2">
                  <a:lumMod val="60000"/>
                  <a:lumOff val="40000"/>
                </a:schemeClr>
              </a:gs>
              <a:gs pos="50000">
                <a:schemeClr val="accent3">
                  <a:lumMod val="75000"/>
                  <a:alpha val="80000"/>
                </a:schemeClr>
              </a:gs>
              <a:gs pos="49000">
                <a:schemeClr val="accent2">
                  <a:lumMod val="60000"/>
                  <a:lumOff val="40000"/>
                  <a:alpha val="67000"/>
                </a:schemeClr>
              </a:gs>
              <a:gs pos="100000">
                <a:schemeClr val="accent3">
                  <a:lumMod val="7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50" name="任意多边形: 形状 49">
            <a:extLst>
              <a:ext uri="{FF2B5EF4-FFF2-40B4-BE49-F238E27FC236}">
                <a16:creationId xmlns:a16="http://schemas.microsoft.com/office/drawing/2014/main" id="{0849F9C2-3A6D-87D6-989C-5A93181293F3}"/>
              </a:ext>
            </a:extLst>
          </p:cNvPr>
          <p:cNvSpPr/>
          <p:nvPr/>
        </p:nvSpPr>
        <p:spPr>
          <a:xfrm>
            <a:off x="8685499" y="1803760"/>
            <a:ext cx="1476000" cy="3060000"/>
          </a:xfrm>
          <a:custGeom>
            <a:avLst/>
            <a:gdLst>
              <a:gd name="connsiteX0" fmla="*/ 430300 w 860600"/>
              <a:gd name="connsiteY0" fmla="*/ 0 h 1680922"/>
              <a:gd name="connsiteX1" fmla="*/ 860600 w 860600"/>
              <a:gd name="connsiteY1" fmla="*/ 464770 h 1680922"/>
              <a:gd name="connsiteX2" fmla="*/ 570655 w 860600"/>
              <a:gd name="connsiteY2" fmla="*/ 1680922 h 1680922"/>
              <a:gd name="connsiteX3" fmla="*/ 289945 w 860600"/>
              <a:gd name="connsiteY3" fmla="*/ 1680922 h 1680922"/>
              <a:gd name="connsiteX4" fmla="*/ 0 w 860600"/>
              <a:gd name="connsiteY4" fmla="*/ 464770 h 16809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0600" h="1680922">
                <a:moveTo>
                  <a:pt x="430300" y="0"/>
                </a:moveTo>
                <a:lnTo>
                  <a:pt x="860600" y="464770"/>
                </a:lnTo>
                <a:lnTo>
                  <a:pt x="570655" y="1680922"/>
                </a:lnTo>
                <a:lnTo>
                  <a:pt x="289945" y="1680922"/>
                </a:lnTo>
                <a:lnTo>
                  <a:pt x="0" y="464770"/>
                </a:lnTo>
                <a:close/>
              </a:path>
            </a:pathLst>
          </a:custGeom>
          <a:gradFill>
            <a:gsLst>
              <a:gs pos="0">
                <a:schemeClr val="accent2">
                  <a:lumMod val="60000"/>
                  <a:lumOff val="40000"/>
                </a:schemeClr>
              </a:gs>
              <a:gs pos="50000">
                <a:schemeClr val="accent3">
                  <a:lumMod val="75000"/>
                  <a:alpha val="80000"/>
                </a:schemeClr>
              </a:gs>
              <a:gs pos="49000">
                <a:schemeClr val="accent2">
                  <a:lumMod val="60000"/>
                  <a:lumOff val="40000"/>
                  <a:alpha val="67000"/>
                </a:schemeClr>
              </a:gs>
              <a:gs pos="100000">
                <a:schemeClr val="accent3">
                  <a:lumMod val="7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Normal" panose="020B0400000000000000" pitchFamily="34" charset="-122"/>
              <a:ea typeface="思源黑体 CN Normal" panose="020B0400000000000000" pitchFamily="34" charset="-122"/>
            </a:endParaRPr>
          </a:p>
        </p:txBody>
      </p:sp>
      <p:cxnSp>
        <p:nvCxnSpPr>
          <p:cNvPr id="51" name="直接连接符 50">
            <a:extLst>
              <a:ext uri="{FF2B5EF4-FFF2-40B4-BE49-F238E27FC236}">
                <a16:creationId xmlns:a16="http://schemas.microsoft.com/office/drawing/2014/main" id="{CE66EE49-CFDB-C345-82FE-6D3185DC00E5}"/>
              </a:ext>
            </a:extLst>
          </p:cNvPr>
          <p:cNvCxnSpPr>
            <a:cxnSpLocks/>
          </p:cNvCxnSpPr>
          <p:nvPr/>
        </p:nvCxnSpPr>
        <p:spPr>
          <a:xfrm>
            <a:off x="8836926" y="2806542"/>
            <a:ext cx="162809" cy="741829"/>
          </a:xfrm>
          <a:prstGeom prst="line">
            <a:avLst/>
          </a:prstGeom>
          <a:ln w="19050">
            <a:gradFill>
              <a:gsLst>
                <a:gs pos="0">
                  <a:schemeClr val="bg1">
                    <a:alpha val="60000"/>
                  </a:schemeClr>
                </a:gs>
                <a:gs pos="10000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a16="http://schemas.microsoft.com/office/drawing/2014/main" id="{E088343C-4F84-1380-8F30-28C36ED02D6A}"/>
              </a:ext>
            </a:extLst>
          </p:cNvPr>
          <p:cNvCxnSpPr>
            <a:cxnSpLocks/>
          </p:cNvCxnSpPr>
          <p:nvPr/>
        </p:nvCxnSpPr>
        <p:spPr>
          <a:xfrm flipH="1">
            <a:off x="9694260" y="2738968"/>
            <a:ext cx="274903" cy="1252582"/>
          </a:xfrm>
          <a:prstGeom prst="line">
            <a:avLst/>
          </a:prstGeom>
          <a:ln w="19050">
            <a:gradFill>
              <a:gsLst>
                <a:gs pos="0">
                  <a:schemeClr val="bg1">
                    <a:alpha val="60000"/>
                  </a:schemeClr>
                </a:gs>
                <a:gs pos="10000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id="{6B09F66E-B743-D8C9-D578-A6A2FF73192F}"/>
              </a:ext>
            </a:extLst>
          </p:cNvPr>
          <p:cNvCxnSpPr>
            <a:cxnSpLocks/>
          </p:cNvCxnSpPr>
          <p:nvPr/>
        </p:nvCxnSpPr>
        <p:spPr>
          <a:xfrm>
            <a:off x="9247948" y="2266105"/>
            <a:ext cx="66905" cy="770692"/>
          </a:xfrm>
          <a:prstGeom prst="line">
            <a:avLst/>
          </a:prstGeom>
          <a:ln w="19050">
            <a:gradFill>
              <a:gsLst>
                <a:gs pos="0">
                  <a:schemeClr val="bg1">
                    <a:alpha val="60000"/>
                  </a:schemeClr>
                </a:gs>
                <a:gs pos="10000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a16="http://schemas.microsoft.com/office/drawing/2014/main" id="{AB504BE4-835D-FD19-EFF3-8C3383DAC110}"/>
              </a:ext>
            </a:extLst>
          </p:cNvPr>
          <p:cNvCxnSpPr>
            <a:cxnSpLocks/>
          </p:cNvCxnSpPr>
          <p:nvPr/>
        </p:nvCxnSpPr>
        <p:spPr>
          <a:xfrm>
            <a:off x="9553250" y="2094916"/>
            <a:ext cx="10221" cy="427843"/>
          </a:xfrm>
          <a:prstGeom prst="line">
            <a:avLst/>
          </a:prstGeom>
          <a:ln w="19050">
            <a:gradFill>
              <a:gsLst>
                <a:gs pos="0">
                  <a:schemeClr val="bg1">
                    <a:alpha val="60000"/>
                  </a:schemeClr>
                </a:gs>
                <a:gs pos="10000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55" name="组合 54">
            <a:extLst>
              <a:ext uri="{FF2B5EF4-FFF2-40B4-BE49-F238E27FC236}">
                <a16:creationId xmlns:a16="http://schemas.microsoft.com/office/drawing/2014/main" id="{A1BE01E0-25DD-E2C7-33CB-EB5010D2B45B}"/>
              </a:ext>
            </a:extLst>
          </p:cNvPr>
          <p:cNvGrpSpPr/>
          <p:nvPr/>
        </p:nvGrpSpPr>
        <p:grpSpPr>
          <a:xfrm>
            <a:off x="9281400" y="1973611"/>
            <a:ext cx="315864" cy="2871991"/>
            <a:chOff x="5966643" y="1973611"/>
            <a:chExt cx="315864" cy="2871991"/>
          </a:xfrm>
        </p:grpSpPr>
        <p:sp>
          <p:nvSpPr>
            <p:cNvPr id="56" name="椭圆 55">
              <a:extLst>
                <a:ext uri="{FF2B5EF4-FFF2-40B4-BE49-F238E27FC236}">
                  <a16:creationId xmlns:a16="http://schemas.microsoft.com/office/drawing/2014/main" id="{D5846A71-391E-7C4F-D916-2C3363AD1DFE}"/>
                </a:ext>
              </a:extLst>
            </p:cNvPr>
            <p:cNvSpPr/>
            <p:nvPr/>
          </p:nvSpPr>
          <p:spPr>
            <a:xfrm>
              <a:off x="6024050" y="1973611"/>
              <a:ext cx="144000" cy="144000"/>
            </a:xfrm>
            <a:prstGeom prst="ellipse">
              <a:avLst/>
            </a:prstGeom>
            <a:noFill/>
            <a:ln w="952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grpSp>
          <p:nvGrpSpPr>
            <p:cNvPr id="57" name="组合 56">
              <a:extLst>
                <a:ext uri="{FF2B5EF4-FFF2-40B4-BE49-F238E27FC236}">
                  <a16:creationId xmlns:a16="http://schemas.microsoft.com/office/drawing/2014/main" id="{6DEE4E5A-042E-A189-E824-2E06CB9A72D8}"/>
                </a:ext>
              </a:extLst>
            </p:cNvPr>
            <p:cNvGrpSpPr/>
            <p:nvPr/>
          </p:nvGrpSpPr>
          <p:grpSpPr>
            <a:xfrm>
              <a:off x="5966643" y="2115017"/>
              <a:ext cx="315864" cy="2730585"/>
              <a:chOff x="5966643" y="2115017"/>
              <a:chExt cx="315864" cy="2730585"/>
            </a:xfrm>
          </p:grpSpPr>
          <p:cxnSp>
            <p:nvCxnSpPr>
              <p:cNvPr id="58" name="直接连接符 57">
                <a:extLst>
                  <a:ext uri="{FF2B5EF4-FFF2-40B4-BE49-F238E27FC236}">
                    <a16:creationId xmlns:a16="http://schemas.microsoft.com/office/drawing/2014/main" id="{5DB94781-2D07-3C07-7483-102A0DA7B176}"/>
                  </a:ext>
                </a:extLst>
              </p:cNvPr>
              <p:cNvCxnSpPr>
                <a:cxnSpLocks/>
              </p:cNvCxnSpPr>
              <p:nvPr/>
            </p:nvCxnSpPr>
            <p:spPr>
              <a:xfrm flipH="1">
                <a:off x="6094552" y="2115017"/>
                <a:ext cx="2895" cy="822961"/>
              </a:xfrm>
              <a:prstGeom prst="line">
                <a:avLst/>
              </a:prstGeom>
              <a:ln w="12700">
                <a:solidFill>
                  <a:schemeClr val="bg1">
                    <a:alpha val="54000"/>
                  </a:schemeClr>
                </a:solidFill>
              </a:ln>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a16="http://schemas.microsoft.com/office/drawing/2014/main" id="{11E02B04-EEA3-E993-14E5-291A8A8F4CA4}"/>
                  </a:ext>
                </a:extLst>
              </p:cNvPr>
              <p:cNvCxnSpPr>
                <a:cxnSpLocks/>
              </p:cNvCxnSpPr>
              <p:nvPr/>
            </p:nvCxnSpPr>
            <p:spPr>
              <a:xfrm>
                <a:off x="6097369" y="2933347"/>
                <a:ext cx="184067" cy="233385"/>
              </a:xfrm>
              <a:prstGeom prst="line">
                <a:avLst/>
              </a:prstGeom>
              <a:ln w="12700">
                <a:solidFill>
                  <a:schemeClr val="bg1">
                    <a:alpha val="54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a:extLst>
                  <a:ext uri="{FF2B5EF4-FFF2-40B4-BE49-F238E27FC236}">
                    <a16:creationId xmlns:a16="http://schemas.microsoft.com/office/drawing/2014/main" id="{D8AC4EB2-8912-9CBB-3EB7-D9B9E74AF1D5}"/>
                  </a:ext>
                </a:extLst>
              </p:cNvPr>
              <p:cNvCxnSpPr>
                <a:cxnSpLocks/>
              </p:cNvCxnSpPr>
              <p:nvPr/>
            </p:nvCxnSpPr>
            <p:spPr>
              <a:xfrm flipH="1">
                <a:off x="6278541" y="3177246"/>
                <a:ext cx="2895" cy="822961"/>
              </a:xfrm>
              <a:prstGeom prst="line">
                <a:avLst/>
              </a:prstGeom>
              <a:ln w="12700">
                <a:solidFill>
                  <a:schemeClr val="bg1">
                    <a:alpha val="54000"/>
                  </a:schemeClr>
                </a:solidFill>
              </a:ln>
            </p:spPr>
            <p:style>
              <a:lnRef idx="1">
                <a:schemeClr val="accent1"/>
              </a:lnRef>
              <a:fillRef idx="0">
                <a:schemeClr val="accent1"/>
              </a:fillRef>
              <a:effectRef idx="0">
                <a:schemeClr val="accent1"/>
              </a:effectRef>
              <a:fontRef idx="minor">
                <a:schemeClr val="tx1"/>
              </a:fontRef>
            </p:style>
          </p:cxnSp>
          <p:cxnSp>
            <p:nvCxnSpPr>
              <p:cNvPr id="61" name="直接连接符 60">
                <a:extLst>
                  <a:ext uri="{FF2B5EF4-FFF2-40B4-BE49-F238E27FC236}">
                    <a16:creationId xmlns:a16="http://schemas.microsoft.com/office/drawing/2014/main" id="{1C72420B-856E-3B87-F177-FF3DEB79BD73}"/>
                  </a:ext>
                </a:extLst>
              </p:cNvPr>
              <p:cNvCxnSpPr>
                <a:cxnSpLocks/>
              </p:cNvCxnSpPr>
              <p:nvPr/>
            </p:nvCxnSpPr>
            <p:spPr>
              <a:xfrm flipV="1">
                <a:off x="5966643" y="3996472"/>
                <a:ext cx="315864" cy="400495"/>
              </a:xfrm>
              <a:prstGeom prst="line">
                <a:avLst/>
              </a:prstGeom>
              <a:ln w="12700">
                <a:solidFill>
                  <a:schemeClr val="bg1">
                    <a:alpha val="54000"/>
                  </a:schemeClr>
                </a:solidFill>
              </a:ln>
            </p:spPr>
            <p:style>
              <a:lnRef idx="1">
                <a:schemeClr val="accent1"/>
              </a:lnRef>
              <a:fillRef idx="0">
                <a:schemeClr val="accent1"/>
              </a:fillRef>
              <a:effectRef idx="0">
                <a:schemeClr val="accent1"/>
              </a:effectRef>
              <a:fontRef idx="minor">
                <a:schemeClr val="tx1"/>
              </a:fontRef>
            </p:style>
          </p:cxnSp>
          <p:cxnSp>
            <p:nvCxnSpPr>
              <p:cNvPr id="62" name="直接连接符 61">
                <a:extLst>
                  <a:ext uri="{FF2B5EF4-FFF2-40B4-BE49-F238E27FC236}">
                    <a16:creationId xmlns:a16="http://schemas.microsoft.com/office/drawing/2014/main" id="{07F545FD-A153-A208-A4C7-C27074702C47}"/>
                  </a:ext>
                </a:extLst>
              </p:cNvPr>
              <p:cNvCxnSpPr>
                <a:cxnSpLocks/>
              </p:cNvCxnSpPr>
              <p:nvPr/>
            </p:nvCxnSpPr>
            <p:spPr>
              <a:xfrm>
                <a:off x="5966643" y="4390805"/>
                <a:ext cx="51692" cy="454797"/>
              </a:xfrm>
              <a:prstGeom prst="line">
                <a:avLst/>
              </a:prstGeom>
              <a:ln w="12700">
                <a:gradFill>
                  <a:gsLst>
                    <a:gs pos="0">
                      <a:schemeClr val="bg1"/>
                    </a:gs>
                    <a:gs pos="10000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grpSp>
      <p:grpSp>
        <p:nvGrpSpPr>
          <p:cNvPr id="63" name="组合 62">
            <a:extLst>
              <a:ext uri="{FF2B5EF4-FFF2-40B4-BE49-F238E27FC236}">
                <a16:creationId xmlns:a16="http://schemas.microsoft.com/office/drawing/2014/main" id="{F6E3F23A-BAFA-5EA0-AE60-4ED3F66F729E}"/>
              </a:ext>
            </a:extLst>
          </p:cNvPr>
          <p:cNvGrpSpPr/>
          <p:nvPr/>
        </p:nvGrpSpPr>
        <p:grpSpPr>
          <a:xfrm rot="20952441">
            <a:off x="8057496" y="3158046"/>
            <a:ext cx="3008058" cy="572997"/>
            <a:chOff x="2320361" y="2954757"/>
            <a:chExt cx="1787712" cy="340535"/>
          </a:xfrm>
        </p:grpSpPr>
        <p:sp>
          <p:nvSpPr>
            <p:cNvPr id="64" name="矩形 63">
              <a:extLst>
                <a:ext uri="{FF2B5EF4-FFF2-40B4-BE49-F238E27FC236}">
                  <a16:creationId xmlns:a16="http://schemas.microsoft.com/office/drawing/2014/main" id="{B4C83781-D1D6-E327-7DED-8C94A0B63D11}"/>
                </a:ext>
              </a:extLst>
            </p:cNvPr>
            <p:cNvSpPr/>
            <p:nvPr/>
          </p:nvSpPr>
          <p:spPr>
            <a:xfrm rot="20640000">
              <a:off x="2718390" y="3062207"/>
              <a:ext cx="914408" cy="1124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65" name="任意多边形: 形状 64">
              <a:extLst>
                <a:ext uri="{FF2B5EF4-FFF2-40B4-BE49-F238E27FC236}">
                  <a16:creationId xmlns:a16="http://schemas.microsoft.com/office/drawing/2014/main" id="{3B576CE5-6EE4-FF2F-6B33-528D0CE9F3C6}"/>
                </a:ext>
              </a:extLst>
            </p:cNvPr>
            <p:cNvSpPr/>
            <p:nvPr/>
          </p:nvSpPr>
          <p:spPr>
            <a:xfrm rot="16560000" flipH="1">
              <a:off x="2385007" y="3009882"/>
              <a:ext cx="220764" cy="350055"/>
            </a:xfrm>
            <a:custGeom>
              <a:avLst/>
              <a:gdLst>
                <a:gd name="connsiteX0" fmla="*/ 114228 w 288156"/>
                <a:gd name="connsiteY0" fmla="*/ 0 h 456913"/>
                <a:gd name="connsiteX1" fmla="*/ 288156 w 288156"/>
                <a:gd name="connsiteY1" fmla="*/ 0 h 456913"/>
                <a:gd name="connsiteX2" fmla="*/ 0 w 288156"/>
                <a:gd name="connsiteY2" fmla="*/ 456913 h 456913"/>
                <a:gd name="connsiteX3" fmla="*/ 114228 w 288156"/>
                <a:gd name="connsiteY3" fmla="*/ 0 h 456913"/>
              </a:gdLst>
              <a:ahLst/>
              <a:cxnLst>
                <a:cxn ang="0">
                  <a:pos x="connsiteX0" y="connsiteY0"/>
                </a:cxn>
                <a:cxn ang="0">
                  <a:pos x="connsiteX1" y="connsiteY1"/>
                </a:cxn>
                <a:cxn ang="0">
                  <a:pos x="connsiteX2" y="connsiteY2"/>
                </a:cxn>
                <a:cxn ang="0">
                  <a:pos x="connsiteX3" y="connsiteY3"/>
                </a:cxn>
              </a:cxnLst>
              <a:rect l="l" t="t" r="r" b="b"/>
              <a:pathLst>
                <a:path w="288156" h="456913">
                  <a:moveTo>
                    <a:pt x="114228" y="0"/>
                  </a:moveTo>
                  <a:lnTo>
                    <a:pt x="288156" y="0"/>
                  </a:lnTo>
                  <a:lnTo>
                    <a:pt x="0" y="456913"/>
                  </a:lnTo>
                  <a:lnTo>
                    <a:pt x="114228" y="0"/>
                  </a:lnTo>
                  <a:close/>
                </a:path>
              </a:pathLst>
            </a:cu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66" name="任意多边形: 形状 65">
              <a:extLst>
                <a:ext uri="{FF2B5EF4-FFF2-40B4-BE49-F238E27FC236}">
                  <a16:creationId xmlns:a16="http://schemas.microsoft.com/office/drawing/2014/main" id="{8FFA15BE-7A8F-1CB7-B022-AFBC9B6FB711}"/>
                </a:ext>
              </a:extLst>
            </p:cNvPr>
            <p:cNvSpPr/>
            <p:nvPr/>
          </p:nvSpPr>
          <p:spPr>
            <a:xfrm rot="13800000">
              <a:off x="3787735" y="2887608"/>
              <a:ext cx="249198" cy="391478"/>
            </a:xfrm>
            <a:custGeom>
              <a:avLst/>
              <a:gdLst>
                <a:gd name="connsiteX0" fmla="*/ 311468 w 314381"/>
                <a:gd name="connsiteY0" fmla="*/ 0 h 493878"/>
                <a:gd name="connsiteX1" fmla="*/ 314381 w 314381"/>
                <a:gd name="connsiteY1" fmla="*/ 0 h 493878"/>
                <a:gd name="connsiteX2" fmla="*/ 190912 w 314381"/>
                <a:gd name="connsiteY2" fmla="*/ 493878 h 493878"/>
                <a:gd name="connsiteX3" fmla="*/ 0 w 314381"/>
                <a:gd name="connsiteY3" fmla="*/ 493878 h 493878"/>
                <a:gd name="connsiteX4" fmla="*/ 311468 w 314381"/>
                <a:gd name="connsiteY4" fmla="*/ 0 h 4938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381" h="493878">
                  <a:moveTo>
                    <a:pt x="311468" y="0"/>
                  </a:moveTo>
                  <a:lnTo>
                    <a:pt x="314381" y="0"/>
                  </a:lnTo>
                  <a:lnTo>
                    <a:pt x="190912" y="493878"/>
                  </a:lnTo>
                  <a:lnTo>
                    <a:pt x="0" y="493878"/>
                  </a:lnTo>
                  <a:lnTo>
                    <a:pt x="311468" y="0"/>
                  </a:ln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67" name="任意多边形: 形状 66">
              <a:extLst>
                <a:ext uri="{FF2B5EF4-FFF2-40B4-BE49-F238E27FC236}">
                  <a16:creationId xmlns:a16="http://schemas.microsoft.com/office/drawing/2014/main" id="{AACB7199-11CE-24E2-5EB6-18E3A702EE6F}"/>
                </a:ext>
              </a:extLst>
            </p:cNvPr>
            <p:cNvSpPr/>
            <p:nvPr/>
          </p:nvSpPr>
          <p:spPr>
            <a:xfrm>
              <a:off x="2418926" y="3029041"/>
              <a:ext cx="864000" cy="252000"/>
            </a:xfrm>
            <a:custGeom>
              <a:avLst/>
              <a:gdLst>
                <a:gd name="connsiteX0" fmla="*/ 643631 w 1025642"/>
                <a:gd name="connsiteY0" fmla="*/ 0 h 294098"/>
                <a:gd name="connsiteX1" fmla="*/ 1025642 w 1025642"/>
                <a:gd name="connsiteY1" fmla="*/ 0 h 294098"/>
                <a:gd name="connsiteX2" fmla="*/ 0 w 1025642"/>
                <a:gd name="connsiteY2" fmla="*/ 294098 h 294098"/>
                <a:gd name="connsiteX3" fmla="*/ 643631 w 1025642"/>
                <a:gd name="connsiteY3" fmla="*/ 0 h 294098"/>
              </a:gdLst>
              <a:ahLst/>
              <a:cxnLst>
                <a:cxn ang="0">
                  <a:pos x="connsiteX0" y="connsiteY0"/>
                </a:cxn>
                <a:cxn ang="0">
                  <a:pos x="connsiteX1" y="connsiteY1"/>
                </a:cxn>
                <a:cxn ang="0">
                  <a:pos x="connsiteX2" y="connsiteY2"/>
                </a:cxn>
                <a:cxn ang="0">
                  <a:pos x="connsiteX3" y="connsiteY3"/>
                </a:cxn>
              </a:cxnLst>
              <a:rect l="l" t="t" r="r" b="b"/>
              <a:pathLst>
                <a:path w="1025642" h="294098">
                  <a:moveTo>
                    <a:pt x="643631" y="0"/>
                  </a:moveTo>
                  <a:lnTo>
                    <a:pt x="1025642" y="0"/>
                  </a:lnTo>
                  <a:lnTo>
                    <a:pt x="0" y="294098"/>
                  </a:lnTo>
                  <a:lnTo>
                    <a:pt x="643631" y="0"/>
                  </a:lnTo>
                  <a:close/>
                </a:path>
              </a:pathLst>
            </a:custGeom>
            <a:solidFill>
              <a:srgbClr val="61D6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68" name="任意多边形: 形状 67">
              <a:extLst>
                <a:ext uri="{FF2B5EF4-FFF2-40B4-BE49-F238E27FC236}">
                  <a16:creationId xmlns:a16="http://schemas.microsoft.com/office/drawing/2014/main" id="{22B49C98-0C0F-26B6-B527-703A76716F0A}"/>
                </a:ext>
              </a:extLst>
            </p:cNvPr>
            <p:cNvSpPr/>
            <p:nvPr/>
          </p:nvSpPr>
          <p:spPr>
            <a:xfrm flipH="1" flipV="1">
              <a:off x="3034863" y="2954757"/>
              <a:ext cx="864000" cy="252000"/>
            </a:xfrm>
            <a:custGeom>
              <a:avLst/>
              <a:gdLst>
                <a:gd name="connsiteX0" fmla="*/ 643631 w 1025642"/>
                <a:gd name="connsiteY0" fmla="*/ 0 h 294098"/>
                <a:gd name="connsiteX1" fmla="*/ 1025642 w 1025642"/>
                <a:gd name="connsiteY1" fmla="*/ 0 h 294098"/>
                <a:gd name="connsiteX2" fmla="*/ 0 w 1025642"/>
                <a:gd name="connsiteY2" fmla="*/ 294098 h 294098"/>
                <a:gd name="connsiteX3" fmla="*/ 643631 w 1025642"/>
                <a:gd name="connsiteY3" fmla="*/ 0 h 294098"/>
              </a:gdLst>
              <a:ahLst/>
              <a:cxnLst>
                <a:cxn ang="0">
                  <a:pos x="connsiteX0" y="connsiteY0"/>
                </a:cxn>
                <a:cxn ang="0">
                  <a:pos x="connsiteX1" y="connsiteY1"/>
                </a:cxn>
                <a:cxn ang="0">
                  <a:pos x="connsiteX2" y="connsiteY2"/>
                </a:cxn>
                <a:cxn ang="0">
                  <a:pos x="connsiteX3" y="connsiteY3"/>
                </a:cxn>
              </a:cxnLst>
              <a:rect l="l" t="t" r="r" b="b"/>
              <a:pathLst>
                <a:path w="1025642" h="294098">
                  <a:moveTo>
                    <a:pt x="643631" y="0"/>
                  </a:moveTo>
                  <a:lnTo>
                    <a:pt x="1025642" y="0"/>
                  </a:lnTo>
                  <a:lnTo>
                    <a:pt x="0" y="294098"/>
                  </a:lnTo>
                  <a:lnTo>
                    <a:pt x="643631" y="0"/>
                  </a:lnTo>
                  <a:close/>
                </a:path>
              </a:pathLst>
            </a:custGeom>
            <a:solidFill>
              <a:srgbClr val="229C78"/>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Normal" panose="020B0400000000000000" pitchFamily="34" charset="-122"/>
                <a:ea typeface="思源黑体 CN Normal" panose="020B0400000000000000" pitchFamily="34" charset="-122"/>
              </a:endParaRPr>
            </a:p>
          </p:txBody>
        </p:sp>
      </p:grpSp>
      <p:sp>
        <p:nvSpPr>
          <p:cNvPr id="69" name="十字形 68">
            <a:extLst>
              <a:ext uri="{FF2B5EF4-FFF2-40B4-BE49-F238E27FC236}">
                <a16:creationId xmlns:a16="http://schemas.microsoft.com/office/drawing/2014/main" id="{767C9CEC-8F49-8D78-F78C-D125B4908412}"/>
              </a:ext>
            </a:extLst>
          </p:cNvPr>
          <p:cNvSpPr/>
          <p:nvPr/>
        </p:nvSpPr>
        <p:spPr>
          <a:xfrm>
            <a:off x="9067057" y="3040607"/>
            <a:ext cx="720000" cy="720000"/>
          </a:xfrm>
          <a:prstGeom prst="plus">
            <a:avLst>
              <a:gd name="adj" fmla="val 32500"/>
            </a:avLst>
          </a:prstGeom>
          <a:solidFill>
            <a:schemeClr val="accent3"/>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70" name="梯形 69">
            <a:extLst>
              <a:ext uri="{FF2B5EF4-FFF2-40B4-BE49-F238E27FC236}">
                <a16:creationId xmlns:a16="http://schemas.microsoft.com/office/drawing/2014/main" id="{E5F729A3-87B6-B5DB-3259-E1A8A616C97F}"/>
              </a:ext>
            </a:extLst>
          </p:cNvPr>
          <p:cNvSpPr/>
          <p:nvPr/>
        </p:nvSpPr>
        <p:spPr>
          <a:xfrm flipV="1">
            <a:off x="8153027" y="3666586"/>
            <a:ext cx="2543139" cy="1421946"/>
          </a:xfrm>
          <a:prstGeom prst="trapezoid">
            <a:avLst>
              <a:gd name="adj" fmla="val 28001"/>
            </a:avLst>
          </a:prstGeom>
          <a:gradFill>
            <a:gsLst>
              <a:gs pos="0">
                <a:schemeClr val="accent3">
                  <a:lumMod val="60000"/>
                  <a:lumOff val="40000"/>
                </a:schemeClr>
              </a:gs>
              <a:gs pos="40000">
                <a:srgbClr val="AAEDDA">
                  <a:alpha val="27000"/>
                </a:srgbClr>
              </a:gs>
              <a:gs pos="74000">
                <a:srgbClr val="C1F2E4">
                  <a:alpha val="10000"/>
                </a:srgbClr>
              </a:gs>
              <a:gs pos="100000">
                <a:schemeClr val="accent3">
                  <a:lumMod val="20000"/>
                  <a:lumOff val="80000"/>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71" name="梯形 70">
            <a:extLst>
              <a:ext uri="{FF2B5EF4-FFF2-40B4-BE49-F238E27FC236}">
                <a16:creationId xmlns:a16="http://schemas.microsoft.com/office/drawing/2014/main" id="{1991965E-D4AC-3F9E-E811-53CB10CAF347}"/>
              </a:ext>
            </a:extLst>
          </p:cNvPr>
          <p:cNvSpPr/>
          <p:nvPr/>
        </p:nvSpPr>
        <p:spPr>
          <a:xfrm flipV="1">
            <a:off x="7937295" y="2536092"/>
            <a:ext cx="2974602" cy="2544907"/>
          </a:xfrm>
          <a:prstGeom prst="trapezoid">
            <a:avLst>
              <a:gd name="adj" fmla="val 28062"/>
            </a:avLst>
          </a:prstGeom>
          <a:gradFill>
            <a:gsLst>
              <a:gs pos="0">
                <a:schemeClr val="accent3">
                  <a:lumMod val="60000"/>
                  <a:lumOff val="40000"/>
                </a:schemeClr>
              </a:gs>
              <a:gs pos="40000">
                <a:srgbClr val="AAEDDA">
                  <a:alpha val="27000"/>
                </a:srgbClr>
              </a:gs>
              <a:gs pos="74000">
                <a:srgbClr val="C1F2E4">
                  <a:alpha val="10000"/>
                </a:srgbClr>
              </a:gs>
              <a:gs pos="100000">
                <a:schemeClr val="accent3">
                  <a:lumMod val="20000"/>
                  <a:lumOff val="80000"/>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grpSp>
        <p:nvGrpSpPr>
          <p:cNvPr id="72" name="组合 71">
            <a:extLst>
              <a:ext uri="{FF2B5EF4-FFF2-40B4-BE49-F238E27FC236}">
                <a16:creationId xmlns:a16="http://schemas.microsoft.com/office/drawing/2014/main" id="{EDD14C63-4654-4163-7B13-2CFDC33AA45A}"/>
              </a:ext>
            </a:extLst>
          </p:cNvPr>
          <p:cNvGrpSpPr/>
          <p:nvPr/>
        </p:nvGrpSpPr>
        <p:grpSpPr>
          <a:xfrm>
            <a:off x="8721573" y="5038393"/>
            <a:ext cx="389021" cy="180158"/>
            <a:chOff x="5357286" y="3839512"/>
            <a:chExt cx="389021" cy="180158"/>
          </a:xfrm>
        </p:grpSpPr>
        <p:sp>
          <p:nvSpPr>
            <p:cNvPr id="73" name="矩形: 圆角 72">
              <a:extLst>
                <a:ext uri="{FF2B5EF4-FFF2-40B4-BE49-F238E27FC236}">
                  <a16:creationId xmlns:a16="http://schemas.microsoft.com/office/drawing/2014/main" id="{52166508-F226-E126-3E02-38931E675FA6}"/>
                </a:ext>
              </a:extLst>
            </p:cNvPr>
            <p:cNvSpPr/>
            <p:nvPr/>
          </p:nvSpPr>
          <p:spPr>
            <a:xfrm rot="21480000">
              <a:off x="5357286" y="3839512"/>
              <a:ext cx="72000" cy="72000"/>
            </a:xfrm>
            <a:prstGeom prst="roundRect">
              <a:avLst>
                <a:gd name="adj" fmla="val 3509"/>
              </a:avLst>
            </a:prstGeom>
            <a:solidFill>
              <a:schemeClr val="bg1"/>
            </a:solidFill>
            <a:ln>
              <a:solidFill>
                <a:schemeClr val="bg1"/>
              </a:solidFill>
            </a:ln>
            <a:scene3d>
              <a:camera prst="orthographicFront">
                <a:rot lat="18946975" lon="17829005" rev="4166589"/>
              </a:camera>
              <a:lightRig rig="threePt" dir="t"/>
            </a:scene3d>
            <a:sp3d extrusionH="63500" prstMaterial="matte">
              <a:extrusionClr>
                <a:schemeClr val="bg1"/>
              </a:extrusionClr>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74" name="矩形: 圆角 73">
              <a:extLst>
                <a:ext uri="{FF2B5EF4-FFF2-40B4-BE49-F238E27FC236}">
                  <a16:creationId xmlns:a16="http://schemas.microsoft.com/office/drawing/2014/main" id="{8F4961EF-C6DB-3322-224F-E22A3499C09F}"/>
                </a:ext>
              </a:extLst>
            </p:cNvPr>
            <p:cNvSpPr/>
            <p:nvPr/>
          </p:nvSpPr>
          <p:spPr>
            <a:xfrm rot="21480000">
              <a:off x="5516452" y="3893591"/>
              <a:ext cx="72000" cy="72000"/>
            </a:xfrm>
            <a:prstGeom prst="roundRect">
              <a:avLst>
                <a:gd name="adj" fmla="val 3509"/>
              </a:avLst>
            </a:prstGeom>
            <a:solidFill>
              <a:schemeClr val="bg1"/>
            </a:solidFill>
            <a:ln>
              <a:solidFill>
                <a:schemeClr val="bg1"/>
              </a:solidFill>
            </a:ln>
            <a:scene3d>
              <a:camera prst="orthographicFront">
                <a:rot lat="18946975" lon="17829005" rev="4166589"/>
              </a:camera>
              <a:lightRig rig="threePt" dir="t"/>
            </a:scene3d>
            <a:sp3d extrusionH="63500" prstMaterial="matte">
              <a:extrusionClr>
                <a:schemeClr val="bg1"/>
              </a:extrusionClr>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75" name="矩形: 圆角 74">
              <a:extLst>
                <a:ext uri="{FF2B5EF4-FFF2-40B4-BE49-F238E27FC236}">
                  <a16:creationId xmlns:a16="http://schemas.microsoft.com/office/drawing/2014/main" id="{93733EFE-76A0-8212-FC8F-025EFC0E1696}"/>
                </a:ext>
              </a:extLst>
            </p:cNvPr>
            <p:cNvSpPr/>
            <p:nvPr/>
          </p:nvSpPr>
          <p:spPr>
            <a:xfrm rot="21480000">
              <a:off x="5674307" y="3947670"/>
              <a:ext cx="72000" cy="72000"/>
            </a:xfrm>
            <a:prstGeom prst="roundRect">
              <a:avLst>
                <a:gd name="adj" fmla="val 3509"/>
              </a:avLst>
            </a:prstGeom>
            <a:solidFill>
              <a:schemeClr val="bg1"/>
            </a:solidFill>
            <a:ln>
              <a:solidFill>
                <a:schemeClr val="bg1"/>
              </a:solidFill>
            </a:ln>
            <a:scene3d>
              <a:camera prst="orthographicFront">
                <a:rot lat="18946975" lon="17829005" rev="4166589"/>
              </a:camera>
              <a:lightRig rig="threePt" dir="t"/>
            </a:scene3d>
            <a:sp3d extrusionH="63500" prstMaterial="matte">
              <a:extrusionClr>
                <a:schemeClr val="bg1"/>
              </a:extrusionClr>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Normal" panose="020B0400000000000000" pitchFamily="34" charset="-122"/>
                <a:ea typeface="思源黑体 CN Normal" panose="020B0400000000000000" pitchFamily="34" charset="-122"/>
              </a:endParaRPr>
            </a:p>
          </p:txBody>
        </p:sp>
      </p:grpSp>
      <p:grpSp>
        <p:nvGrpSpPr>
          <p:cNvPr id="76" name="组合 75">
            <a:extLst>
              <a:ext uri="{FF2B5EF4-FFF2-40B4-BE49-F238E27FC236}">
                <a16:creationId xmlns:a16="http://schemas.microsoft.com/office/drawing/2014/main" id="{B4480572-EEAA-FE8F-6C17-5E29EAE1E60B}"/>
              </a:ext>
            </a:extLst>
          </p:cNvPr>
          <p:cNvGrpSpPr/>
          <p:nvPr/>
        </p:nvGrpSpPr>
        <p:grpSpPr>
          <a:xfrm>
            <a:off x="9619021" y="5064009"/>
            <a:ext cx="455988" cy="191532"/>
            <a:chOff x="6361414" y="3832743"/>
            <a:chExt cx="455988" cy="191532"/>
          </a:xfrm>
        </p:grpSpPr>
        <p:sp>
          <p:nvSpPr>
            <p:cNvPr id="77" name="矩形: 圆角 76">
              <a:extLst>
                <a:ext uri="{FF2B5EF4-FFF2-40B4-BE49-F238E27FC236}">
                  <a16:creationId xmlns:a16="http://schemas.microsoft.com/office/drawing/2014/main" id="{26543126-0983-BCD2-4346-5884A30F1138}"/>
                </a:ext>
              </a:extLst>
            </p:cNvPr>
            <p:cNvSpPr/>
            <p:nvPr/>
          </p:nvSpPr>
          <p:spPr>
            <a:xfrm rot="21480000">
              <a:off x="6745402" y="3832743"/>
              <a:ext cx="72000" cy="72000"/>
            </a:xfrm>
            <a:prstGeom prst="roundRect">
              <a:avLst>
                <a:gd name="adj" fmla="val 3509"/>
              </a:avLst>
            </a:prstGeom>
            <a:solidFill>
              <a:schemeClr val="bg1"/>
            </a:solidFill>
            <a:ln>
              <a:solidFill>
                <a:schemeClr val="bg1"/>
              </a:solidFill>
            </a:ln>
            <a:scene3d>
              <a:camera prst="orthographicFront">
                <a:rot lat="18946975" lon="17829005" rev="4166589"/>
              </a:camera>
              <a:lightRig rig="threePt" dir="t"/>
            </a:scene3d>
            <a:sp3d extrusionH="63500" prstMaterial="matte">
              <a:extrusionClr>
                <a:schemeClr val="bg1"/>
              </a:extrusionClr>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78" name="矩形: 圆角 77">
              <a:extLst>
                <a:ext uri="{FF2B5EF4-FFF2-40B4-BE49-F238E27FC236}">
                  <a16:creationId xmlns:a16="http://schemas.microsoft.com/office/drawing/2014/main" id="{B630E32F-7C57-15BB-989F-03926AFB783D}"/>
                </a:ext>
              </a:extLst>
            </p:cNvPr>
            <p:cNvSpPr/>
            <p:nvPr/>
          </p:nvSpPr>
          <p:spPr>
            <a:xfrm rot="21480000">
              <a:off x="6361414" y="3952275"/>
              <a:ext cx="72000" cy="72000"/>
            </a:xfrm>
            <a:prstGeom prst="roundRect">
              <a:avLst>
                <a:gd name="adj" fmla="val 3509"/>
              </a:avLst>
            </a:prstGeom>
            <a:solidFill>
              <a:schemeClr val="bg1"/>
            </a:solidFill>
            <a:ln>
              <a:solidFill>
                <a:schemeClr val="bg1"/>
              </a:solidFill>
            </a:ln>
            <a:scene3d>
              <a:camera prst="orthographicFront">
                <a:rot lat="18946975" lon="17829005" rev="4166589"/>
              </a:camera>
              <a:lightRig rig="threePt" dir="t"/>
            </a:scene3d>
            <a:sp3d extrusionH="63500" prstMaterial="matte">
              <a:extrusionClr>
                <a:schemeClr val="bg1"/>
              </a:extrusionClr>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79" name="矩形: 圆角 78">
              <a:extLst>
                <a:ext uri="{FF2B5EF4-FFF2-40B4-BE49-F238E27FC236}">
                  <a16:creationId xmlns:a16="http://schemas.microsoft.com/office/drawing/2014/main" id="{3206A87B-2B37-2620-1B91-08D7D29ABF53}"/>
                </a:ext>
              </a:extLst>
            </p:cNvPr>
            <p:cNvSpPr/>
            <p:nvPr/>
          </p:nvSpPr>
          <p:spPr>
            <a:xfrm rot="21480000">
              <a:off x="6553408" y="3894686"/>
              <a:ext cx="72000" cy="72000"/>
            </a:xfrm>
            <a:prstGeom prst="roundRect">
              <a:avLst>
                <a:gd name="adj" fmla="val 3509"/>
              </a:avLst>
            </a:prstGeom>
            <a:solidFill>
              <a:schemeClr val="bg1"/>
            </a:solidFill>
            <a:ln>
              <a:solidFill>
                <a:schemeClr val="bg1"/>
              </a:solidFill>
            </a:ln>
            <a:scene3d>
              <a:camera prst="orthographicFront">
                <a:rot lat="18946975" lon="17829005" rev="4166589"/>
              </a:camera>
              <a:lightRig rig="threePt" dir="t"/>
            </a:scene3d>
            <a:sp3d extrusionH="63500" prstMaterial="matte">
              <a:extrusionClr>
                <a:schemeClr val="bg1"/>
              </a:extrusionClr>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Normal" panose="020B0400000000000000" pitchFamily="34" charset="-122"/>
                <a:ea typeface="思源黑体 CN Normal" panose="020B0400000000000000" pitchFamily="34" charset="-122"/>
              </a:endParaRPr>
            </a:p>
          </p:txBody>
        </p:sp>
      </p:grpSp>
      <p:sp>
        <p:nvSpPr>
          <p:cNvPr id="80" name="弧形 79">
            <a:extLst>
              <a:ext uri="{FF2B5EF4-FFF2-40B4-BE49-F238E27FC236}">
                <a16:creationId xmlns:a16="http://schemas.microsoft.com/office/drawing/2014/main" id="{E791030F-3664-7650-7AC8-C28C6D653E28}"/>
              </a:ext>
            </a:extLst>
          </p:cNvPr>
          <p:cNvSpPr/>
          <p:nvPr/>
        </p:nvSpPr>
        <p:spPr>
          <a:xfrm rot="1142663">
            <a:off x="5973184" y="2128903"/>
            <a:ext cx="6927154" cy="3187802"/>
          </a:xfrm>
          <a:prstGeom prst="arc">
            <a:avLst>
              <a:gd name="adj1" fmla="val 18835035"/>
              <a:gd name="adj2" fmla="val 12796033"/>
            </a:avLst>
          </a:prstGeom>
          <a:noFill/>
          <a:ln>
            <a:gradFill>
              <a:gsLst>
                <a:gs pos="0">
                  <a:schemeClr val="accent1">
                    <a:lumMod val="5000"/>
                    <a:lumOff val="95000"/>
                    <a:alpha val="0"/>
                  </a:schemeClr>
                </a:gs>
                <a:gs pos="83000">
                  <a:schemeClr val="accent1">
                    <a:lumMod val="40000"/>
                    <a:lumOff val="60000"/>
                  </a:schemeClr>
                </a:gs>
                <a:gs pos="100000">
                  <a:schemeClr val="accent1">
                    <a:lumMod val="20000"/>
                    <a:lumOff val="8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81" name="弧形 80">
            <a:extLst>
              <a:ext uri="{FF2B5EF4-FFF2-40B4-BE49-F238E27FC236}">
                <a16:creationId xmlns:a16="http://schemas.microsoft.com/office/drawing/2014/main" id="{8913DD95-112C-D128-0DCB-A6AB1CE00377}"/>
              </a:ext>
            </a:extLst>
          </p:cNvPr>
          <p:cNvSpPr/>
          <p:nvPr/>
        </p:nvSpPr>
        <p:spPr>
          <a:xfrm rot="20457337" flipH="1">
            <a:off x="5918802" y="2095957"/>
            <a:ext cx="6926230" cy="3187802"/>
          </a:xfrm>
          <a:prstGeom prst="arc">
            <a:avLst>
              <a:gd name="adj1" fmla="val 18547017"/>
              <a:gd name="adj2" fmla="val 12851369"/>
            </a:avLst>
          </a:prstGeom>
          <a:noFill/>
          <a:ln>
            <a:gradFill>
              <a:gsLst>
                <a:gs pos="0">
                  <a:schemeClr val="accent1">
                    <a:lumMod val="20000"/>
                    <a:lumOff val="80000"/>
                    <a:alpha val="0"/>
                  </a:schemeClr>
                </a:gs>
                <a:gs pos="83000">
                  <a:schemeClr val="accent1">
                    <a:lumMod val="60000"/>
                    <a:lumOff val="40000"/>
                  </a:schemeClr>
                </a:gs>
                <a:gs pos="100000">
                  <a:schemeClr val="accent1">
                    <a:lumMod val="40000"/>
                    <a:lumOff val="6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grpSp>
        <p:nvGrpSpPr>
          <p:cNvPr id="82" name="组合 81">
            <a:extLst>
              <a:ext uri="{FF2B5EF4-FFF2-40B4-BE49-F238E27FC236}">
                <a16:creationId xmlns:a16="http://schemas.microsoft.com/office/drawing/2014/main" id="{411ABA11-18DE-3114-7CDE-8A7806BFB70D}"/>
              </a:ext>
            </a:extLst>
          </p:cNvPr>
          <p:cNvGrpSpPr/>
          <p:nvPr/>
        </p:nvGrpSpPr>
        <p:grpSpPr>
          <a:xfrm>
            <a:off x="4670223" y="576855"/>
            <a:ext cx="6071806" cy="6022430"/>
            <a:chOff x="3806710" y="1604750"/>
            <a:chExt cx="4429379" cy="4393359"/>
          </a:xfrm>
        </p:grpSpPr>
        <p:sp>
          <p:nvSpPr>
            <p:cNvPr id="83" name="缺角矩形 82">
              <a:extLst>
                <a:ext uri="{FF2B5EF4-FFF2-40B4-BE49-F238E27FC236}">
                  <a16:creationId xmlns:a16="http://schemas.microsoft.com/office/drawing/2014/main" id="{639FC9C4-21D2-B189-95B8-56FB09141B86}"/>
                </a:ext>
              </a:extLst>
            </p:cNvPr>
            <p:cNvSpPr/>
            <p:nvPr/>
          </p:nvSpPr>
          <p:spPr>
            <a:xfrm>
              <a:off x="6635356" y="1783137"/>
              <a:ext cx="180000" cy="180000"/>
            </a:xfrm>
            <a:prstGeom prst="plaque">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84" name="椭圆 83">
              <a:extLst>
                <a:ext uri="{FF2B5EF4-FFF2-40B4-BE49-F238E27FC236}">
                  <a16:creationId xmlns:a16="http://schemas.microsoft.com/office/drawing/2014/main" id="{AA8F34CA-AE07-C58D-1FDC-2706187E1EE9}"/>
                </a:ext>
              </a:extLst>
            </p:cNvPr>
            <p:cNvSpPr/>
            <p:nvPr/>
          </p:nvSpPr>
          <p:spPr>
            <a:xfrm>
              <a:off x="5442025" y="1832295"/>
              <a:ext cx="180000" cy="180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85" name="椭圆 84">
              <a:extLst>
                <a:ext uri="{FF2B5EF4-FFF2-40B4-BE49-F238E27FC236}">
                  <a16:creationId xmlns:a16="http://schemas.microsoft.com/office/drawing/2014/main" id="{337624FD-98B7-B9C2-2757-390168DE7D00}"/>
                </a:ext>
              </a:extLst>
            </p:cNvPr>
            <p:cNvSpPr/>
            <p:nvPr/>
          </p:nvSpPr>
          <p:spPr>
            <a:xfrm>
              <a:off x="7974816" y="2843912"/>
              <a:ext cx="180000" cy="180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86" name="椭圆 85">
              <a:extLst>
                <a:ext uri="{FF2B5EF4-FFF2-40B4-BE49-F238E27FC236}">
                  <a16:creationId xmlns:a16="http://schemas.microsoft.com/office/drawing/2014/main" id="{B62CEA26-363A-6B69-36F8-5FAB80123300}"/>
                </a:ext>
              </a:extLst>
            </p:cNvPr>
            <p:cNvSpPr/>
            <p:nvPr/>
          </p:nvSpPr>
          <p:spPr>
            <a:xfrm>
              <a:off x="7587335" y="4705904"/>
              <a:ext cx="180000" cy="180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87" name="椭圆 86">
              <a:extLst>
                <a:ext uri="{FF2B5EF4-FFF2-40B4-BE49-F238E27FC236}">
                  <a16:creationId xmlns:a16="http://schemas.microsoft.com/office/drawing/2014/main" id="{9301EDF5-2315-669C-2456-5DAF503EAECD}"/>
                </a:ext>
              </a:extLst>
            </p:cNvPr>
            <p:cNvSpPr/>
            <p:nvPr/>
          </p:nvSpPr>
          <p:spPr>
            <a:xfrm>
              <a:off x="7656913" y="2041575"/>
              <a:ext cx="108000" cy="108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88" name="椭圆 87">
              <a:extLst>
                <a:ext uri="{FF2B5EF4-FFF2-40B4-BE49-F238E27FC236}">
                  <a16:creationId xmlns:a16="http://schemas.microsoft.com/office/drawing/2014/main" id="{AA41F7BA-27F6-6F1A-055D-A3D62BF4AA23}"/>
                </a:ext>
              </a:extLst>
            </p:cNvPr>
            <p:cNvSpPr/>
            <p:nvPr/>
          </p:nvSpPr>
          <p:spPr>
            <a:xfrm>
              <a:off x="4051555" y="2787878"/>
              <a:ext cx="108000" cy="108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89" name="椭圆 88">
              <a:extLst>
                <a:ext uri="{FF2B5EF4-FFF2-40B4-BE49-F238E27FC236}">
                  <a16:creationId xmlns:a16="http://schemas.microsoft.com/office/drawing/2014/main" id="{263638AC-9D2F-AC01-2BC9-8848C5581EB9}"/>
                </a:ext>
              </a:extLst>
            </p:cNvPr>
            <p:cNvSpPr/>
            <p:nvPr/>
          </p:nvSpPr>
          <p:spPr>
            <a:xfrm>
              <a:off x="3867466" y="4940547"/>
              <a:ext cx="72000" cy="72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90" name="椭圆 89">
              <a:extLst>
                <a:ext uri="{FF2B5EF4-FFF2-40B4-BE49-F238E27FC236}">
                  <a16:creationId xmlns:a16="http://schemas.microsoft.com/office/drawing/2014/main" id="{3B6781AD-DEF1-AB6C-53D4-F490AF30543E}"/>
                </a:ext>
              </a:extLst>
            </p:cNvPr>
            <p:cNvSpPr/>
            <p:nvPr/>
          </p:nvSpPr>
          <p:spPr>
            <a:xfrm>
              <a:off x="4065327" y="4420428"/>
              <a:ext cx="72000" cy="72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91" name="椭圆 90">
              <a:extLst>
                <a:ext uri="{FF2B5EF4-FFF2-40B4-BE49-F238E27FC236}">
                  <a16:creationId xmlns:a16="http://schemas.microsoft.com/office/drawing/2014/main" id="{496B32F7-8B54-AD53-0D13-0C9B86A84454}"/>
                </a:ext>
              </a:extLst>
            </p:cNvPr>
            <p:cNvSpPr/>
            <p:nvPr/>
          </p:nvSpPr>
          <p:spPr>
            <a:xfrm>
              <a:off x="4385671" y="3445279"/>
              <a:ext cx="72000" cy="72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92" name="缺角矩形 91">
              <a:extLst>
                <a:ext uri="{FF2B5EF4-FFF2-40B4-BE49-F238E27FC236}">
                  <a16:creationId xmlns:a16="http://schemas.microsoft.com/office/drawing/2014/main" id="{7308A07B-32C8-B277-AFC7-41509FFB5A78}"/>
                </a:ext>
              </a:extLst>
            </p:cNvPr>
            <p:cNvSpPr/>
            <p:nvPr/>
          </p:nvSpPr>
          <p:spPr>
            <a:xfrm>
              <a:off x="8027047" y="2272408"/>
              <a:ext cx="180000" cy="180000"/>
            </a:xfrm>
            <a:prstGeom prst="plaque">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93" name="缺角矩形 92">
              <a:extLst>
                <a:ext uri="{FF2B5EF4-FFF2-40B4-BE49-F238E27FC236}">
                  <a16:creationId xmlns:a16="http://schemas.microsoft.com/office/drawing/2014/main" id="{A820B730-117D-F25C-E5A2-8CABE00C098B}"/>
                </a:ext>
              </a:extLst>
            </p:cNvPr>
            <p:cNvSpPr/>
            <p:nvPr/>
          </p:nvSpPr>
          <p:spPr>
            <a:xfrm>
              <a:off x="8056089" y="4366428"/>
              <a:ext cx="180000" cy="180000"/>
            </a:xfrm>
            <a:prstGeom prst="plaque">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94" name="缺角矩形 93">
              <a:extLst>
                <a:ext uri="{FF2B5EF4-FFF2-40B4-BE49-F238E27FC236}">
                  <a16:creationId xmlns:a16="http://schemas.microsoft.com/office/drawing/2014/main" id="{776FFC48-3090-CA93-FA49-DAF2559732C4}"/>
                </a:ext>
              </a:extLst>
            </p:cNvPr>
            <p:cNvSpPr/>
            <p:nvPr/>
          </p:nvSpPr>
          <p:spPr>
            <a:xfrm>
              <a:off x="4840684" y="3222002"/>
              <a:ext cx="144000" cy="144000"/>
            </a:xfrm>
            <a:prstGeom prst="plaque">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95" name="缺角矩形 94">
              <a:extLst>
                <a:ext uri="{FF2B5EF4-FFF2-40B4-BE49-F238E27FC236}">
                  <a16:creationId xmlns:a16="http://schemas.microsoft.com/office/drawing/2014/main" id="{CC843EEE-A16C-5670-B5F6-E7D881B1143C}"/>
                </a:ext>
              </a:extLst>
            </p:cNvPr>
            <p:cNvSpPr/>
            <p:nvPr/>
          </p:nvSpPr>
          <p:spPr>
            <a:xfrm>
              <a:off x="4427075" y="2823878"/>
              <a:ext cx="108000" cy="114050"/>
            </a:xfrm>
            <a:prstGeom prst="plaque">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96" name="缺角矩形 95">
              <a:extLst>
                <a:ext uri="{FF2B5EF4-FFF2-40B4-BE49-F238E27FC236}">
                  <a16:creationId xmlns:a16="http://schemas.microsoft.com/office/drawing/2014/main" id="{AC969448-E809-4367-F9DA-202FB57F112C}"/>
                </a:ext>
              </a:extLst>
            </p:cNvPr>
            <p:cNvSpPr/>
            <p:nvPr/>
          </p:nvSpPr>
          <p:spPr>
            <a:xfrm>
              <a:off x="3806710" y="3168002"/>
              <a:ext cx="71824" cy="72000"/>
            </a:xfrm>
            <a:prstGeom prst="plaque">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97" name="缺角矩形 96">
              <a:extLst>
                <a:ext uri="{FF2B5EF4-FFF2-40B4-BE49-F238E27FC236}">
                  <a16:creationId xmlns:a16="http://schemas.microsoft.com/office/drawing/2014/main" id="{44BFD692-EC92-5922-5F65-F701EF02AED5}"/>
                </a:ext>
              </a:extLst>
            </p:cNvPr>
            <p:cNvSpPr/>
            <p:nvPr/>
          </p:nvSpPr>
          <p:spPr>
            <a:xfrm>
              <a:off x="4328338" y="4905860"/>
              <a:ext cx="78642" cy="72000"/>
            </a:xfrm>
            <a:prstGeom prst="plaque">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98" name="缺角矩形 97">
              <a:extLst>
                <a:ext uri="{FF2B5EF4-FFF2-40B4-BE49-F238E27FC236}">
                  <a16:creationId xmlns:a16="http://schemas.microsoft.com/office/drawing/2014/main" id="{D92CEB85-82DA-35A3-4D27-5AC7E3F9D382}"/>
                </a:ext>
              </a:extLst>
            </p:cNvPr>
            <p:cNvSpPr/>
            <p:nvPr/>
          </p:nvSpPr>
          <p:spPr>
            <a:xfrm>
              <a:off x="5791378" y="5926109"/>
              <a:ext cx="108000" cy="72000"/>
            </a:xfrm>
            <a:prstGeom prst="plaque">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99" name="缺角矩形 98">
              <a:extLst>
                <a:ext uri="{FF2B5EF4-FFF2-40B4-BE49-F238E27FC236}">
                  <a16:creationId xmlns:a16="http://schemas.microsoft.com/office/drawing/2014/main" id="{3545351D-EBF3-DB11-FD6C-66FBBE41E023}"/>
                </a:ext>
              </a:extLst>
            </p:cNvPr>
            <p:cNvSpPr/>
            <p:nvPr/>
          </p:nvSpPr>
          <p:spPr>
            <a:xfrm>
              <a:off x="6340018" y="5501010"/>
              <a:ext cx="79241" cy="72000"/>
            </a:xfrm>
            <a:prstGeom prst="plaque">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100" name="缺角矩形 99">
              <a:extLst>
                <a:ext uri="{FF2B5EF4-FFF2-40B4-BE49-F238E27FC236}">
                  <a16:creationId xmlns:a16="http://schemas.microsoft.com/office/drawing/2014/main" id="{52D625D5-3352-EF5B-9626-5D9B3CAE51C9}"/>
                </a:ext>
              </a:extLst>
            </p:cNvPr>
            <p:cNvSpPr/>
            <p:nvPr/>
          </p:nvSpPr>
          <p:spPr>
            <a:xfrm>
              <a:off x="4984684" y="1660215"/>
              <a:ext cx="76902" cy="72000"/>
            </a:xfrm>
            <a:prstGeom prst="plaque">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101" name="缺角矩形 100">
              <a:extLst>
                <a:ext uri="{FF2B5EF4-FFF2-40B4-BE49-F238E27FC236}">
                  <a16:creationId xmlns:a16="http://schemas.microsoft.com/office/drawing/2014/main" id="{85027AE3-DE79-D8F0-F58A-F1BEC92E0E6F}"/>
                </a:ext>
              </a:extLst>
            </p:cNvPr>
            <p:cNvSpPr/>
            <p:nvPr/>
          </p:nvSpPr>
          <p:spPr>
            <a:xfrm>
              <a:off x="4732684" y="2200408"/>
              <a:ext cx="68722" cy="72000"/>
            </a:xfrm>
            <a:prstGeom prst="plaque">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102" name="缺角矩形 101">
              <a:extLst>
                <a:ext uri="{FF2B5EF4-FFF2-40B4-BE49-F238E27FC236}">
                  <a16:creationId xmlns:a16="http://schemas.microsoft.com/office/drawing/2014/main" id="{D0771DF3-21BB-0EFD-146C-227B0C60AD58}"/>
                </a:ext>
              </a:extLst>
            </p:cNvPr>
            <p:cNvSpPr/>
            <p:nvPr/>
          </p:nvSpPr>
          <p:spPr>
            <a:xfrm>
              <a:off x="6232018" y="1604750"/>
              <a:ext cx="76901" cy="72000"/>
            </a:xfrm>
            <a:prstGeom prst="plaque">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grpSp>
      <p:grpSp>
        <p:nvGrpSpPr>
          <p:cNvPr id="103" name="组合 102">
            <a:extLst>
              <a:ext uri="{FF2B5EF4-FFF2-40B4-BE49-F238E27FC236}">
                <a16:creationId xmlns:a16="http://schemas.microsoft.com/office/drawing/2014/main" id="{7A096FE2-AD9E-EF19-B890-AEF8F421CD0B}"/>
              </a:ext>
            </a:extLst>
          </p:cNvPr>
          <p:cNvGrpSpPr/>
          <p:nvPr/>
        </p:nvGrpSpPr>
        <p:grpSpPr>
          <a:xfrm>
            <a:off x="1532544" y="1005808"/>
            <a:ext cx="9287412" cy="5302144"/>
            <a:chOff x="3569930" y="2390711"/>
            <a:chExt cx="5183184" cy="2959058"/>
          </a:xfrm>
        </p:grpSpPr>
        <p:sp>
          <p:nvSpPr>
            <p:cNvPr id="104" name="椭圆 103">
              <a:extLst>
                <a:ext uri="{FF2B5EF4-FFF2-40B4-BE49-F238E27FC236}">
                  <a16:creationId xmlns:a16="http://schemas.microsoft.com/office/drawing/2014/main" id="{4F96F53B-7776-2763-0394-B6BAD56C1013}"/>
                </a:ext>
              </a:extLst>
            </p:cNvPr>
            <p:cNvSpPr/>
            <p:nvPr/>
          </p:nvSpPr>
          <p:spPr>
            <a:xfrm>
              <a:off x="8573114" y="3225532"/>
              <a:ext cx="180000" cy="180000"/>
            </a:xfrm>
            <a:prstGeom prst="ellipse">
              <a:avLst/>
            </a:prstGeom>
            <a:gradFill>
              <a:gsLst>
                <a:gs pos="0">
                  <a:srgbClr val="5BFFFF">
                    <a:alpha val="0"/>
                  </a:srgbClr>
                </a:gs>
                <a:gs pos="100000">
                  <a:schemeClr val="accent1">
                    <a:lumMod val="20000"/>
                    <a:lumOff val="8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105" name="椭圆 104">
              <a:extLst>
                <a:ext uri="{FF2B5EF4-FFF2-40B4-BE49-F238E27FC236}">
                  <a16:creationId xmlns:a16="http://schemas.microsoft.com/office/drawing/2014/main" id="{542B1A94-00FB-FC25-7DC8-F1D83C3A9541}"/>
                </a:ext>
              </a:extLst>
            </p:cNvPr>
            <p:cNvSpPr/>
            <p:nvPr/>
          </p:nvSpPr>
          <p:spPr>
            <a:xfrm>
              <a:off x="3967810" y="5205769"/>
              <a:ext cx="144000" cy="144000"/>
            </a:xfrm>
            <a:prstGeom prst="ellipse">
              <a:avLst/>
            </a:prstGeom>
            <a:gradFill>
              <a:gsLst>
                <a:gs pos="0">
                  <a:srgbClr val="5BFFFF">
                    <a:alpha val="70000"/>
                  </a:srgbClr>
                </a:gs>
                <a:gs pos="100000">
                  <a:schemeClr val="accent1">
                    <a:lumMod val="20000"/>
                    <a:lumOff val="8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106" name="椭圆 105">
              <a:extLst>
                <a:ext uri="{FF2B5EF4-FFF2-40B4-BE49-F238E27FC236}">
                  <a16:creationId xmlns:a16="http://schemas.microsoft.com/office/drawing/2014/main" id="{5A8D3268-4344-3BE9-6CD8-D6500A9BF225}"/>
                </a:ext>
              </a:extLst>
            </p:cNvPr>
            <p:cNvSpPr/>
            <p:nvPr/>
          </p:nvSpPr>
          <p:spPr>
            <a:xfrm>
              <a:off x="8562593" y="3744774"/>
              <a:ext cx="144000" cy="144000"/>
            </a:xfrm>
            <a:prstGeom prst="ellipse">
              <a:avLst/>
            </a:prstGeom>
            <a:gradFill>
              <a:gsLst>
                <a:gs pos="0">
                  <a:srgbClr val="5BFFFF">
                    <a:alpha val="70000"/>
                  </a:srgbClr>
                </a:gs>
                <a:gs pos="100000">
                  <a:schemeClr val="accent1">
                    <a:lumMod val="20000"/>
                    <a:lumOff val="8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107" name="椭圆 106">
              <a:extLst>
                <a:ext uri="{FF2B5EF4-FFF2-40B4-BE49-F238E27FC236}">
                  <a16:creationId xmlns:a16="http://schemas.microsoft.com/office/drawing/2014/main" id="{2A5B41AE-501A-6E94-290C-7B01E24506F3}"/>
                </a:ext>
              </a:extLst>
            </p:cNvPr>
            <p:cNvSpPr/>
            <p:nvPr/>
          </p:nvSpPr>
          <p:spPr>
            <a:xfrm>
              <a:off x="3569930" y="4402428"/>
              <a:ext cx="108000" cy="108000"/>
            </a:xfrm>
            <a:prstGeom prst="ellipse">
              <a:avLst/>
            </a:prstGeom>
            <a:gradFill>
              <a:gsLst>
                <a:gs pos="0">
                  <a:srgbClr val="5BFFFF">
                    <a:alpha val="70000"/>
                  </a:srgbClr>
                </a:gs>
                <a:gs pos="100000">
                  <a:schemeClr val="accent1">
                    <a:lumMod val="20000"/>
                    <a:lumOff val="8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108" name="椭圆 107">
              <a:extLst>
                <a:ext uri="{FF2B5EF4-FFF2-40B4-BE49-F238E27FC236}">
                  <a16:creationId xmlns:a16="http://schemas.microsoft.com/office/drawing/2014/main" id="{1F152A10-82A5-4325-CC94-27A818F6FBDE}"/>
                </a:ext>
              </a:extLst>
            </p:cNvPr>
            <p:cNvSpPr/>
            <p:nvPr/>
          </p:nvSpPr>
          <p:spPr>
            <a:xfrm>
              <a:off x="4026804" y="2390711"/>
              <a:ext cx="144000" cy="144000"/>
            </a:xfrm>
            <a:prstGeom prst="ellipse">
              <a:avLst/>
            </a:prstGeom>
            <a:gradFill>
              <a:gsLst>
                <a:gs pos="0">
                  <a:srgbClr val="5BFFFF">
                    <a:alpha val="70000"/>
                  </a:srgbClr>
                </a:gs>
                <a:gs pos="100000">
                  <a:schemeClr val="accent1">
                    <a:lumMod val="20000"/>
                    <a:lumOff val="8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109" name="椭圆 108">
              <a:extLst>
                <a:ext uri="{FF2B5EF4-FFF2-40B4-BE49-F238E27FC236}">
                  <a16:creationId xmlns:a16="http://schemas.microsoft.com/office/drawing/2014/main" id="{85ACC747-3EF4-575F-F59C-81A1712FE6F4}"/>
                </a:ext>
              </a:extLst>
            </p:cNvPr>
            <p:cNvSpPr/>
            <p:nvPr/>
          </p:nvSpPr>
          <p:spPr>
            <a:xfrm>
              <a:off x="7404535" y="3286380"/>
              <a:ext cx="108000" cy="108000"/>
            </a:xfrm>
            <a:prstGeom prst="ellipse">
              <a:avLst/>
            </a:prstGeom>
            <a:gradFill>
              <a:gsLst>
                <a:gs pos="0">
                  <a:srgbClr val="5BFFFF">
                    <a:alpha val="70000"/>
                  </a:srgbClr>
                </a:gs>
                <a:gs pos="100000">
                  <a:schemeClr val="accent1">
                    <a:lumMod val="20000"/>
                    <a:lumOff val="80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grpSp>
      <p:grpSp>
        <p:nvGrpSpPr>
          <p:cNvPr id="110" name="组合 109">
            <a:extLst>
              <a:ext uri="{FF2B5EF4-FFF2-40B4-BE49-F238E27FC236}">
                <a16:creationId xmlns:a16="http://schemas.microsoft.com/office/drawing/2014/main" id="{FEC3AD56-7640-E915-C62A-36AD65690D0F}"/>
              </a:ext>
            </a:extLst>
          </p:cNvPr>
          <p:cNvGrpSpPr/>
          <p:nvPr/>
        </p:nvGrpSpPr>
        <p:grpSpPr>
          <a:xfrm>
            <a:off x="7057006" y="3328690"/>
            <a:ext cx="2809315" cy="2923878"/>
            <a:chOff x="726481" y="5501010"/>
            <a:chExt cx="2809315" cy="2923878"/>
          </a:xfrm>
          <a:scene3d>
            <a:camera prst="orthographicFront">
              <a:rot lat="600000" lon="2700000" rev="0"/>
            </a:camera>
            <a:lightRig rig="threePt" dir="t"/>
          </a:scene3d>
        </p:grpSpPr>
        <p:sp>
          <p:nvSpPr>
            <p:cNvPr id="111" name="文本框 110">
              <a:extLst>
                <a:ext uri="{FF2B5EF4-FFF2-40B4-BE49-F238E27FC236}">
                  <a16:creationId xmlns:a16="http://schemas.microsoft.com/office/drawing/2014/main" id="{1747FD8F-F54C-AED2-9F46-181783E6A322}"/>
                </a:ext>
              </a:extLst>
            </p:cNvPr>
            <p:cNvSpPr txBox="1"/>
            <p:nvPr/>
          </p:nvSpPr>
          <p:spPr>
            <a:xfrm>
              <a:off x="2137029" y="6055008"/>
              <a:ext cx="340856" cy="2246769"/>
            </a:xfrm>
            <a:prstGeom prst="rect">
              <a:avLst/>
            </a:prstGeom>
            <a:noFill/>
          </p:spPr>
          <p:txBody>
            <a:bodyPr wrap="square" rtlCol="0">
              <a:spAutoFit/>
            </a:bodyPr>
            <a:lstStyle/>
            <a:p>
              <a:r>
                <a:rPr lang="en-US" altLang="zh-CN" sz="1400" dirty="0">
                  <a:solidFill>
                    <a:schemeClr val="accent1">
                      <a:lumMod val="40000"/>
                      <a:lumOff val="60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10110</a:t>
              </a:r>
              <a:r>
                <a:rPr lang="en-US" altLang="zh-CN" sz="1400" dirty="0">
                  <a:solidFill>
                    <a:schemeClr val="accent1">
                      <a:lumMod val="40000"/>
                      <a:lumOff val="60000"/>
                      <a:alpha val="50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0</a:t>
              </a:r>
              <a:r>
                <a:rPr lang="en-US" altLang="zh-CN" sz="1400" dirty="0">
                  <a:solidFill>
                    <a:schemeClr val="accent1">
                      <a:lumMod val="40000"/>
                      <a:lumOff val="60000"/>
                      <a:alpha val="40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1</a:t>
              </a:r>
              <a:r>
                <a:rPr lang="en-US" altLang="zh-CN" sz="1400" dirty="0">
                  <a:solidFill>
                    <a:schemeClr val="accent1">
                      <a:lumMod val="40000"/>
                      <a:lumOff val="60000"/>
                      <a:alpha val="30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0</a:t>
              </a:r>
              <a:r>
                <a:rPr lang="en-US" altLang="zh-CN" sz="1400" dirty="0">
                  <a:solidFill>
                    <a:schemeClr val="accent1">
                      <a:lumMod val="40000"/>
                      <a:lumOff val="60000"/>
                      <a:alpha val="20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0</a:t>
              </a:r>
              <a:r>
                <a:rPr lang="en-US" altLang="zh-CN" sz="1400" dirty="0">
                  <a:solidFill>
                    <a:schemeClr val="accent1">
                      <a:lumMod val="40000"/>
                      <a:lumOff val="60000"/>
                      <a:alpha val="10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1</a:t>
              </a:r>
              <a:endParaRPr lang="zh-CN" altLang="en-US" sz="1400" dirty="0">
                <a:solidFill>
                  <a:schemeClr val="accent1">
                    <a:lumMod val="40000"/>
                    <a:lumOff val="60000"/>
                    <a:alpha val="10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112" name="文本框 111">
              <a:extLst>
                <a:ext uri="{FF2B5EF4-FFF2-40B4-BE49-F238E27FC236}">
                  <a16:creationId xmlns:a16="http://schemas.microsoft.com/office/drawing/2014/main" id="{8D940D46-1819-4EDC-187B-D9ECFC527385}"/>
                </a:ext>
              </a:extLst>
            </p:cNvPr>
            <p:cNvSpPr txBox="1"/>
            <p:nvPr/>
          </p:nvSpPr>
          <p:spPr>
            <a:xfrm>
              <a:off x="2489666" y="5685676"/>
              <a:ext cx="340856" cy="2677656"/>
            </a:xfrm>
            <a:prstGeom prst="rect">
              <a:avLst/>
            </a:prstGeom>
            <a:noFill/>
          </p:spPr>
          <p:txBody>
            <a:bodyPr wrap="square" rtlCol="0">
              <a:spAutoFit/>
            </a:bodyPr>
            <a:lstStyle/>
            <a:p>
              <a:r>
                <a:rPr lang="en-US" altLang="zh-CN" sz="1200" dirty="0">
                  <a:solidFill>
                    <a:schemeClr val="accent1">
                      <a:lumMod val="40000"/>
                      <a:lumOff val="60000"/>
                      <a:alpha val="60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100100100</a:t>
              </a:r>
              <a:r>
                <a:rPr lang="en-US" altLang="zh-CN" sz="1200" dirty="0">
                  <a:solidFill>
                    <a:schemeClr val="accent1">
                      <a:lumMod val="40000"/>
                      <a:lumOff val="60000"/>
                      <a:alpha val="30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1</a:t>
              </a:r>
              <a:r>
                <a:rPr lang="en-US" altLang="zh-CN" sz="1200" dirty="0">
                  <a:solidFill>
                    <a:schemeClr val="accent1">
                      <a:lumMod val="40000"/>
                      <a:lumOff val="60000"/>
                      <a:alpha val="2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1</a:t>
              </a:r>
              <a:r>
                <a:rPr lang="en-US" altLang="zh-CN" sz="1200" dirty="0">
                  <a:solidFill>
                    <a:schemeClr val="accent1">
                      <a:lumMod val="40000"/>
                      <a:lumOff val="60000"/>
                      <a:alpha val="20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0</a:t>
              </a:r>
              <a:r>
                <a:rPr lang="en-US" altLang="zh-CN" sz="1200" dirty="0">
                  <a:solidFill>
                    <a:schemeClr val="accent1">
                      <a:lumMod val="40000"/>
                      <a:lumOff val="60000"/>
                      <a:alpha val="10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0</a:t>
              </a:r>
              <a:r>
                <a:rPr lang="en-US" altLang="zh-CN" sz="1200" dirty="0">
                  <a:solidFill>
                    <a:schemeClr val="accent1">
                      <a:lumMod val="40000"/>
                      <a:lumOff val="60000"/>
                      <a:alpha val="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1</a:t>
              </a:r>
            </a:p>
          </p:txBody>
        </p:sp>
        <p:sp>
          <p:nvSpPr>
            <p:cNvPr id="113" name="文本框 112">
              <a:extLst>
                <a:ext uri="{FF2B5EF4-FFF2-40B4-BE49-F238E27FC236}">
                  <a16:creationId xmlns:a16="http://schemas.microsoft.com/office/drawing/2014/main" id="{B7D4EA5E-9633-3BCD-0F17-893698263163}"/>
                </a:ext>
              </a:extLst>
            </p:cNvPr>
            <p:cNvSpPr txBox="1"/>
            <p:nvPr/>
          </p:nvSpPr>
          <p:spPr>
            <a:xfrm>
              <a:off x="2842303" y="5962675"/>
              <a:ext cx="340856" cy="2123658"/>
            </a:xfrm>
            <a:prstGeom prst="rect">
              <a:avLst/>
            </a:prstGeom>
            <a:noFill/>
          </p:spPr>
          <p:txBody>
            <a:bodyPr wrap="square" rtlCol="0">
              <a:spAutoFit/>
            </a:bodyPr>
            <a:lstStyle/>
            <a:p>
              <a:r>
                <a:rPr lang="en-US" altLang="zh-CN" sz="1200" dirty="0">
                  <a:solidFill>
                    <a:schemeClr val="accent1">
                      <a:lumMod val="40000"/>
                      <a:lumOff val="60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00011001</a:t>
              </a:r>
              <a:r>
                <a:rPr lang="en-US" altLang="zh-CN" sz="1200" dirty="0">
                  <a:solidFill>
                    <a:schemeClr val="accent1">
                      <a:lumMod val="40000"/>
                      <a:lumOff val="60000"/>
                      <a:alpha val="30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0</a:t>
              </a:r>
              <a:r>
                <a:rPr lang="en-US" altLang="zh-CN" sz="1200" dirty="0">
                  <a:solidFill>
                    <a:schemeClr val="accent1">
                      <a:lumMod val="40000"/>
                      <a:lumOff val="60000"/>
                      <a:alpha val="20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0</a:t>
              </a:r>
              <a:r>
                <a:rPr lang="en-US" altLang="zh-CN" sz="1200" dirty="0">
                  <a:solidFill>
                    <a:schemeClr val="accent1">
                      <a:lumMod val="40000"/>
                      <a:lumOff val="60000"/>
                      <a:alpha val="10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1</a:t>
              </a:r>
              <a:endParaRPr lang="zh-CN" altLang="en-US" sz="1200" dirty="0">
                <a:solidFill>
                  <a:schemeClr val="accent1">
                    <a:lumMod val="40000"/>
                    <a:lumOff val="60000"/>
                    <a:alpha val="10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114" name="文本框 113">
              <a:extLst>
                <a:ext uri="{FF2B5EF4-FFF2-40B4-BE49-F238E27FC236}">
                  <a16:creationId xmlns:a16="http://schemas.microsoft.com/office/drawing/2014/main" id="{1C792380-27AB-0B24-0449-1FAE43C5462B}"/>
                </a:ext>
              </a:extLst>
            </p:cNvPr>
            <p:cNvSpPr txBox="1"/>
            <p:nvPr/>
          </p:nvSpPr>
          <p:spPr>
            <a:xfrm>
              <a:off x="3194940" y="5501010"/>
              <a:ext cx="340856" cy="2677656"/>
            </a:xfrm>
            <a:prstGeom prst="rect">
              <a:avLst/>
            </a:prstGeom>
            <a:noFill/>
          </p:spPr>
          <p:txBody>
            <a:bodyPr wrap="square" rtlCol="0">
              <a:spAutoFit/>
            </a:bodyPr>
            <a:lstStyle/>
            <a:p>
              <a:r>
                <a:rPr lang="en-US" altLang="zh-CN" sz="1050" dirty="0">
                  <a:solidFill>
                    <a:schemeClr val="accent1">
                      <a:lumMod val="40000"/>
                      <a:lumOff val="60000"/>
                      <a:alpha val="31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1</a:t>
              </a:r>
            </a:p>
            <a:p>
              <a:r>
                <a:rPr lang="en-US" altLang="zh-CN" sz="1050" dirty="0">
                  <a:solidFill>
                    <a:schemeClr val="accent1">
                      <a:lumMod val="40000"/>
                      <a:lumOff val="60000"/>
                      <a:alpha val="31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0</a:t>
              </a:r>
            </a:p>
            <a:p>
              <a:r>
                <a:rPr lang="en-US" altLang="zh-CN" sz="1050" dirty="0">
                  <a:solidFill>
                    <a:schemeClr val="accent1">
                      <a:lumMod val="40000"/>
                      <a:lumOff val="60000"/>
                      <a:alpha val="31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1</a:t>
              </a:r>
            </a:p>
            <a:p>
              <a:r>
                <a:rPr lang="en-US" altLang="zh-CN" sz="1050" dirty="0">
                  <a:solidFill>
                    <a:schemeClr val="accent1">
                      <a:lumMod val="40000"/>
                      <a:lumOff val="60000"/>
                      <a:alpha val="31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1</a:t>
              </a:r>
            </a:p>
            <a:p>
              <a:r>
                <a:rPr lang="en-US" altLang="zh-CN" sz="1050" dirty="0">
                  <a:solidFill>
                    <a:schemeClr val="accent1">
                      <a:lumMod val="40000"/>
                      <a:lumOff val="60000"/>
                      <a:alpha val="31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0</a:t>
              </a:r>
            </a:p>
            <a:p>
              <a:r>
                <a:rPr lang="en-US" altLang="zh-CN" sz="1050" dirty="0">
                  <a:solidFill>
                    <a:schemeClr val="accent1">
                      <a:lumMod val="40000"/>
                      <a:lumOff val="60000"/>
                      <a:alpha val="31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1</a:t>
              </a:r>
            </a:p>
            <a:p>
              <a:r>
                <a:rPr lang="en-US" altLang="zh-CN" sz="1050" dirty="0">
                  <a:solidFill>
                    <a:schemeClr val="accent1">
                      <a:lumMod val="40000"/>
                      <a:lumOff val="60000"/>
                      <a:alpha val="31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0</a:t>
              </a:r>
            </a:p>
            <a:p>
              <a:r>
                <a:rPr lang="en-US" altLang="zh-CN" sz="1050" dirty="0">
                  <a:solidFill>
                    <a:schemeClr val="accent1">
                      <a:lumMod val="40000"/>
                      <a:lumOff val="60000"/>
                      <a:alpha val="31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0</a:t>
              </a:r>
            </a:p>
            <a:p>
              <a:r>
                <a:rPr lang="en-US" altLang="zh-CN" sz="1050" dirty="0">
                  <a:solidFill>
                    <a:schemeClr val="accent1">
                      <a:lumMod val="40000"/>
                      <a:lumOff val="60000"/>
                      <a:alpha val="31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1</a:t>
              </a:r>
            </a:p>
            <a:p>
              <a:r>
                <a:rPr lang="en-US" altLang="zh-CN" sz="1050" dirty="0">
                  <a:solidFill>
                    <a:schemeClr val="accent1">
                      <a:lumMod val="40000"/>
                      <a:lumOff val="60000"/>
                      <a:alpha val="31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0</a:t>
              </a:r>
            </a:p>
            <a:p>
              <a:r>
                <a:rPr lang="en-US" altLang="zh-CN" sz="1050" dirty="0">
                  <a:solidFill>
                    <a:schemeClr val="accent1">
                      <a:lumMod val="40000"/>
                      <a:lumOff val="60000"/>
                      <a:alpha val="31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0</a:t>
              </a:r>
            </a:p>
            <a:p>
              <a:r>
                <a:rPr lang="en-US" altLang="zh-CN" sz="1050" dirty="0">
                  <a:solidFill>
                    <a:schemeClr val="accent1">
                      <a:lumMod val="40000"/>
                      <a:lumOff val="60000"/>
                      <a:alpha val="31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1</a:t>
              </a:r>
            </a:p>
            <a:p>
              <a:r>
                <a:rPr lang="en-US" altLang="zh-CN" sz="1050" dirty="0">
                  <a:solidFill>
                    <a:schemeClr val="accent1">
                      <a:lumMod val="40000"/>
                      <a:lumOff val="60000"/>
                      <a:alpha val="31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1</a:t>
              </a:r>
            </a:p>
            <a:p>
              <a:r>
                <a:rPr lang="en-US" altLang="zh-CN" sz="1050" dirty="0">
                  <a:solidFill>
                    <a:schemeClr val="accent1">
                      <a:lumMod val="40000"/>
                      <a:lumOff val="60000"/>
                      <a:alpha val="31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0</a:t>
              </a:r>
            </a:p>
            <a:p>
              <a:r>
                <a:rPr lang="en-US" altLang="zh-CN" sz="1050" dirty="0">
                  <a:solidFill>
                    <a:schemeClr val="accent1">
                      <a:lumMod val="40000"/>
                      <a:lumOff val="60000"/>
                      <a:alpha val="31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0</a:t>
              </a:r>
            </a:p>
            <a:p>
              <a:r>
                <a:rPr lang="en-US" altLang="zh-CN" sz="1050" dirty="0">
                  <a:solidFill>
                    <a:schemeClr val="accent1">
                      <a:lumMod val="40000"/>
                      <a:lumOff val="60000"/>
                      <a:alpha val="31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1</a:t>
              </a:r>
            </a:p>
          </p:txBody>
        </p:sp>
        <p:sp>
          <p:nvSpPr>
            <p:cNvPr id="115" name="文本框 114">
              <a:extLst>
                <a:ext uri="{FF2B5EF4-FFF2-40B4-BE49-F238E27FC236}">
                  <a16:creationId xmlns:a16="http://schemas.microsoft.com/office/drawing/2014/main" id="{112C7C16-4A6A-A798-E6D5-FFC56DE75587}"/>
                </a:ext>
              </a:extLst>
            </p:cNvPr>
            <p:cNvSpPr txBox="1"/>
            <p:nvPr/>
          </p:nvSpPr>
          <p:spPr>
            <a:xfrm>
              <a:off x="726481" y="6055008"/>
              <a:ext cx="340856" cy="1708160"/>
            </a:xfrm>
            <a:prstGeom prst="rect">
              <a:avLst/>
            </a:prstGeom>
            <a:noFill/>
          </p:spPr>
          <p:txBody>
            <a:bodyPr wrap="square" rtlCol="0">
              <a:spAutoFit/>
            </a:bodyPr>
            <a:lstStyle/>
            <a:p>
              <a:r>
                <a:rPr lang="en-US" altLang="zh-CN" sz="1050" dirty="0">
                  <a:solidFill>
                    <a:schemeClr val="accent1">
                      <a:lumMod val="40000"/>
                      <a:lumOff val="60000"/>
                      <a:alpha val="44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1</a:t>
              </a:r>
            </a:p>
            <a:p>
              <a:r>
                <a:rPr lang="en-US" altLang="zh-CN" sz="1050" dirty="0">
                  <a:solidFill>
                    <a:schemeClr val="accent1">
                      <a:lumMod val="40000"/>
                      <a:lumOff val="60000"/>
                      <a:alpha val="44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0</a:t>
              </a:r>
            </a:p>
            <a:p>
              <a:r>
                <a:rPr lang="en-US" altLang="zh-CN" sz="1050" dirty="0">
                  <a:solidFill>
                    <a:schemeClr val="accent1">
                      <a:lumMod val="40000"/>
                      <a:lumOff val="60000"/>
                      <a:alpha val="44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1</a:t>
              </a:r>
            </a:p>
            <a:p>
              <a:r>
                <a:rPr lang="en-US" altLang="zh-CN" sz="1050" dirty="0">
                  <a:solidFill>
                    <a:schemeClr val="accent1">
                      <a:lumMod val="40000"/>
                      <a:lumOff val="60000"/>
                      <a:alpha val="44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1</a:t>
              </a:r>
            </a:p>
            <a:p>
              <a:r>
                <a:rPr lang="en-US" altLang="zh-CN" sz="1050" dirty="0">
                  <a:solidFill>
                    <a:schemeClr val="accent1">
                      <a:lumMod val="40000"/>
                      <a:lumOff val="60000"/>
                      <a:alpha val="44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0</a:t>
              </a:r>
            </a:p>
            <a:p>
              <a:r>
                <a:rPr lang="en-US" altLang="zh-CN" sz="1050" dirty="0">
                  <a:solidFill>
                    <a:schemeClr val="accent1">
                      <a:lumMod val="40000"/>
                      <a:lumOff val="60000"/>
                      <a:alpha val="44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0</a:t>
              </a:r>
            </a:p>
            <a:p>
              <a:r>
                <a:rPr lang="en-US" altLang="zh-CN" sz="1050" dirty="0">
                  <a:solidFill>
                    <a:schemeClr val="accent1">
                      <a:lumMod val="40000"/>
                      <a:lumOff val="60000"/>
                      <a:alpha val="40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1</a:t>
              </a:r>
            </a:p>
            <a:p>
              <a:r>
                <a:rPr lang="en-US" altLang="zh-CN" sz="1050" dirty="0">
                  <a:solidFill>
                    <a:schemeClr val="accent1">
                      <a:lumMod val="40000"/>
                      <a:lumOff val="60000"/>
                      <a:alpha val="30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0</a:t>
              </a:r>
            </a:p>
            <a:p>
              <a:r>
                <a:rPr lang="en-US" altLang="zh-CN" sz="1050" dirty="0">
                  <a:solidFill>
                    <a:schemeClr val="accent1">
                      <a:lumMod val="40000"/>
                      <a:lumOff val="60000"/>
                      <a:alpha val="20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0</a:t>
              </a:r>
            </a:p>
            <a:p>
              <a:r>
                <a:rPr lang="en-US" altLang="zh-CN" sz="1050" dirty="0">
                  <a:solidFill>
                    <a:schemeClr val="accent1">
                      <a:lumMod val="40000"/>
                      <a:lumOff val="60000"/>
                      <a:alpha val="10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1</a:t>
              </a:r>
              <a:endParaRPr lang="zh-CN" altLang="en-US" sz="1050" dirty="0">
                <a:solidFill>
                  <a:schemeClr val="accent1">
                    <a:lumMod val="40000"/>
                    <a:lumOff val="60000"/>
                    <a:alpha val="10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116" name="文本框 115">
              <a:extLst>
                <a:ext uri="{FF2B5EF4-FFF2-40B4-BE49-F238E27FC236}">
                  <a16:creationId xmlns:a16="http://schemas.microsoft.com/office/drawing/2014/main" id="{42DCAB96-21AD-B305-FDEC-1E5877104D94}"/>
                </a:ext>
              </a:extLst>
            </p:cNvPr>
            <p:cNvSpPr txBox="1"/>
            <p:nvPr/>
          </p:nvSpPr>
          <p:spPr>
            <a:xfrm>
              <a:off x="1079118" y="5685676"/>
              <a:ext cx="340856" cy="2677656"/>
            </a:xfrm>
            <a:prstGeom prst="rect">
              <a:avLst/>
            </a:prstGeom>
            <a:noFill/>
          </p:spPr>
          <p:txBody>
            <a:bodyPr wrap="square" rtlCol="0">
              <a:spAutoFit/>
            </a:bodyPr>
            <a:lstStyle/>
            <a:p>
              <a:r>
                <a:rPr lang="en-US" altLang="zh-CN" sz="1200" dirty="0">
                  <a:solidFill>
                    <a:schemeClr val="accent1">
                      <a:lumMod val="40000"/>
                      <a:lumOff val="60000"/>
                      <a:alpha val="60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100100100</a:t>
              </a:r>
              <a:r>
                <a:rPr lang="en-US" altLang="zh-CN" sz="1200" dirty="0">
                  <a:solidFill>
                    <a:schemeClr val="accent1">
                      <a:lumMod val="40000"/>
                      <a:lumOff val="60000"/>
                      <a:alpha val="50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1</a:t>
              </a:r>
              <a:r>
                <a:rPr lang="en-US" altLang="zh-CN" sz="1200" dirty="0">
                  <a:solidFill>
                    <a:schemeClr val="accent1">
                      <a:lumMod val="40000"/>
                      <a:lumOff val="60000"/>
                      <a:alpha val="40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1</a:t>
              </a:r>
              <a:r>
                <a:rPr lang="en-US" altLang="zh-CN" sz="1200" dirty="0">
                  <a:solidFill>
                    <a:schemeClr val="accent1">
                      <a:lumMod val="40000"/>
                      <a:lumOff val="60000"/>
                      <a:alpha val="30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0</a:t>
              </a:r>
              <a:r>
                <a:rPr lang="en-US" altLang="zh-CN" sz="1200" dirty="0">
                  <a:solidFill>
                    <a:schemeClr val="accent1">
                      <a:lumMod val="40000"/>
                      <a:lumOff val="60000"/>
                      <a:alpha val="20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0</a:t>
              </a:r>
              <a:r>
                <a:rPr lang="en-US" altLang="zh-CN" sz="1200" dirty="0">
                  <a:solidFill>
                    <a:schemeClr val="accent1">
                      <a:lumMod val="40000"/>
                      <a:lumOff val="60000"/>
                      <a:alpha val="10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1</a:t>
              </a:r>
            </a:p>
          </p:txBody>
        </p:sp>
        <p:sp>
          <p:nvSpPr>
            <p:cNvPr id="117" name="文本框 116">
              <a:extLst>
                <a:ext uri="{FF2B5EF4-FFF2-40B4-BE49-F238E27FC236}">
                  <a16:creationId xmlns:a16="http://schemas.microsoft.com/office/drawing/2014/main" id="{7F5FB4CB-8135-BDD8-87D9-5873E2899CDB}"/>
                </a:ext>
              </a:extLst>
            </p:cNvPr>
            <p:cNvSpPr txBox="1"/>
            <p:nvPr/>
          </p:nvSpPr>
          <p:spPr>
            <a:xfrm>
              <a:off x="1431755" y="5962675"/>
              <a:ext cx="340856" cy="2462213"/>
            </a:xfrm>
            <a:prstGeom prst="rect">
              <a:avLst/>
            </a:prstGeom>
            <a:noFill/>
          </p:spPr>
          <p:txBody>
            <a:bodyPr wrap="square" rtlCol="0">
              <a:spAutoFit/>
            </a:bodyPr>
            <a:lstStyle/>
            <a:p>
              <a:r>
                <a:rPr lang="en-US" altLang="zh-CN" sz="1400" dirty="0">
                  <a:solidFill>
                    <a:schemeClr val="accent1">
                      <a:lumMod val="40000"/>
                      <a:lumOff val="60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000110</a:t>
              </a:r>
              <a:r>
                <a:rPr lang="en-US" altLang="zh-CN" sz="1400" dirty="0">
                  <a:solidFill>
                    <a:schemeClr val="accent1">
                      <a:lumMod val="40000"/>
                      <a:lumOff val="60000"/>
                      <a:alpha val="50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0</a:t>
              </a:r>
              <a:r>
                <a:rPr lang="en-US" altLang="zh-CN" sz="1400" dirty="0">
                  <a:solidFill>
                    <a:schemeClr val="accent1">
                      <a:lumMod val="40000"/>
                      <a:lumOff val="60000"/>
                      <a:alpha val="40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1</a:t>
              </a:r>
              <a:r>
                <a:rPr lang="en-US" altLang="zh-CN" sz="1400" dirty="0">
                  <a:solidFill>
                    <a:schemeClr val="accent1">
                      <a:lumMod val="40000"/>
                      <a:lumOff val="60000"/>
                      <a:alpha val="30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0</a:t>
              </a:r>
              <a:r>
                <a:rPr lang="en-US" altLang="zh-CN" sz="1400" dirty="0">
                  <a:solidFill>
                    <a:schemeClr val="accent1">
                      <a:lumMod val="40000"/>
                      <a:lumOff val="60000"/>
                      <a:alpha val="20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0</a:t>
              </a:r>
              <a:r>
                <a:rPr lang="en-US" altLang="zh-CN" sz="1400" dirty="0">
                  <a:solidFill>
                    <a:schemeClr val="accent1">
                      <a:lumMod val="40000"/>
                      <a:lumOff val="60000"/>
                      <a:alpha val="10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1</a:t>
              </a:r>
              <a:endParaRPr lang="zh-CN" altLang="en-US" sz="1400" dirty="0">
                <a:solidFill>
                  <a:schemeClr val="accent1">
                    <a:lumMod val="40000"/>
                    <a:lumOff val="60000"/>
                    <a:alpha val="10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118" name="文本框 117">
              <a:extLst>
                <a:ext uri="{FF2B5EF4-FFF2-40B4-BE49-F238E27FC236}">
                  <a16:creationId xmlns:a16="http://schemas.microsoft.com/office/drawing/2014/main" id="{1D64173E-DDBB-14CE-F90F-EC57D236FC30}"/>
                </a:ext>
              </a:extLst>
            </p:cNvPr>
            <p:cNvSpPr txBox="1"/>
            <p:nvPr/>
          </p:nvSpPr>
          <p:spPr>
            <a:xfrm>
              <a:off x="1784392" y="5501010"/>
              <a:ext cx="340856" cy="2677656"/>
            </a:xfrm>
            <a:prstGeom prst="rect">
              <a:avLst/>
            </a:prstGeom>
            <a:noFill/>
          </p:spPr>
          <p:txBody>
            <a:bodyPr wrap="square" rtlCol="0">
              <a:spAutoFit/>
            </a:bodyPr>
            <a:lstStyle/>
            <a:p>
              <a:r>
                <a:rPr lang="en-US" altLang="zh-CN" sz="1050" dirty="0">
                  <a:solidFill>
                    <a:schemeClr val="accent1">
                      <a:lumMod val="40000"/>
                      <a:lumOff val="60000"/>
                      <a:alpha val="27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1</a:t>
              </a:r>
            </a:p>
            <a:p>
              <a:r>
                <a:rPr lang="en-US" altLang="zh-CN" sz="1050" dirty="0">
                  <a:solidFill>
                    <a:schemeClr val="accent1">
                      <a:lumMod val="40000"/>
                      <a:lumOff val="60000"/>
                      <a:alpha val="27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0</a:t>
              </a:r>
            </a:p>
            <a:p>
              <a:r>
                <a:rPr lang="en-US" altLang="zh-CN" sz="1050" dirty="0">
                  <a:solidFill>
                    <a:schemeClr val="accent1">
                      <a:lumMod val="40000"/>
                      <a:lumOff val="60000"/>
                      <a:alpha val="27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1</a:t>
              </a:r>
            </a:p>
            <a:p>
              <a:r>
                <a:rPr lang="en-US" altLang="zh-CN" sz="1050" dirty="0">
                  <a:solidFill>
                    <a:schemeClr val="accent1">
                      <a:lumMod val="40000"/>
                      <a:lumOff val="60000"/>
                      <a:alpha val="27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1</a:t>
              </a:r>
            </a:p>
            <a:p>
              <a:r>
                <a:rPr lang="en-US" altLang="zh-CN" sz="1050" dirty="0">
                  <a:solidFill>
                    <a:schemeClr val="accent1">
                      <a:lumMod val="40000"/>
                      <a:lumOff val="60000"/>
                      <a:alpha val="27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0</a:t>
              </a:r>
            </a:p>
            <a:p>
              <a:r>
                <a:rPr lang="en-US" altLang="zh-CN" sz="1050" dirty="0">
                  <a:solidFill>
                    <a:schemeClr val="accent1">
                      <a:lumMod val="40000"/>
                      <a:lumOff val="60000"/>
                      <a:alpha val="27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1</a:t>
              </a:r>
            </a:p>
            <a:p>
              <a:r>
                <a:rPr lang="en-US" altLang="zh-CN" sz="1050" dirty="0">
                  <a:solidFill>
                    <a:schemeClr val="accent1">
                      <a:lumMod val="40000"/>
                      <a:lumOff val="60000"/>
                      <a:alpha val="27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0</a:t>
              </a:r>
            </a:p>
            <a:p>
              <a:r>
                <a:rPr lang="en-US" altLang="zh-CN" sz="1050" dirty="0">
                  <a:solidFill>
                    <a:schemeClr val="accent1">
                      <a:lumMod val="40000"/>
                      <a:lumOff val="60000"/>
                      <a:alpha val="27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0</a:t>
              </a:r>
            </a:p>
            <a:p>
              <a:r>
                <a:rPr lang="en-US" altLang="zh-CN" sz="1050" dirty="0">
                  <a:solidFill>
                    <a:schemeClr val="accent1">
                      <a:lumMod val="40000"/>
                      <a:lumOff val="60000"/>
                      <a:alpha val="27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1</a:t>
              </a:r>
            </a:p>
            <a:p>
              <a:r>
                <a:rPr lang="en-US" altLang="zh-CN" sz="1050" dirty="0">
                  <a:solidFill>
                    <a:schemeClr val="accent1">
                      <a:lumMod val="40000"/>
                      <a:lumOff val="60000"/>
                      <a:alpha val="27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0</a:t>
              </a:r>
            </a:p>
            <a:p>
              <a:r>
                <a:rPr lang="en-US" altLang="zh-CN" sz="1050" dirty="0">
                  <a:solidFill>
                    <a:schemeClr val="accent1">
                      <a:lumMod val="40000"/>
                      <a:lumOff val="60000"/>
                      <a:alpha val="27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0</a:t>
              </a:r>
            </a:p>
            <a:p>
              <a:r>
                <a:rPr lang="en-US" altLang="zh-CN" sz="1050" dirty="0">
                  <a:solidFill>
                    <a:schemeClr val="accent1">
                      <a:lumMod val="40000"/>
                      <a:lumOff val="60000"/>
                      <a:alpha val="27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1</a:t>
              </a:r>
            </a:p>
            <a:p>
              <a:r>
                <a:rPr lang="en-US" altLang="zh-CN" sz="1050" dirty="0">
                  <a:solidFill>
                    <a:schemeClr val="accent1">
                      <a:lumMod val="40000"/>
                      <a:lumOff val="60000"/>
                      <a:alpha val="19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1</a:t>
              </a:r>
            </a:p>
            <a:p>
              <a:r>
                <a:rPr lang="en-US" altLang="zh-CN" sz="1050" dirty="0">
                  <a:solidFill>
                    <a:schemeClr val="accent1">
                      <a:lumMod val="40000"/>
                      <a:lumOff val="60000"/>
                      <a:alpha val="1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0</a:t>
              </a:r>
            </a:p>
            <a:p>
              <a:r>
                <a:rPr lang="en-US" altLang="zh-CN" sz="1050" dirty="0">
                  <a:solidFill>
                    <a:schemeClr val="accent1">
                      <a:lumMod val="40000"/>
                      <a:lumOff val="60000"/>
                      <a:alpha val="8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0</a:t>
              </a:r>
            </a:p>
            <a:p>
              <a:r>
                <a:rPr lang="en-US" altLang="zh-CN" sz="1050" dirty="0">
                  <a:solidFill>
                    <a:schemeClr val="accent1">
                      <a:lumMod val="40000"/>
                      <a:lumOff val="60000"/>
                      <a:alpha val="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1</a:t>
              </a:r>
            </a:p>
          </p:txBody>
        </p:sp>
      </p:grpSp>
      <p:grpSp>
        <p:nvGrpSpPr>
          <p:cNvPr id="119" name="组合 118">
            <a:extLst>
              <a:ext uri="{FF2B5EF4-FFF2-40B4-BE49-F238E27FC236}">
                <a16:creationId xmlns:a16="http://schemas.microsoft.com/office/drawing/2014/main" id="{994F7B79-7C61-B921-1ABE-C9F5DA906FF1}"/>
              </a:ext>
            </a:extLst>
          </p:cNvPr>
          <p:cNvGrpSpPr/>
          <p:nvPr/>
        </p:nvGrpSpPr>
        <p:grpSpPr>
          <a:xfrm>
            <a:off x="9640193" y="3224673"/>
            <a:ext cx="2456678" cy="3043694"/>
            <a:chOff x="6326682" y="3438033"/>
            <a:chExt cx="2456678" cy="3043694"/>
          </a:xfrm>
          <a:scene3d>
            <a:camera prst="orthographicFront">
              <a:rot lat="20399999" lon="0" rev="0"/>
            </a:camera>
            <a:lightRig rig="threePt" dir="t"/>
          </a:scene3d>
        </p:grpSpPr>
        <p:sp>
          <p:nvSpPr>
            <p:cNvPr id="120" name="文本框 119">
              <a:extLst>
                <a:ext uri="{FF2B5EF4-FFF2-40B4-BE49-F238E27FC236}">
                  <a16:creationId xmlns:a16="http://schemas.microsoft.com/office/drawing/2014/main" id="{B561209B-33FE-81C5-9BF0-E8C72875D557}"/>
                </a:ext>
              </a:extLst>
            </p:cNvPr>
            <p:cNvSpPr txBox="1"/>
            <p:nvPr/>
          </p:nvSpPr>
          <p:spPr>
            <a:xfrm>
              <a:off x="7737230" y="3992031"/>
              <a:ext cx="340856" cy="2246769"/>
            </a:xfrm>
            <a:prstGeom prst="rect">
              <a:avLst/>
            </a:prstGeom>
            <a:noFill/>
          </p:spPr>
          <p:txBody>
            <a:bodyPr wrap="square" rtlCol="0">
              <a:spAutoFit/>
            </a:bodyPr>
            <a:lstStyle/>
            <a:p>
              <a:r>
                <a:rPr lang="en-US" altLang="zh-CN" sz="1400" dirty="0">
                  <a:solidFill>
                    <a:schemeClr val="accent1">
                      <a:lumMod val="40000"/>
                      <a:lumOff val="60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10110</a:t>
              </a:r>
              <a:r>
                <a:rPr lang="en-US" altLang="zh-CN" sz="1400" dirty="0">
                  <a:solidFill>
                    <a:schemeClr val="accent1">
                      <a:lumMod val="40000"/>
                      <a:lumOff val="60000"/>
                      <a:alpha val="50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0</a:t>
              </a:r>
              <a:r>
                <a:rPr lang="en-US" altLang="zh-CN" sz="1400" dirty="0">
                  <a:solidFill>
                    <a:schemeClr val="accent1">
                      <a:lumMod val="40000"/>
                      <a:lumOff val="60000"/>
                      <a:alpha val="40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1</a:t>
              </a:r>
              <a:r>
                <a:rPr lang="en-US" altLang="zh-CN" sz="1400" dirty="0">
                  <a:solidFill>
                    <a:schemeClr val="accent1">
                      <a:lumMod val="40000"/>
                      <a:lumOff val="60000"/>
                      <a:alpha val="30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0</a:t>
              </a:r>
              <a:r>
                <a:rPr lang="en-US" altLang="zh-CN" sz="1400" dirty="0">
                  <a:solidFill>
                    <a:schemeClr val="accent1">
                      <a:lumMod val="40000"/>
                      <a:lumOff val="60000"/>
                      <a:alpha val="20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0</a:t>
              </a:r>
              <a:r>
                <a:rPr lang="en-US" altLang="zh-CN" sz="1400" dirty="0">
                  <a:solidFill>
                    <a:schemeClr val="accent1">
                      <a:lumMod val="40000"/>
                      <a:lumOff val="60000"/>
                      <a:alpha val="10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1</a:t>
              </a:r>
              <a:endParaRPr lang="zh-CN" altLang="en-US" sz="1400" dirty="0">
                <a:solidFill>
                  <a:schemeClr val="accent1">
                    <a:lumMod val="40000"/>
                    <a:lumOff val="60000"/>
                    <a:alpha val="10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121" name="文本框 120">
              <a:extLst>
                <a:ext uri="{FF2B5EF4-FFF2-40B4-BE49-F238E27FC236}">
                  <a16:creationId xmlns:a16="http://schemas.microsoft.com/office/drawing/2014/main" id="{7DAC141B-9D6E-406E-2094-71B13FDBE0CE}"/>
                </a:ext>
              </a:extLst>
            </p:cNvPr>
            <p:cNvSpPr txBox="1"/>
            <p:nvPr/>
          </p:nvSpPr>
          <p:spPr>
            <a:xfrm>
              <a:off x="8242267" y="3622699"/>
              <a:ext cx="340856" cy="2677656"/>
            </a:xfrm>
            <a:prstGeom prst="rect">
              <a:avLst/>
            </a:prstGeom>
            <a:noFill/>
          </p:spPr>
          <p:txBody>
            <a:bodyPr wrap="square" rtlCol="0">
              <a:spAutoFit/>
            </a:bodyPr>
            <a:lstStyle/>
            <a:p>
              <a:r>
                <a:rPr lang="en-US" altLang="zh-CN" sz="1200" dirty="0">
                  <a:solidFill>
                    <a:schemeClr val="accent1">
                      <a:lumMod val="40000"/>
                      <a:lumOff val="60000"/>
                      <a:alpha val="60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100100100</a:t>
              </a:r>
              <a:r>
                <a:rPr lang="en-US" altLang="zh-CN" sz="1200" dirty="0">
                  <a:solidFill>
                    <a:schemeClr val="accent1">
                      <a:lumMod val="40000"/>
                      <a:lumOff val="60000"/>
                      <a:alpha val="30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1</a:t>
              </a:r>
              <a:r>
                <a:rPr lang="en-US" altLang="zh-CN" sz="1200" dirty="0">
                  <a:solidFill>
                    <a:schemeClr val="accent1">
                      <a:lumMod val="40000"/>
                      <a:lumOff val="60000"/>
                      <a:alpha val="2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1</a:t>
              </a:r>
              <a:r>
                <a:rPr lang="en-US" altLang="zh-CN" sz="1200" dirty="0">
                  <a:solidFill>
                    <a:schemeClr val="accent1">
                      <a:lumMod val="40000"/>
                      <a:lumOff val="60000"/>
                      <a:alpha val="20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0</a:t>
              </a:r>
              <a:r>
                <a:rPr lang="en-US" altLang="zh-CN" sz="1200" dirty="0">
                  <a:solidFill>
                    <a:schemeClr val="accent1">
                      <a:lumMod val="40000"/>
                      <a:lumOff val="60000"/>
                      <a:alpha val="10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0</a:t>
              </a:r>
              <a:r>
                <a:rPr lang="en-US" altLang="zh-CN" sz="1200" dirty="0">
                  <a:solidFill>
                    <a:schemeClr val="accent1">
                      <a:lumMod val="40000"/>
                      <a:lumOff val="60000"/>
                      <a:alpha val="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1</a:t>
              </a:r>
            </a:p>
          </p:txBody>
        </p:sp>
        <p:sp>
          <p:nvSpPr>
            <p:cNvPr id="122" name="文本框 121">
              <a:extLst>
                <a:ext uri="{FF2B5EF4-FFF2-40B4-BE49-F238E27FC236}">
                  <a16:creationId xmlns:a16="http://schemas.microsoft.com/office/drawing/2014/main" id="{EB205CFF-D30C-3B57-5845-75790057B117}"/>
                </a:ext>
              </a:extLst>
            </p:cNvPr>
            <p:cNvSpPr txBox="1"/>
            <p:nvPr/>
          </p:nvSpPr>
          <p:spPr>
            <a:xfrm>
              <a:off x="8442504" y="3899698"/>
              <a:ext cx="340856" cy="2123658"/>
            </a:xfrm>
            <a:prstGeom prst="rect">
              <a:avLst/>
            </a:prstGeom>
            <a:noFill/>
          </p:spPr>
          <p:txBody>
            <a:bodyPr wrap="square" rtlCol="0">
              <a:spAutoFit/>
            </a:bodyPr>
            <a:lstStyle/>
            <a:p>
              <a:r>
                <a:rPr lang="en-US" altLang="zh-CN" sz="1200" dirty="0">
                  <a:solidFill>
                    <a:schemeClr val="accent1">
                      <a:lumMod val="40000"/>
                      <a:lumOff val="60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00011001</a:t>
              </a:r>
              <a:r>
                <a:rPr lang="en-US" altLang="zh-CN" sz="1200" dirty="0">
                  <a:solidFill>
                    <a:schemeClr val="accent1">
                      <a:lumMod val="40000"/>
                      <a:lumOff val="60000"/>
                      <a:alpha val="30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0</a:t>
              </a:r>
              <a:r>
                <a:rPr lang="en-US" altLang="zh-CN" sz="1200" dirty="0">
                  <a:solidFill>
                    <a:schemeClr val="accent1">
                      <a:lumMod val="40000"/>
                      <a:lumOff val="60000"/>
                      <a:alpha val="20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0</a:t>
              </a:r>
              <a:r>
                <a:rPr lang="en-US" altLang="zh-CN" sz="1200" dirty="0">
                  <a:solidFill>
                    <a:schemeClr val="accent1">
                      <a:lumMod val="40000"/>
                      <a:lumOff val="60000"/>
                      <a:alpha val="10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1</a:t>
              </a:r>
              <a:endParaRPr lang="zh-CN" altLang="en-US" sz="1200" dirty="0">
                <a:solidFill>
                  <a:schemeClr val="accent1">
                    <a:lumMod val="40000"/>
                    <a:lumOff val="60000"/>
                    <a:alpha val="10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123" name="文本框 122">
              <a:extLst>
                <a:ext uri="{FF2B5EF4-FFF2-40B4-BE49-F238E27FC236}">
                  <a16:creationId xmlns:a16="http://schemas.microsoft.com/office/drawing/2014/main" id="{6DA7C902-C612-E8DD-D845-4D393DB694C0}"/>
                </a:ext>
              </a:extLst>
            </p:cNvPr>
            <p:cNvSpPr txBox="1"/>
            <p:nvPr/>
          </p:nvSpPr>
          <p:spPr>
            <a:xfrm>
              <a:off x="6326682" y="3992031"/>
              <a:ext cx="340856" cy="1708160"/>
            </a:xfrm>
            <a:prstGeom prst="rect">
              <a:avLst/>
            </a:prstGeom>
            <a:noFill/>
          </p:spPr>
          <p:txBody>
            <a:bodyPr wrap="square" rtlCol="0">
              <a:spAutoFit/>
            </a:bodyPr>
            <a:lstStyle/>
            <a:p>
              <a:r>
                <a:rPr lang="en-US" altLang="zh-CN" sz="1050" dirty="0">
                  <a:solidFill>
                    <a:schemeClr val="accent1">
                      <a:lumMod val="40000"/>
                      <a:lumOff val="60000"/>
                      <a:alpha val="44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1</a:t>
              </a:r>
            </a:p>
            <a:p>
              <a:r>
                <a:rPr lang="en-US" altLang="zh-CN" sz="1050" dirty="0">
                  <a:solidFill>
                    <a:schemeClr val="accent1">
                      <a:lumMod val="40000"/>
                      <a:lumOff val="60000"/>
                      <a:alpha val="44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0</a:t>
              </a:r>
            </a:p>
            <a:p>
              <a:r>
                <a:rPr lang="en-US" altLang="zh-CN" sz="1050" dirty="0">
                  <a:solidFill>
                    <a:schemeClr val="accent1">
                      <a:lumMod val="40000"/>
                      <a:lumOff val="60000"/>
                      <a:alpha val="44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1</a:t>
              </a:r>
            </a:p>
            <a:p>
              <a:r>
                <a:rPr lang="en-US" altLang="zh-CN" sz="1050" dirty="0">
                  <a:solidFill>
                    <a:schemeClr val="accent1">
                      <a:lumMod val="40000"/>
                      <a:lumOff val="60000"/>
                      <a:alpha val="44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1</a:t>
              </a:r>
            </a:p>
            <a:p>
              <a:r>
                <a:rPr lang="en-US" altLang="zh-CN" sz="1050" dirty="0">
                  <a:solidFill>
                    <a:schemeClr val="accent1">
                      <a:lumMod val="40000"/>
                      <a:lumOff val="60000"/>
                      <a:alpha val="44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0</a:t>
              </a:r>
            </a:p>
            <a:p>
              <a:r>
                <a:rPr lang="en-US" altLang="zh-CN" sz="1050" dirty="0">
                  <a:solidFill>
                    <a:schemeClr val="accent1">
                      <a:lumMod val="40000"/>
                      <a:lumOff val="60000"/>
                      <a:alpha val="44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0</a:t>
              </a:r>
            </a:p>
            <a:p>
              <a:r>
                <a:rPr lang="en-US" altLang="zh-CN" sz="1050" dirty="0">
                  <a:solidFill>
                    <a:schemeClr val="accent1">
                      <a:lumMod val="40000"/>
                      <a:lumOff val="60000"/>
                      <a:alpha val="40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1</a:t>
              </a:r>
            </a:p>
            <a:p>
              <a:r>
                <a:rPr lang="en-US" altLang="zh-CN" sz="1050" dirty="0">
                  <a:solidFill>
                    <a:schemeClr val="accent1">
                      <a:lumMod val="40000"/>
                      <a:lumOff val="60000"/>
                      <a:alpha val="30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0</a:t>
              </a:r>
            </a:p>
            <a:p>
              <a:r>
                <a:rPr lang="en-US" altLang="zh-CN" sz="1050" dirty="0">
                  <a:solidFill>
                    <a:schemeClr val="accent1">
                      <a:lumMod val="40000"/>
                      <a:lumOff val="60000"/>
                      <a:alpha val="20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0</a:t>
              </a:r>
            </a:p>
            <a:p>
              <a:r>
                <a:rPr lang="en-US" altLang="zh-CN" sz="1050" dirty="0">
                  <a:solidFill>
                    <a:schemeClr val="accent1">
                      <a:lumMod val="40000"/>
                      <a:lumOff val="60000"/>
                      <a:alpha val="10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1</a:t>
              </a:r>
              <a:endParaRPr lang="zh-CN" altLang="en-US" sz="1050" dirty="0">
                <a:solidFill>
                  <a:schemeClr val="accent1">
                    <a:lumMod val="40000"/>
                    <a:lumOff val="60000"/>
                    <a:alpha val="10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124" name="文本框 123">
              <a:extLst>
                <a:ext uri="{FF2B5EF4-FFF2-40B4-BE49-F238E27FC236}">
                  <a16:creationId xmlns:a16="http://schemas.microsoft.com/office/drawing/2014/main" id="{12A2CA70-7A3E-FE3F-13B2-40B95D5F0740}"/>
                </a:ext>
              </a:extLst>
            </p:cNvPr>
            <p:cNvSpPr txBox="1"/>
            <p:nvPr/>
          </p:nvSpPr>
          <p:spPr>
            <a:xfrm>
              <a:off x="7597953" y="3438033"/>
              <a:ext cx="340856" cy="2677656"/>
            </a:xfrm>
            <a:prstGeom prst="rect">
              <a:avLst/>
            </a:prstGeom>
            <a:noFill/>
          </p:spPr>
          <p:txBody>
            <a:bodyPr wrap="square" rtlCol="0">
              <a:spAutoFit/>
            </a:bodyPr>
            <a:lstStyle/>
            <a:p>
              <a:r>
                <a:rPr lang="en-US" altLang="zh-CN" sz="1050" dirty="0">
                  <a:solidFill>
                    <a:schemeClr val="accent1">
                      <a:lumMod val="40000"/>
                      <a:lumOff val="60000"/>
                      <a:alpha val="27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1</a:t>
              </a:r>
            </a:p>
            <a:p>
              <a:r>
                <a:rPr lang="en-US" altLang="zh-CN" sz="1050" dirty="0">
                  <a:solidFill>
                    <a:schemeClr val="accent1">
                      <a:lumMod val="40000"/>
                      <a:lumOff val="60000"/>
                      <a:alpha val="27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0</a:t>
              </a:r>
            </a:p>
            <a:p>
              <a:r>
                <a:rPr lang="en-US" altLang="zh-CN" sz="1050" dirty="0">
                  <a:solidFill>
                    <a:schemeClr val="accent1">
                      <a:lumMod val="40000"/>
                      <a:lumOff val="60000"/>
                      <a:alpha val="27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1</a:t>
              </a:r>
            </a:p>
            <a:p>
              <a:r>
                <a:rPr lang="en-US" altLang="zh-CN" sz="1050" dirty="0">
                  <a:solidFill>
                    <a:schemeClr val="accent1">
                      <a:lumMod val="40000"/>
                      <a:lumOff val="60000"/>
                      <a:alpha val="27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1</a:t>
              </a:r>
            </a:p>
            <a:p>
              <a:r>
                <a:rPr lang="en-US" altLang="zh-CN" sz="1050" dirty="0">
                  <a:solidFill>
                    <a:schemeClr val="accent1">
                      <a:lumMod val="40000"/>
                      <a:lumOff val="60000"/>
                      <a:alpha val="27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0</a:t>
              </a:r>
            </a:p>
            <a:p>
              <a:r>
                <a:rPr lang="en-US" altLang="zh-CN" sz="1050" dirty="0">
                  <a:solidFill>
                    <a:schemeClr val="accent1">
                      <a:lumMod val="40000"/>
                      <a:lumOff val="60000"/>
                      <a:alpha val="27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1</a:t>
              </a:r>
            </a:p>
            <a:p>
              <a:r>
                <a:rPr lang="en-US" altLang="zh-CN" sz="1050" dirty="0">
                  <a:solidFill>
                    <a:schemeClr val="accent1">
                      <a:lumMod val="40000"/>
                      <a:lumOff val="60000"/>
                      <a:alpha val="27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0</a:t>
              </a:r>
            </a:p>
            <a:p>
              <a:r>
                <a:rPr lang="en-US" altLang="zh-CN" sz="1050" dirty="0">
                  <a:solidFill>
                    <a:schemeClr val="accent1">
                      <a:lumMod val="40000"/>
                      <a:lumOff val="60000"/>
                      <a:alpha val="27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0</a:t>
              </a:r>
            </a:p>
            <a:p>
              <a:r>
                <a:rPr lang="en-US" altLang="zh-CN" sz="1050" dirty="0">
                  <a:solidFill>
                    <a:schemeClr val="accent1">
                      <a:lumMod val="40000"/>
                      <a:lumOff val="60000"/>
                      <a:alpha val="27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1</a:t>
              </a:r>
            </a:p>
            <a:p>
              <a:r>
                <a:rPr lang="en-US" altLang="zh-CN" sz="1050" dirty="0">
                  <a:solidFill>
                    <a:schemeClr val="accent1">
                      <a:lumMod val="40000"/>
                      <a:lumOff val="60000"/>
                      <a:alpha val="27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0</a:t>
              </a:r>
            </a:p>
            <a:p>
              <a:r>
                <a:rPr lang="en-US" altLang="zh-CN" sz="1050" dirty="0">
                  <a:solidFill>
                    <a:schemeClr val="accent1">
                      <a:lumMod val="40000"/>
                      <a:lumOff val="60000"/>
                      <a:alpha val="27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0</a:t>
              </a:r>
            </a:p>
            <a:p>
              <a:r>
                <a:rPr lang="en-US" altLang="zh-CN" sz="1050" dirty="0">
                  <a:solidFill>
                    <a:schemeClr val="accent1">
                      <a:lumMod val="40000"/>
                      <a:lumOff val="60000"/>
                      <a:alpha val="27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1</a:t>
              </a:r>
            </a:p>
            <a:p>
              <a:r>
                <a:rPr lang="en-US" altLang="zh-CN" sz="1050" dirty="0">
                  <a:solidFill>
                    <a:schemeClr val="accent1">
                      <a:lumMod val="40000"/>
                      <a:lumOff val="60000"/>
                      <a:alpha val="19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1</a:t>
              </a:r>
            </a:p>
            <a:p>
              <a:r>
                <a:rPr lang="en-US" altLang="zh-CN" sz="1050" dirty="0">
                  <a:solidFill>
                    <a:schemeClr val="accent1">
                      <a:lumMod val="40000"/>
                      <a:lumOff val="60000"/>
                      <a:alpha val="1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0</a:t>
              </a:r>
            </a:p>
            <a:p>
              <a:r>
                <a:rPr lang="en-US" altLang="zh-CN" sz="1050" dirty="0">
                  <a:solidFill>
                    <a:schemeClr val="accent1">
                      <a:lumMod val="40000"/>
                      <a:lumOff val="60000"/>
                      <a:alpha val="8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0</a:t>
              </a:r>
            </a:p>
            <a:p>
              <a:r>
                <a:rPr lang="en-US" altLang="zh-CN" sz="1050" dirty="0">
                  <a:solidFill>
                    <a:schemeClr val="accent1">
                      <a:lumMod val="40000"/>
                      <a:lumOff val="60000"/>
                      <a:alpha val="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1</a:t>
              </a:r>
            </a:p>
          </p:txBody>
        </p:sp>
        <p:grpSp>
          <p:nvGrpSpPr>
            <p:cNvPr id="125" name="组合 124">
              <a:extLst>
                <a:ext uri="{FF2B5EF4-FFF2-40B4-BE49-F238E27FC236}">
                  <a16:creationId xmlns:a16="http://schemas.microsoft.com/office/drawing/2014/main" id="{765E67B3-6FCE-BEB9-46B4-E862C4DF7EAF}"/>
                </a:ext>
              </a:extLst>
            </p:cNvPr>
            <p:cNvGrpSpPr/>
            <p:nvPr/>
          </p:nvGrpSpPr>
          <p:grpSpPr>
            <a:xfrm>
              <a:off x="6715235" y="3929971"/>
              <a:ext cx="340856" cy="2115299"/>
              <a:chOff x="6685924" y="3622699"/>
              <a:chExt cx="340856" cy="2115299"/>
            </a:xfrm>
          </p:grpSpPr>
          <p:sp>
            <p:nvSpPr>
              <p:cNvPr id="131" name="文本框 130">
                <a:extLst>
                  <a:ext uri="{FF2B5EF4-FFF2-40B4-BE49-F238E27FC236}">
                    <a16:creationId xmlns:a16="http://schemas.microsoft.com/office/drawing/2014/main" id="{7E92E14C-04C9-4BB6-46AE-E66DAB81915F}"/>
                  </a:ext>
                </a:extLst>
              </p:cNvPr>
              <p:cNvSpPr txBox="1"/>
              <p:nvPr/>
            </p:nvSpPr>
            <p:spPr>
              <a:xfrm>
                <a:off x="6685924" y="3622699"/>
                <a:ext cx="340856" cy="830997"/>
              </a:xfrm>
              <a:prstGeom prst="rect">
                <a:avLst/>
              </a:prstGeom>
              <a:noFill/>
            </p:spPr>
            <p:txBody>
              <a:bodyPr wrap="square" rtlCol="0">
                <a:spAutoFit/>
              </a:bodyPr>
              <a:lstStyle/>
              <a:p>
                <a:r>
                  <a:rPr lang="en-US" altLang="zh-CN" sz="1200" dirty="0">
                    <a:solidFill>
                      <a:schemeClr val="accent1">
                        <a:lumMod val="40000"/>
                        <a:lumOff val="60000"/>
                        <a:alpha val="60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1001</a:t>
                </a:r>
                <a:endParaRPr lang="en-US" altLang="zh-CN" sz="1200" dirty="0">
                  <a:solidFill>
                    <a:schemeClr val="accent1">
                      <a:lumMod val="40000"/>
                      <a:lumOff val="60000"/>
                      <a:alpha val="10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132" name="文本框 131">
                <a:extLst>
                  <a:ext uri="{FF2B5EF4-FFF2-40B4-BE49-F238E27FC236}">
                    <a16:creationId xmlns:a16="http://schemas.microsoft.com/office/drawing/2014/main" id="{0D5FB290-5AEC-CD27-453D-50E0EF954674}"/>
                  </a:ext>
                </a:extLst>
              </p:cNvPr>
              <p:cNvSpPr txBox="1"/>
              <p:nvPr/>
            </p:nvSpPr>
            <p:spPr>
              <a:xfrm>
                <a:off x="6685924" y="4537669"/>
                <a:ext cx="340856" cy="1200329"/>
              </a:xfrm>
              <a:prstGeom prst="rect">
                <a:avLst/>
              </a:prstGeom>
              <a:noFill/>
            </p:spPr>
            <p:txBody>
              <a:bodyPr wrap="square" rtlCol="0">
                <a:spAutoFit/>
              </a:bodyPr>
              <a:lstStyle/>
              <a:p>
                <a:r>
                  <a:rPr lang="en-US" altLang="zh-CN" sz="1200" dirty="0">
                    <a:solidFill>
                      <a:schemeClr val="accent1">
                        <a:lumMod val="40000"/>
                        <a:lumOff val="60000"/>
                        <a:alpha val="60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0</a:t>
                </a:r>
                <a:r>
                  <a:rPr lang="en-US" altLang="zh-CN" sz="1200" dirty="0">
                    <a:solidFill>
                      <a:schemeClr val="accent1">
                        <a:lumMod val="40000"/>
                        <a:lumOff val="60000"/>
                        <a:alpha val="50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1</a:t>
                </a:r>
                <a:r>
                  <a:rPr lang="en-US" altLang="zh-CN" sz="1200" dirty="0">
                    <a:solidFill>
                      <a:schemeClr val="accent1">
                        <a:lumMod val="40000"/>
                        <a:lumOff val="60000"/>
                        <a:alpha val="40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1</a:t>
                </a:r>
                <a:r>
                  <a:rPr lang="en-US" altLang="zh-CN" sz="1200" dirty="0">
                    <a:solidFill>
                      <a:schemeClr val="accent1">
                        <a:lumMod val="40000"/>
                        <a:lumOff val="60000"/>
                        <a:alpha val="30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0</a:t>
                </a:r>
                <a:r>
                  <a:rPr lang="en-US" altLang="zh-CN" sz="1200" dirty="0">
                    <a:solidFill>
                      <a:schemeClr val="accent1">
                        <a:lumMod val="40000"/>
                        <a:lumOff val="60000"/>
                        <a:alpha val="20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0</a:t>
                </a:r>
                <a:r>
                  <a:rPr lang="en-US" altLang="zh-CN" sz="1200" dirty="0">
                    <a:solidFill>
                      <a:schemeClr val="accent1">
                        <a:lumMod val="40000"/>
                        <a:lumOff val="60000"/>
                        <a:alpha val="10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1</a:t>
                </a:r>
              </a:p>
            </p:txBody>
          </p:sp>
        </p:grpSp>
        <p:grpSp>
          <p:nvGrpSpPr>
            <p:cNvPr id="126" name="组合 125">
              <a:extLst>
                <a:ext uri="{FF2B5EF4-FFF2-40B4-BE49-F238E27FC236}">
                  <a16:creationId xmlns:a16="http://schemas.microsoft.com/office/drawing/2014/main" id="{DBF13D6C-16E3-635C-FBFF-D397C56BC4FE}"/>
                </a:ext>
              </a:extLst>
            </p:cNvPr>
            <p:cNvGrpSpPr/>
            <p:nvPr/>
          </p:nvGrpSpPr>
          <p:grpSpPr>
            <a:xfrm>
              <a:off x="7001766" y="4366428"/>
              <a:ext cx="340856" cy="2115299"/>
              <a:chOff x="6685924" y="3622699"/>
              <a:chExt cx="340856" cy="2115299"/>
            </a:xfrm>
          </p:grpSpPr>
          <p:sp>
            <p:nvSpPr>
              <p:cNvPr id="129" name="文本框 128">
                <a:extLst>
                  <a:ext uri="{FF2B5EF4-FFF2-40B4-BE49-F238E27FC236}">
                    <a16:creationId xmlns:a16="http://schemas.microsoft.com/office/drawing/2014/main" id="{59C87579-04E8-47F2-A6D9-F2C8295FD4F5}"/>
                  </a:ext>
                </a:extLst>
              </p:cNvPr>
              <p:cNvSpPr txBox="1"/>
              <p:nvPr/>
            </p:nvSpPr>
            <p:spPr>
              <a:xfrm>
                <a:off x="6685924" y="3622699"/>
                <a:ext cx="340856" cy="830997"/>
              </a:xfrm>
              <a:prstGeom prst="rect">
                <a:avLst/>
              </a:prstGeom>
              <a:noFill/>
            </p:spPr>
            <p:txBody>
              <a:bodyPr wrap="square" rtlCol="0">
                <a:spAutoFit/>
              </a:bodyPr>
              <a:lstStyle/>
              <a:p>
                <a:r>
                  <a:rPr lang="en-US" altLang="zh-CN" sz="1200" dirty="0">
                    <a:solidFill>
                      <a:schemeClr val="accent1">
                        <a:lumMod val="40000"/>
                        <a:lumOff val="60000"/>
                        <a:alpha val="60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1001</a:t>
                </a:r>
                <a:endParaRPr lang="en-US" altLang="zh-CN" sz="1200" dirty="0">
                  <a:solidFill>
                    <a:schemeClr val="accent1">
                      <a:lumMod val="40000"/>
                      <a:lumOff val="60000"/>
                      <a:alpha val="10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130" name="文本框 129">
                <a:extLst>
                  <a:ext uri="{FF2B5EF4-FFF2-40B4-BE49-F238E27FC236}">
                    <a16:creationId xmlns:a16="http://schemas.microsoft.com/office/drawing/2014/main" id="{962E9F0D-E69A-45AA-4A41-71EFBDFBF4CD}"/>
                  </a:ext>
                </a:extLst>
              </p:cNvPr>
              <p:cNvSpPr txBox="1"/>
              <p:nvPr/>
            </p:nvSpPr>
            <p:spPr>
              <a:xfrm>
                <a:off x="6685924" y="4537669"/>
                <a:ext cx="340856" cy="1200329"/>
              </a:xfrm>
              <a:prstGeom prst="rect">
                <a:avLst/>
              </a:prstGeom>
              <a:noFill/>
            </p:spPr>
            <p:txBody>
              <a:bodyPr wrap="square" rtlCol="0">
                <a:spAutoFit/>
              </a:bodyPr>
              <a:lstStyle/>
              <a:p>
                <a:r>
                  <a:rPr lang="en-US" altLang="zh-CN" sz="1200" dirty="0">
                    <a:solidFill>
                      <a:schemeClr val="accent1">
                        <a:lumMod val="40000"/>
                        <a:lumOff val="60000"/>
                        <a:alpha val="60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0</a:t>
                </a:r>
                <a:r>
                  <a:rPr lang="en-US" altLang="zh-CN" sz="1200" dirty="0">
                    <a:solidFill>
                      <a:schemeClr val="accent1">
                        <a:lumMod val="40000"/>
                        <a:lumOff val="60000"/>
                        <a:alpha val="50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1</a:t>
                </a:r>
                <a:r>
                  <a:rPr lang="en-US" altLang="zh-CN" sz="1200" dirty="0">
                    <a:solidFill>
                      <a:schemeClr val="accent1">
                        <a:lumMod val="40000"/>
                        <a:lumOff val="60000"/>
                        <a:alpha val="40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1</a:t>
                </a:r>
                <a:r>
                  <a:rPr lang="en-US" altLang="zh-CN" sz="1200" dirty="0">
                    <a:solidFill>
                      <a:schemeClr val="accent1">
                        <a:lumMod val="40000"/>
                        <a:lumOff val="60000"/>
                        <a:alpha val="30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0</a:t>
                </a:r>
                <a:r>
                  <a:rPr lang="en-US" altLang="zh-CN" sz="1200" dirty="0">
                    <a:solidFill>
                      <a:schemeClr val="accent1">
                        <a:lumMod val="40000"/>
                        <a:lumOff val="60000"/>
                        <a:alpha val="20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0</a:t>
                </a:r>
                <a:r>
                  <a:rPr lang="en-US" altLang="zh-CN" sz="1200" dirty="0">
                    <a:solidFill>
                      <a:schemeClr val="accent1">
                        <a:lumMod val="40000"/>
                        <a:lumOff val="60000"/>
                        <a:alpha val="10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1</a:t>
                </a:r>
              </a:p>
            </p:txBody>
          </p:sp>
        </p:grpSp>
        <p:sp>
          <p:nvSpPr>
            <p:cNvPr id="127" name="文本框 126">
              <a:extLst>
                <a:ext uri="{FF2B5EF4-FFF2-40B4-BE49-F238E27FC236}">
                  <a16:creationId xmlns:a16="http://schemas.microsoft.com/office/drawing/2014/main" id="{15D1B512-5962-2F89-F812-4DA067779EFD}"/>
                </a:ext>
              </a:extLst>
            </p:cNvPr>
            <p:cNvSpPr txBox="1"/>
            <p:nvPr/>
          </p:nvSpPr>
          <p:spPr>
            <a:xfrm>
              <a:off x="7241178" y="4003715"/>
              <a:ext cx="340856" cy="1708160"/>
            </a:xfrm>
            <a:prstGeom prst="rect">
              <a:avLst/>
            </a:prstGeom>
            <a:noFill/>
          </p:spPr>
          <p:txBody>
            <a:bodyPr wrap="square" rtlCol="0">
              <a:spAutoFit/>
            </a:bodyPr>
            <a:lstStyle/>
            <a:p>
              <a:r>
                <a:rPr lang="en-US" altLang="zh-CN" sz="1050" dirty="0">
                  <a:solidFill>
                    <a:schemeClr val="accent1">
                      <a:lumMod val="40000"/>
                      <a:lumOff val="60000"/>
                      <a:alpha val="44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1</a:t>
              </a:r>
            </a:p>
            <a:p>
              <a:r>
                <a:rPr lang="en-US" altLang="zh-CN" sz="1050" dirty="0">
                  <a:solidFill>
                    <a:schemeClr val="accent1">
                      <a:lumMod val="40000"/>
                      <a:lumOff val="60000"/>
                      <a:alpha val="44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0</a:t>
              </a:r>
            </a:p>
            <a:p>
              <a:r>
                <a:rPr lang="en-US" altLang="zh-CN" sz="1050" dirty="0">
                  <a:solidFill>
                    <a:schemeClr val="accent1">
                      <a:lumMod val="40000"/>
                      <a:lumOff val="60000"/>
                      <a:alpha val="44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1</a:t>
              </a:r>
            </a:p>
            <a:p>
              <a:r>
                <a:rPr lang="en-US" altLang="zh-CN" sz="1050" dirty="0">
                  <a:solidFill>
                    <a:schemeClr val="accent1">
                      <a:lumMod val="40000"/>
                      <a:lumOff val="60000"/>
                      <a:alpha val="44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1</a:t>
              </a:r>
            </a:p>
            <a:p>
              <a:r>
                <a:rPr lang="en-US" altLang="zh-CN" sz="1050" dirty="0">
                  <a:solidFill>
                    <a:schemeClr val="accent1">
                      <a:lumMod val="40000"/>
                      <a:lumOff val="60000"/>
                      <a:alpha val="44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0</a:t>
              </a:r>
            </a:p>
            <a:p>
              <a:r>
                <a:rPr lang="en-US" altLang="zh-CN" sz="1050" dirty="0">
                  <a:solidFill>
                    <a:schemeClr val="accent1">
                      <a:lumMod val="40000"/>
                      <a:lumOff val="60000"/>
                      <a:alpha val="44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0</a:t>
              </a:r>
            </a:p>
            <a:p>
              <a:r>
                <a:rPr lang="en-US" altLang="zh-CN" sz="1050" dirty="0">
                  <a:solidFill>
                    <a:schemeClr val="accent1">
                      <a:lumMod val="40000"/>
                      <a:lumOff val="60000"/>
                      <a:alpha val="40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1</a:t>
              </a:r>
            </a:p>
            <a:p>
              <a:r>
                <a:rPr lang="en-US" altLang="zh-CN" sz="1050" dirty="0">
                  <a:solidFill>
                    <a:schemeClr val="accent1">
                      <a:lumMod val="40000"/>
                      <a:lumOff val="60000"/>
                      <a:alpha val="30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0</a:t>
              </a:r>
            </a:p>
            <a:p>
              <a:r>
                <a:rPr lang="en-US" altLang="zh-CN" sz="1050" dirty="0">
                  <a:solidFill>
                    <a:schemeClr val="accent1">
                      <a:lumMod val="40000"/>
                      <a:lumOff val="60000"/>
                      <a:alpha val="20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0</a:t>
              </a:r>
            </a:p>
            <a:p>
              <a:r>
                <a:rPr lang="en-US" altLang="zh-CN" sz="1050" dirty="0">
                  <a:solidFill>
                    <a:schemeClr val="accent1">
                      <a:lumMod val="40000"/>
                      <a:lumOff val="60000"/>
                      <a:alpha val="10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1</a:t>
              </a:r>
              <a:endParaRPr lang="zh-CN" altLang="en-US" sz="1050" dirty="0">
                <a:solidFill>
                  <a:schemeClr val="accent1">
                    <a:lumMod val="40000"/>
                    <a:lumOff val="60000"/>
                    <a:alpha val="10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128" name="文本框 127">
              <a:extLst>
                <a:ext uri="{FF2B5EF4-FFF2-40B4-BE49-F238E27FC236}">
                  <a16:creationId xmlns:a16="http://schemas.microsoft.com/office/drawing/2014/main" id="{00E572F3-6581-FD51-74A8-180AFCA4337A}"/>
                </a:ext>
              </a:extLst>
            </p:cNvPr>
            <p:cNvSpPr txBox="1"/>
            <p:nvPr/>
          </p:nvSpPr>
          <p:spPr>
            <a:xfrm>
              <a:off x="8024276" y="3452891"/>
              <a:ext cx="340856" cy="2677656"/>
            </a:xfrm>
            <a:prstGeom prst="rect">
              <a:avLst/>
            </a:prstGeom>
            <a:noFill/>
          </p:spPr>
          <p:txBody>
            <a:bodyPr wrap="square" rtlCol="0">
              <a:spAutoFit/>
            </a:bodyPr>
            <a:lstStyle/>
            <a:p>
              <a:r>
                <a:rPr lang="en-US" altLang="zh-CN" sz="1050" dirty="0">
                  <a:solidFill>
                    <a:schemeClr val="accent1">
                      <a:lumMod val="40000"/>
                      <a:lumOff val="60000"/>
                      <a:alpha val="27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1</a:t>
              </a:r>
            </a:p>
            <a:p>
              <a:r>
                <a:rPr lang="en-US" altLang="zh-CN" sz="1050" dirty="0">
                  <a:solidFill>
                    <a:schemeClr val="accent1">
                      <a:lumMod val="40000"/>
                      <a:lumOff val="60000"/>
                      <a:alpha val="27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0</a:t>
              </a:r>
            </a:p>
            <a:p>
              <a:r>
                <a:rPr lang="en-US" altLang="zh-CN" sz="1050" dirty="0">
                  <a:solidFill>
                    <a:schemeClr val="accent1">
                      <a:lumMod val="40000"/>
                      <a:lumOff val="60000"/>
                      <a:alpha val="27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1</a:t>
              </a:r>
            </a:p>
            <a:p>
              <a:r>
                <a:rPr lang="en-US" altLang="zh-CN" sz="1050" dirty="0">
                  <a:solidFill>
                    <a:schemeClr val="accent1">
                      <a:lumMod val="40000"/>
                      <a:lumOff val="60000"/>
                      <a:alpha val="27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1</a:t>
              </a:r>
            </a:p>
            <a:p>
              <a:r>
                <a:rPr lang="en-US" altLang="zh-CN" sz="1050" dirty="0">
                  <a:solidFill>
                    <a:schemeClr val="accent1">
                      <a:lumMod val="40000"/>
                      <a:lumOff val="60000"/>
                      <a:alpha val="27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0</a:t>
              </a:r>
            </a:p>
            <a:p>
              <a:r>
                <a:rPr lang="en-US" altLang="zh-CN" sz="1050" dirty="0">
                  <a:solidFill>
                    <a:schemeClr val="accent1">
                      <a:lumMod val="40000"/>
                      <a:lumOff val="60000"/>
                      <a:alpha val="27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1</a:t>
              </a:r>
            </a:p>
            <a:p>
              <a:r>
                <a:rPr lang="en-US" altLang="zh-CN" sz="1050" dirty="0">
                  <a:solidFill>
                    <a:schemeClr val="accent1">
                      <a:lumMod val="40000"/>
                      <a:lumOff val="60000"/>
                      <a:alpha val="27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0</a:t>
              </a:r>
            </a:p>
            <a:p>
              <a:r>
                <a:rPr lang="en-US" altLang="zh-CN" sz="1050" dirty="0">
                  <a:solidFill>
                    <a:schemeClr val="accent1">
                      <a:lumMod val="40000"/>
                      <a:lumOff val="60000"/>
                      <a:alpha val="27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0</a:t>
              </a:r>
            </a:p>
            <a:p>
              <a:r>
                <a:rPr lang="en-US" altLang="zh-CN" sz="1050" dirty="0">
                  <a:solidFill>
                    <a:schemeClr val="accent1">
                      <a:lumMod val="40000"/>
                      <a:lumOff val="60000"/>
                      <a:alpha val="27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1</a:t>
              </a:r>
            </a:p>
            <a:p>
              <a:r>
                <a:rPr lang="en-US" altLang="zh-CN" sz="1050" dirty="0">
                  <a:solidFill>
                    <a:schemeClr val="accent1">
                      <a:lumMod val="40000"/>
                      <a:lumOff val="60000"/>
                      <a:alpha val="27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0</a:t>
              </a:r>
            </a:p>
            <a:p>
              <a:r>
                <a:rPr lang="en-US" altLang="zh-CN" sz="1050" dirty="0">
                  <a:solidFill>
                    <a:schemeClr val="accent1">
                      <a:lumMod val="40000"/>
                      <a:lumOff val="60000"/>
                      <a:alpha val="27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0</a:t>
              </a:r>
            </a:p>
            <a:p>
              <a:r>
                <a:rPr lang="en-US" altLang="zh-CN" sz="1050" dirty="0">
                  <a:solidFill>
                    <a:schemeClr val="accent1">
                      <a:lumMod val="40000"/>
                      <a:lumOff val="60000"/>
                      <a:alpha val="27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1</a:t>
              </a:r>
            </a:p>
            <a:p>
              <a:r>
                <a:rPr lang="en-US" altLang="zh-CN" sz="1050" dirty="0">
                  <a:solidFill>
                    <a:schemeClr val="accent1">
                      <a:lumMod val="40000"/>
                      <a:lumOff val="60000"/>
                      <a:alpha val="19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1</a:t>
              </a:r>
            </a:p>
            <a:p>
              <a:r>
                <a:rPr lang="en-US" altLang="zh-CN" sz="1050" dirty="0">
                  <a:solidFill>
                    <a:schemeClr val="accent1">
                      <a:lumMod val="40000"/>
                      <a:lumOff val="60000"/>
                      <a:alpha val="1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0</a:t>
              </a:r>
            </a:p>
            <a:p>
              <a:r>
                <a:rPr lang="en-US" altLang="zh-CN" sz="1050" dirty="0">
                  <a:solidFill>
                    <a:schemeClr val="accent1">
                      <a:lumMod val="40000"/>
                      <a:lumOff val="60000"/>
                      <a:alpha val="8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0</a:t>
              </a:r>
            </a:p>
            <a:p>
              <a:r>
                <a:rPr lang="en-US" altLang="zh-CN" sz="1050" dirty="0">
                  <a:solidFill>
                    <a:schemeClr val="accent1">
                      <a:lumMod val="40000"/>
                      <a:lumOff val="60000"/>
                      <a:alpha val="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1</a:t>
              </a:r>
            </a:p>
          </p:txBody>
        </p:sp>
      </p:grpSp>
      <p:grpSp>
        <p:nvGrpSpPr>
          <p:cNvPr id="133" name="组合 132">
            <a:extLst>
              <a:ext uri="{FF2B5EF4-FFF2-40B4-BE49-F238E27FC236}">
                <a16:creationId xmlns:a16="http://schemas.microsoft.com/office/drawing/2014/main" id="{DC0D667C-FB57-1BDD-15A0-F75BB6C071C0}"/>
              </a:ext>
            </a:extLst>
          </p:cNvPr>
          <p:cNvGrpSpPr/>
          <p:nvPr/>
        </p:nvGrpSpPr>
        <p:grpSpPr>
          <a:xfrm>
            <a:off x="7815575" y="1822638"/>
            <a:ext cx="1418905" cy="3275362"/>
            <a:chOff x="10322614" y="3117600"/>
            <a:chExt cx="1418905" cy="3275362"/>
          </a:xfrm>
        </p:grpSpPr>
        <p:sp>
          <p:nvSpPr>
            <p:cNvPr id="134" name="文本框 133">
              <a:extLst>
                <a:ext uri="{FF2B5EF4-FFF2-40B4-BE49-F238E27FC236}">
                  <a16:creationId xmlns:a16="http://schemas.microsoft.com/office/drawing/2014/main" id="{5CEF7896-4C7E-B3E3-5D32-F0C0E003FF31}"/>
                </a:ext>
              </a:extLst>
            </p:cNvPr>
            <p:cNvSpPr txBox="1"/>
            <p:nvPr/>
          </p:nvSpPr>
          <p:spPr>
            <a:xfrm>
              <a:off x="11400663" y="3117600"/>
              <a:ext cx="340856" cy="2677656"/>
            </a:xfrm>
            <a:prstGeom prst="rect">
              <a:avLst/>
            </a:prstGeom>
            <a:noFill/>
            <a:scene3d>
              <a:camera prst="orthographicFront">
                <a:rot lat="20399999" lon="0" rev="0"/>
              </a:camera>
              <a:lightRig rig="threePt" dir="t"/>
            </a:scene3d>
          </p:spPr>
          <p:txBody>
            <a:bodyPr wrap="square" rtlCol="0">
              <a:spAutoFit/>
            </a:bodyPr>
            <a:lstStyle/>
            <a:p>
              <a:r>
                <a:rPr lang="en-US" altLang="zh-CN" sz="1200" dirty="0">
                  <a:solidFill>
                    <a:schemeClr val="accent1">
                      <a:lumMod val="40000"/>
                      <a:lumOff val="60000"/>
                      <a:alpha val="60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100100100</a:t>
              </a:r>
              <a:r>
                <a:rPr lang="en-US" altLang="zh-CN" sz="1200" dirty="0">
                  <a:solidFill>
                    <a:schemeClr val="accent1">
                      <a:lumMod val="40000"/>
                      <a:lumOff val="60000"/>
                      <a:alpha val="30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1</a:t>
              </a:r>
              <a:r>
                <a:rPr lang="en-US" altLang="zh-CN" sz="1200" dirty="0">
                  <a:solidFill>
                    <a:schemeClr val="accent1">
                      <a:lumMod val="40000"/>
                      <a:lumOff val="60000"/>
                      <a:alpha val="2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1</a:t>
              </a:r>
              <a:r>
                <a:rPr lang="en-US" altLang="zh-CN" sz="1200" dirty="0">
                  <a:solidFill>
                    <a:schemeClr val="accent1">
                      <a:lumMod val="40000"/>
                      <a:lumOff val="60000"/>
                      <a:alpha val="20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0</a:t>
              </a:r>
              <a:r>
                <a:rPr lang="en-US" altLang="zh-CN" sz="1200" dirty="0">
                  <a:solidFill>
                    <a:schemeClr val="accent1">
                      <a:lumMod val="40000"/>
                      <a:lumOff val="60000"/>
                      <a:alpha val="10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0</a:t>
              </a:r>
              <a:r>
                <a:rPr lang="en-US" altLang="zh-CN" sz="1200" dirty="0">
                  <a:solidFill>
                    <a:schemeClr val="accent1">
                      <a:lumMod val="40000"/>
                      <a:lumOff val="60000"/>
                      <a:alpha val="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1</a:t>
              </a:r>
            </a:p>
          </p:txBody>
        </p:sp>
        <p:sp>
          <p:nvSpPr>
            <p:cNvPr id="135" name="文本框 134">
              <a:extLst>
                <a:ext uri="{FF2B5EF4-FFF2-40B4-BE49-F238E27FC236}">
                  <a16:creationId xmlns:a16="http://schemas.microsoft.com/office/drawing/2014/main" id="{4635E606-AB99-36AA-E7B4-45626EE9DC1E}"/>
                </a:ext>
              </a:extLst>
            </p:cNvPr>
            <p:cNvSpPr txBox="1"/>
            <p:nvPr/>
          </p:nvSpPr>
          <p:spPr>
            <a:xfrm>
              <a:off x="10785560" y="3715306"/>
              <a:ext cx="340856" cy="2677656"/>
            </a:xfrm>
            <a:prstGeom prst="rect">
              <a:avLst/>
            </a:prstGeom>
            <a:noFill/>
            <a:scene3d>
              <a:camera prst="orthographicFront">
                <a:rot lat="20399999" lon="0" rev="0"/>
              </a:camera>
              <a:lightRig rig="threePt" dir="t"/>
            </a:scene3d>
          </p:spPr>
          <p:txBody>
            <a:bodyPr wrap="square" rtlCol="0">
              <a:spAutoFit/>
            </a:bodyPr>
            <a:lstStyle/>
            <a:p>
              <a:r>
                <a:rPr lang="en-US" altLang="zh-CN" sz="1050" dirty="0">
                  <a:solidFill>
                    <a:schemeClr val="accent1">
                      <a:lumMod val="40000"/>
                      <a:lumOff val="60000"/>
                      <a:alpha val="27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1</a:t>
              </a:r>
            </a:p>
            <a:p>
              <a:r>
                <a:rPr lang="en-US" altLang="zh-CN" sz="1050" dirty="0">
                  <a:solidFill>
                    <a:schemeClr val="accent1">
                      <a:lumMod val="40000"/>
                      <a:lumOff val="60000"/>
                      <a:alpha val="27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0</a:t>
              </a:r>
            </a:p>
            <a:p>
              <a:r>
                <a:rPr lang="en-US" altLang="zh-CN" sz="1050" dirty="0">
                  <a:solidFill>
                    <a:schemeClr val="accent1">
                      <a:lumMod val="40000"/>
                      <a:lumOff val="60000"/>
                      <a:alpha val="27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1</a:t>
              </a:r>
            </a:p>
            <a:p>
              <a:r>
                <a:rPr lang="en-US" altLang="zh-CN" sz="1050" dirty="0">
                  <a:solidFill>
                    <a:schemeClr val="accent1">
                      <a:lumMod val="40000"/>
                      <a:lumOff val="60000"/>
                      <a:alpha val="27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1</a:t>
              </a:r>
            </a:p>
            <a:p>
              <a:r>
                <a:rPr lang="en-US" altLang="zh-CN" sz="1050" dirty="0">
                  <a:solidFill>
                    <a:schemeClr val="accent1">
                      <a:lumMod val="40000"/>
                      <a:lumOff val="60000"/>
                      <a:alpha val="27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0</a:t>
              </a:r>
            </a:p>
            <a:p>
              <a:r>
                <a:rPr lang="en-US" altLang="zh-CN" sz="1050" dirty="0">
                  <a:solidFill>
                    <a:schemeClr val="accent1">
                      <a:lumMod val="40000"/>
                      <a:lumOff val="60000"/>
                      <a:alpha val="27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1</a:t>
              </a:r>
            </a:p>
            <a:p>
              <a:r>
                <a:rPr lang="en-US" altLang="zh-CN" sz="1050" dirty="0">
                  <a:solidFill>
                    <a:schemeClr val="accent1">
                      <a:lumMod val="40000"/>
                      <a:lumOff val="60000"/>
                      <a:alpha val="27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0</a:t>
              </a:r>
            </a:p>
            <a:p>
              <a:r>
                <a:rPr lang="en-US" altLang="zh-CN" sz="1050" dirty="0">
                  <a:solidFill>
                    <a:schemeClr val="accent1">
                      <a:lumMod val="40000"/>
                      <a:lumOff val="60000"/>
                      <a:alpha val="27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0</a:t>
              </a:r>
            </a:p>
            <a:p>
              <a:r>
                <a:rPr lang="en-US" altLang="zh-CN" sz="1050" dirty="0">
                  <a:solidFill>
                    <a:schemeClr val="accent1">
                      <a:lumMod val="40000"/>
                      <a:lumOff val="60000"/>
                      <a:alpha val="27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1</a:t>
              </a:r>
            </a:p>
            <a:p>
              <a:r>
                <a:rPr lang="en-US" altLang="zh-CN" sz="1050" dirty="0">
                  <a:solidFill>
                    <a:schemeClr val="accent1">
                      <a:lumMod val="40000"/>
                      <a:lumOff val="60000"/>
                      <a:alpha val="27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0</a:t>
              </a:r>
            </a:p>
            <a:p>
              <a:r>
                <a:rPr lang="en-US" altLang="zh-CN" sz="1050" dirty="0">
                  <a:solidFill>
                    <a:schemeClr val="accent1">
                      <a:lumMod val="40000"/>
                      <a:lumOff val="60000"/>
                      <a:alpha val="27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0</a:t>
              </a:r>
            </a:p>
            <a:p>
              <a:r>
                <a:rPr lang="en-US" altLang="zh-CN" sz="1050" dirty="0">
                  <a:solidFill>
                    <a:schemeClr val="accent1">
                      <a:lumMod val="40000"/>
                      <a:lumOff val="60000"/>
                      <a:alpha val="27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1</a:t>
              </a:r>
            </a:p>
            <a:p>
              <a:r>
                <a:rPr lang="en-US" altLang="zh-CN" sz="1050" dirty="0">
                  <a:solidFill>
                    <a:schemeClr val="accent1">
                      <a:lumMod val="40000"/>
                      <a:lumOff val="60000"/>
                      <a:alpha val="19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1</a:t>
              </a:r>
            </a:p>
            <a:p>
              <a:r>
                <a:rPr lang="en-US" altLang="zh-CN" sz="1050" dirty="0">
                  <a:solidFill>
                    <a:schemeClr val="accent1">
                      <a:lumMod val="40000"/>
                      <a:lumOff val="60000"/>
                      <a:alpha val="1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0</a:t>
              </a:r>
            </a:p>
            <a:p>
              <a:r>
                <a:rPr lang="en-US" altLang="zh-CN" sz="1050" dirty="0">
                  <a:solidFill>
                    <a:schemeClr val="accent1">
                      <a:lumMod val="40000"/>
                      <a:lumOff val="60000"/>
                      <a:alpha val="8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0</a:t>
              </a:r>
            </a:p>
            <a:p>
              <a:r>
                <a:rPr lang="en-US" altLang="zh-CN" sz="1050" dirty="0">
                  <a:solidFill>
                    <a:schemeClr val="accent1">
                      <a:lumMod val="40000"/>
                      <a:lumOff val="60000"/>
                      <a:alpha val="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1</a:t>
              </a:r>
            </a:p>
          </p:txBody>
        </p:sp>
        <p:sp>
          <p:nvSpPr>
            <p:cNvPr id="136" name="文本框 135">
              <a:extLst>
                <a:ext uri="{FF2B5EF4-FFF2-40B4-BE49-F238E27FC236}">
                  <a16:creationId xmlns:a16="http://schemas.microsoft.com/office/drawing/2014/main" id="{C0E24450-1450-91D5-8435-741EFBB15564}"/>
                </a:ext>
              </a:extLst>
            </p:cNvPr>
            <p:cNvSpPr txBox="1"/>
            <p:nvPr/>
          </p:nvSpPr>
          <p:spPr>
            <a:xfrm>
              <a:off x="10322614" y="3486429"/>
              <a:ext cx="340856" cy="1708160"/>
            </a:xfrm>
            <a:prstGeom prst="rect">
              <a:avLst/>
            </a:prstGeom>
            <a:noFill/>
            <a:scene3d>
              <a:camera prst="orthographicFront">
                <a:rot lat="20399999" lon="0" rev="0"/>
              </a:camera>
              <a:lightRig rig="threePt" dir="t"/>
            </a:scene3d>
          </p:spPr>
          <p:txBody>
            <a:bodyPr wrap="square" rtlCol="0">
              <a:spAutoFit/>
            </a:bodyPr>
            <a:lstStyle/>
            <a:p>
              <a:r>
                <a:rPr lang="en-US" altLang="zh-CN" sz="1050" dirty="0">
                  <a:solidFill>
                    <a:schemeClr val="accent1">
                      <a:lumMod val="40000"/>
                      <a:lumOff val="60000"/>
                      <a:alpha val="44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1</a:t>
              </a:r>
            </a:p>
            <a:p>
              <a:r>
                <a:rPr lang="en-US" altLang="zh-CN" sz="1050" dirty="0">
                  <a:solidFill>
                    <a:schemeClr val="accent1">
                      <a:lumMod val="40000"/>
                      <a:lumOff val="60000"/>
                      <a:alpha val="44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0</a:t>
              </a:r>
            </a:p>
            <a:p>
              <a:r>
                <a:rPr lang="en-US" altLang="zh-CN" sz="1050" dirty="0">
                  <a:solidFill>
                    <a:schemeClr val="accent1">
                      <a:lumMod val="40000"/>
                      <a:lumOff val="60000"/>
                      <a:alpha val="44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1</a:t>
              </a:r>
            </a:p>
            <a:p>
              <a:r>
                <a:rPr lang="en-US" altLang="zh-CN" sz="1050" dirty="0">
                  <a:solidFill>
                    <a:schemeClr val="accent1">
                      <a:lumMod val="40000"/>
                      <a:lumOff val="60000"/>
                      <a:alpha val="44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1</a:t>
              </a:r>
            </a:p>
            <a:p>
              <a:r>
                <a:rPr lang="en-US" altLang="zh-CN" sz="1050" dirty="0">
                  <a:solidFill>
                    <a:schemeClr val="accent1">
                      <a:lumMod val="40000"/>
                      <a:lumOff val="60000"/>
                      <a:alpha val="44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0</a:t>
              </a:r>
            </a:p>
            <a:p>
              <a:r>
                <a:rPr lang="en-US" altLang="zh-CN" sz="1050" dirty="0">
                  <a:solidFill>
                    <a:schemeClr val="accent1">
                      <a:lumMod val="40000"/>
                      <a:lumOff val="60000"/>
                      <a:alpha val="44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0</a:t>
              </a:r>
            </a:p>
            <a:p>
              <a:r>
                <a:rPr lang="en-US" altLang="zh-CN" sz="1050" dirty="0">
                  <a:solidFill>
                    <a:schemeClr val="accent1">
                      <a:lumMod val="40000"/>
                      <a:lumOff val="60000"/>
                      <a:alpha val="40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1</a:t>
              </a:r>
            </a:p>
            <a:p>
              <a:r>
                <a:rPr lang="en-US" altLang="zh-CN" sz="1050" dirty="0">
                  <a:solidFill>
                    <a:schemeClr val="accent1">
                      <a:lumMod val="40000"/>
                      <a:lumOff val="60000"/>
                      <a:alpha val="30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0</a:t>
              </a:r>
            </a:p>
            <a:p>
              <a:r>
                <a:rPr lang="en-US" altLang="zh-CN" sz="1050" dirty="0">
                  <a:solidFill>
                    <a:schemeClr val="accent1">
                      <a:lumMod val="40000"/>
                      <a:lumOff val="60000"/>
                      <a:alpha val="20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0</a:t>
              </a:r>
            </a:p>
            <a:p>
              <a:r>
                <a:rPr lang="en-US" altLang="zh-CN" sz="1050" dirty="0">
                  <a:solidFill>
                    <a:schemeClr val="accent1">
                      <a:lumMod val="40000"/>
                      <a:lumOff val="60000"/>
                      <a:alpha val="10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1</a:t>
              </a:r>
              <a:endParaRPr lang="zh-CN" altLang="en-US" sz="1050" dirty="0">
                <a:solidFill>
                  <a:schemeClr val="accent1">
                    <a:lumMod val="40000"/>
                    <a:lumOff val="60000"/>
                    <a:alpha val="10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grpSp>
        <p:nvGrpSpPr>
          <p:cNvPr id="137" name="组合 136">
            <a:extLst>
              <a:ext uri="{FF2B5EF4-FFF2-40B4-BE49-F238E27FC236}">
                <a16:creationId xmlns:a16="http://schemas.microsoft.com/office/drawing/2014/main" id="{41A274EA-63FE-84AB-555A-C80A80301800}"/>
              </a:ext>
            </a:extLst>
          </p:cNvPr>
          <p:cNvGrpSpPr/>
          <p:nvPr/>
        </p:nvGrpSpPr>
        <p:grpSpPr>
          <a:xfrm>
            <a:off x="4275546" y="2562472"/>
            <a:ext cx="2691534" cy="1177546"/>
            <a:chOff x="3649649" y="1587918"/>
            <a:chExt cx="2691534" cy="1177546"/>
          </a:xfrm>
        </p:grpSpPr>
        <p:grpSp>
          <p:nvGrpSpPr>
            <p:cNvPr id="138" name="组合 137">
              <a:extLst>
                <a:ext uri="{FF2B5EF4-FFF2-40B4-BE49-F238E27FC236}">
                  <a16:creationId xmlns:a16="http://schemas.microsoft.com/office/drawing/2014/main" id="{B06F5BB4-9D4B-064B-3027-07E26E5D213A}"/>
                </a:ext>
              </a:extLst>
            </p:cNvPr>
            <p:cNvGrpSpPr/>
            <p:nvPr/>
          </p:nvGrpSpPr>
          <p:grpSpPr>
            <a:xfrm>
              <a:off x="3649649" y="1587918"/>
              <a:ext cx="2691534" cy="1177546"/>
              <a:chOff x="1280985" y="3916428"/>
              <a:chExt cx="2880000" cy="1260000"/>
            </a:xfrm>
          </p:grpSpPr>
          <p:sp>
            <p:nvSpPr>
              <p:cNvPr id="140" name="任意多边形: 形状 139">
                <a:extLst>
                  <a:ext uri="{FF2B5EF4-FFF2-40B4-BE49-F238E27FC236}">
                    <a16:creationId xmlns:a16="http://schemas.microsoft.com/office/drawing/2014/main" id="{B33D1C03-61F2-E0E3-A0D5-FBE49C7F3A3C}"/>
                  </a:ext>
                </a:extLst>
              </p:cNvPr>
              <p:cNvSpPr/>
              <p:nvPr/>
            </p:nvSpPr>
            <p:spPr>
              <a:xfrm>
                <a:off x="1280985" y="3916428"/>
                <a:ext cx="2880000" cy="1260000"/>
              </a:xfrm>
              <a:custGeom>
                <a:avLst/>
                <a:gdLst>
                  <a:gd name="connsiteX0" fmla="*/ 160812 w 2880000"/>
                  <a:gd name="connsiteY0" fmla="*/ 0 h 1260000"/>
                  <a:gd name="connsiteX1" fmla="*/ 2719188 w 2880000"/>
                  <a:gd name="connsiteY1" fmla="*/ 0 h 1260000"/>
                  <a:gd name="connsiteX2" fmla="*/ 2880000 w 2880000"/>
                  <a:gd name="connsiteY2" fmla="*/ 160812 h 1260000"/>
                  <a:gd name="connsiteX3" fmla="*/ 2880000 w 2880000"/>
                  <a:gd name="connsiteY3" fmla="*/ 1099189 h 1260000"/>
                  <a:gd name="connsiteX4" fmla="*/ 2719189 w 2880000"/>
                  <a:gd name="connsiteY4" fmla="*/ 1260000 h 1260000"/>
                  <a:gd name="connsiteX5" fmla="*/ 160812 w 2880000"/>
                  <a:gd name="connsiteY5" fmla="*/ 1260000 h 1260000"/>
                  <a:gd name="connsiteX6" fmla="*/ 0 w 2880000"/>
                  <a:gd name="connsiteY6" fmla="*/ 1099189 h 1260000"/>
                  <a:gd name="connsiteX7" fmla="*/ 0 w 2880000"/>
                  <a:gd name="connsiteY7" fmla="*/ 160812 h 12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80000" h="1260000">
                    <a:moveTo>
                      <a:pt x="160812" y="0"/>
                    </a:moveTo>
                    <a:lnTo>
                      <a:pt x="2719188" y="0"/>
                    </a:lnTo>
                    <a:lnTo>
                      <a:pt x="2880000" y="160812"/>
                    </a:lnTo>
                    <a:lnTo>
                      <a:pt x="2880000" y="1099189"/>
                    </a:lnTo>
                    <a:lnTo>
                      <a:pt x="2719189" y="1260000"/>
                    </a:lnTo>
                    <a:lnTo>
                      <a:pt x="160812" y="1260000"/>
                    </a:lnTo>
                    <a:lnTo>
                      <a:pt x="0" y="1099189"/>
                    </a:lnTo>
                    <a:lnTo>
                      <a:pt x="0" y="160812"/>
                    </a:lnTo>
                    <a:close/>
                  </a:path>
                </a:pathLst>
              </a:custGeom>
              <a:gradFill rotWithShape="0">
                <a:gsLst>
                  <a:gs pos="0">
                    <a:schemeClr val="tx1"/>
                  </a:gs>
                  <a:gs pos="100000">
                    <a:srgbClr val="001236"/>
                  </a:gs>
                </a:gsLst>
                <a:lin ang="5400000" scaled="1"/>
                <a:tileRect l="-51261" t="-379022" r="-333986" b="-416259"/>
              </a:gradFill>
              <a:ln>
                <a:solidFill>
                  <a:schemeClr val="accent2">
                    <a:lumMod val="40000"/>
                    <a:lumOff val="60000"/>
                  </a:schemeClr>
                </a:solidFill>
              </a:ln>
              <a:effectLst>
                <a:innerShdw blurRad="254000">
                  <a:schemeClr val="accent2">
                    <a:lumMod val="40000"/>
                    <a:lumOff val="6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141" name="任意多边形: 形状 140">
                <a:extLst>
                  <a:ext uri="{FF2B5EF4-FFF2-40B4-BE49-F238E27FC236}">
                    <a16:creationId xmlns:a16="http://schemas.microsoft.com/office/drawing/2014/main" id="{7F06FD32-315D-6409-41B4-143F17E45E20}"/>
                  </a:ext>
                </a:extLst>
              </p:cNvPr>
              <p:cNvSpPr/>
              <p:nvPr/>
            </p:nvSpPr>
            <p:spPr>
              <a:xfrm>
                <a:off x="1444459" y="4053723"/>
                <a:ext cx="2520000" cy="936000"/>
              </a:xfrm>
              <a:custGeom>
                <a:avLst/>
                <a:gdLst>
                  <a:gd name="connsiteX0" fmla="*/ 151474 w 2520000"/>
                  <a:gd name="connsiteY0" fmla="*/ 0 h 936000"/>
                  <a:gd name="connsiteX1" fmla="*/ 2368526 w 2520000"/>
                  <a:gd name="connsiteY1" fmla="*/ 0 h 936000"/>
                  <a:gd name="connsiteX2" fmla="*/ 2520000 w 2520000"/>
                  <a:gd name="connsiteY2" fmla="*/ 151474 h 936000"/>
                  <a:gd name="connsiteX3" fmla="*/ 2520000 w 2520000"/>
                  <a:gd name="connsiteY3" fmla="*/ 784526 h 936000"/>
                  <a:gd name="connsiteX4" fmla="*/ 2368526 w 2520000"/>
                  <a:gd name="connsiteY4" fmla="*/ 936000 h 936000"/>
                  <a:gd name="connsiteX5" fmla="*/ 151474 w 2520000"/>
                  <a:gd name="connsiteY5" fmla="*/ 936000 h 936000"/>
                  <a:gd name="connsiteX6" fmla="*/ 0 w 2520000"/>
                  <a:gd name="connsiteY6" fmla="*/ 784526 h 936000"/>
                  <a:gd name="connsiteX7" fmla="*/ 0 w 2520000"/>
                  <a:gd name="connsiteY7" fmla="*/ 151475 h 936000"/>
                  <a:gd name="connsiteX0" fmla="*/ 151474 w 2520000"/>
                  <a:gd name="connsiteY0" fmla="*/ 0 h 936000"/>
                  <a:gd name="connsiteX1" fmla="*/ 2368526 w 2520000"/>
                  <a:gd name="connsiteY1" fmla="*/ 0 h 936000"/>
                  <a:gd name="connsiteX2" fmla="*/ 2520000 w 2520000"/>
                  <a:gd name="connsiteY2" fmla="*/ 151474 h 936000"/>
                  <a:gd name="connsiteX3" fmla="*/ 2520000 w 2520000"/>
                  <a:gd name="connsiteY3" fmla="*/ 784526 h 936000"/>
                  <a:gd name="connsiteX4" fmla="*/ 2368526 w 2520000"/>
                  <a:gd name="connsiteY4" fmla="*/ 936000 h 936000"/>
                  <a:gd name="connsiteX5" fmla="*/ 1701315 w 2520000"/>
                  <a:gd name="connsiteY5" fmla="*/ 935532 h 936000"/>
                  <a:gd name="connsiteX6" fmla="*/ 151474 w 2520000"/>
                  <a:gd name="connsiteY6" fmla="*/ 936000 h 936000"/>
                  <a:gd name="connsiteX7" fmla="*/ 0 w 2520000"/>
                  <a:gd name="connsiteY7" fmla="*/ 784526 h 936000"/>
                  <a:gd name="connsiteX8" fmla="*/ 0 w 2520000"/>
                  <a:gd name="connsiteY8" fmla="*/ 151475 h 936000"/>
                  <a:gd name="connsiteX9" fmla="*/ 151474 w 2520000"/>
                  <a:gd name="connsiteY9" fmla="*/ 0 h 936000"/>
                  <a:gd name="connsiteX0" fmla="*/ 151474 w 2520000"/>
                  <a:gd name="connsiteY0" fmla="*/ 0 h 936000"/>
                  <a:gd name="connsiteX1" fmla="*/ 2368526 w 2520000"/>
                  <a:gd name="connsiteY1" fmla="*/ 0 h 936000"/>
                  <a:gd name="connsiteX2" fmla="*/ 2520000 w 2520000"/>
                  <a:gd name="connsiteY2" fmla="*/ 151474 h 936000"/>
                  <a:gd name="connsiteX3" fmla="*/ 2520000 w 2520000"/>
                  <a:gd name="connsiteY3" fmla="*/ 784526 h 936000"/>
                  <a:gd name="connsiteX4" fmla="*/ 2368526 w 2520000"/>
                  <a:gd name="connsiteY4" fmla="*/ 936000 h 936000"/>
                  <a:gd name="connsiteX5" fmla="*/ 1701315 w 2520000"/>
                  <a:gd name="connsiteY5" fmla="*/ 935532 h 936000"/>
                  <a:gd name="connsiteX6" fmla="*/ 1701315 w 2520000"/>
                  <a:gd name="connsiteY6" fmla="*/ 935532 h 936000"/>
                  <a:gd name="connsiteX7" fmla="*/ 151474 w 2520000"/>
                  <a:gd name="connsiteY7" fmla="*/ 936000 h 936000"/>
                  <a:gd name="connsiteX8" fmla="*/ 0 w 2520000"/>
                  <a:gd name="connsiteY8" fmla="*/ 784526 h 936000"/>
                  <a:gd name="connsiteX9" fmla="*/ 0 w 2520000"/>
                  <a:gd name="connsiteY9" fmla="*/ 151475 h 936000"/>
                  <a:gd name="connsiteX10" fmla="*/ 151474 w 2520000"/>
                  <a:gd name="connsiteY10" fmla="*/ 0 h 936000"/>
                  <a:gd name="connsiteX0" fmla="*/ 151474 w 2520000"/>
                  <a:gd name="connsiteY0" fmla="*/ 0 h 936000"/>
                  <a:gd name="connsiteX1" fmla="*/ 2368526 w 2520000"/>
                  <a:gd name="connsiteY1" fmla="*/ 0 h 936000"/>
                  <a:gd name="connsiteX2" fmla="*/ 2520000 w 2520000"/>
                  <a:gd name="connsiteY2" fmla="*/ 151474 h 936000"/>
                  <a:gd name="connsiteX3" fmla="*/ 2520000 w 2520000"/>
                  <a:gd name="connsiteY3" fmla="*/ 784526 h 936000"/>
                  <a:gd name="connsiteX4" fmla="*/ 2368526 w 2520000"/>
                  <a:gd name="connsiteY4" fmla="*/ 936000 h 936000"/>
                  <a:gd name="connsiteX5" fmla="*/ 2040405 w 2520000"/>
                  <a:gd name="connsiteY5" fmla="*/ 931722 h 936000"/>
                  <a:gd name="connsiteX6" fmla="*/ 1701315 w 2520000"/>
                  <a:gd name="connsiteY6" fmla="*/ 935532 h 936000"/>
                  <a:gd name="connsiteX7" fmla="*/ 1701315 w 2520000"/>
                  <a:gd name="connsiteY7" fmla="*/ 935532 h 936000"/>
                  <a:gd name="connsiteX8" fmla="*/ 151474 w 2520000"/>
                  <a:gd name="connsiteY8" fmla="*/ 936000 h 936000"/>
                  <a:gd name="connsiteX9" fmla="*/ 0 w 2520000"/>
                  <a:gd name="connsiteY9" fmla="*/ 784526 h 936000"/>
                  <a:gd name="connsiteX10" fmla="*/ 0 w 2520000"/>
                  <a:gd name="connsiteY10" fmla="*/ 151475 h 936000"/>
                  <a:gd name="connsiteX11" fmla="*/ 151474 w 2520000"/>
                  <a:gd name="connsiteY11" fmla="*/ 0 h 936000"/>
                  <a:gd name="connsiteX0" fmla="*/ 1701315 w 2520000"/>
                  <a:gd name="connsiteY0" fmla="*/ 935532 h 1026972"/>
                  <a:gd name="connsiteX1" fmla="*/ 151474 w 2520000"/>
                  <a:gd name="connsiteY1" fmla="*/ 936000 h 1026972"/>
                  <a:gd name="connsiteX2" fmla="*/ 0 w 2520000"/>
                  <a:gd name="connsiteY2" fmla="*/ 784526 h 1026972"/>
                  <a:gd name="connsiteX3" fmla="*/ 0 w 2520000"/>
                  <a:gd name="connsiteY3" fmla="*/ 151475 h 1026972"/>
                  <a:gd name="connsiteX4" fmla="*/ 151474 w 2520000"/>
                  <a:gd name="connsiteY4" fmla="*/ 0 h 1026972"/>
                  <a:gd name="connsiteX5" fmla="*/ 2368526 w 2520000"/>
                  <a:gd name="connsiteY5" fmla="*/ 0 h 1026972"/>
                  <a:gd name="connsiteX6" fmla="*/ 2520000 w 2520000"/>
                  <a:gd name="connsiteY6" fmla="*/ 151474 h 1026972"/>
                  <a:gd name="connsiteX7" fmla="*/ 2520000 w 2520000"/>
                  <a:gd name="connsiteY7" fmla="*/ 784526 h 1026972"/>
                  <a:gd name="connsiteX8" fmla="*/ 2368526 w 2520000"/>
                  <a:gd name="connsiteY8" fmla="*/ 936000 h 1026972"/>
                  <a:gd name="connsiteX9" fmla="*/ 2040405 w 2520000"/>
                  <a:gd name="connsiteY9" fmla="*/ 931722 h 1026972"/>
                  <a:gd name="connsiteX10" fmla="*/ 1701315 w 2520000"/>
                  <a:gd name="connsiteY10" fmla="*/ 935532 h 1026972"/>
                  <a:gd name="connsiteX11" fmla="*/ 1792755 w 2520000"/>
                  <a:gd name="connsiteY11" fmla="*/ 1026972 h 1026972"/>
                  <a:gd name="connsiteX0" fmla="*/ 1701315 w 2520000"/>
                  <a:gd name="connsiteY0" fmla="*/ 935532 h 936000"/>
                  <a:gd name="connsiteX1" fmla="*/ 151474 w 2520000"/>
                  <a:gd name="connsiteY1" fmla="*/ 936000 h 936000"/>
                  <a:gd name="connsiteX2" fmla="*/ 0 w 2520000"/>
                  <a:gd name="connsiteY2" fmla="*/ 784526 h 936000"/>
                  <a:gd name="connsiteX3" fmla="*/ 0 w 2520000"/>
                  <a:gd name="connsiteY3" fmla="*/ 151475 h 936000"/>
                  <a:gd name="connsiteX4" fmla="*/ 151474 w 2520000"/>
                  <a:gd name="connsiteY4" fmla="*/ 0 h 936000"/>
                  <a:gd name="connsiteX5" fmla="*/ 2368526 w 2520000"/>
                  <a:gd name="connsiteY5" fmla="*/ 0 h 936000"/>
                  <a:gd name="connsiteX6" fmla="*/ 2520000 w 2520000"/>
                  <a:gd name="connsiteY6" fmla="*/ 151474 h 936000"/>
                  <a:gd name="connsiteX7" fmla="*/ 2520000 w 2520000"/>
                  <a:gd name="connsiteY7" fmla="*/ 784526 h 936000"/>
                  <a:gd name="connsiteX8" fmla="*/ 2368526 w 2520000"/>
                  <a:gd name="connsiteY8" fmla="*/ 936000 h 936000"/>
                  <a:gd name="connsiteX9" fmla="*/ 2040405 w 2520000"/>
                  <a:gd name="connsiteY9" fmla="*/ 931722 h 936000"/>
                  <a:gd name="connsiteX10" fmla="*/ 1701315 w 2520000"/>
                  <a:gd name="connsiteY10" fmla="*/ 935532 h 936000"/>
                  <a:gd name="connsiteX0" fmla="*/ 1701315 w 2520000"/>
                  <a:gd name="connsiteY0" fmla="*/ 935532 h 936000"/>
                  <a:gd name="connsiteX1" fmla="*/ 151474 w 2520000"/>
                  <a:gd name="connsiteY1" fmla="*/ 936000 h 936000"/>
                  <a:gd name="connsiteX2" fmla="*/ 0 w 2520000"/>
                  <a:gd name="connsiteY2" fmla="*/ 784526 h 936000"/>
                  <a:gd name="connsiteX3" fmla="*/ 0 w 2520000"/>
                  <a:gd name="connsiteY3" fmla="*/ 151475 h 936000"/>
                  <a:gd name="connsiteX4" fmla="*/ 151474 w 2520000"/>
                  <a:gd name="connsiteY4" fmla="*/ 0 h 936000"/>
                  <a:gd name="connsiteX5" fmla="*/ 2368526 w 2520000"/>
                  <a:gd name="connsiteY5" fmla="*/ 0 h 936000"/>
                  <a:gd name="connsiteX6" fmla="*/ 2520000 w 2520000"/>
                  <a:gd name="connsiteY6" fmla="*/ 151474 h 936000"/>
                  <a:gd name="connsiteX7" fmla="*/ 2520000 w 2520000"/>
                  <a:gd name="connsiteY7" fmla="*/ 784526 h 936000"/>
                  <a:gd name="connsiteX8" fmla="*/ 2368526 w 2520000"/>
                  <a:gd name="connsiteY8" fmla="*/ 936000 h 936000"/>
                  <a:gd name="connsiteX9" fmla="*/ 2040405 w 2520000"/>
                  <a:gd name="connsiteY9" fmla="*/ 931722 h 93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20000" h="936000">
                    <a:moveTo>
                      <a:pt x="1701315" y="935532"/>
                    </a:moveTo>
                    <a:lnTo>
                      <a:pt x="151474" y="936000"/>
                    </a:lnTo>
                    <a:lnTo>
                      <a:pt x="0" y="784526"/>
                    </a:lnTo>
                    <a:lnTo>
                      <a:pt x="0" y="151475"/>
                    </a:lnTo>
                    <a:lnTo>
                      <a:pt x="151474" y="0"/>
                    </a:lnTo>
                    <a:lnTo>
                      <a:pt x="2368526" y="0"/>
                    </a:lnTo>
                    <a:lnTo>
                      <a:pt x="2520000" y="151474"/>
                    </a:lnTo>
                    <a:lnTo>
                      <a:pt x="2520000" y="784526"/>
                    </a:lnTo>
                    <a:lnTo>
                      <a:pt x="2368526" y="936000"/>
                    </a:lnTo>
                    <a:lnTo>
                      <a:pt x="2040405" y="931722"/>
                    </a:lnTo>
                  </a:path>
                </a:pathLst>
              </a:custGeom>
              <a:no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Normal" panose="020B0400000000000000" pitchFamily="34" charset="-122"/>
                  <a:ea typeface="思源黑体 CN Normal" panose="020B0400000000000000" pitchFamily="34" charset="-122"/>
                </a:endParaRPr>
              </a:p>
            </p:txBody>
          </p:sp>
          <p:cxnSp>
            <p:nvCxnSpPr>
              <p:cNvPr id="142" name="直接连接符 141">
                <a:extLst>
                  <a:ext uri="{FF2B5EF4-FFF2-40B4-BE49-F238E27FC236}">
                    <a16:creationId xmlns:a16="http://schemas.microsoft.com/office/drawing/2014/main" id="{2F083B78-0662-DD8F-F6D7-D2B0A856074E}"/>
                  </a:ext>
                </a:extLst>
              </p:cNvPr>
              <p:cNvCxnSpPr>
                <a:cxnSpLocks/>
              </p:cNvCxnSpPr>
              <p:nvPr/>
            </p:nvCxnSpPr>
            <p:spPr>
              <a:xfrm>
                <a:off x="1744927" y="4047138"/>
                <a:ext cx="360000" cy="0"/>
              </a:xfrm>
              <a:prstGeom prst="line">
                <a:avLst/>
              </a:prstGeom>
              <a:ln w="57150">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43" name="椭圆 142">
                <a:extLst>
                  <a:ext uri="{FF2B5EF4-FFF2-40B4-BE49-F238E27FC236}">
                    <a16:creationId xmlns:a16="http://schemas.microsoft.com/office/drawing/2014/main" id="{2718587F-D3D1-5A8A-5425-491BF3DDA481}"/>
                  </a:ext>
                </a:extLst>
              </p:cNvPr>
              <p:cNvSpPr/>
              <p:nvPr/>
            </p:nvSpPr>
            <p:spPr>
              <a:xfrm>
                <a:off x="3141546" y="4959161"/>
                <a:ext cx="54000" cy="54000"/>
              </a:xfrm>
              <a:prstGeom prst="ellipse">
                <a:avLst/>
              </a:prstGeom>
              <a:noFill/>
              <a:ln w="9525">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144" name="椭圆 143">
                <a:extLst>
                  <a:ext uri="{FF2B5EF4-FFF2-40B4-BE49-F238E27FC236}">
                    <a16:creationId xmlns:a16="http://schemas.microsoft.com/office/drawing/2014/main" id="{D9B69DC7-957C-514B-E6F3-101E3ADC654C}"/>
                  </a:ext>
                </a:extLst>
              </p:cNvPr>
              <p:cNvSpPr/>
              <p:nvPr/>
            </p:nvSpPr>
            <p:spPr>
              <a:xfrm>
                <a:off x="3457576" y="4966147"/>
                <a:ext cx="36000" cy="36000"/>
              </a:xfrm>
              <a:prstGeom prst="ellipse">
                <a:avLst/>
              </a:prstGeom>
              <a:noFill/>
              <a:ln w="9525">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grpSp>
        <p:sp>
          <p:nvSpPr>
            <p:cNvPr id="139" name="文本框 138">
              <a:extLst>
                <a:ext uri="{FF2B5EF4-FFF2-40B4-BE49-F238E27FC236}">
                  <a16:creationId xmlns:a16="http://schemas.microsoft.com/office/drawing/2014/main" id="{BE41D44C-AAFE-1BA1-F72A-CAE53697159A}"/>
                </a:ext>
              </a:extLst>
            </p:cNvPr>
            <p:cNvSpPr txBox="1"/>
            <p:nvPr/>
          </p:nvSpPr>
          <p:spPr>
            <a:xfrm>
              <a:off x="4255470" y="1915081"/>
              <a:ext cx="1479892" cy="523220"/>
            </a:xfrm>
            <a:prstGeom prst="rect">
              <a:avLst/>
            </a:prstGeom>
            <a:noFill/>
          </p:spPr>
          <p:txBody>
            <a:bodyPr wrap="none">
              <a:spAutoFit/>
            </a:bodyPr>
            <a:lstStyle/>
            <a:p>
              <a:r>
                <a:rPr lang="zh-CN" altLang="en-US" sz="2800" dirty="0">
                  <a:solidFill>
                    <a:schemeClr val="accent2">
                      <a:lumMod val="60000"/>
                      <a:lumOff val="40000"/>
                    </a:schemeClr>
                  </a:solidFill>
                  <a:latin typeface="思源黑体 CN Heavy" panose="020B0A00000000000000" pitchFamily="34" charset="-122"/>
                  <a:ea typeface="思源黑体 CN Heavy" panose="020B0A00000000000000" pitchFamily="34" charset="-122"/>
                  <a:sym typeface="思源黑体 CN Heavy" panose="020B0A00000000000000" pitchFamily="34" charset="-122"/>
                </a:rPr>
                <a:t>千万亿+</a:t>
              </a:r>
            </a:p>
          </p:txBody>
        </p:sp>
      </p:grpSp>
      <p:grpSp>
        <p:nvGrpSpPr>
          <p:cNvPr id="145" name="组合 144">
            <a:extLst>
              <a:ext uri="{FF2B5EF4-FFF2-40B4-BE49-F238E27FC236}">
                <a16:creationId xmlns:a16="http://schemas.microsoft.com/office/drawing/2014/main" id="{00BFD1C9-A826-90C8-ACE5-080882BD531C}"/>
              </a:ext>
            </a:extLst>
          </p:cNvPr>
          <p:cNvGrpSpPr/>
          <p:nvPr/>
        </p:nvGrpSpPr>
        <p:grpSpPr>
          <a:xfrm>
            <a:off x="4275546" y="4473867"/>
            <a:ext cx="2691534" cy="1177546"/>
            <a:chOff x="3648546" y="3842213"/>
            <a:chExt cx="2691534" cy="1177546"/>
          </a:xfrm>
        </p:grpSpPr>
        <p:grpSp>
          <p:nvGrpSpPr>
            <p:cNvPr id="146" name="组合 145">
              <a:extLst>
                <a:ext uri="{FF2B5EF4-FFF2-40B4-BE49-F238E27FC236}">
                  <a16:creationId xmlns:a16="http://schemas.microsoft.com/office/drawing/2014/main" id="{FBC2DCA4-BFF1-6B66-A89F-4D6F363E4A8F}"/>
                </a:ext>
              </a:extLst>
            </p:cNvPr>
            <p:cNvGrpSpPr/>
            <p:nvPr/>
          </p:nvGrpSpPr>
          <p:grpSpPr>
            <a:xfrm>
              <a:off x="3648546" y="3842213"/>
              <a:ext cx="2691534" cy="1177546"/>
              <a:chOff x="1280985" y="3916428"/>
              <a:chExt cx="2880000" cy="1260000"/>
            </a:xfrm>
          </p:grpSpPr>
          <p:sp>
            <p:nvSpPr>
              <p:cNvPr id="148" name="任意多边形: 形状 147">
                <a:extLst>
                  <a:ext uri="{FF2B5EF4-FFF2-40B4-BE49-F238E27FC236}">
                    <a16:creationId xmlns:a16="http://schemas.microsoft.com/office/drawing/2014/main" id="{8BFF61D9-2669-9B82-83BF-42295DE11044}"/>
                  </a:ext>
                </a:extLst>
              </p:cNvPr>
              <p:cNvSpPr/>
              <p:nvPr/>
            </p:nvSpPr>
            <p:spPr>
              <a:xfrm>
                <a:off x="1280985" y="3916428"/>
                <a:ext cx="2880000" cy="1260000"/>
              </a:xfrm>
              <a:custGeom>
                <a:avLst/>
                <a:gdLst>
                  <a:gd name="connsiteX0" fmla="*/ 160812 w 2880000"/>
                  <a:gd name="connsiteY0" fmla="*/ 0 h 1260000"/>
                  <a:gd name="connsiteX1" fmla="*/ 2719188 w 2880000"/>
                  <a:gd name="connsiteY1" fmla="*/ 0 h 1260000"/>
                  <a:gd name="connsiteX2" fmla="*/ 2880000 w 2880000"/>
                  <a:gd name="connsiteY2" fmla="*/ 160812 h 1260000"/>
                  <a:gd name="connsiteX3" fmla="*/ 2880000 w 2880000"/>
                  <a:gd name="connsiteY3" fmla="*/ 1099189 h 1260000"/>
                  <a:gd name="connsiteX4" fmla="*/ 2719189 w 2880000"/>
                  <a:gd name="connsiteY4" fmla="*/ 1260000 h 1260000"/>
                  <a:gd name="connsiteX5" fmla="*/ 160812 w 2880000"/>
                  <a:gd name="connsiteY5" fmla="*/ 1260000 h 1260000"/>
                  <a:gd name="connsiteX6" fmla="*/ 0 w 2880000"/>
                  <a:gd name="connsiteY6" fmla="*/ 1099189 h 1260000"/>
                  <a:gd name="connsiteX7" fmla="*/ 0 w 2880000"/>
                  <a:gd name="connsiteY7" fmla="*/ 160812 h 12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80000" h="1260000">
                    <a:moveTo>
                      <a:pt x="160812" y="0"/>
                    </a:moveTo>
                    <a:lnTo>
                      <a:pt x="2719188" y="0"/>
                    </a:lnTo>
                    <a:lnTo>
                      <a:pt x="2880000" y="160812"/>
                    </a:lnTo>
                    <a:lnTo>
                      <a:pt x="2880000" y="1099189"/>
                    </a:lnTo>
                    <a:lnTo>
                      <a:pt x="2719189" y="1260000"/>
                    </a:lnTo>
                    <a:lnTo>
                      <a:pt x="160812" y="1260000"/>
                    </a:lnTo>
                    <a:lnTo>
                      <a:pt x="0" y="1099189"/>
                    </a:lnTo>
                    <a:lnTo>
                      <a:pt x="0" y="160812"/>
                    </a:lnTo>
                    <a:close/>
                  </a:path>
                </a:pathLst>
              </a:custGeom>
              <a:gradFill rotWithShape="0">
                <a:gsLst>
                  <a:gs pos="0">
                    <a:schemeClr val="tx1"/>
                  </a:gs>
                  <a:gs pos="100000">
                    <a:srgbClr val="001236"/>
                  </a:gs>
                </a:gsLst>
                <a:lin ang="5400000" scaled="1"/>
                <a:tileRect l="-51261" t="-379022" r="-333986" b="-416259"/>
              </a:gradFill>
              <a:ln>
                <a:solidFill>
                  <a:schemeClr val="accent1">
                    <a:lumMod val="60000"/>
                    <a:lumOff val="40000"/>
                  </a:schemeClr>
                </a:solidFill>
              </a:ln>
              <a:effectLst>
                <a:innerShdw blurRad="254000">
                  <a:schemeClr val="accent1">
                    <a:lumMod val="60000"/>
                    <a:lumOff val="4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149" name="任意多边形: 形状 148">
                <a:extLst>
                  <a:ext uri="{FF2B5EF4-FFF2-40B4-BE49-F238E27FC236}">
                    <a16:creationId xmlns:a16="http://schemas.microsoft.com/office/drawing/2014/main" id="{D8FA2735-ECF7-3BA7-420C-ED505BA61673}"/>
                  </a:ext>
                </a:extLst>
              </p:cNvPr>
              <p:cNvSpPr/>
              <p:nvPr/>
            </p:nvSpPr>
            <p:spPr>
              <a:xfrm>
                <a:off x="1444459" y="4053723"/>
                <a:ext cx="2520000" cy="936000"/>
              </a:xfrm>
              <a:custGeom>
                <a:avLst/>
                <a:gdLst>
                  <a:gd name="connsiteX0" fmla="*/ 151474 w 2520000"/>
                  <a:gd name="connsiteY0" fmla="*/ 0 h 936000"/>
                  <a:gd name="connsiteX1" fmla="*/ 2368526 w 2520000"/>
                  <a:gd name="connsiteY1" fmla="*/ 0 h 936000"/>
                  <a:gd name="connsiteX2" fmla="*/ 2520000 w 2520000"/>
                  <a:gd name="connsiteY2" fmla="*/ 151474 h 936000"/>
                  <a:gd name="connsiteX3" fmla="*/ 2520000 w 2520000"/>
                  <a:gd name="connsiteY3" fmla="*/ 784526 h 936000"/>
                  <a:gd name="connsiteX4" fmla="*/ 2368526 w 2520000"/>
                  <a:gd name="connsiteY4" fmla="*/ 936000 h 936000"/>
                  <a:gd name="connsiteX5" fmla="*/ 151474 w 2520000"/>
                  <a:gd name="connsiteY5" fmla="*/ 936000 h 936000"/>
                  <a:gd name="connsiteX6" fmla="*/ 0 w 2520000"/>
                  <a:gd name="connsiteY6" fmla="*/ 784526 h 936000"/>
                  <a:gd name="connsiteX7" fmla="*/ 0 w 2520000"/>
                  <a:gd name="connsiteY7" fmla="*/ 151475 h 936000"/>
                  <a:gd name="connsiteX0" fmla="*/ 151474 w 2520000"/>
                  <a:gd name="connsiteY0" fmla="*/ 0 h 936000"/>
                  <a:gd name="connsiteX1" fmla="*/ 2368526 w 2520000"/>
                  <a:gd name="connsiteY1" fmla="*/ 0 h 936000"/>
                  <a:gd name="connsiteX2" fmla="*/ 2520000 w 2520000"/>
                  <a:gd name="connsiteY2" fmla="*/ 151474 h 936000"/>
                  <a:gd name="connsiteX3" fmla="*/ 2520000 w 2520000"/>
                  <a:gd name="connsiteY3" fmla="*/ 784526 h 936000"/>
                  <a:gd name="connsiteX4" fmla="*/ 2368526 w 2520000"/>
                  <a:gd name="connsiteY4" fmla="*/ 936000 h 936000"/>
                  <a:gd name="connsiteX5" fmla="*/ 1701315 w 2520000"/>
                  <a:gd name="connsiteY5" fmla="*/ 935532 h 936000"/>
                  <a:gd name="connsiteX6" fmla="*/ 151474 w 2520000"/>
                  <a:gd name="connsiteY6" fmla="*/ 936000 h 936000"/>
                  <a:gd name="connsiteX7" fmla="*/ 0 w 2520000"/>
                  <a:gd name="connsiteY7" fmla="*/ 784526 h 936000"/>
                  <a:gd name="connsiteX8" fmla="*/ 0 w 2520000"/>
                  <a:gd name="connsiteY8" fmla="*/ 151475 h 936000"/>
                  <a:gd name="connsiteX9" fmla="*/ 151474 w 2520000"/>
                  <a:gd name="connsiteY9" fmla="*/ 0 h 936000"/>
                  <a:gd name="connsiteX0" fmla="*/ 151474 w 2520000"/>
                  <a:gd name="connsiteY0" fmla="*/ 0 h 936000"/>
                  <a:gd name="connsiteX1" fmla="*/ 2368526 w 2520000"/>
                  <a:gd name="connsiteY1" fmla="*/ 0 h 936000"/>
                  <a:gd name="connsiteX2" fmla="*/ 2520000 w 2520000"/>
                  <a:gd name="connsiteY2" fmla="*/ 151474 h 936000"/>
                  <a:gd name="connsiteX3" fmla="*/ 2520000 w 2520000"/>
                  <a:gd name="connsiteY3" fmla="*/ 784526 h 936000"/>
                  <a:gd name="connsiteX4" fmla="*/ 2368526 w 2520000"/>
                  <a:gd name="connsiteY4" fmla="*/ 936000 h 936000"/>
                  <a:gd name="connsiteX5" fmla="*/ 1701315 w 2520000"/>
                  <a:gd name="connsiteY5" fmla="*/ 935532 h 936000"/>
                  <a:gd name="connsiteX6" fmla="*/ 1701315 w 2520000"/>
                  <a:gd name="connsiteY6" fmla="*/ 935532 h 936000"/>
                  <a:gd name="connsiteX7" fmla="*/ 151474 w 2520000"/>
                  <a:gd name="connsiteY7" fmla="*/ 936000 h 936000"/>
                  <a:gd name="connsiteX8" fmla="*/ 0 w 2520000"/>
                  <a:gd name="connsiteY8" fmla="*/ 784526 h 936000"/>
                  <a:gd name="connsiteX9" fmla="*/ 0 w 2520000"/>
                  <a:gd name="connsiteY9" fmla="*/ 151475 h 936000"/>
                  <a:gd name="connsiteX10" fmla="*/ 151474 w 2520000"/>
                  <a:gd name="connsiteY10" fmla="*/ 0 h 936000"/>
                  <a:gd name="connsiteX0" fmla="*/ 151474 w 2520000"/>
                  <a:gd name="connsiteY0" fmla="*/ 0 h 936000"/>
                  <a:gd name="connsiteX1" fmla="*/ 2368526 w 2520000"/>
                  <a:gd name="connsiteY1" fmla="*/ 0 h 936000"/>
                  <a:gd name="connsiteX2" fmla="*/ 2520000 w 2520000"/>
                  <a:gd name="connsiteY2" fmla="*/ 151474 h 936000"/>
                  <a:gd name="connsiteX3" fmla="*/ 2520000 w 2520000"/>
                  <a:gd name="connsiteY3" fmla="*/ 784526 h 936000"/>
                  <a:gd name="connsiteX4" fmla="*/ 2368526 w 2520000"/>
                  <a:gd name="connsiteY4" fmla="*/ 936000 h 936000"/>
                  <a:gd name="connsiteX5" fmla="*/ 2040405 w 2520000"/>
                  <a:gd name="connsiteY5" fmla="*/ 931722 h 936000"/>
                  <a:gd name="connsiteX6" fmla="*/ 1701315 w 2520000"/>
                  <a:gd name="connsiteY6" fmla="*/ 935532 h 936000"/>
                  <a:gd name="connsiteX7" fmla="*/ 1701315 w 2520000"/>
                  <a:gd name="connsiteY7" fmla="*/ 935532 h 936000"/>
                  <a:gd name="connsiteX8" fmla="*/ 151474 w 2520000"/>
                  <a:gd name="connsiteY8" fmla="*/ 936000 h 936000"/>
                  <a:gd name="connsiteX9" fmla="*/ 0 w 2520000"/>
                  <a:gd name="connsiteY9" fmla="*/ 784526 h 936000"/>
                  <a:gd name="connsiteX10" fmla="*/ 0 w 2520000"/>
                  <a:gd name="connsiteY10" fmla="*/ 151475 h 936000"/>
                  <a:gd name="connsiteX11" fmla="*/ 151474 w 2520000"/>
                  <a:gd name="connsiteY11" fmla="*/ 0 h 936000"/>
                  <a:gd name="connsiteX0" fmla="*/ 1701315 w 2520000"/>
                  <a:gd name="connsiteY0" fmla="*/ 935532 h 1026972"/>
                  <a:gd name="connsiteX1" fmla="*/ 151474 w 2520000"/>
                  <a:gd name="connsiteY1" fmla="*/ 936000 h 1026972"/>
                  <a:gd name="connsiteX2" fmla="*/ 0 w 2520000"/>
                  <a:gd name="connsiteY2" fmla="*/ 784526 h 1026972"/>
                  <a:gd name="connsiteX3" fmla="*/ 0 w 2520000"/>
                  <a:gd name="connsiteY3" fmla="*/ 151475 h 1026972"/>
                  <a:gd name="connsiteX4" fmla="*/ 151474 w 2520000"/>
                  <a:gd name="connsiteY4" fmla="*/ 0 h 1026972"/>
                  <a:gd name="connsiteX5" fmla="*/ 2368526 w 2520000"/>
                  <a:gd name="connsiteY5" fmla="*/ 0 h 1026972"/>
                  <a:gd name="connsiteX6" fmla="*/ 2520000 w 2520000"/>
                  <a:gd name="connsiteY6" fmla="*/ 151474 h 1026972"/>
                  <a:gd name="connsiteX7" fmla="*/ 2520000 w 2520000"/>
                  <a:gd name="connsiteY7" fmla="*/ 784526 h 1026972"/>
                  <a:gd name="connsiteX8" fmla="*/ 2368526 w 2520000"/>
                  <a:gd name="connsiteY8" fmla="*/ 936000 h 1026972"/>
                  <a:gd name="connsiteX9" fmla="*/ 2040405 w 2520000"/>
                  <a:gd name="connsiteY9" fmla="*/ 931722 h 1026972"/>
                  <a:gd name="connsiteX10" fmla="*/ 1701315 w 2520000"/>
                  <a:gd name="connsiteY10" fmla="*/ 935532 h 1026972"/>
                  <a:gd name="connsiteX11" fmla="*/ 1792755 w 2520000"/>
                  <a:gd name="connsiteY11" fmla="*/ 1026972 h 1026972"/>
                  <a:gd name="connsiteX0" fmla="*/ 1701315 w 2520000"/>
                  <a:gd name="connsiteY0" fmla="*/ 935532 h 936000"/>
                  <a:gd name="connsiteX1" fmla="*/ 151474 w 2520000"/>
                  <a:gd name="connsiteY1" fmla="*/ 936000 h 936000"/>
                  <a:gd name="connsiteX2" fmla="*/ 0 w 2520000"/>
                  <a:gd name="connsiteY2" fmla="*/ 784526 h 936000"/>
                  <a:gd name="connsiteX3" fmla="*/ 0 w 2520000"/>
                  <a:gd name="connsiteY3" fmla="*/ 151475 h 936000"/>
                  <a:gd name="connsiteX4" fmla="*/ 151474 w 2520000"/>
                  <a:gd name="connsiteY4" fmla="*/ 0 h 936000"/>
                  <a:gd name="connsiteX5" fmla="*/ 2368526 w 2520000"/>
                  <a:gd name="connsiteY5" fmla="*/ 0 h 936000"/>
                  <a:gd name="connsiteX6" fmla="*/ 2520000 w 2520000"/>
                  <a:gd name="connsiteY6" fmla="*/ 151474 h 936000"/>
                  <a:gd name="connsiteX7" fmla="*/ 2520000 w 2520000"/>
                  <a:gd name="connsiteY7" fmla="*/ 784526 h 936000"/>
                  <a:gd name="connsiteX8" fmla="*/ 2368526 w 2520000"/>
                  <a:gd name="connsiteY8" fmla="*/ 936000 h 936000"/>
                  <a:gd name="connsiteX9" fmla="*/ 2040405 w 2520000"/>
                  <a:gd name="connsiteY9" fmla="*/ 931722 h 936000"/>
                  <a:gd name="connsiteX10" fmla="*/ 1701315 w 2520000"/>
                  <a:gd name="connsiteY10" fmla="*/ 935532 h 936000"/>
                  <a:gd name="connsiteX0" fmla="*/ 1701315 w 2520000"/>
                  <a:gd name="connsiteY0" fmla="*/ 935532 h 936000"/>
                  <a:gd name="connsiteX1" fmla="*/ 151474 w 2520000"/>
                  <a:gd name="connsiteY1" fmla="*/ 936000 h 936000"/>
                  <a:gd name="connsiteX2" fmla="*/ 0 w 2520000"/>
                  <a:gd name="connsiteY2" fmla="*/ 784526 h 936000"/>
                  <a:gd name="connsiteX3" fmla="*/ 0 w 2520000"/>
                  <a:gd name="connsiteY3" fmla="*/ 151475 h 936000"/>
                  <a:gd name="connsiteX4" fmla="*/ 151474 w 2520000"/>
                  <a:gd name="connsiteY4" fmla="*/ 0 h 936000"/>
                  <a:gd name="connsiteX5" fmla="*/ 2368526 w 2520000"/>
                  <a:gd name="connsiteY5" fmla="*/ 0 h 936000"/>
                  <a:gd name="connsiteX6" fmla="*/ 2520000 w 2520000"/>
                  <a:gd name="connsiteY6" fmla="*/ 151474 h 936000"/>
                  <a:gd name="connsiteX7" fmla="*/ 2520000 w 2520000"/>
                  <a:gd name="connsiteY7" fmla="*/ 784526 h 936000"/>
                  <a:gd name="connsiteX8" fmla="*/ 2368526 w 2520000"/>
                  <a:gd name="connsiteY8" fmla="*/ 936000 h 936000"/>
                  <a:gd name="connsiteX9" fmla="*/ 2040405 w 2520000"/>
                  <a:gd name="connsiteY9" fmla="*/ 931722 h 93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20000" h="936000">
                    <a:moveTo>
                      <a:pt x="1701315" y="935532"/>
                    </a:moveTo>
                    <a:lnTo>
                      <a:pt x="151474" y="936000"/>
                    </a:lnTo>
                    <a:lnTo>
                      <a:pt x="0" y="784526"/>
                    </a:lnTo>
                    <a:lnTo>
                      <a:pt x="0" y="151475"/>
                    </a:lnTo>
                    <a:lnTo>
                      <a:pt x="151474" y="0"/>
                    </a:lnTo>
                    <a:lnTo>
                      <a:pt x="2368526" y="0"/>
                    </a:lnTo>
                    <a:lnTo>
                      <a:pt x="2520000" y="151474"/>
                    </a:lnTo>
                    <a:lnTo>
                      <a:pt x="2520000" y="784526"/>
                    </a:lnTo>
                    <a:lnTo>
                      <a:pt x="2368526" y="936000"/>
                    </a:lnTo>
                    <a:lnTo>
                      <a:pt x="2040405" y="931722"/>
                    </a:lnTo>
                  </a:path>
                </a:pathLst>
              </a:cu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Normal" panose="020B0400000000000000" pitchFamily="34" charset="-122"/>
                  <a:ea typeface="思源黑体 CN Normal" panose="020B0400000000000000" pitchFamily="34" charset="-122"/>
                </a:endParaRPr>
              </a:p>
            </p:txBody>
          </p:sp>
          <p:cxnSp>
            <p:nvCxnSpPr>
              <p:cNvPr id="150" name="直接连接符 149">
                <a:extLst>
                  <a:ext uri="{FF2B5EF4-FFF2-40B4-BE49-F238E27FC236}">
                    <a16:creationId xmlns:a16="http://schemas.microsoft.com/office/drawing/2014/main" id="{AAF6E4AF-7CA7-951B-A988-C1ACB3456EAD}"/>
                  </a:ext>
                </a:extLst>
              </p:cNvPr>
              <p:cNvCxnSpPr>
                <a:cxnSpLocks/>
              </p:cNvCxnSpPr>
              <p:nvPr/>
            </p:nvCxnSpPr>
            <p:spPr>
              <a:xfrm>
                <a:off x="1744927" y="4047138"/>
                <a:ext cx="360000" cy="0"/>
              </a:xfrm>
              <a:prstGeom prst="line">
                <a:avLst/>
              </a:prstGeom>
              <a:ln w="5715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151" name="椭圆 150">
                <a:extLst>
                  <a:ext uri="{FF2B5EF4-FFF2-40B4-BE49-F238E27FC236}">
                    <a16:creationId xmlns:a16="http://schemas.microsoft.com/office/drawing/2014/main" id="{6AEA3775-0301-1BB0-1357-521CB67BBB09}"/>
                  </a:ext>
                </a:extLst>
              </p:cNvPr>
              <p:cNvSpPr/>
              <p:nvPr/>
            </p:nvSpPr>
            <p:spPr>
              <a:xfrm>
                <a:off x="3141546" y="4959161"/>
                <a:ext cx="54000" cy="54000"/>
              </a:xfrm>
              <a:prstGeom prst="ellipse">
                <a:avLst/>
              </a:prstGeom>
              <a:noFill/>
              <a:ln w="9525">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152" name="椭圆 151">
                <a:extLst>
                  <a:ext uri="{FF2B5EF4-FFF2-40B4-BE49-F238E27FC236}">
                    <a16:creationId xmlns:a16="http://schemas.microsoft.com/office/drawing/2014/main" id="{C11C27E1-BF25-C66A-4CC7-ED136D81E0B0}"/>
                  </a:ext>
                </a:extLst>
              </p:cNvPr>
              <p:cNvSpPr/>
              <p:nvPr/>
            </p:nvSpPr>
            <p:spPr>
              <a:xfrm>
                <a:off x="3457576" y="4968161"/>
                <a:ext cx="36000" cy="36000"/>
              </a:xfrm>
              <a:prstGeom prst="ellipse">
                <a:avLst/>
              </a:prstGeom>
              <a:noFill/>
              <a:ln w="9525">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grpSp>
        <p:sp>
          <p:nvSpPr>
            <p:cNvPr id="147" name="文本框 146">
              <a:extLst>
                <a:ext uri="{FF2B5EF4-FFF2-40B4-BE49-F238E27FC236}">
                  <a16:creationId xmlns:a16="http://schemas.microsoft.com/office/drawing/2014/main" id="{F1D4164C-72E6-8D7D-E8B0-52BF63F5BFF1}"/>
                </a:ext>
              </a:extLst>
            </p:cNvPr>
            <p:cNvSpPr txBox="1"/>
            <p:nvPr/>
          </p:nvSpPr>
          <p:spPr>
            <a:xfrm>
              <a:off x="4395431" y="4169376"/>
              <a:ext cx="1197764" cy="523220"/>
            </a:xfrm>
            <a:prstGeom prst="rect">
              <a:avLst/>
            </a:prstGeom>
            <a:noFill/>
          </p:spPr>
          <p:txBody>
            <a:bodyPr wrap="none">
              <a:spAutoFit/>
            </a:bodyPr>
            <a:lstStyle/>
            <a:p>
              <a:r>
                <a:rPr lang="zh-CN" altLang="en-US" sz="2800" dirty="0">
                  <a:solidFill>
                    <a:schemeClr val="accent1">
                      <a:lumMod val="40000"/>
                      <a:lumOff val="60000"/>
                    </a:schemeClr>
                  </a:solidFill>
                  <a:latin typeface="思源黑体 CN Heavy" panose="020B0A00000000000000" pitchFamily="34" charset="-122"/>
                  <a:ea typeface="思源黑体 CN Heavy" panose="020B0A00000000000000" pitchFamily="34" charset="-122"/>
                  <a:sym typeface="思源黑体 CN Heavy" panose="020B0A00000000000000" pitchFamily="34" charset="-122"/>
                </a:rPr>
                <a:t>10年+</a:t>
              </a:r>
            </a:p>
          </p:txBody>
        </p:sp>
      </p:grpSp>
      <p:cxnSp>
        <p:nvCxnSpPr>
          <p:cNvPr id="153" name="直接连接符 152">
            <a:extLst>
              <a:ext uri="{FF2B5EF4-FFF2-40B4-BE49-F238E27FC236}">
                <a16:creationId xmlns:a16="http://schemas.microsoft.com/office/drawing/2014/main" id="{565D63FB-E641-72A1-1073-CC5EB497EA94}"/>
              </a:ext>
            </a:extLst>
          </p:cNvPr>
          <p:cNvCxnSpPr>
            <a:cxnSpLocks/>
          </p:cNvCxnSpPr>
          <p:nvPr/>
        </p:nvCxnSpPr>
        <p:spPr>
          <a:xfrm>
            <a:off x="12473540" y="3048787"/>
            <a:ext cx="1980000" cy="0"/>
          </a:xfrm>
          <a:prstGeom prst="line">
            <a:avLst/>
          </a:prstGeom>
          <a:ln>
            <a:gradFill>
              <a:gsLst>
                <a:gs pos="0">
                  <a:schemeClr val="accent1">
                    <a:lumMod val="5000"/>
                    <a:lumOff val="95000"/>
                  </a:schemeClr>
                </a:gs>
                <a:gs pos="100000">
                  <a:schemeClr val="accent1">
                    <a:lumMod val="45000"/>
                    <a:lumOff val="55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54" name="直接连接符 153">
            <a:extLst>
              <a:ext uri="{FF2B5EF4-FFF2-40B4-BE49-F238E27FC236}">
                <a16:creationId xmlns:a16="http://schemas.microsoft.com/office/drawing/2014/main" id="{25055031-384A-09B0-2406-8634D16526A1}"/>
              </a:ext>
            </a:extLst>
          </p:cNvPr>
          <p:cNvCxnSpPr>
            <a:cxnSpLocks/>
          </p:cNvCxnSpPr>
          <p:nvPr/>
        </p:nvCxnSpPr>
        <p:spPr>
          <a:xfrm>
            <a:off x="12501467" y="4722167"/>
            <a:ext cx="1980000" cy="0"/>
          </a:xfrm>
          <a:prstGeom prst="line">
            <a:avLst/>
          </a:prstGeom>
          <a:ln>
            <a:gradFill>
              <a:gsLst>
                <a:gs pos="0">
                  <a:schemeClr val="accent1">
                    <a:lumMod val="5000"/>
                    <a:lumOff val="95000"/>
                  </a:schemeClr>
                </a:gs>
                <a:gs pos="100000">
                  <a:schemeClr val="accent1">
                    <a:lumMod val="45000"/>
                    <a:lumOff val="55000"/>
                  </a:schemeClr>
                </a:gs>
              </a:gsLst>
              <a:lin ang="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8018085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gradFill>
          <a:gsLst>
            <a:gs pos="100000">
              <a:srgbClr val="001236"/>
            </a:gs>
            <a:gs pos="0">
              <a:schemeClr val="tx1"/>
            </a:gs>
          </a:gsLst>
          <a:lin ang="5400000" scaled="1"/>
        </a:gradFill>
        <a:effectLst/>
      </p:bgPr>
    </p:bg>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FD2B4C89-0C14-029A-28ED-E2312A7B71A3}"/>
              </a:ext>
            </a:extLst>
          </p:cNvPr>
          <p:cNvSpPr txBox="1"/>
          <p:nvPr/>
        </p:nvSpPr>
        <p:spPr>
          <a:xfrm>
            <a:off x="7577110" y="1609232"/>
            <a:ext cx="2339102" cy="461665"/>
          </a:xfrm>
          <a:prstGeom prst="rect">
            <a:avLst/>
          </a:prstGeom>
          <a:noFill/>
        </p:spPr>
        <p:txBody>
          <a:bodyPr wrap="none">
            <a:spAutoFit/>
          </a:bodyPr>
          <a:lstStyle/>
          <a:p>
            <a:r>
              <a:rPr lang="zh-CN" altLang="en-US" sz="2400" dirty="0">
                <a:solidFill>
                  <a:schemeClr val="accent3"/>
                </a:solidFill>
                <a:latin typeface="思源黑体 CN Heavy" panose="020B0A00000000000000" pitchFamily="34" charset="-122"/>
                <a:ea typeface="思源黑体 CN Heavy" panose="020B0A00000000000000" pitchFamily="34" charset="-122"/>
                <a:sym typeface="思源黑体 CN Medium" panose="020B0600000000000000" pitchFamily="34" charset="-122"/>
              </a:rPr>
              <a:t>安全性测试环节</a:t>
            </a:r>
          </a:p>
        </p:txBody>
      </p:sp>
      <p:sp>
        <p:nvSpPr>
          <p:cNvPr id="3" name="文本框 2">
            <a:extLst>
              <a:ext uri="{FF2B5EF4-FFF2-40B4-BE49-F238E27FC236}">
                <a16:creationId xmlns:a16="http://schemas.microsoft.com/office/drawing/2014/main" id="{F0D06597-ECC8-BEE1-D04A-BCC39F347B6B}"/>
              </a:ext>
            </a:extLst>
          </p:cNvPr>
          <p:cNvSpPr txBox="1"/>
          <p:nvPr/>
        </p:nvSpPr>
        <p:spPr>
          <a:xfrm>
            <a:off x="6378230" y="2335562"/>
            <a:ext cx="3475123" cy="663451"/>
          </a:xfrm>
          <a:prstGeom prst="rect">
            <a:avLst/>
          </a:prstGeom>
          <a:noFill/>
        </p:spPr>
        <p:txBody>
          <a:bodyPr wrap="square">
            <a:spAutoFit/>
          </a:bodyPr>
          <a:lstStyle/>
          <a:p>
            <a:pPr algn="r">
              <a:lnSpc>
                <a:spcPct val="120000"/>
              </a:lnSpc>
            </a:pPr>
            <a:r>
              <a:rPr lang="zh-CN" altLang="en-US" sz="1600" dirty="0">
                <a:solidFill>
                  <a:schemeClr val="bg1"/>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支持多种安全性测试</a:t>
            </a:r>
            <a:endParaRPr lang="en-US" altLang="zh-CN" sz="1600" dirty="0">
              <a:solidFill>
                <a:schemeClr val="bg1"/>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a:p>
            <a:pPr algn="r">
              <a:lnSpc>
                <a:spcPct val="120000"/>
              </a:lnSpc>
            </a:pPr>
            <a:r>
              <a:rPr lang="zh-CN" altLang="en-US" sz="1600" dirty="0">
                <a:solidFill>
                  <a:schemeClr val="bg1"/>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支持多种安全性测试测试</a:t>
            </a:r>
          </a:p>
        </p:txBody>
      </p:sp>
      <p:sp>
        <p:nvSpPr>
          <p:cNvPr id="4" name="文本框 3">
            <a:extLst>
              <a:ext uri="{FF2B5EF4-FFF2-40B4-BE49-F238E27FC236}">
                <a16:creationId xmlns:a16="http://schemas.microsoft.com/office/drawing/2014/main" id="{98D57F9A-F10B-932C-A2A8-8D4EC11A64F7}"/>
              </a:ext>
            </a:extLst>
          </p:cNvPr>
          <p:cNvSpPr txBox="1"/>
          <p:nvPr/>
        </p:nvSpPr>
        <p:spPr>
          <a:xfrm>
            <a:off x="1570100" y="2535153"/>
            <a:ext cx="2339102" cy="461665"/>
          </a:xfrm>
          <a:prstGeom prst="rect">
            <a:avLst/>
          </a:prstGeom>
          <a:noFill/>
        </p:spPr>
        <p:txBody>
          <a:bodyPr wrap="none">
            <a:spAutoFit/>
          </a:bodyPr>
          <a:lstStyle/>
          <a:p>
            <a:r>
              <a:rPr lang="zh-CN" altLang="en-US" sz="2400" dirty="0">
                <a:solidFill>
                  <a:schemeClr val="accent3"/>
                </a:solidFill>
                <a:latin typeface="思源黑体 CN Heavy" panose="020B0A00000000000000" pitchFamily="34" charset="-122"/>
                <a:ea typeface="思源黑体 CN Heavy" panose="020B0A00000000000000" pitchFamily="34" charset="-122"/>
                <a:sym typeface="思源黑体 CN Medium" panose="020B0600000000000000" pitchFamily="34" charset="-122"/>
              </a:rPr>
              <a:t>安全性测试环节</a:t>
            </a:r>
          </a:p>
        </p:txBody>
      </p:sp>
      <p:sp>
        <p:nvSpPr>
          <p:cNvPr id="5" name="文本框 4">
            <a:extLst>
              <a:ext uri="{FF2B5EF4-FFF2-40B4-BE49-F238E27FC236}">
                <a16:creationId xmlns:a16="http://schemas.microsoft.com/office/drawing/2014/main" id="{8D0A65CE-B8C8-86B0-3C9E-AC00B2FF48E2}"/>
              </a:ext>
            </a:extLst>
          </p:cNvPr>
          <p:cNvSpPr txBox="1"/>
          <p:nvPr/>
        </p:nvSpPr>
        <p:spPr>
          <a:xfrm>
            <a:off x="1570100" y="3272924"/>
            <a:ext cx="2441694" cy="663451"/>
          </a:xfrm>
          <a:prstGeom prst="rect">
            <a:avLst/>
          </a:prstGeom>
          <a:noFill/>
        </p:spPr>
        <p:txBody>
          <a:bodyPr wrap="none">
            <a:spAutoFit/>
          </a:bodyPr>
          <a:lstStyle/>
          <a:p>
            <a:pPr>
              <a:lnSpc>
                <a:spcPct val="120000"/>
              </a:lnSpc>
            </a:pPr>
            <a:r>
              <a:rPr lang="zh-CN" altLang="en-US" sz="1600" dirty="0">
                <a:solidFill>
                  <a:schemeClr val="bg1"/>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支持多种安全性测试</a:t>
            </a:r>
            <a:endParaRPr lang="en-US" altLang="zh-CN" sz="1600" dirty="0">
              <a:solidFill>
                <a:schemeClr val="bg1"/>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a:p>
            <a:pPr>
              <a:lnSpc>
                <a:spcPct val="120000"/>
              </a:lnSpc>
            </a:pPr>
            <a:r>
              <a:rPr lang="zh-CN" altLang="en-US" sz="1600" dirty="0">
                <a:solidFill>
                  <a:schemeClr val="bg1"/>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支持多种安全性测试测试</a:t>
            </a:r>
          </a:p>
        </p:txBody>
      </p:sp>
      <p:grpSp>
        <p:nvGrpSpPr>
          <p:cNvPr id="6" name="组合 5">
            <a:extLst>
              <a:ext uri="{FF2B5EF4-FFF2-40B4-BE49-F238E27FC236}">
                <a16:creationId xmlns:a16="http://schemas.microsoft.com/office/drawing/2014/main" id="{40718349-3D8D-95DC-F413-740241AF35EC}"/>
              </a:ext>
            </a:extLst>
          </p:cNvPr>
          <p:cNvGrpSpPr/>
          <p:nvPr/>
        </p:nvGrpSpPr>
        <p:grpSpPr>
          <a:xfrm>
            <a:off x="3708571" y="2150078"/>
            <a:ext cx="4957738" cy="3891280"/>
            <a:chOff x="4507024" y="1394684"/>
            <a:chExt cx="5597920" cy="4393752"/>
          </a:xfrm>
        </p:grpSpPr>
        <p:sp>
          <p:nvSpPr>
            <p:cNvPr id="7" name="矩形: 圆角 6">
              <a:extLst>
                <a:ext uri="{FF2B5EF4-FFF2-40B4-BE49-F238E27FC236}">
                  <a16:creationId xmlns:a16="http://schemas.microsoft.com/office/drawing/2014/main" id="{0AEA8B81-807A-C02C-38F3-DA00188B541B}"/>
                </a:ext>
              </a:extLst>
            </p:cNvPr>
            <p:cNvSpPr/>
            <p:nvPr/>
          </p:nvSpPr>
          <p:spPr>
            <a:xfrm>
              <a:off x="5797808" y="2715484"/>
              <a:ext cx="2973824" cy="3072952"/>
            </a:xfrm>
            <a:prstGeom prst="roundRect">
              <a:avLst>
                <a:gd name="adj" fmla="val 3509"/>
              </a:avLst>
            </a:prstGeom>
            <a:gradFill>
              <a:gsLst>
                <a:gs pos="54000">
                  <a:schemeClr val="accent3">
                    <a:alpha val="0"/>
                  </a:schemeClr>
                </a:gs>
                <a:gs pos="100000">
                  <a:schemeClr val="accent3">
                    <a:lumMod val="75000"/>
                    <a:alpha val="20000"/>
                  </a:schemeClr>
                </a:gs>
              </a:gsLst>
              <a:lin ang="7200000" scaled="0"/>
            </a:gradFill>
            <a:ln>
              <a:gradFill>
                <a:gsLst>
                  <a:gs pos="0">
                    <a:schemeClr val="accent1">
                      <a:lumMod val="5000"/>
                      <a:lumOff val="95000"/>
                      <a:alpha val="0"/>
                    </a:schemeClr>
                  </a:gs>
                  <a:gs pos="100000">
                    <a:srgbClr val="209C79">
                      <a:alpha val="10000"/>
                    </a:srgbClr>
                  </a:gs>
                </a:gsLst>
                <a:lin ang="9000000" scaled="0"/>
              </a:gradFill>
            </a:ln>
            <a:scene3d>
              <a:camera prst="orthographicFront">
                <a:rot lat="19172567" lon="17342856" rev="4781377"/>
              </a:camera>
              <a:lightRig rig="threePt" dir="t"/>
            </a:scene3d>
            <a:sp3d prstMaterial="matte">
              <a:extrusionClr>
                <a:srgbClr val="209C79"/>
              </a:extrusionClr>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8" name="矩形: 圆角 7">
              <a:extLst>
                <a:ext uri="{FF2B5EF4-FFF2-40B4-BE49-F238E27FC236}">
                  <a16:creationId xmlns:a16="http://schemas.microsoft.com/office/drawing/2014/main" id="{0BC7A701-E377-FDFF-F1E4-72CAA24AFB6F}"/>
                </a:ext>
              </a:extLst>
            </p:cNvPr>
            <p:cNvSpPr/>
            <p:nvPr/>
          </p:nvSpPr>
          <p:spPr>
            <a:xfrm>
              <a:off x="5797808" y="2512284"/>
              <a:ext cx="2973824" cy="3072952"/>
            </a:xfrm>
            <a:prstGeom prst="roundRect">
              <a:avLst>
                <a:gd name="adj" fmla="val 3509"/>
              </a:avLst>
            </a:prstGeom>
            <a:gradFill>
              <a:gsLst>
                <a:gs pos="54000">
                  <a:schemeClr val="accent3">
                    <a:alpha val="0"/>
                  </a:schemeClr>
                </a:gs>
                <a:gs pos="100000">
                  <a:schemeClr val="accent3">
                    <a:lumMod val="75000"/>
                    <a:alpha val="45000"/>
                  </a:schemeClr>
                </a:gs>
              </a:gsLst>
              <a:lin ang="7200000" scaled="0"/>
            </a:gradFill>
            <a:ln>
              <a:gradFill>
                <a:gsLst>
                  <a:gs pos="0">
                    <a:schemeClr val="accent1">
                      <a:lumMod val="5000"/>
                      <a:lumOff val="95000"/>
                      <a:alpha val="0"/>
                    </a:schemeClr>
                  </a:gs>
                  <a:gs pos="100000">
                    <a:srgbClr val="209C79">
                      <a:alpha val="10000"/>
                    </a:srgbClr>
                  </a:gs>
                </a:gsLst>
                <a:lin ang="9000000" scaled="0"/>
              </a:gradFill>
            </a:ln>
            <a:scene3d>
              <a:camera prst="orthographicFront">
                <a:rot lat="19172567" lon="17342856" rev="4781377"/>
              </a:camera>
              <a:lightRig rig="threePt" dir="t"/>
            </a:scene3d>
            <a:sp3d prstMaterial="matte">
              <a:extrusionClr>
                <a:srgbClr val="209C79"/>
              </a:extrusionClr>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9" name="矩形: 圆角 8">
              <a:extLst>
                <a:ext uri="{FF2B5EF4-FFF2-40B4-BE49-F238E27FC236}">
                  <a16:creationId xmlns:a16="http://schemas.microsoft.com/office/drawing/2014/main" id="{1940E6DD-9D4D-948F-BE11-76D175D9EA92}"/>
                </a:ext>
              </a:extLst>
            </p:cNvPr>
            <p:cNvSpPr/>
            <p:nvPr/>
          </p:nvSpPr>
          <p:spPr>
            <a:xfrm>
              <a:off x="5797808" y="2197324"/>
              <a:ext cx="2973824" cy="3072952"/>
            </a:xfrm>
            <a:prstGeom prst="roundRect">
              <a:avLst>
                <a:gd name="adj" fmla="val 3509"/>
              </a:avLst>
            </a:prstGeom>
            <a:gradFill>
              <a:gsLst>
                <a:gs pos="0">
                  <a:schemeClr val="accent3">
                    <a:lumMod val="60000"/>
                    <a:lumOff val="40000"/>
                  </a:schemeClr>
                </a:gs>
                <a:gs pos="100000">
                  <a:schemeClr val="accent3">
                    <a:lumMod val="75000"/>
                  </a:schemeClr>
                </a:gs>
              </a:gsLst>
              <a:lin ang="0" scaled="0"/>
            </a:gradFill>
            <a:ln>
              <a:solidFill>
                <a:schemeClr val="accent3"/>
              </a:solidFill>
            </a:ln>
            <a:scene3d>
              <a:camera prst="orthographicFront">
                <a:rot lat="19172567" lon="17342856" rev="4781377"/>
              </a:camera>
              <a:lightRig rig="threePt" dir="t"/>
            </a:scene3d>
            <a:sp3d extrusionH="139700" prstMaterial="matte">
              <a:extrusionClr>
                <a:schemeClr val="accent3"/>
              </a:extrusionClr>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10" name="任意多边形: 形状 9">
              <a:extLst>
                <a:ext uri="{FF2B5EF4-FFF2-40B4-BE49-F238E27FC236}">
                  <a16:creationId xmlns:a16="http://schemas.microsoft.com/office/drawing/2014/main" id="{8C39D4B6-A3A5-510E-3489-9D600FF479DE}"/>
                </a:ext>
              </a:extLst>
            </p:cNvPr>
            <p:cNvSpPr/>
            <p:nvPr/>
          </p:nvSpPr>
          <p:spPr>
            <a:xfrm>
              <a:off x="5516880" y="1394684"/>
              <a:ext cx="3535680" cy="3535680"/>
            </a:xfrm>
            <a:custGeom>
              <a:avLst/>
              <a:gdLst>
                <a:gd name="connsiteX0" fmla="*/ 483091 w 3535680"/>
                <a:gd name="connsiteY0" fmla="*/ 334832 h 3535680"/>
                <a:gd name="connsiteX1" fmla="*/ 334832 w 3535680"/>
                <a:gd name="connsiteY1" fmla="*/ 483091 h 3535680"/>
                <a:gd name="connsiteX2" fmla="*/ 334832 w 3535680"/>
                <a:gd name="connsiteY2" fmla="*/ 3052589 h 3535680"/>
                <a:gd name="connsiteX3" fmla="*/ 483091 w 3535680"/>
                <a:gd name="connsiteY3" fmla="*/ 3200848 h 3535680"/>
                <a:gd name="connsiteX4" fmla="*/ 3052589 w 3535680"/>
                <a:gd name="connsiteY4" fmla="*/ 3200848 h 3535680"/>
                <a:gd name="connsiteX5" fmla="*/ 3200848 w 3535680"/>
                <a:gd name="connsiteY5" fmla="*/ 3052589 h 3535680"/>
                <a:gd name="connsiteX6" fmla="*/ 3200848 w 3535680"/>
                <a:gd name="connsiteY6" fmla="*/ 483091 h 3535680"/>
                <a:gd name="connsiteX7" fmla="*/ 3052589 w 3535680"/>
                <a:gd name="connsiteY7" fmla="*/ 334832 h 3535680"/>
                <a:gd name="connsiteX8" fmla="*/ 182901 w 3535680"/>
                <a:gd name="connsiteY8" fmla="*/ 0 h 3535680"/>
                <a:gd name="connsiteX9" fmla="*/ 3352779 w 3535680"/>
                <a:gd name="connsiteY9" fmla="*/ 0 h 3535680"/>
                <a:gd name="connsiteX10" fmla="*/ 3535680 w 3535680"/>
                <a:gd name="connsiteY10" fmla="*/ 182901 h 3535680"/>
                <a:gd name="connsiteX11" fmla="*/ 3535680 w 3535680"/>
                <a:gd name="connsiteY11" fmla="*/ 3352779 h 3535680"/>
                <a:gd name="connsiteX12" fmla="*/ 3352779 w 3535680"/>
                <a:gd name="connsiteY12" fmla="*/ 3535680 h 3535680"/>
                <a:gd name="connsiteX13" fmla="*/ 182901 w 3535680"/>
                <a:gd name="connsiteY13" fmla="*/ 3535680 h 3535680"/>
                <a:gd name="connsiteX14" fmla="*/ 0 w 3535680"/>
                <a:gd name="connsiteY14" fmla="*/ 3352779 h 3535680"/>
                <a:gd name="connsiteX15" fmla="*/ 0 w 3535680"/>
                <a:gd name="connsiteY15" fmla="*/ 182901 h 3535680"/>
                <a:gd name="connsiteX16" fmla="*/ 182901 w 3535680"/>
                <a:gd name="connsiteY16" fmla="*/ 0 h 3535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535680" h="3535680">
                  <a:moveTo>
                    <a:pt x="483091" y="334832"/>
                  </a:moveTo>
                  <a:cubicBezTo>
                    <a:pt x="401210" y="334832"/>
                    <a:pt x="334832" y="401210"/>
                    <a:pt x="334832" y="483091"/>
                  </a:cubicBezTo>
                  <a:lnTo>
                    <a:pt x="334832" y="3052589"/>
                  </a:lnTo>
                  <a:cubicBezTo>
                    <a:pt x="334832" y="3134470"/>
                    <a:pt x="401210" y="3200848"/>
                    <a:pt x="483091" y="3200848"/>
                  </a:cubicBezTo>
                  <a:lnTo>
                    <a:pt x="3052589" y="3200848"/>
                  </a:lnTo>
                  <a:cubicBezTo>
                    <a:pt x="3134470" y="3200848"/>
                    <a:pt x="3200848" y="3134470"/>
                    <a:pt x="3200848" y="3052589"/>
                  </a:cubicBezTo>
                  <a:lnTo>
                    <a:pt x="3200848" y="483091"/>
                  </a:lnTo>
                  <a:cubicBezTo>
                    <a:pt x="3200848" y="401210"/>
                    <a:pt x="3134470" y="334832"/>
                    <a:pt x="3052589" y="334832"/>
                  </a:cubicBezTo>
                  <a:close/>
                  <a:moveTo>
                    <a:pt x="182901" y="0"/>
                  </a:moveTo>
                  <a:lnTo>
                    <a:pt x="3352779" y="0"/>
                  </a:lnTo>
                  <a:cubicBezTo>
                    <a:pt x="3453792" y="0"/>
                    <a:pt x="3535680" y="81888"/>
                    <a:pt x="3535680" y="182901"/>
                  </a:cubicBezTo>
                  <a:lnTo>
                    <a:pt x="3535680" y="3352779"/>
                  </a:lnTo>
                  <a:cubicBezTo>
                    <a:pt x="3535680" y="3453792"/>
                    <a:pt x="3453792" y="3535680"/>
                    <a:pt x="3352779" y="3535680"/>
                  </a:cubicBezTo>
                  <a:lnTo>
                    <a:pt x="182901" y="3535680"/>
                  </a:lnTo>
                  <a:cubicBezTo>
                    <a:pt x="81888" y="3535680"/>
                    <a:pt x="0" y="3453792"/>
                    <a:pt x="0" y="3352779"/>
                  </a:cubicBezTo>
                  <a:lnTo>
                    <a:pt x="0" y="182901"/>
                  </a:lnTo>
                  <a:cubicBezTo>
                    <a:pt x="0" y="81888"/>
                    <a:pt x="81888" y="0"/>
                    <a:pt x="182901" y="0"/>
                  </a:cubicBezTo>
                  <a:close/>
                </a:path>
              </a:pathLst>
            </a:custGeom>
            <a:gradFill>
              <a:gsLst>
                <a:gs pos="0">
                  <a:schemeClr val="accent3">
                    <a:lumMod val="60000"/>
                    <a:lumOff val="40000"/>
                  </a:schemeClr>
                </a:gs>
                <a:gs pos="100000">
                  <a:schemeClr val="accent3">
                    <a:lumMod val="75000"/>
                  </a:schemeClr>
                </a:gs>
              </a:gsLst>
              <a:lin ang="0" scaled="0"/>
            </a:gradFill>
            <a:ln>
              <a:solidFill>
                <a:schemeClr val="accent3"/>
              </a:solidFill>
            </a:ln>
            <a:scene3d>
              <a:camera prst="orthographicFront">
                <a:rot lat="19172567" lon="17342856" rev="4781377"/>
              </a:camera>
              <a:lightRig rig="threePt" dir="t"/>
            </a:scene3d>
            <a:sp3d extrusionH="152400" prstMaterial="matte">
              <a:extrusionClr>
                <a:schemeClr val="accent3"/>
              </a:extrusionClr>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11" name="任意多边形: 形状 10">
              <a:extLst>
                <a:ext uri="{FF2B5EF4-FFF2-40B4-BE49-F238E27FC236}">
                  <a16:creationId xmlns:a16="http://schemas.microsoft.com/office/drawing/2014/main" id="{6D744715-50A7-EC6D-22E3-CF47A517DDDE}"/>
                </a:ext>
              </a:extLst>
            </p:cNvPr>
            <p:cNvSpPr/>
            <p:nvPr/>
          </p:nvSpPr>
          <p:spPr>
            <a:xfrm>
              <a:off x="4507024" y="3777040"/>
              <a:ext cx="396000" cy="396000"/>
            </a:xfrm>
            <a:custGeom>
              <a:avLst/>
              <a:gdLst>
                <a:gd name="connsiteX0" fmla="*/ 182901 w 1104720"/>
                <a:gd name="connsiteY0" fmla="*/ 0 h 1117600"/>
                <a:gd name="connsiteX1" fmla="*/ 1104720 w 1104720"/>
                <a:gd name="connsiteY1" fmla="*/ 0 h 1117600"/>
                <a:gd name="connsiteX2" fmla="*/ 1104720 w 1104720"/>
                <a:gd name="connsiteY2" fmla="*/ 334832 h 1117600"/>
                <a:gd name="connsiteX3" fmla="*/ 483091 w 1104720"/>
                <a:gd name="connsiteY3" fmla="*/ 334832 h 1117600"/>
                <a:gd name="connsiteX4" fmla="*/ 334832 w 1104720"/>
                <a:gd name="connsiteY4" fmla="*/ 483091 h 1117600"/>
                <a:gd name="connsiteX5" fmla="*/ 334832 w 1104720"/>
                <a:gd name="connsiteY5" fmla="*/ 1117600 h 1117600"/>
                <a:gd name="connsiteX6" fmla="*/ 0 w 1104720"/>
                <a:gd name="connsiteY6" fmla="*/ 1117600 h 1117600"/>
                <a:gd name="connsiteX7" fmla="*/ 0 w 1104720"/>
                <a:gd name="connsiteY7" fmla="*/ 182901 h 1117600"/>
                <a:gd name="connsiteX8" fmla="*/ 182901 w 1104720"/>
                <a:gd name="connsiteY8" fmla="*/ 0 h 111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4720" h="1117600">
                  <a:moveTo>
                    <a:pt x="182901" y="0"/>
                  </a:moveTo>
                  <a:lnTo>
                    <a:pt x="1104720" y="0"/>
                  </a:lnTo>
                  <a:lnTo>
                    <a:pt x="1104720" y="334832"/>
                  </a:lnTo>
                  <a:lnTo>
                    <a:pt x="483091" y="334832"/>
                  </a:lnTo>
                  <a:cubicBezTo>
                    <a:pt x="401210" y="334832"/>
                    <a:pt x="334832" y="401210"/>
                    <a:pt x="334832" y="483091"/>
                  </a:cubicBezTo>
                  <a:lnTo>
                    <a:pt x="334832" y="1117600"/>
                  </a:lnTo>
                  <a:lnTo>
                    <a:pt x="0" y="1117600"/>
                  </a:lnTo>
                  <a:lnTo>
                    <a:pt x="0" y="182901"/>
                  </a:lnTo>
                  <a:cubicBezTo>
                    <a:pt x="0" y="81888"/>
                    <a:pt x="81888" y="0"/>
                    <a:pt x="182901" y="0"/>
                  </a:cubicBezTo>
                  <a:close/>
                </a:path>
              </a:pathLst>
            </a:custGeom>
            <a:solidFill>
              <a:schemeClr val="accent3">
                <a:alpha val="67000"/>
              </a:schemeClr>
            </a:solidFill>
            <a:ln>
              <a:noFill/>
            </a:ln>
            <a:scene3d>
              <a:camera prst="orthographicFront">
                <a:rot lat="19370466" lon="17160736" rev="4775207"/>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12" name="任意多边形: 形状 11">
              <a:extLst>
                <a:ext uri="{FF2B5EF4-FFF2-40B4-BE49-F238E27FC236}">
                  <a16:creationId xmlns:a16="http://schemas.microsoft.com/office/drawing/2014/main" id="{D40B1EAC-9C15-A514-9320-065E0BD847D4}"/>
                </a:ext>
              </a:extLst>
            </p:cNvPr>
            <p:cNvSpPr/>
            <p:nvPr/>
          </p:nvSpPr>
          <p:spPr>
            <a:xfrm flipH="1" flipV="1">
              <a:off x="9708944" y="3482400"/>
              <a:ext cx="396000" cy="396000"/>
            </a:xfrm>
            <a:custGeom>
              <a:avLst/>
              <a:gdLst>
                <a:gd name="connsiteX0" fmla="*/ 182901 w 1104720"/>
                <a:gd name="connsiteY0" fmla="*/ 0 h 1117600"/>
                <a:gd name="connsiteX1" fmla="*/ 1104720 w 1104720"/>
                <a:gd name="connsiteY1" fmla="*/ 0 h 1117600"/>
                <a:gd name="connsiteX2" fmla="*/ 1104720 w 1104720"/>
                <a:gd name="connsiteY2" fmla="*/ 334832 h 1117600"/>
                <a:gd name="connsiteX3" fmla="*/ 483091 w 1104720"/>
                <a:gd name="connsiteY3" fmla="*/ 334832 h 1117600"/>
                <a:gd name="connsiteX4" fmla="*/ 334832 w 1104720"/>
                <a:gd name="connsiteY4" fmla="*/ 483091 h 1117600"/>
                <a:gd name="connsiteX5" fmla="*/ 334832 w 1104720"/>
                <a:gd name="connsiteY5" fmla="*/ 1117600 h 1117600"/>
                <a:gd name="connsiteX6" fmla="*/ 0 w 1104720"/>
                <a:gd name="connsiteY6" fmla="*/ 1117600 h 1117600"/>
                <a:gd name="connsiteX7" fmla="*/ 0 w 1104720"/>
                <a:gd name="connsiteY7" fmla="*/ 182901 h 1117600"/>
                <a:gd name="connsiteX8" fmla="*/ 182901 w 1104720"/>
                <a:gd name="connsiteY8" fmla="*/ 0 h 111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4720" h="1117600">
                  <a:moveTo>
                    <a:pt x="182901" y="0"/>
                  </a:moveTo>
                  <a:lnTo>
                    <a:pt x="1104720" y="0"/>
                  </a:lnTo>
                  <a:lnTo>
                    <a:pt x="1104720" y="334832"/>
                  </a:lnTo>
                  <a:lnTo>
                    <a:pt x="483091" y="334832"/>
                  </a:lnTo>
                  <a:cubicBezTo>
                    <a:pt x="401210" y="334832"/>
                    <a:pt x="334832" y="401210"/>
                    <a:pt x="334832" y="483091"/>
                  </a:cubicBezTo>
                  <a:lnTo>
                    <a:pt x="334832" y="1117600"/>
                  </a:lnTo>
                  <a:lnTo>
                    <a:pt x="0" y="1117600"/>
                  </a:lnTo>
                  <a:lnTo>
                    <a:pt x="0" y="182901"/>
                  </a:lnTo>
                  <a:cubicBezTo>
                    <a:pt x="0" y="81888"/>
                    <a:pt x="81888" y="0"/>
                    <a:pt x="182901" y="0"/>
                  </a:cubicBezTo>
                  <a:close/>
                </a:path>
              </a:pathLst>
            </a:custGeom>
            <a:solidFill>
              <a:schemeClr val="accent3">
                <a:alpha val="67000"/>
              </a:schemeClr>
            </a:solidFill>
            <a:ln>
              <a:noFill/>
            </a:ln>
            <a:scene3d>
              <a:camera prst="orthographicFront">
                <a:rot lat="19101507" lon="17332879" rev="4665843"/>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Normal" panose="020B0400000000000000" pitchFamily="34" charset="-122"/>
                <a:ea typeface="思源黑体 CN Normal" panose="020B0400000000000000" pitchFamily="34" charset="-122"/>
              </a:endParaRPr>
            </a:p>
          </p:txBody>
        </p:sp>
      </p:grpSp>
      <p:grpSp>
        <p:nvGrpSpPr>
          <p:cNvPr id="13" name="组合 12">
            <a:extLst>
              <a:ext uri="{FF2B5EF4-FFF2-40B4-BE49-F238E27FC236}">
                <a16:creationId xmlns:a16="http://schemas.microsoft.com/office/drawing/2014/main" id="{ED6BF8F3-8F4C-F7A8-F27F-AFA4BC1D3F7B}"/>
              </a:ext>
            </a:extLst>
          </p:cNvPr>
          <p:cNvGrpSpPr/>
          <p:nvPr/>
        </p:nvGrpSpPr>
        <p:grpSpPr>
          <a:xfrm>
            <a:off x="5098870" y="2021797"/>
            <a:ext cx="1785474" cy="1904378"/>
            <a:chOff x="4892152" y="1394684"/>
            <a:chExt cx="2016029" cy="2150288"/>
          </a:xfrm>
        </p:grpSpPr>
        <p:sp>
          <p:nvSpPr>
            <p:cNvPr id="14" name="任意多边形: 形状 13">
              <a:extLst>
                <a:ext uri="{FF2B5EF4-FFF2-40B4-BE49-F238E27FC236}">
                  <a16:creationId xmlns:a16="http://schemas.microsoft.com/office/drawing/2014/main" id="{61EDA8C9-4C1B-4E02-70B7-450A41FB9F04}"/>
                </a:ext>
              </a:extLst>
            </p:cNvPr>
            <p:cNvSpPr/>
            <p:nvPr/>
          </p:nvSpPr>
          <p:spPr>
            <a:xfrm>
              <a:off x="5112315" y="1394684"/>
              <a:ext cx="1795866" cy="2150288"/>
            </a:xfrm>
            <a:custGeom>
              <a:avLst/>
              <a:gdLst>
                <a:gd name="connsiteX0" fmla="*/ 848738 w 1697854"/>
                <a:gd name="connsiteY0" fmla="*/ 0 h 2032932"/>
                <a:gd name="connsiteX1" fmla="*/ 869512 w 1697854"/>
                <a:gd name="connsiteY1" fmla="*/ 14920 h 2032932"/>
                <a:gd name="connsiteX2" fmla="*/ 1232691 w 1697854"/>
                <a:gd name="connsiteY2" fmla="*/ 207373 h 2032932"/>
                <a:gd name="connsiteX3" fmla="*/ 1662726 w 1697854"/>
                <a:gd name="connsiteY3" fmla="*/ 299350 h 2032932"/>
                <a:gd name="connsiteX4" fmla="*/ 1697476 w 1697854"/>
                <a:gd name="connsiteY4" fmla="*/ 299916 h 2032932"/>
                <a:gd name="connsiteX5" fmla="*/ 1697854 w 1697854"/>
                <a:gd name="connsiteY5" fmla="*/ 1151882 h 2032932"/>
                <a:gd name="connsiteX6" fmla="*/ 848927 w 1697854"/>
                <a:gd name="connsiteY6" fmla="*/ 2032932 h 2032932"/>
                <a:gd name="connsiteX7" fmla="*/ 0 w 1697854"/>
                <a:gd name="connsiteY7" fmla="*/ 1151882 h 2032932"/>
                <a:gd name="connsiteX8" fmla="*/ 0 w 1697854"/>
                <a:gd name="connsiteY8" fmla="*/ 299916 h 2032932"/>
                <a:gd name="connsiteX9" fmla="*/ 34183 w 1697854"/>
                <a:gd name="connsiteY9" fmla="*/ 299350 h 2032932"/>
                <a:gd name="connsiteX10" fmla="*/ 464974 w 1697854"/>
                <a:gd name="connsiteY10" fmla="*/ 207373 h 2032932"/>
                <a:gd name="connsiteX11" fmla="*/ 827586 w 1697854"/>
                <a:gd name="connsiteY11" fmla="*/ 15298 h 2032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97854" h="2032932">
                  <a:moveTo>
                    <a:pt x="848738" y="0"/>
                  </a:moveTo>
                  <a:lnTo>
                    <a:pt x="869512" y="14920"/>
                  </a:lnTo>
                  <a:cubicBezTo>
                    <a:pt x="870835" y="16054"/>
                    <a:pt x="1010591" y="117662"/>
                    <a:pt x="1232691" y="207373"/>
                  </a:cubicBezTo>
                  <a:cubicBezTo>
                    <a:pt x="1450447" y="295195"/>
                    <a:pt x="1661215" y="299350"/>
                    <a:pt x="1662726" y="299350"/>
                  </a:cubicBezTo>
                  <a:lnTo>
                    <a:pt x="1697476" y="299916"/>
                  </a:lnTo>
                  <a:lnTo>
                    <a:pt x="1697854" y="1151882"/>
                  </a:lnTo>
                  <a:cubicBezTo>
                    <a:pt x="1697854" y="1566249"/>
                    <a:pt x="1143926" y="2032932"/>
                    <a:pt x="848927" y="2032932"/>
                  </a:cubicBezTo>
                  <a:cubicBezTo>
                    <a:pt x="553738" y="2032932"/>
                    <a:pt x="0" y="1566249"/>
                    <a:pt x="0" y="1151882"/>
                  </a:cubicBezTo>
                  <a:lnTo>
                    <a:pt x="0" y="299916"/>
                  </a:lnTo>
                  <a:lnTo>
                    <a:pt x="34183" y="299350"/>
                  </a:lnTo>
                  <a:cubicBezTo>
                    <a:pt x="36261" y="299350"/>
                    <a:pt x="247029" y="295383"/>
                    <a:pt x="464974" y="207373"/>
                  </a:cubicBezTo>
                  <a:cubicBezTo>
                    <a:pt x="686885" y="117662"/>
                    <a:pt x="826830" y="16054"/>
                    <a:pt x="827586" y="15298"/>
                  </a:cubicBezTo>
                  <a:close/>
                </a:path>
              </a:pathLst>
            </a:custGeom>
            <a:solidFill>
              <a:schemeClr val="accent3"/>
            </a:solidFill>
            <a:ln>
              <a:noFill/>
            </a:ln>
            <a:scene3d>
              <a:camera prst="orthographicFront">
                <a:rot lat="660999" lon="2493462" rev="78130"/>
              </a:camera>
              <a:lightRig rig="morning" dir="t"/>
            </a:scene3d>
            <a:sp3d extrusionH="203200" contourW="12700">
              <a:bevelT w="139700" prst="cross"/>
              <a:extrusionClr>
                <a:schemeClr val="accent3"/>
              </a:extrusionClr>
              <a:contourClr>
                <a:schemeClr val="accent3">
                  <a:lumMod val="75000"/>
                </a:schemeClr>
              </a:contourClr>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15" name="文本框 14">
              <a:extLst>
                <a:ext uri="{FF2B5EF4-FFF2-40B4-BE49-F238E27FC236}">
                  <a16:creationId xmlns:a16="http://schemas.microsoft.com/office/drawing/2014/main" id="{499B1472-6AB3-D3F9-2741-6A3DDBF27D39}"/>
                </a:ext>
              </a:extLst>
            </p:cNvPr>
            <p:cNvSpPr txBox="1"/>
            <p:nvPr/>
          </p:nvSpPr>
          <p:spPr>
            <a:xfrm>
              <a:off x="5627256" y="1748965"/>
              <a:ext cx="809837" cy="1323439"/>
            </a:xfrm>
            <a:prstGeom prst="rect">
              <a:avLst/>
            </a:prstGeom>
            <a:noFill/>
            <a:scene3d>
              <a:camera prst="orthographicFront">
                <a:rot lat="639405" lon="1766110" rev="21447484"/>
              </a:camera>
              <a:lightRig rig="threePt" dir="t"/>
            </a:scene3d>
          </p:spPr>
          <p:txBody>
            <a:bodyPr wrap="none" rtlCol="0">
              <a:spAutoFit/>
            </a:bodyPr>
            <a:lstStyle/>
            <a:p>
              <a:r>
                <a:rPr lang="en-US" altLang="zh-CN" sz="8000" dirty="0">
                  <a:solidFill>
                    <a:schemeClr val="bg1"/>
                  </a:solidFill>
                  <a:latin typeface="思源黑体 CN Heavy" panose="020B0A00000000000000" pitchFamily="34" charset="-122"/>
                  <a:ea typeface="思源黑体 CN Heavy" panose="020B0A00000000000000" pitchFamily="34" charset="-122"/>
                  <a:sym typeface="思源黑体 CN Heavy" panose="020B0A00000000000000" pitchFamily="34" charset="-122"/>
                </a:rPr>
                <a:t>+</a:t>
              </a:r>
              <a:endParaRPr lang="zh-CN" altLang="en-US" sz="8000" dirty="0">
                <a:solidFill>
                  <a:schemeClr val="bg1"/>
                </a:solidFill>
                <a:latin typeface="思源黑体 CN Heavy" panose="020B0A00000000000000" pitchFamily="34" charset="-122"/>
                <a:ea typeface="思源黑体 CN Heavy" panose="020B0A00000000000000" pitchFamily="34" charset="-122"/>
                <a:sym typeface="思源黑体 CN Heavy" panose="020B0A00000000000000" pitchFamily="34" charset="-122"/>
              </a:endParaRPr>
            </a:p>
          </p:txBody>
        </p:sp>
        <p:sp>
          <p:nvSpPr>
            <p:cNvPr id="16" name="任意多边形: 形状 15">
              <a:extLst>
                <a:ext uri="{FF2B5EF4-FFF2-40B4-BE49-F238E27FC236}">
                  <a16:creationId xmlns:a16="http://schemas.microsoft.com/office/drawing/2014/main" id="{6D06C095-6C7B-4B3B-5528-A8DB5A5FB70C}"/>
                </a:ext>
              </a:extLst>
            </p:cNvPr>
            <p:cNvSpPr/>
            <p:nvPr/>
          </p:nvSpPr>
          <p:spPr>
            <a:xfrm>
              <a:off x="4892152" y="1601516"/>
              <a:ext cx="1623126" cy="1943456"/>
            </a:xfrm>
            <a:custGeom>
              <a:avLst/>
              <a:gdLst>
                <a:gd name="connsiteX0" fmla="*/ 848738 w 1697854"/>
                <a:gd name="connsiteY0" fmla="*/ 0 h 2032932"/>
                <a:gd name="connsiteX1" fmla="*/ 869512 w 1697854"/>
                <a:gd name="connsiteY1" fmla="*/ 14920 h 2032932"/>
                <a:gd name="connsiteX2" fmla="*/ 1232691 w 1697854"/>
                <a:gd name="connsiteY2" fmla="*/ 207373 h 2032932"/>
                <a:gd name="connsiteX3" fmla="*/ 1662726 w 1697854"/>
                <a:gd name="connsiteY3" fmla="*/ 299350 h 2032932"/>
                <a:gd name="connsiteX4" fmla="*/ 1697476 w 1697854"/>
                <a:gd name="connsiteY4" fmla="*/ 299916 h 2032932"/>
                <a:gd name="connsiteX5" fmla="*/ 1697854 w 1697854"/>
                <a:gd name="connsiteY5" fmla="*/ 1151882 h 2032932"/>
                <a:gd name="connsiteX6" fmla="*/ 848927 w 1697854"/>
                <a:gd name="connsiteY6" fmla="*/ 2032932 h 2032932"/>
                <a:gd name="connsiteX7" fmla="*/ 0 w 1697854"/>
                <a:gd name="connsiteY7" fmla="*/ 1151882 h 2032932"/>
                <a:gd name="connsiteX8" fmla="*/ 0 w 1697854"/>
                <a:gd name="connsiteY8" fmla="*/ 299916 h 2032932"/>
                <a:gd name="connsiteX9" fmla="*/ 34183 w 1697854"/>
                <a:gd name="connsiteY9" fmla="*/ 299350 h 2032932"/>
                <a:gd name="connsiteX10" fmla="*/ 464974 w 1697854"/>
                <a:gd name="connsiteY10" fmla="*/ 207373 h 2032932"/>
                <a:gd name="connsiteX11" fmla="*/ 827586 w 1697854"/>
                <a:gd name="connsiteY11" fmla="*/ 15298 h 2032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97854" h="2032932">
                  <a:moveTo>
                    <a:pt x="848738" y="0"/>
                  </a:moveTo>
                  <a:lnTo>
                    <a:pt x="869512" y="14920"/>
                  </a:lnTo>
                  <a:cubicBezTo>
                    <a:pt x="870835" y="16054"/>
                    <a:pt x="1010591" y="117662"/>
                    <a:pt x="1232691" y="207373"/>
                  </a:cubicBezTo>
                  <a:cubicBezTo>
                    <a:pt x="1450447" y="295195"/>
                    <a:pt x="1661215" y="299350"/>
                    <a:pt x="1662726" y="299350"/>
                  </a:cubicBezTo>
                  <a:lnTo>
                    <a:pt x="1697476" y="299916"/>
                  </a:lnTo>
                  <a:lnTo>
                    <a:pt x="1697854" y="1151882"/>
                  </a:lnTo>
                  <a:cubicBezTo>
                    <a:pt x="1697854" y="1566249"/>
                    <a:pt x="1143926" y="2032932"/>
                    <a:pt x="848927" y="2032932"/>
                  </a:cubicBezTo>
                  <a:cubicBezTo>
                    <a:pt x="553738" y="2032932"/>
                    <a:pt x="0" y="1566249"/>
                    <a:pt x="0" y="1151882"/>
                  </a:cubicBezTo>
                  <a:lnTo>
                    <a:pt x="0" y="299916"/>
                  </a:lnTo>
                  <a:lnTo>
                    <a:pt x="34183" y="299350"/>
                  </a:lnTo>
                  <a:cubicBezTo>
                    <a:pt x="36261" y="299350"/>
                    <a:pt x="247029" y="295383"/>
                    <a:pt x="464974" y="207373"/>
                  </a:cubicBezTo>
                  <a:cubicBezTo>
                    <a:pt x="686885" y="117662"/>
                    <a:pt x="826830" y="16054"/>
                    <a:pt x="827586" y="15298"/>
                  </a:cubicBezTo>
                  <a:close/>
                </a:path>
              </a:pathLst>
            </a:custGeom>
            <a:solidFill>
              <a:schemeClr val="accent1">
                <a:lumMod val="20000"/>
                <a:lumOff val="80000"/>
                <a:alpha val="24000"/>
              </a:schemeClr>
            </a:solidFill>
            <a:ln>
              <a:solidFill>
                <a:schemeClr val="bg1">
                  <a:alpha val="41000"/>
                </a:schemeClr>
              </a:solidFill>
            </a:ln>
            <a:scene3d>
              <a:camera prst="orthographicFront">
                <a:rot lat="660999" lon="2493462" rev="78130"/>
              </a:camera>
              <a:lightRig rig="morning" dir="t"/>
            </a:scene3d>
            <a:sp3d>
              <a:extrusionClr>
                <a:srgbClr val="209C79"/>
              </a:extrusionClr>
              <a:contourClr>
                <a:srgbClr val="209C79"/>
              </a:contourClr>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Normal" panose="020B0400000000000000" pitchFamily="34" charset="-122"/>
                <a:ea typeface="思源黑体 CN Normal" panose="020B0400000000000000" pitchFamily="34" charset="-122"/>
              </a:endParaRPr>
            </a:p>
          </p:txBody>
        </p:sp>
      </p:grpSp>
      <p:cxnSp>
        <p:nvCxnSpPr>
          <p:cNvPr id="17" name="直接连接符 16">
            <a:extLst>
              <a:ext uri="{FF2B5EF4-FFF2-40B4-BE49-F238E27FC236}">
                <a16:creationId xmlns:a16="http://schemas.microsoft.com/office/drawing/2014/main" id="{BD8C1999-0B0D-6E82-E4C2-5A2CC7F41D91}"/>
              </a:ext>
            </a:extLst>
          </p:cNvPr>
          <p:cNvCxnSpPr>
            <a:cxnSpLocks/>
          </p:cNvCxnSpPr>
          <p:nvPr/>
        </p:nvCxnSpPr>
        <p:spPr>
          <a:xfrm>
            <a:off x="1681860" y="3129709"/>
            <a:ext cx="3600000"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27114670-6B5D-26C6-D42C-3C1B2CE49539}"/>
              </a:ext>
            </a:extLst>
          </p:cNvPr>
          <p:cNvCxnSpPr>
            <a:cxnSpLocks/>
          </p:cNvCxnSpPr>
          <p:nvPr/>
        </p:nvCxnSpPr>
        <p:spPr>
          <a:xfrm>
            <a:off x="6423238" y="2150078"/>
            <a:ext cx="3348000"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3472511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A59C8653-0C78-03FC-D4F2-0646424795A4}"/>
              </a:ext>
            </a:extLst>
          </p:cNvPr>
          <p:cNvGrpSpPr/>
          <p:nvPr/>
        </p:nvGrpSpPr>
        <p:grpSpPr>
          <a:xfrm>
            <a:off x="-552443" y="-2114858"/>
            <a:ext cx="12607494" cy="9666365"/>
            <a:chOff x="-516444" y="-1225412"/>
            <a:chExt cx="12607494" cy="9666365"/>
          </a:xfrm>
          <a:blipFill dpi="0" rotWithShape="1">
            <a:blip r:embed="rId2">
              <a:alphaModFix amt="40000"/>
            </a:blip>
            <a:srcRect/>
            <a:stretch>
              <a:fillRect t="22000"/>
            </a:stretch>
          </a:blipFill>
        </p:grpSpPr>
        <p:sp>
          <p:nvSpPr>
            <p:cNvPr id="3" name="任意多边形: 形状 2">
              <a:extLst>
                <a:ext uri="{FF2B5EF4-FFF2-40B4-BE49-F238E27FC236}">
                  <a16:creationId xmlns:a16="http://schemas.microsoft.com/office/drawing/2014/main" id="{E1ADBFD2-AEDE-926B-7413-8B2676F10288}"/>
                </a:ext>
              </a:extLst>
            </p:cNvPr>
            <p:cNvSpPr/>
            <p:nvPr/>
          </p:nvSpPr>
          <p:spPr>
            <a:xfrm>
              <a:off x="-516444" y="-1225412"/>
              <a:ext cx="7528139" cy="6971723"/>
            </a:xfrm>
            <a:custGeom>
              <a:avLst/>
              <a:gdLst>
                <a:gd name="connsiteX0" fmla="*/ 3855579 w 7528139"/>
                <a:gd name="connsiteY0" fmla="*/ 3983538 h 6971723"/>
                <a:gd name="connsiteX1" fmla="*/ 7078899 w 7528139"/>
                <a:gd name="connsiteY1" fmla="*/ 1275241 h 6971723"/>
                <a:gd name="connsiteX2" fmla="*/ 7528140 w 7528139"/>
                <a:gd name="connsiteY2" fmla="*/ 1309283 h 6971723"/>
                <a:gd name="connsiteX3" fmla="*/ 5378562 w 7528139"/>
                <a:gd name="connsiteY3" fmla="*/ 0 h 6971723"/>
                <a:gd name="connsiteX4" fmla="*/ 2956876 w 7528139"/>
                <a:gd name="connsiteY4" fmla="*/ 2421686 h 6971723"/>
                <a:gd name="connsiteX5" fmla="*/ 2992175 w 7528139"/>
                <a:gd name="connsiteY5" fmla="*/ 2771962 h 6971723"/>
                <a:gd name="connsiteX6" fmla="*/ 2421686 w 7528139"/>
                <a:gd name="connsiteY6" fmla="*/ 2697155 h 6971723"/>
                <a:gd name="connsiteX7" fmla="*/ 0 w 7528139"/>
                <a:gd name="connsiteY7" fmla="*/ 5119271 h 6971723"/>
                <a:gd name="connsiteX8" fmla="*/ 863403 w 7528139"/>
                <a:gd name="connsiteY8" fmla="*/ 6971724 h 6971723"/>
                <a:gd name="connsiteX9" fmla="*/ 3855579 w 7528139"/>
                <a:gd name="connsiteY9" fmla="*/ 3983538 h 6971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528139" h="6971723">
                  <a:moveTo>
                    <a:pt x="3855579" y="3983538"/>
                  </a:moveTo>
                  <a:cubicBezTo>
                    <a:pt x="4123488" y="2446901"/>
                    <a:pt x="5466815" y="1275241"/>
                    <a:pt x="7078899" y="1275241"/>
                  </a:cubicBezTo>
                  <a:cubicBezTo>
                    <a:pt x="7231655" y="1275241"/>
                    <a:pt x="7381060" y="1288895"/>
                    <a:pt x="7528140" y="1309283"/>
                  </a:cubicBezTo>
                  <a:cubicBezTo>
                    <a:pt x="7124922" y="532027"/>
                    <a:pt x="6314669" y="0"/>
                    <a:pt x="5378562" y="0"/>
                  </a:cubicBezTo>
                  <a:cubicBezTo>
                    <a:pt x="4041121" y="0"/>
                    <a:pt x="2956876" y="1084245"/>
                    <a:pt x="2956876" y="2421686"/>
                  </a:cubicBezTo>
                  <a:cubicBezTo>
                    <a:pt x="2956876" y="2541666"/>
                    <a:pt x="2975369" y="2656599"/>
                    <a:pt x="2992175" y="2771962"/>
                  </a:cubicBezTo>
                  <a:cubicBezTo>
                    <a:pt x="2808320" y="2727418"/>
                    <a:pt x="2619207" y="2697155"/>
                    <a:pt x="2421686" y="2697155"/>
                  </a:cubicBezTo>
                  <a:cubicBezTo>
                    <a:pt x="1084245" y="2697573"/>
                    <a:pt x="0" y="3781818"/>
                    <a:pt x="0" y="5119271"/>
                  </a:cubicBezTo>
                  <a:cubicBezTo>
                    <a:pt x="0" y="5862904"/>
                    <a:pt x="335779" y="6527531"/>
                    <a:pt x="863403" y="6971724"/>
                  </a:cubicBezTo>
                  <a:cubicBezTo>
                    <a:pt x="995362" y="5382761"/>
                    <a:pt x="2265988" y="4112137"/>
                    <a:pt x="3855579" y="3983538"/>
                  </a:cubicBezTo>
                  <a:close/>
                </a:path>
              </a:pathLst>
            </a:custGeom>
            <a:grpFill/>
            <a:ln w="12306" cap="flat">
              <a:noFill/>
              <a:prstDash val="solid"/>
              <a:miter/>
            </a:ln>
          </p:spPr>
          <p:txBody>
            <a:bodyPr rtlCol="0" anchor="ctr"/>
            <a:lstStyle/>
            <a:p>
              <a:endParaRPr lang="zh-CN" altLang="en-US" dirty="0">
                <a:latin typeface="思源黑体 CN Normal" panose="020B0400000000000000" pitchFamily="34" charset="-122"/>
                <a:ea typeface="思源黑体 CN Normal" panose="020B0400000000000000" pitchFamily="34" charset="-122"/>
              </a:endParaRPr>
            </a:p>
          </p:txBody>
        </p:sp>
        <p:sp>
          <p:nvSpPr>
            <p:cNvPr id="4" name="任意多边形: 形状 3">
              <a:extLst>
                <a:ext uri="{FF2B5EF4-FFF2-40B4-BE49-F238E27FC236}">
                  <a16:creationId xmlns:a16="http://schemas.microsoft.com/office/drawing/2014/main" id="{04FEF1E6-6F13-77DD-4E30-274D99EDEEB5}"/>
                </a:ext>
              </a:extLst>
            </p:cNvPr>
            <p:cNvSpPr/>
            <p:nvPr/>
          </p:nvSpPr>
          <p:spPr>
            <a:xfrm>
              <a:off x="1183881" y="900416"/>
              <a:ext cx="10907169" cy="7540537"/>
            </a:xfrm>
            <a:custGeom>
              <a:avLst/>
              <a:gdLst>
                <a:gd name="connsiteX0" fmla="*/ 8485484 w 10907169"/>
                <a:gd name="connsiteY0" fmla="*/ 2697167 h 7540537"/>
                <a:gd name="connsiteX1" fmla="*/ 7760135 w 10907169"/>
                <a:gd name="connsiteY1" fmla="*/ 2820090 h 7540537"/>
                <a:gd name="connsiteX2" fmla="*/ 7800260 w 10907169"/>
                <a:gd name="connsiteY2" fmla="*/ 2421686 h 7540537"/>
                <a:gd name="connsiteX3" fmla="*/ 5378574 w 10907169"/>
                <a:gd name="connsiteY3" fmla="*/ 0 h 7540537"/>
                <a:gd name="connsiteX4" fmla="*/ 2956889 w 10907169"/>
                <a:gd name="connsiteY4" fmla="*/ 2421686 h 7540537"/>
                <a:gd name="connsiteX5" fmla="*/ 2992187 w 10907169"/>
                <a:gd name="connsiteY5" fmla="*/ 2771962 h 7540537"/>
                <a:gd name="connsiteX6" fmla="*/ 2421698 w 10907169"/>
                <a:gd name="connsiteY6" fmla="*/ 2697167 h 7540537"/>
                <a:gd name="connsiteX7" fmla="*/ 0 w 10907169"/>
                <a:gd name="connsiteY7" fmla="*/ 5118852 h 7540537"/>
                <a:gd name="connsiteX8" fmla="*/ 2421698 w 10907169"/>
                <a:gd name="connsiteY8" fmla="*/ 7540538 h 7540537"/>
                <a:gd name="connsiteX9" fmla="*/ 8485484 w 10907169"/>
                <a:gd name="connsiteY9" fmla="*/ 7540538 h 7540537"/>
                <a:gd name="connsiteX10" fmla="*/ 10907170 w 10907169"/>
                <a:gd name="connsiteY10" fmla="*/ 5118852 h 7540537"/>
                <a:gd name="connsiteX11" fmla="*/ 8485484 w 10907169"/>
                <a:gd name="connsiteY11" fmla="*/ 2697167 h 7540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907169" h="7540537">
                  <a:moveTo>
                    <a:pt x="8485484" y="2697167"/>
                  </a:moveTo>
                  <a:cubicBezTo>
                    <a:pt x="8231020" y="2697167"/>
                    <a:pt x="7990640" y="2747178"/>
                    <a:pt x="7760135" y="2820090"/>
                  </a:cubicBezTo>
                  <a:cubicBezTo>
                    <a:pt x="7781768" y="2689804"/>
                    <a:pt x="7800260" y="2558066"/>
                    <a:pt x="7800260" y="2421686"/>
                  </a:cubicBezTo>
                  <a:cubicBezTo>
                    <a:pt x="7800260" y="1084245"/>
                    <a:pt x="6716015" y="0"/>
                    <a:pt x="5378574" y="0"/>
                  </a:cubicBezTo>
                  <a:cubicBezTo>
                    <a:pt x="4041133" y="0"/>
                    <a:pt x="2956889" y="1084245"/>
                    <a:pt x="2956889" y="2421686"/>
                  </a:cubicBezTo>
                  <a:cubicBezTo>
                    <a:pt x="2956889" y="2541666"/>
                    <a:pt x="2975369" y="2656611"/>
                    <a:pt x="2992187" y="2771962"/>
                  </a:cubicBezTo>
                  <a:cubicBezTo>
                    <a:pt x="2808320" y="2727417"/>
                    <a:pt x="2619207" y="2697167"/>
                    <a:pt x="2421698" y="2697167"/>
                  </a:cubicBezTo>
                  <a:cubicBezTo>
                    <a:pt x="1084245" y="2697167"/>
                    <a:pt x="0" y="3781412"/>
                    <a:pt x="0" y="5118852"/>
                  </a:cubicBezTo>
                  <a:cubicBezTo>
                    <a:pt x="0" y="6456294"/>
                    <a:pt x="1084245" y="7540538"/>
                    <a:pt x="2421698" y="7540538"/>
                  </a:cubicBezTo>
                  <a:lnTo>
                    <a:pt x="8485484" y="7540538"/>
                  </a:lnTo>
                  <a:cubicBezTo>
                    <a:pt x="9822925" y="7540538"/>
                    <a:pt x="10907170" y="6456294"/>
                    <a:pt x="10907170" y="5118852"/>
                  </a:cubicBezTo>
                  <a:cubicBezTo>
                    <a:pt x="10907170" y="3781202"/>
                    <a:pt x="9822925" y="2697167"/>
                    <a:pt x="8485484" y="2697167"/>
                  </a:cubicBezTo>
                  <a:close/>
                </a:path>
              </a:pathLst>
            </a:custGeom>
            <a:grpFill/>
            <a:ln w="12306" cap="flat">
              <a:noFill/>
              <a:prstDash val="solid"/>
              <a:miter/>
            </a:ln>
          </p:spPr>
          <p:txBody>
            <a:bodyPr rtlCol="0" anchor="ctr"/>
            <a:lstStyle/>
            <a:p>
              <a:endParaRPr lang="zh-CN" altLang="en-US" dirty="0">
                <a:latin typeface="思源黑体 CN Normal" panose="020B0400000000000000" pitchFamily="34" charset="-122"/>
                <a:ea typeface="思源黑体 CN Normal" panose="020B0400000000000000" pitchFamily="34" charset="-122"/>
              </a:endParaRPr>
            </a:p>
          </p:txBody>
        </p:sp>
      </p:grpSp>
      <p:sp>
        <p:nvSpPr>
          <p:cNvPr id="5" name="矩形: 圆角 4">
            <a:extLst>
              <a:ext uri="{FF2B5EF4-FFF2-40B4-BE49-F238E27FC236}">
                <a16:creationId xmlns:a16="http://schemas.microsoft.com/office/drawing/2014/main" id="{E3407814-0ED6-4B14-260C-90E10E926717}"/>
              </a:ext>
            </a:extLst>
          </p:cNvPr>
          <p:cNvSpPr/>
          <p:nvPr/>
        </p:nvSpPr>
        <p:spPr>
          <a:xfrm>
            <a:off x="5513192" y="568290"/>
            <a:ext cx="1080000" cy="360000"/>
          </a:xfrm>
          <a:prstGeom prst="roundRect">
            <a:avLst>
              <a:gd name="adj" fmla="val 8467"/>
            </a:avLst>
          </a:prstGeom>
          <a:solidFill>
            <a:schemeClr val="accent3">
              <a:lumMod val="50000"/>
              <a:alpha val="50000"/>
            </a:schemeClr>
          </a:solid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思源黑体 CN Normal" panose="020B0400000000000000" pitchFamily="34" charset="-122"/>
                <a:ea typeface="思源黑体 CN Normal" panose="020B0400000000000000" pitchFamily="34" charset="-122"/>
                <a:sym typeface="思源黑体 CN Medium" panose="020B0600000000000000" pitchFamily="34" charset="-122"/>
              </a:rPr>
              <a:t>趋势二</a:t>
            </a:r>
          </a:p>
        </p:txBody>
      </p:sp>
      <p:grpSp>
        <p:nvGrpSpPr>
          <p:cNvPr id="6" name="组合 5">
            <a:extLst>
              <a:ext uri="{FF2B5EF4-FFF2-40B4-BE49-F238E27FC236}">
                <a16:creationId xmlns:a16="http://schemas.microsoft.com/office/drawing/2014/main" id="{F0444482-49CD-4D97-46E7-2D19001F9510}"/>
              </a:ext>
            </a:extLst>
          </p:cNvPr>
          <p:cNvGrpSpPr/>
          <p:nvPr/>
        </p:nvGrpSpPr>
        <p:grpSpPr>
          <a:xfrm>
            <a:off x="3476722" y="1405230"/>
            <a:ext cx="5238556" cy="782746"/>
            <a:chOff x="613941" y="1081136"/>
            <a:chExt cx="5238556" cy="782746"/>
          </a:xfrm>
        </p:grpSpPr>
        <p:sp>
          <p:nvSpPr>
            <p:cNvPr id="7" name="文本框 6">
              <a:extLst>
                <a:ext uri="{FF2B5EF4-FFF2-40B4-BE49-F238E27FC236}">
                  <a16:creationId xmlns:a16="http://schemas.microsoft.com/office/drawing/2014/main" id="{A40B066D-7097-BA01-6DAE-7825B91DA0A9}"/>
                </a:ext>
              </a:extLst>
            </p:cNvPr>
            <p:cNvSpPr txBox="1"/>
            <p:nvPr/>
          </p:nvSpPr>
          <p:spPr>
            <a:xfrm>
              <a:off x="613941" y="1081136"/>
              <a:ext cx="2441694" cy="769441"/>
            </a:xfrm>
            <a:prstGeom prst="rect">
              <a:avLst/>
            </a:prstGeom>
            <a:noFill/>
          </p:spPr>
          <p:txBody>
            <a:bodyPr wrap="none">
              <a:spAutoFit/>
            </a:bodyPr>
            <a:lstStyle/>
            <a:p>
              <a:r>
                <a:rPr lang="zh-CN" altLang="en-US" sz="4400" dirty="0">
                  <a:solidFill>
                    <a:schemeClr val="bg1"/>
                  </a:solidFill>
                  <a:latin typeface="思源黑体 CN Heavy" panose="020B0A00000000000000" pitchFamily="34" charset="-122"/>
                  <a:ea typeface="思源黑体 CN Heavy" panose="020B0A00000000000000" pitchFamily="34" charset="-122"/>
                  <a:sym typeface="思源黑体 CN Heavy" panose="020B0A00000000000000" pitchFamily="34" charset="-122"/>
                </a:rPr>
                <a:t>云网融合</a:t>
              </a:r>
            </a:p>
          </p:txBody>
        </p:sp>
        <p:sp>
          <p:nvSpPr>
            <p:cNvPr id="8" name="文本框 7">
              <a:extLst>
                <a:ext uri="{FF2B5EF4-FFF2-40B4-BE49-F238E27FC236}">
                  <a16:creationId xmlns:a16="http://schemas.microsoft.com/office/drawing/2014/main" id="{9AE748D7-1C5F-0301-719C-BC510F529752}"/>
                </a:ext>
              </a:extLst>
            </p:cNvPr>
            <p:cNvSpPr txBox="1"/>
            <p:nvPr/>
          </p:nvSpPr>
          <p:spPr>
            <a:xfrm>
              <a:off x="3359507" y="1129386"/>
              <a:ext cx="2492990" cy="734496"/>
            </a:xfrm>
            <a:prstGeom prst="rect">
              <a:avLst/>
            </a:prstGeom>
            <a:noFill/>
          </p:spPr>
          <p:txBody>
            <a:bodyPr wrap="none">
              <a:spAutoFit/>
            </a:bodyPr>
            <a:lstStyle/>
            <a:p>
              <a:pPr>
                <a:lnSpc>
                  <a:spcPct val="120000"/>
                </a:lnSpc>
              </a:pPr>
              <a:r>
                <a:rPr lang="zh-CN" altLang="en-US" dirty="0">
                  <a:solidFill>
                    <a:schemeClr val="bg1"/>
                  </a:solidFill>
                  <a:latin typeface="思源黑体 CN Normal" panose="020B0400000000000000" pitchFamily="34" charset="-122"/>
                  <a:ea typeface="思源黑体 CN Normal" panose="020B0400000000000000" pitchFamily="34" charset="-122"/>
                  <a:sym typeface="思源黑体 CN Medium" panose="020B0600000000000000" pitchFamily="34" charset="-122"/>
                </a:rPr>
                <a:t>5G+AI+云</a:t>
              </a:r>
              <a:endParaRPr lang="en-US" altLang="zh-CN" dirty="0">
                <a:solidFill>
                  <a:schemeClr val="bg1"/>
                </a:solidFill>
                <a:latin typeface="思源黑体 CN Normal" panose="020B0400000000000000" pitchFamily="34" charset="-122"/>
                <a:ea typeface="思源黑体 CN Normal" panose="020B0400000000000000" pitchFamily="34" charset="-122"/>
                <a:sym typeface="思源黑体 CN Medium" panose="020B0600000000000000" pitchFamily="34" charset="-122"/>
              </a:endParaRPr>
            </a:p>
            <a:p>
              <a:pPr>
                <a:lnSpc>
                  <a:spcPct val="120000"/>
                </a:lnSpc>
              </a:pPr>
              <a:r>
                <a:rPr lang="zh-CN" altLang="en-US" dirty="0">
                  <a:solidFill>
                    <a:schemeClr val="bg1"/>
                  </a:solidFill>
                  <a:latin typeface="思源黑体 CN Normal" panose="020B0400000000000000" pitchFamily="34" charset="-122"/>
                  <a:ea typeface="思源黑体 CN Normal" panose="020B0400000000000000" pitchFamily="34" charset="-122"/>
                  <a:sym typeface="思源黑体 CN Medium" panose="020B0600000000000000" pitchFamily="34" charset="-122"/>
                </a:rPr>
                <a:t>成为企业数字化的标配</a:t>
              </a:r>
            </a:p>
          </p:txBody>
        </p:sp>
      </p:grpSp>
      <p:sp>
        <p:nvSpPr>
          <p:cNvPr id="9" name="任意多边形: 形状 8">
            <a:extLst>
              <a:ext uri="{FF2B5EF4-FFF2-40B4-BE49-F238E27FC236}">
                <a16:creationId xmlns:a16="http://schemas.microsoft.com/office/drawing/2014/main" id="{EB7DA9AB-BF69-2F2A-04CD-F65AFC306409}"/>
              </a:ext>
            </a:extLst>
          </p:cNvPr>
          <p:cNvSpPr/>
          <p:nvPr/>
        </p:nvSpPr>
        <p:spPr>
          <a:xfrm>
            <a:off x="2347593" y="2433524"/>
            <a:ext cx="7524000" cy="284801"/>
          </a:xfrm>
          <a:custGeom>
            <a:avLst/>
            <a:gdLst>
              <a:gd name="connsiteX0" fmla="*/ 0 w 7231676"/>
              <a:gd name="connsiteY0" fmla="*/ 709294 h 709294"/>
              <a:gd name="connsiteX1" fmla="*/ 7231676 w 7231676"/>
              <a:gd name="connsiteY1" fmla="*/ 709294 h 709294"/>
              <a:gd name="connsiteX2" fmla="*/ 7231676 w 7231676"/>
              <a:gd name="connsiteY2" fmla="*/ 284801 h 709294"/>
              <a:gd name="connsiteX3" fmla="*/ 3948039 w 7231676"/>
              <a:gd name="connsiteY3" fmla="*/ 284801 h 709294"/>
              <a:gd name="connsiteX4" fmla="*/ 3615838 w 7231676"/>
              <a:gd name="connsiteY4" fmla="*/ 0 h 709294"/>
              <a:gd name="connsiteX5" fmla="*/ 3283638 w 7231676"/>
              <a:gd name="connsiteY5" fmla="*/ 284801 h 709294"/>
              <a:gd name="connsiteX6" fmla="*/ 0 w 7231676"/>
              <a:gd name="connsiteY6" fmla="*/ 284801 h 709294"/>
              <a:gd name="connsiteX0" fmla="*/ 7231676 w 7323116"/>
              <a:gd name="connsiteY0" fmla="*/ 284801 h 709294"/>
              <a:gd name="connsiteX1" fmla="*/ 3948039 w 7323116"/>
              <a:gd name="connsiteY1" fmla="*/ 284801 h 709294"/>
              <a:gd name="connsiteX2" fmla="*/ 3615838 w 7323116"/>
              <a:gd name="connsiteY2" fmla="*/ 0 h 709294"/>
              <a:gd name="connsiteX3" fmla="*/ 3283638 w 7323116"/>
              <a:gd name="connsiteY3" fmla="*/ 284801 h 709294"/>
              <a:gd name="connsiteX4" fmla="*/ 0 w 7323116"/>
              <a:gd name="connsiteY4" fmla="*/ 284801 h 709294"/>
              <a:gd name="connsiteX5" fmla="*/ 0 w 7323116"/>
              <a:gd name="connsiteY5" fmla="*/ 709294 h 709294"/>
              <a:gd name="connsiteX6" fmla="*/ 7231676 w 7323116"/>
              <a:gd name="connsiteY6" fmla="*/ 709294 h 709294"/>
              <a:gd name="connsiteX7" fmla="*/ 7323116 w 7323116"/>
              <a:gd name="connsiteY7" fmla="*/ 376241 h 709294"/>
              <a:gd name="connsiteX0" fmla="*/ 7231676 w 7323116"/>
              <a:gd name="connsiteY0" fmla="*/ 284801 h 709294"/>
              <a:gd name="connsiteX1" fmla="*/ 3948039 w 7323116"/>
              <a:gd name="connsiteY1" fmla="*/ 284801 h 709294"/>
              <a:gd name="connsiteX2" fmla="*/ 3615838 w 7323116"/>
              <a:gd name="connsiteY2" fmla="*/ 0 h 709294"/>
              <a:gd name="connsiteX3" fmla="*/ 3283638 w 7323116"/>
              <a:gd name="connsiteY3" fmla="*/ 284801 h 709294"/>
              <a:gd name="connsiteX4" fmla="*/ 0 w 7323116"/>
              <a:gd name="connsiteY4" fmla="*/ 284801 h 709294"/>
              <a:gd name="connsiteX5" fmla="*/ 0 w 7323116"/>
              <a:gd name="connsiteY5" fmla="*/ 709294 h 709294"/>
              <a:gd name="connsiteX6" fmla="*/ 7323116 w 7323116"/>
              <a:gd name="connsiteY6" fmla="*/ 376241 h 709294"/>
              <a:gd name="connsiteX0" fmla="*/ 7231676 w 7231676"/>
              <a:gd name="connsiteY0" fmla="*/ 284801 h 709294"/>
              <a:gd name="connsiteX1" fmla="*/ 3948039 w 7231676"/>
              <a:gd name="connsiteY1" fmla="*/ 284801 h 709294"/>
              <a:gd name="connsiteX2" fmla="*/ 3615838 w 7231676"/>
              <a:gd name="connsiteY2" fmla="*/ 0 h 709294"/>
              <a:gd name="connsiteX3" fmla="*/ 3283638 w 7231676"/>
              <a:gd name="connsiteY3" fmla="*/ 284801 h 709294"/>
              <a:gd name="connsiteX4" fmla="*/ 0 w 7231676"/>
              <a:gd name="connsiteY4" fmla="*/ 284801 h 709294"/>
              <a:gd name="connsiteX5" fmla="*/ 0 w 7231676"/>
              <a:gd name="connsiteY5" fmla="*/ 709294 h 709294"/>
              <a:gd name="connsiteX0" fmla="*/ 7231676 w 7231676"/>
              <a:gd name="connsiteY0" fmla="*/ 284801 h 284801"/>
              <a:gd name="connsiteX1" fmla="*/ 3948039 w 7231676"/>
              <a:gd name="connsiteY1" fmla="*/ 284801 h 284801"/>
              <a:gd name="connsiteX2" fmla="*/ 3615838 w 7231676"/>
              <a:gd name="connsiteY2" fmla="*/ 0 h 284801"/>
              <a:gd name="connsiteX3" fmla="*/ 3283638 w 7231676"/>
              <a:gd name="connsiteY3" fmla="*/ 284801 h 284801"/>
              <a:gd name="connsiteX4" fmla="*/ 0 w 7231676"/>
              <a:gd name="connsiteY4" fmla="*/ 284801 h 2848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31676" h="284801">
                <a:moveTo>
                  <a:pt x="7231676" y="284801"/>
                </a:moveTo>
                <a:lnTo>
                  <a:pt x="3948039" y="284801"/>
                </a:lnTo>
                <a:lnTo>
                  <a:pt x="3615838" y="0"/>
                </a:lnTo>
                <a:lnTo>
                  <a:pt x="3283638" y="284801"/>
                </a:lnTo>
                <a:lnTo>
                  <a:pt x="0" y="284801"/>
                </a:lnTo>
              </a:path>
            </a:pathLst>
          </a:custGeom>
          <a:noFill/>
          <a:ln w="44450">
            <a:gradFill>
              <a:gsLst>
                <a:gs pos="0">
                  <a:schemeClr val="bg1">
                    <a:alpha val="0"/>
                  </a:schemeClr>
                </a:gs>
                <a:gs pos="51000">
                  <a:schemeClr val="accent3"/>
                </a:gs>
                <a:gs pos="100000">
                  <a:schemeClr val="bg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10" name="文本框 9">
            <a:extLst>
              <a:ext uri="{FF2B5EF4-FFF2-40B4-BE49-F238E27FC236}">
                <a16:creationId xmlns:a16="http://schemas.microsoft.com/office/drawing/2014/main" id="{2F354E3F-6080-CB90-93C8-750609D256AB}"/>
              </a:ext>
            </a:extLst>
          </p:cNvPr>
          <p:cNvSpPr txBox="1"/>
          <p:nvPr/>
        </p:nvSpPr>
        <p:spPr>
          <a:xfrm>
            <a:off x="1616259" y="4704887"/>
            <a:ext cx="1415772" cy="461665"/>
          </a:xfrm>
          <a:prstGeom prst="rect">
            <a:avLst/>
          </a:prstGeom>
          <a:noFill/>
        </p:spPr>
        <p:txBody>
          <a:bodyPr wrap="none">
            <a:spAutoFit/>
          </a:bodyPr>
          <a:lstStyle/>
          <a:p>
            <a:r>
              <a:rPr lang="zh-CN" altLang="en-US" sz="2400" dirty="0">
                <a:solidFill>
                  <a:schemeClr val="accent1"/>
                </a:solidFill>
                <a:latin typeface="思源黑体 CN Heavy" panose="020B0A00000000000000" pitchFamily="34" charset="-122"/>
                <a:ea typeface="思源黑体 CN Heavy" panose="020B0A00000000000000" pitchFamily="34" charset="-122"/>
                <a:sym typeface="思源黑体 CN Medium" panose="020B0600000000000000" pitchFamily="34" charset="-122"/>
              </a:rPr>
              <a:t>中国电信</a:t>
            </a:r>
          </a:p>
        </p:txBody>
      </p:sp>
      <p:sp>
        <p:nvSpPr>
          <p:cNvPr id="11" name="文本框 10">
            <a:extLst>
              <a:ext uri="{FF2B5EF4-FFF2-40B4-BE49-F238E27FC236}">
                <a16:creationId xmlns:a16="http://schemas.microsoft.com/office/drawing/2014/main" id="{C0BA485D-04E6-C0AC-BF2D-D8F502791FCA}"/>
              </a:ext>
            </a:extLst>
          </p:cNvPr>
          <p:cNvSpPr txBox="1"/>
          <p:nvPr/>
        </p:nvSpPr>
        <p:spPr>
          <a:xfrm>
            <a:off x="1799413" y="5258753"/>
            <a:ext cx="1107996" cy="461665"/>
          </a:xfrm>
          <a:prstGeom prst="rect">
            <a:avLst/>
          </a:prstGeom>
          <a:noFill/>
        </p:spPr>
        <p:txBody>
          <a:bodyPr wrap="none">
            <a:spAutoFit/>
          </a:bodyPr>
          <a:lstStyle/>
          <a:p>
            <a:r>
              <a:rPr lang="zh-CN" altLang="en-US" sz="2400" dirty="0">
                <a:solidFill>
                  <a:schemeClr val="bg1"/>
                </a:solidFill>
                <a:latin typeface="思源黑体 CN Normal" panose="020B0400000000000000" pitchFamily="34" charset="-122"/>
                <a:ea typeface="思源黑体 CN Normal" panose="020B0400000000000000" pitchFamily="34" charset="-122"/>
              </a:rPr>
              <a:t>天翼云</a:t>
            </a:r>
          </a:p>
        </p:txBody>
      </p:sp>
      <p:sp>
        <p:nvSpPr>
          <p:cNvPr id="12" name="文本框 11">
            <a:extLst>
              <a:ext uri="{FF2B5EF4-FFF2-40B4-BE49-F238E27FC236}">
                <a16:creationId xmlns:a16="http://schemas.microsoft.com/office/drawing/2014/main" id="{4AB344BD-C5B5-03AA-FCED-BAFB22FC2ABD}"/>
              </a:ext>
            </a:extLst>
          </p:cNvPr>
          <p:cNvSpPr txBox="1"/>
          <p:nvPr/>
        </p:nvSpPr>
        <p:spPr>
          <a:xfrm>
            <a:off x="1799413" y="5662137"/>
            <a:ext cx="1619354" cy="369332"/>
          </a:xfrm>
          <a:prstGeom prst="rect">
            <a:avLst/>
          </a:prstGeom>
          <a:noFill/>
        </p:spPr>
        <p:txBody>
          <a:bodyPr wrap="none">
            <a:spAutoFit/>
          </a:bodyPr>
          <a:lstStyle/>
          <a:p>
            <a:r>
              <a:rPr lang="zh-CN" altLang="en-US" dirty="0">
                <a:solidFill>
                  <a:schemeClr val="bg1">
                    <a:lumMod val="50000"/>
                  </a:schemeClr>
                </a:solidFill>
                <a:latin typeface="思源黑体 CN Normal" panose="020B0400000000000000" pitchFamily="34" charset="-122"/>
                <a:ea typeface="思源黑体 CN Normal" panose="020B0400000000000000" pitchFamily="34" charset="-122"/>
              </a:rPr>
              <a:t>5G+天翼云+AI</a:t>
            </a:r>
          </a:p>
        </p:txBody>
      </p:sp>
      <p:grpSp>
        <p:nvGrpSpPr>
          <p:cNvPr id="13" name="组合 12">
            <a:extLst>
              <a:ext uri="{FF2B5EF4-FFF2-40B4-BE49-F238E27FC236}">
                <a16:creationId xmlns:a16="http://schemas.microsoft.com/office/drawing/2014/main" id="{9EE58F16-649B-7CD0-0B25-4E4328AAC6A9}"/>
              </a:ext>
            </a:extLst>
          </p:cNvPr>
          <p:cNvGrpSpPr/>
          <p:nvPr/>
        </p:nvGrpSpPr>
        <p:grpSpPr>
          <a:xfrm>
            <a:off x="1068082" y="5309399"/>
            <a:ext cx="720000" cy="720000"/>
            <a:chOff x="1068082" y="5133211"/>
            <a:chExt cx="720000" cy="720000"/>
          </a:xfrm>
        </p:grpSpPr>
        <p:sp>
          <p:nvSpPr>
            <p:cNvPr id="14" name="椭圆 13">
              <a:extLst>
                <a:ext uri="{FF2B5EF4-FFF2-40B4-BE49-F238E27FC236}">
                  <a16:creationId xmlns:a16="http://schemas.microsoft.com/office/drawing/2014/main" id="{65397730-5DAE-F32D-E6D1-B0D64DCA9B8F}"/>
                </a:ext>
              </a:extLst>
            </p:cNvPr>
            <p:cNvSpPr/>
            <p:nvPr/>
          </p:nvSpPr>
          <p:spPr>
            <a:xfrm>
              <a:off x="1068082" y="5133211"/>
              <a:ext cx="720000" cy="720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pic>
          <p:nvPicPr>
            <p:cNvPr id="15" name="图形 14">
              <a:extLst>
                <a:ext uri="{FF2B5EF4-FFF2-40B4-BE49-F238E27FC236}">
                  <a16:creationId xmlns:a16="http://schemas.microsoft.com/office/drawing/2014/main" id="{2F2CCA73-2025-32AF-0FB0-3070284E7EA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68082" y="5133211"/>
              <a:ext cx="720000" cy="720000"/>
            </a:xfrm>
            <a:prstGeom prst="rect">
              <a:avLst/>
            </a:prstGeom>
          </p:spPr>
        </p:pic>
      </p:grpSp>
      <p:sp>
        <p:nvSpPr>
          <p:cNvPr id="16" name="文本框 15">
            <a:extLst>
              <a:ext uri="{FF2B5EF4-FFF2-40B4-BE49-F238E27FC236}">
                <a16:creationId xmlns:a16="http://schemas.microsoft.com/office/drawing/2014/main" id="{F05A96DA-48C8-914C-6AEB-CB27D30833B0}"/>
              </a:ext>
            </a:extLst>
          </p:cNvPr>
          <p:cNvSpPr txBox="1"/>
          <p:nvPr/>
        </p:nvSpPr>
        <p:spPr>
          <a:xfrm>
            <a:off x="9167445" y="4704887"/>
            <a:ext cx="1415772" cy="461665"/>
          </a:xfrm>
          <a:prstGeom prst="rect">
            <a:avLst/>
          </a:prstGeom>
          <a:noFill/>
        </p:spPr>
        <p:txBody>
          <a:bodyPr wrap="none">
            <a:spAutoFit/>
          </a:bodyPr>
          <a:lstStyle/>
          <a:p>
            <a:r>
              <a:rPr lang="zh-CN" altLang="en-US" sz="2400" dirty="0">
                <a:solidFill>
                  <a:schemeClr val="accent1"/>
                </a:solidFill>
                <a:latin typeface="思源黑体 CN Heavy" panose="020B0A00000000000000" pitchFamily="34" charset="-122"/>
                <a:ea typeface="思源黑体 CN Heavy" panose="020B0A00000000000000" pitchFamily="34" charset="-122"/>
                <a:sym typeface="思源黑体 CN Medium" panose="020B0600000000000000" pitchFamily="34" charset="-122"/>
              </a:rPr>
              <a:t>中国联通</a:t>
            </a:r>
          </a:p>
        </p:txBody>
      </p:sp>
      <p:sp>
        <p:nvSpPr>
          <p:cNvPr id="17" name="文本框 16">
            <a:extLst>
              <a:ext uri="{FF2B5EF4-FFF2-40B4-BE49-F238E27FC236}">
                <a16:creationId xmlns:a16="http://schemas.microsoft.com/office/drawing/2014/main" id="{1A788A7A-A41B-01A9-BFFA-300C4186E6DA}"/>
              </a:ext>
            </a:extLst>
          </p:cNvPr>
          <p:cNvSpPr txBox="1"/>
          <p:nvPr/>
        </p:nvSpPr>
        <p:spPr>
          <a:xfrm>
            <a:off x="9588871" y="5258753"/>
            <a:ext cx="800219" cy="461665"/>
          </a:xfrm>
          <a:prstGeom prst="rect">
            <a:avLst/>
          </a:prstGeom>
          <a:noFill/>
        </p:spPr>
        <p:txBody>
          <a:bodyPr wrap="none">
            <a:spAutoFit/>
          </a:bodyPr>
          <a:lstStyle/>
          <a:p>
            <a:r>
              <a:rPr lang="zh-CN" altLang="en-US" sz="2400" dirty="0">
                <a:solidFill>
                  <a:schemeClr val="bg1"/>
                </a:solidFill>
                <a:latin typeface="思源黑体 CN Normal" panose="020B0400000000000000" pitchFamily="34" charset="-122"/>
                <a:ea typeface="思源黑体 CN Normal" panose="020B0400000000000000" pitchFamily="34" charset="-122"/>
              </a:rPr>
              <a:t>沃云</a:t>
            </a:r>
          </a:p>
        </p:txBody>
      </p:sp>
      <p:sp>
        <p:nvSpPr>
          <p:cNvPr id="18" name="文本框 17">
            <a:extLst>
              <a:ext uri="{FF2B5EF4-FFF2-40B4-BE49-F238E27FC236}">
                <a16:creationId xmlns:a16="http://schemas.microsoft.com/office/drawing/2014/main" id="{C6A6C47A-498F-7B5E-946D-4C29FFF9D6B3}"/>
              </a:ext>
            </a:extLst>
          </p:cNvPr>
          <p:cNvSpPr txBox="1"/>
          <p:nvPr/>
        </p:nvSpPr>
        <p:spPr>
          <a:xfrm>
            <a:off x="9588871" y="5662137"/>
            <a:ext cx="1260281" cy="369332"/>
          </a:xfrm>
          <a:prstGeom prst="rect">
            <a:avLst/>
          </a:prstGeom>
          <a:noFill/>
        </p:spPr>
        <p:txBody>
          <a:bodyPr wrap="none">
            <a:spAutoFit/>
          </a:bodyPr>
          <a:lstStyle/>
          <a:p>
            <a:r>
              <a:rPr lang="zh-CN" altLang="en-US" dirty="0">
                <a:solidFill>
                  <a:schemeClr val="bg1">
                    <a:lumMod val="50000"/>
                  </a:schemeClr>
                </a:solidFill>
                <a:latin typeface="思源黑体 CN Normal" panose="020B0400000000000000" pitchFamily="34" charset="-122"/>
                <a:ea typeface="思源黑体 CN Normal" panose="020B0400000000000000" pitchFamily="34" charset="-122"/>
              </a:rPr>
              <a:t>云+网络+X</a:t>
            </a:r>
          </a:p>
        </p:txBody>
      </p:sp>
      <p:grpSp>
        <p:nvGrpSpPr>
          <p:cNvPr id="19" name="组合 18">
            <a:extLst>
              <a:ext uri="{FF2B5EF4-FFF2-40B4-BE49-F238E27FC236}">
                <a16:creationId xmlns:a16="http://schemas.microsoft.com/office/drawing/2014/main" id="{53091A08-38BB-284D-68ED-DE89D5252780}"/>
              </a:ext>
            </a:extLst>
          </p:cNvPr>
          <p:cNvGrpSpPr/>
          <p:nvPr/>
        </p:nvGrpSpPr>
        <p:grpSpPr>
          <a:xfrm>
            <a:off x="8791607" y="5309399"/>
            <a:ext cx="720000" cy="720000"/>
            <a:chOff x="8791607" y="5144675"/>
            <a:chExt cx="720000" cy="720000"/>
          </a:xfrm>
        </p:grpSpPr>
        <p:sp>
          <p:nvSpPr>
            <p:cNvPr id="20" name="椭圆 19">
              <a:extLst>
                <a:ext uri="{FF2B5EF4-FFF2-40B4-BE49-F238E27FC236}">
                  <a16:creationId xmlns:a16="http://schemas.microsoft.com/office/drawing/2014/main" id="{CE9CC8E4-C116-88E8-F9CE-8FFEBA40AAE2}"/>
                </a:ext>
              </a:extLst>
            </p:cNvPr>
            <p:cNvSpPr/>
            <p:nvPr/>
          </p:nvSpPr>
          <p:spPr>
            <a:xfrm>
              <a:off x="8791607" y="5144675"/>
              <a:ext cx="720000" cy="720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pic>
          <p:nvPicPr>
            <p:cNvPr id="21" name="图形 20">
              <a:extLst>
                <a:ext uri="{FF2B5EF4-FFF2-40B4-BE49-F238E27FC236}">
                  <a16:creationId xmlns:a16="http://schemas.microsoft.com/office/drawing/2014/main" id="{DEBBA692-E045-9CA0-355A-8993E53A5456}"/>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791607" y="5144675"/>
              <a:ext cx="720000" cy="720000"/>
            </a:xfrm>
            <a:prstGeom prst="rect">
              <a:avLst/>
            </a:prstGeom>
          </p:spPr>
        </p:pic>
      </p:grpSp>
      <p:sp>
        <p:nvSpPr>
          <p:cNvPr id="22" name="文本框 21">
            <a:extLst>
              <a:ext uri="{FF2B5EF4-FFF2-40B4-BE49-F238E27FC236}">
                <a16:creationId xmlns:a16="http://schemas.microsoft.com/office/drawing/2014/main" id="{458BF435-53B2-46B3-7A2F-61D85CAB2E7B}"/>
              </a:ext>
            </a:extLst>
          </p:cNvPr>
          <p:cNvSpPr txBox="1"/>
          <p:nvPr/>
        </p:nvSpPr>
        <p:spPr>
          <a:xfrm>
            <a:off x="5391852" y="4704887"/>
            <a:ext cx="1415772" cy="461665"/>
          </a:xfrm>
          <a:prstGeom prst="rect">
            <a:avLst/>
          </a:prstGeom>
          <a:noFill/>
        </p:spPr>
        <p:txBody>
          <a:bodyPr wrap="none">
            <a:spAutoFit/>
          </a:bodyPr>
          <a:lstStyle/>
          <a:p>
            <a:r>
              <a:rPr lang="zh-CN" altLang="en-US" sz="2400" dirty="0">
                <a:solidFill>
                  <a:schemeClr val="accent1"/>
                </a:solidFill>
                <a:latin typeface="思源黑体 CN Heavy" panose="020B0A00000000000000" pitchFamily="34" charset="-122"/>
                <a:ea typeface="思源黑体 CN Heavy" panose="020B0A00000000000000" pitchFamily="34" charset="-122"/>
                <a:sym typeface="思源黑体 CN Medium" panose="020B0600000000000000" pitchFamily="34" charset="-122"/>
              </a:rPr>
              <a:t>中国移动</a:t>
            </a:r>
          </a:p>
        </p:txBody>
      </p:sp>
      <p:sp>
        <p:nvSpPr>
          <p:cNvPr id="23" name="文本框 22">
            <a:extLst>
              <a:ext uri="{FF2B5EF4-FFF2-40B4-BE49-F238E27FC236}">
                <a16:creationId xmlns:a16="http://schemas.microsoft.com/office/drawing/2014/main" id="{4D5C8866-29C6-7AE6-4892-E4067680D9DA}"/>
              </a:ext>
            </a:extLst>
          </p:cNvPr>
          <p:cNvSpPr txBox="1"/>
          <p:nvPr/>
        </p:nvSpPr>
        <p:spPr>
          <a:xfrm>
            <a:off x="5914108" y="5258753"/>
            <a:ext cx="1107996" cy="461665"/>
          </a:xfrm>
          <a:prstGeom prst="rect">
            <a:avLst/>
          </a:prstGeom>
          <a:noFill/>
        </p:spPr>
        <p:txBody>
          <a:bodyPr wrap="none">
            <a:spAutoFit/>
          </a:bodyPr>
          <a:lstStyle/>
          <a:p>
            <a:r>
              <a:rPr lang="zh-CN" altLang="en-US" sz="2400" dirty="0">
                <a:solidFill>
                  <a:schemeClr val="bg1"/>
                </a:solidFill>
                <a:latin typeface="思源黑体 CN Normal" panose="020B0400000000000000" pitchFamily="34" charset="-122"/>
                <a:ea typeface="思源黑体 CN Normal" panose="020B0400000000000000" pitchFamily="34" charset="-122"/>
              </a:rPr>
              <a:t>移动云</a:t>
            </a:r>
          </a:p>
        </p:txBody>
      </p:sp>
      <p:sp>
        <p:nvSpPr>
          <p:cNvPr id="24" name="文本框 23">
            <a:extLst>
              <a:ext uri="{FF2B5EF4-FFF2-40B4-BE49-F238E27FC236}">
                <a16:creationId xmlns:a16="http://schemas.microsoft.com/office/drawing/2014/main" id="{CC5DC05E-D085-37EE-2FDD-F45AFE651F81}"/>
              </a:ext>
            </a:extLst>
          </p:cNvPr>
          <p:cNvSpPr txBox="1"/>
          <p:nvPr/>
        </p:nvSpPr>
        <p:spPr>
          <a:xfrm>
            <a:off x="5914108" y="5662137"/>
            <a:ext cx="1107996" cy="369332"/>
          </a:xfrm>
          <a:prstGeom prst="rect">
            <a:avLst/>
          </a:prstGeom>
          <a:noFill/>
        </p:spPr>
        <p:txBody>
          <a:bodyPr wrap="none">
            <a:spAutoFit/>
          </a:bodyPr>
          <a:lstStyle/>
          <a:p>
            <a:r>
              <a:rPr lang="zh-CN" altLang="en-US" dirty="0">
                <a:solidFill>
                  <a:schemeClr val="bg1">
                    <a:lumMod val="50000"/>
                  </a:schemeClr>
                </a:solidFill>
                <a:latin typeface="思源黑体 CN Normal" panose="020B0400000000000000" pitchFamily="34" charset="-122"/>
                <a:ea typeface="思源黑体 CN Normal" panose="020B0400000000000000" pitchFamily="34" charset="-122"/>
              </a:rPr>
              <a:t>云网一体</a:t>
            </a:r>
          </a:p>
        </p:txBody>
      </p:sp>
      <p:grpSp>
        <p:nvGrpSpPr>
          <p:cNvPr id="25" name="组合 24">
            <a:extLst>
              <a:ext uri="{FF2B5EF4-FFF2-40B4-BE49-F238E27FC236}">
                <a16:creationId xmlns:a16="http://schemas.microsoft.com/office/drawing/2014/main" id="{BB405FC2-450B-C45D-29D2-FA10E74BCB48}"/>
              </a:ext>
            </a:extLst>
          </p:cNvPr>
          <p:cNvGrpSpPr/>
          <p:nvPr/>
        </p:nvGrpSpPr>
        <p:grpSpPr>
          <a:xfrm>
            <a:off x="5067304" y="5309399"/>
            <a:ext cx="720000" cy="720000"/>
            <a:chOff x="5067304" y="5126877"/>
            <a:chExt cx="720000" cy="720000"/>
          </a:xfrm>
        </p:grpSpPr>
        <p:sp>
          <p:nvSpPr>
            <p:cNvPr id="26" name="椭圆 25">
              <a:extLst>
                <a:ext uri="{FF2B5EF4-FFF2-40B4-BE49-F238E27FC236}">
                  <a16:creationId xmlns:a16="http://schemas.microsoft.com/office/drawing/2014/main" id="{57F0005F-10FE-A501-2C07-78BA85B3EE3F}"/>
                </a:ext>
              </a:extLst>
            </p:cNvPr>
            <p:cNvSpPr/>
            <p:nvPr/>
          </p:nvSpPr>
          <p:spPr>
            <a:xfrm>
              <a:off x="5067304" y="5126877"/>
              <a:ext cx="720000" cy="720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pic>
          <p:nvPicPr>
            <p:cNvPr id="27" name="图形 26">
              <a:extLst>
                <a:ext uri="{FF2B5EF4-FFF2-40B4-BE49-F238E27FC236}">
                  <a16:creationId xmlns:a16="http://schemas.microsoft.com/office/drawing/2014/main" id="{90F24CBD-5520-DE7B-97C5-2E8693FEB65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5103304" y="5162877"/>
              <a:ext cx="648000" cy="648000"/>
            </a:xfrm>
            <a:prstGeom prst="rect">
              <a:avLst/>
            </a:prstGeom>
          </p:spPr>
        </p:pic>
      </p:grpSp>
      <p:grpSp>
        <p:nvGrpSpPr>
          <p:cNvPr id="28" name="组合 27">
            <a:extLst>
              <a:ext uri="{FF2B5EF4-FFF2-40B4-BE49-F238E27FC236}">
                <a16:creationId xmlns:a16="http://schemas.microsoft.com/office/drawing/2014/main" id="{3635F94E-14EC-89D2-6EC3-23372F600319}"/>
              </a:ext>
            </a:extLst>
          </p:cNvPr>
          <p:cNvGrpSpPr/>
          <p:nvPr/>
        </p:nvGrpSpPr>
        <p:grpSpPr>
          <a:xfrm>
            <a:off x="4181358" y="4650033"/>
            <a:ext cx="3829285" cy="1484671"/>
            <a:chOff x="4164248" y="4198615"/>
            <a:chExt cx="3829285" cy="1484671"/>
          </a:xfrm>
        </p:grpSpPr>
        <p:cxnSp>
          <p:nvCxnSpPr>
            <p:cNvPr id="29" name="直接连接符 28">
              <a:extLst>
                <a:ext uri="{FF2B5EF4-FFF2-40B4-BE49-F238E27FC236}">
                  <a16:creationId xmlns:a16="http://schemas.microsoft.com/office/drawing/2014/main" id="{4D4C959A-9363-89D5-E581-91608EE50B3D}"/>
                </a:ext>
              </a:extLst>
            </p:cNvPr>
            <p:cNvCxnSpPr>
              <a:cxnSpLocks/>
            </p:cNvCxnSpPr>
            <p:nvPr/>
          </p:nvCxnSpPr>
          <p:spPr>
            <a:xfrm>
              <a:off x="4164248" y="4198615"/>
              <a:ext cx="0" cy="1484671"/>
            </a:xfrm>
            <a:prstGeom prst="line">
              <a:avLst/>
            </a:prstGeom>
            <a:ln>
              <a:gradFill>
                <a:gsLst>
                  <a:gs pos="0">
                    <a:schemeClr val="accent1">
                      <a:lumMod val="5000"/>
                      <a:lumOff val="95000"/>
                    </a:schemeClr>
                  </a:gs>
                  <a:gs pos="10000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26D10999-97E4-99EF-DB5D-5B93B04D6C48}"/>
                </a:ext>
              </a:extLst>
            </p:cNvPr>
            <p:cNvCxnSpPr>
              <a:cxnSpLocks/>
            </p:cNvCxnSpPr>
            <p:nvPr/>
          </p:nvCxnSpPr>
          <p:spPr>
            <a:xfrm>
              <a:off x="7993533" y="4198615"/>
              <a:ext cx="0" cy="1484671"/>
            </a:xfrm>
            <a:prstGeom prst="line">
              <a:avLst/>
            </a:prstGeom>
            <a:ln>
              <a:gradFill>
                <a:gsLst>
                  <a:gs pos="0">
                    <a:schemeClr val="accent1">
                      <a:lumMod val="5000"/>
                      <a:lumOff val="95000"/>
                    </a:schemeClr>
                  </a:gs>
                  <a:gs pos="10000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31" name="组合 30">
            <a:extLst>
              <a:ext uri="{FF2B5EF4-FFF2-40B4-BE49-F238E27FC236}">
                <a16:creationId xmlns:a16="http://schemas.microsoft.com/office/drawing/2014/main" id="{A71423CE-BEFA-CC11-BAD8-FF4CDDB761C1}"/>
              </a:ext>
            </a:extLst>
          </p:cNvPr>
          <p:cNvGrpSpPr/>
          <p:nvPr/>
        </p:nvGrpSpPr>
        <p:grpSpPr>
          <a:xfrm>
            <a:off x="1219072" y="3028199"/>
            <a:ext cx="4812393" cy="1296000"/>
            <a:chOff x="1219072" y="3028199"/>
            <a:chExt cx="4812393" cy="1296000"/>
          </a:xfrm>
        </p:grpSpPr>
        <p:sp>
          <p:nvSpPr>
            <p:cNvPr id="33" name="矩形: 圆角 32">
              <a:extLst>
                <a:ext uri="{FF2B5EF4-FFF2-40B4-BE49-F238E27FC236}">
                  <a16:creationId xmlns:a16="http://schemas.microsoft.com/office/drawing/2014/main" id="{FC9A5D43-6E86-9DA6-573E-151642EE3A99}"/>
                </a:ext>
              </a:extLst>
            </p:cNvPr>
            <p:cNvSpPr/>
            <p:nvPr/>
          </p:nvSpPr>
          <p:spPr>
            <a:xfrm>
              <a:off x="1219072" y="3028199"/>
              <a:ext cx="4812393" cy="1296000"/>
            </a:xfrm>
            <a:prstGeom prst="roundRect">
              <a:avLst>
                <a:gd name="adj" fmla="val 6504"/>
              </a:avLst>
            </a:prstGeom>
            <a:blipFill dpi="0" rotWithShape="1">
              <a:blip r:embed="rId9"/>
              <a:srcRect/>
              <a:tile tx="0" ty="107950" sx="100000" sy="100000" flip="none" algn="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思源黑体 CN Normal" panose="020B0400000000000000" pitchFamily="34" charset="-122"/>
                <a:ea typeface="思源黑体 CN Normal" panose="020B0400000000000000" pitchFamily="34" charset="-122"/>
              </a:endParaRPr>
            </a:p>
          </p:txBody>
        </p:sp>
        <p:sp>
          <p:nvSpPr>
            <p:cNvPr id="32" name="矩形: 圆角 31">
              <a:extLst>
                <a:ext uri="{FF2B5EF4-FFF2-40B4-BE49-F238E27FC236}">
                  <a16:creationId xmlns:a16="http://schemas.microsoft.com/office/drawing/2014/main" id="{67950685-D197-8CAD-8E68-9792AC6434CA}"/>
                </a:ext>
              </a:extLst>
            </p:cNvPr>
            <p:cNvSpPr/>
            <p:nvPr/>
          </p:nvSpPr>
          <p:spPr>
            <a:xfrm>
              <a:off x="1219072" y="3028199"/>
              <a:ext cx="4812393" cy="1296000"/>
            </a:xfrm>
            <a:prstGeom prst="roundRect">
              <a:avLst>
                <a:gd name="adj" fmla="val 6504"/>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思源黑体 CN Normal" panose="020B0400000000000000" pitchFamily="34" charset="-122"/>
                <a:ea typeface="思源黑体 CN Normal" panose="020B0400000000000000" pitchFamily="34" charset="-122"/>
              </a:endParaRPr>
            </a:p>
          </p:txBody>
        </p:sp>
        <p:sp>
          <p:nvSpPr>
            <p:cNvPr id="34" name="文本框 33">
              <a:extLst>
                <a:ext uri="{FF2B5EF4-FFF2-40B4-BE49-F238E27FC236}">
                  <a16:creationId xmlns:a16="http://schemas.microsoft.com/office/drawing/2014/main" id="{2641B5AC-8355-CA67-8F73-F4A28CB0C107}"/>
                </a:ext>
              </a:extLst>
            </p:cNvPr>
            <p:cNvSpPr txBox="1"/>
            <p:nvPr/>
          </p:nvSpPr>
          <p:spPr>
            <a:xfrm>
              <a:off x="1840164" y="3260701"/>
              <a:ext cx="3570208" cy="830997"/>
            </a:xfrm>
            <a:prstGeom prst="rect">
              <a:avLst/>
            </a:prstGeom>
            <a:noFill/>
          </p:spPr>
          <p:txBody>
            <a:bodyPr wrap="none">
              <a:spAutoFit/>
            </a:bodyPr>
            <a:lstStyle/>
            <a:p>
              <a:pPr algn="ctr"/>
              <a:r>
                <a:rPr lang="zh-CN" altLang="en-US" sz="2400" dirty="0">
                  <a:latin typeface="思源黑体 CN Normal" panose="020B0400000000000000" pitchFamily="34" charset="-122"/>
                  <a:ea typeface="思源黑体 CN Normal" panose="020B0400000000000000" pitchFamily="34" charset="-122"/>
                  <a:sym typeface="思源黑体 CN Medium" panose="020B0600000000000000" pitchFamily="34" charset="-122"/>
                </a:rPr>
                <a:t>疫情加速企业数字化进程</a:t>
              </a:r>
              <a:endParaRPr lang="en-US" altLang="zh-CN" sz="2400" dirty="0">
                <a:latin typeface="思源黑体 CN Normal" panose="020B0400000000000000" pitchFamily="34" charset="-122"/>
                <a:ea typeface="思源黑体 CN Normal" panose="020B0400000000000000" pitchFamily="34" charset="-122"/>
                <a:sym typeface="思源黑体 CN Medium" panose="020B0600000000000000" pitchFamily="34" charset="-122"/>
              </a:endParaRPr>
            </a:p>
            <a:p>
              <a:pPr algn="ctr"/>
              <a:r>
                <a:rPr lang="zh-CN" altLang="en-US" sz="2400" dirty="0">
                  <a:latin typeface="思源黑体 CN Normal" panose="020B0400000000000000" pitchFamily="34" charset="-122"/>
                  <a:ea typeface="思源黑体 CN Normal" panose="020B0400000000000000" pitchFamily="34" charset="-122"/>
                  <a:sym typeface="思源黑体 CN Medium" panose="020B0600000000000000" pitchFamily="34" charset="-122"/>
                </a:rPr>
                <a:t>5G协助企业降本增效</a:t>
              </a:r>
            </a:p>
          </p:txBody>
        </p:sp>
      </p:grpSp>
      <p:grpSp>
        <p:nvGrpSpPr>
          <p:cNvPr id="35" name="组合 34">
            <a:extLst>
              <a:ext uri="{FF2B5EF4-FFF2-40B4-BE49-F238E27FC236}">
                <a16:creationId xmlns:a16="http://schemas.microsoft.com/office/drawing/2014/main" id="{5C2DD40C-606C-7013-FCB2-3C43DC4951FF}"/>
              </a:ext>
            </a:extLst>
          </p:cNvPr>
          <p:cNvGrpSpPr/>
          <p:nvPr/>
        </p:nvGrpSpPr>
        <p:grpSpPr>
          <a:xfrm>
            <a:off x="6160535" y="3028199"/>
            <a:ext cx="4812393" cy="1296000"/>
            <a:chOff x="6160535" y="3028199"/>
            <a:chExt cx="4812393" cy="1296000"/>
          </a:xfrm>
        </p:grpSpPr>
        <p:sp>
          <p:nvSpPr>
            <p:cNvPr id="37" name="矩形: 圆角 36">
              <a:extLst>
                <a:ext uri="{FF2B5EF4-FFF2-40B4-BE49-F238E27FC236}">
                  <a16:creationId xmlns:a16="http://schemas.microsoft.com/office/drawing/2014/main" id="{7F8D1352-5DAC-A293-4CF4-9D151003D35A}"/>
                </a:ext>
              </a:extLst>
            </p:cNvPr>
            <p:cNvSpPr/>
            <p:nvPr/>
          </p:nvSpPr>
          <p:spPr>
            <a:xfrm>
              <a:off x="6160535" y="3028199"/>
              <a:ext cx="4812393" cy="1296000"/>
            </a:xfrm>
            <a:prstGeom prst="roundRect">
              <a:avLst>
                <a:gd name="adj" fmla="val 6504"/>
              </a:avLst>
            </a:prstGeom>
            <a:blipFill dpi="0" rotWithShape="1">
              <a:blip r:embed="rId9"/>
              <a:srcRect/>
              <a:tile tx="0" ty="107950" sx="100000" sy="100000" flip="none" algn="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bg1"/>
                </a:solidFill>
                <a:latin typeface="思源黑体 CN Normal" panose="020B0400000000000000" pitchFamily="34" charset="-122"/>
                <a:ea typeface="思源黑体 CN Normal" panose="020B0400000000000000" pitchFamily="34" charset="-122"/>
              </a:endParaRPr>
            </a:p>
          </p:txBody>
        </p:sp>
        <p:sp>
          <p:nvSpPr>
            <p:cNvPr id="36" name="矩形: 圆角 35">
              <a:extLst>
                <a:ext uri="{FF2B5EF4-FFF2-40B4-BE49-F238E27FC236}">
                  <a16:creationId xmlns:a16="http://schemas.microsoft.com/office/drawing/2014/main" id="{F52906C0-758A-C732-BDD7-4D32F500EB6A}"/>
                </a:ext>
              </a:extLst>
            </p:cNvPr>
            <p:cNvSpPr/>
            <p:nvPr/>
          </p:nvSpPr>
          <p:spPr>
            <a:xfrm>
              <a:off x="6160535" y="3028199"/>
              <a:ext cx="4812393" cy="1296000"/>
            </a:xfrm>
            <a:prstGeom prst="roundRect">
              <a:avLst>
                <a:gd name="adj" fmla="val 6504"/>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bg1"/>
                </a:solidFill>
                <a:latin typeface="思源黑体 CN Normal" panose="020B0400000000000000" pitchFamily="34" charset="-122"/>
                <a:ea typeface="思源黑体 CN Normal" panose="020B0400000000000000" pitchFamily="34" charset="-122"/>
              </a:endParaRPr>
            </a:p>
          </p:txBody>
        </p:sp>
        <p:sp>
          <p:nvSpPr>
            <p:cNvPr id="38" name="文本框 37">
              <a:extLst>
                <a:ext uri="{FF2B5EF4-FFF2-40B4-BE49-F238E27FC236}">
                  <a16:creationId xmlns:a16="http://schemas.microsoft.com/office/drawing/2014/main" id="{2EB3D401-37D7-1C3E-88EF-8539066E129F}"/>
                </a:ext>
              </a:extLst>
            </p:cNvPr>
            <p:cNvSpPr txBox="1"/>
            <p:nvPr/>
          </p:nvSpPr>
          <p:spPr>
            <a:xfrm>
              <a:off x="6166074" y="3260701"/>
              <a:ext cx="4801314" cy="830997"/>
            </a:xfrm>
            <a:prstGeom prst="rect">
              <a:avLst/>
            </a:prstGeom>
            <a:noFill/>
          </p:spPr>
          <p:txBody>
            <a:bodyPr wrap="none">
              <a:spAutoFit/>
            </a:bodyPr>
            <a:lstStyle/>
            <a:p>
              <a:pPr algn="ctr"/>
              <a:r>
                <a:rPr lang="zh-CN" altLang="en-US" sz="2400" dirty="0">
                  <a:latin typeface="思源黑体 CN Normal" panose="020B0400000000000000" pitchFamily="34" charset="-122"/>
                  <a:ea typeface="思源黑体 CN Normal" panose="020B0400000000000000" pitchFamily="34" charset="-122"/>
                  <a:sym typeface="思源黑体 CN Medium" panose="020B0600000000000000" pitchFamily="34" charset="-122"/>
                </a:rPr>
                <a:t>5G使端云协同更加高效</a:t>
              </a:r>
              <a:endParaRPr lang="en-US" altLang="zh-CN" sz="2400" dirty="0">
                <a:latin typeface="思源黑体 CN Normal" panose="020B0400000000000000" pitchFamily="34" charset="-122"/>
                <a:ea typeface="思源黑体 CN Normal" panose="020B0400000000000000" pitchFamily="34" charset="-122"/>
                <a:sym typeface="思源黑体 CN Medium" panose="020B0600000000000000" pitchFamily="34" charset="-122"/>
              </a:endParaRPr>
            </a:p>
            <a:p>
              <a:pPr algn="ctr"/>
              <a:r>
                <a:rPr lang="zh-CN" altLang="en-US" sz="2400" dirty="0">
                  <a:latin typeface="思源黑体 CN Normal" panose="020B0400000000000000" pitchFamily="34" charset="-122"/>
                  <a:ea typeface="思源黑体 CN Normal" panose="020B0400000000000000" pitchFamily="34" charset="-122"/>
                  <a:sym typeface="思源黑体 CN Medium" panose="020B0600000000000000" pitchFamily="34" charset="-122"/>
                </a:rPr>
                <a:t>运营商布局云计算，推进云网融合</a:t>
              </a:r>
            </a:p>
          </p:txBody>
        </p:sp>
      </p:grpSp>
    </p:spTree>
    <p:extLst>
      <p:ext uri="{BB962C8B-B14F-4D97-AF65-F5344CB8AC3E}">
        <p14:creationId xmlns:p14="http://schemas.microsoft.com/office/powerpoint/2010/main" val="217485136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矩形: 圆角 1">
            <a:extLst>
              <a:ext uri="{FF2B5EF4-FFF2-40B4-BE49-F238E27FC236}">
                <a16:creationId xmlns:a16="http://schemas.microsoft.com/office/drawing/2014/main" id="{19FE08FE-1058-8625-7633-B3EADED69EF5}"/>
              </a:ext>
            </a:extLst>
          </p:cNvPr>
          <p:cNvSpPr/>
          <p:nvPr/>
        </p:nvSpPr>
        <p:spPr>
          <a:xfrm>
            <a:off x="345897" y="2888646"/>
            <a:ext cx="4627206" cy="3412619"/>
          </a:xfrm>
          <a:prstGeom prst="roundRect">
            <a:avLst>
              <a:gd name="adj" fmla="val 3046"/>
            </a:avLst>
          </a:prstGeom>
          <a:solidFill>
            <a:schemeClr val="tx1"/>
          </a:solidFill>
          <a:ln w="6350">
            <a:solidFill>
              <a:schemeClr val="bg1">
                <a:alpha val="5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latin typeface="思源黑体 CN Heavy" panose="020B0A00000000000000" pitchFamily="34" charset="-122"/>
              <a:ea typeface="思源黑体 CN Heavy" panose="020B0A00000000000000" pitchFamily="34" charset="-122"/>
            </a:endParaRPr>
          </a:p>
        </p:txBody>
      </p:sp>
      <p:sp>
        <p:nvSpPr>
          <p:cNvPr id="3" name="文本框 2">
            <a:extLst>
              <a:ext uri="{FF2B5EF4-FFF2-40B4-BE49-F238E27FC236}">
                <a16:creationId xmlns:a16="http://schemas.microsoft.com/office/drawing/2014/main" id="{4C0F5F80-5F38-7791-E770-75896E7468CF}"/>
              </a:ext>
            </a:extLst>
          </p:cNvPr>
          <p:cNvSpPr txBox="1"/>
          <p:nvPr/>
        </p:nvSpPr>
        <p:spPr>
          <a:xfrm>
            <a:off x="682415" y="1070339"/>
            <a:ext cx="2031325" cy="830997"/>
          </a:xfrm>
          <a:prstGeom prst="rect">
            <a:avLst/>
          </a:prstGeom>
          <a:noFill/>
        </p:spPr>
        <p:txBody>
          <a:bodyPr wrap="none">
            <a:spAutoFit/>
          </a:bodyPr>
          <a:lstStyle/>
          <a:p>
            <a:r>
              <a:rPr lang="zh-CN" altLang="en-US" sz="4800" dirty="0">
                <a:solidFill>
                  <a:schemeClr val="bg1"/>
                </a:solidFill>
                <a:latin typeface="思源黑体 CN Heavy" panose="020B0A00000000000000" pitchFamily="34" charset="-122"/>
                <a:ea typeface="思源黑体 CN Heavy" panose="020B0A00000000000000" pitchFamily="34" charset="-122"/>
                <a:sym typeface="思源黑体 CN Heavy" panose="020B0A00000000000000" pitchFamily="34" charset="-122"/>
              </a:rPr>
              <a:t>生态化</a:t>
            </a:r>
          </a:p>
        </p:txBody>
      </p:sp>
      <p:grpSp>
        <p:nvGrpSpPr>
          <p:cNvPr id="4" name="组合 3">
            <a:extLst>
              <a:ext uri="{FF2B5EF4-FFF2-40B4-BE49-F238E27FC236}">
                <a16:creationId xmlns:a16="http://schemas.microsoft.com/office/drawing/2014/main" id="{D79B9BAC-FCF1-3696-3E77-67EB7B453756}"/>
              </a:ext>
            </a:extLst>
          </p:cNvPr>
          <p:cNvGrpSpPr/>
          <p:nvPr/>
        </p:nvGrpSpPr>
        <p:grpSpPr>
          <a:xfrm>
            <a:off x="2717963" y="1101705"/>
            <a:ext cx="2723823" cy="738664"/>
            <a:chOff x="520702" y="2374194"/>
            <a:chExt cx="2723823" cy="738664"/>
          </a:xfrm>
        </p:grpSpPr>
        <p:sp>
          <p:nvSpPr>
            <p:cNvPr id="5" name="文本框 4">
              <a:extLst>
                <a:ext uri="{FF2B5EF4-FFF2-40B4-BE49-F238E27FC236}">
                  <a16:creationId xmlns:a16="http://schemas.microsoft.com/office/drawing/2014/main" id="{77CE66DD-15D9-8797-674D-87B8DB45243F}"/>
                </a:ext>
              </a:extLst>
            </p:cNvPr>
            <p:cNvSpPr txBox="1"/>
            <p:nvPr/>
          </p:nvSpPr>
          <p:spPr>
            <a:xfrm>
              <a:off x="520702" y="2374194"/>
              <a:ext cx="2723823" cy="369332"/>
            </a:xfrm>
            <a:prstGeom prst="rect">
              <a:avLst/>
            </a:prstGeom>
            <a:noFill/>
          </p:spPr>
          <p:txBody>
            <a:bodyPr wrap="none">
              <a:spAutoFit/>
            </a:bodyPr>
            <a:lstStyle/>
            <a:p>
              <a:r>
                <a:rPr lang="zh-CN" altLang="en-US" dirty="0">
                  <a:solidFill>
                    <a:schemeClr val="bg1"/>
                  </a:solidFill>
                  <a:latin typeface="思源黑体 CN Normal" panose="020B0400000000000000" pitchFamily="34" charset="-122"/>
                  <a:ea typeface="思源黑体 CN Normal" panose="020B0400000000000000" pitchFamily="34" charset="-122"/>
                </a:rPr>
                <a:t>跨界整合催生多样化需求</a:t>
              </a:r>
            </a:p>
          </p:txBody>
        </p:sp>
        <p:sp>
          <p:nvSpPr>
            <p:cNvPr id="6" name="文本框 5">
              <a:extLst>
                <a:ext uri="{FF2B5EF4-FFF2-40B4-BE49-F238E27FC236}">
                  <a16:creationId xmlns:a16="http://schemas.microsoft.com/office/drawing/2014/main" id="{35223E57-7EE0-6A3E-73BA-60322ABC3360}"/>
                </a:ext>
              </a:extLst>
            </p:cNvPr>
            <p:cNvSpPr txBox="1"/>
            <p:nvPr/>
          </p:nvSpPr>
          <p:spPr>
            <a:xfrm>
              <a:off x="520702" y="2743526"/>
              <a:ext cx="2315057" cy="369332"/>
            </a:xfrm>
            <a:prstGeom prst="rect">
              <a:avLst/>
            </a:prstGeom>
            <a:noFill/>
          </p:spPr>
          <p:txBody>
            <a:bodyPr wrap="none">
              <a:spAutoFit/>
            </a:bodyPr>
            <a:lstStyle/>
            <a:p>
              <a:r>
                <a:rPr lang="zh-CN" altLang="en-US">
                  <a:solidFill>
                    <a:schemeClr val="bg1"/>
                  </a:solidFill>
                  <a:latin typeface="思源黑体 CN Normal" panose="020B0400000000000000" pitchFamily="34" charset="-122"/>
                  <a:ea typeface="思源黑体 CN Normal" panose="020B0400000000000000" pitchFamily="34" charset="-122"/>
                </a:rPr>
                <a:t>多方</a:t>
              </a:r>
              <a:r>
                <a:rPr lang="zh-CN" altLang="en-US" dirty="0">
                  <a:solidFill>
                    <a:schemeClr val="bg1"/>
                  </a:solidFill>
                  <a:latin typeface="思源黑体 CN Normal" panose="020B0400000000000000" pitchFamily="34" charset="-122"/>
                  <a:ea typeface="思源黑体 CN Normal" panose="020B0400000000000000" pitchFamily="34" charset="-122"/>
                </a:rPr>
                <a:t>合作构筑5G生态</a:t>
              </a:r>
            </a:p>
          </p:txBody>
        </p:sp>
      </p:grpSp>
      <p:sp>
        <p:nvSpPr>
          <p:cNvPr id="7" name="矩形: 圆角 6">
            <a:extLst>
              <a:ext uri="{FF2B5EF4-FFF2-40B4-BE49-F238E27FC236}">
                <a16:creationId xmlns:a16="http://schemas.microsoft.com/office/drawing/2014/main" id="{0483D62F-3D9F-033B-10C4-5C3CFB18657C}"/>
              </a:ext>
            </a:extLst>
          </p:cNvPr>
          <p:cNvSpPr/>
          <p:nvPr/>
        </p:nvSpPr>
        <p:spPr>
          <a:xfrm>
            <a:off x="802531" y="549146"/>
            <a:ext cx="1080000" cy="360000"/>
          </a:xfrm>
          <a:prstGeom prst="roundRect">
            <a:avLst>
              <a:gd name="adj" fmla="val 8467"/>
            </a:avLst>
          </a:prstGeom>
          <a:solidFill>
            <a:schemeClr val="accent3">
              <a:lumMod val="50000"/>
              <a:alpha val="50000"/>
            </a:schemeClr>
          </a:solidFill>
          <a:ln>
            <a:solidFill>
              <a:schemeClr val="bg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思源黑体 CN Normal" panose="020B0400000000000000" pitchFamily="34" charset="-122"/>
                <a:ea typeface="思源黑体 CN Normal" panose="020B0400000000000000" pitchFamily="34" charset="-122"/>
                <a:sym typeface="思源黑体 CN Medium" panose="020B0600000000000000" pitchFamily="34" charset="-122"/>
              </a:rPr>
              <a:t>趋势一</a:t>
            </a:r>
          </a:p>
        </p:txBody>
      </p:sp>
      <p:cxnSp>
        <p:nvCxnSpPr>
          <p:cNvPr id="8" name="直接连接符 7">
            <a:extLst>
              <a:ext uri="{FF2B5EF4-FFF2-40B4-BE49-F238E27FC236}">
                <a16:creationId xmlns:a16="http://schemas.microsoft.com/office/drawing/2014/main" id="{AA881DAE-AFEF-593F-DAF2-D41591F7AB63}"/>
              </a:ext>
            </a:extLst>
          </p:cNvPr>
          <p:cNvCxnSpPr/>
          <p:nvPr/>
        </p:nvCxnSpPr>
        <p:spPr>
          <a:xfrm>
            <a:off x="752068" y="2019671"/>
            <a:ext cx="3636000" cy="0"/>
          </a:xfrm>
          <a:prstGeom prst="line">
            <a:avLst/>
          </a:prstGeom>
          <a:ln w="25400">
            <a:gradFill>
              <a:gsLst>
                <a:gs pos="0">
                  <a:schemeClr val="accent3"/>
                </a:gs>
                <a:gs pos="100000">
                  <a:schemeClr val="accent3">
                    <a:alpha val="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9" name="矩形: 圆角 8">
            <a:extLst>
              <a:ext uri="{FF2B5EF4-FFF2-40B4-BE49-F238E27FC236}">
                <a16:creationId xmlns:a16="http://schemas.microsoft.com/office/drawing/2014/main" id="{A5FD1A1B-E649-EFF6-59F2-B4E76DF29C47}"/>
              </a:ext>
            </a:extLst>
          </p:cNvPr>
          <p:cNvSpPr/>
          <p:nvPr/>
        </p:nvSpPr>
        <p:spPr>
          <a:xfrm>
            <a:off x="5509260" y="2896106"/>
            <a:ext cx="6347778" cy="3412619"/>
          </a:xfrm>
          <a:prstGeom prst="roundRect">
            <a:avLst>
              <a:gd name="adj" fmla="val 3046"/>
            </a:avLst>
          </a:prstGeom>
          <a:solidFill>
            <a:schemeClr val="tx1"/>
          </a:solidFill>
          <a:ln w="6350">
            <a:solidFill>
              <a:schemeClr val="bg1">
                <a:alpha val="5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latin typeface="思源黑体 CN Heavy" panose="020B0A00000000000000" pitchFamily="34" charset="-122"/>
              <a:ea typeface="思源黑体 CN Heavy" panose="020B0A00000000000000" pitchFamily="34" charset="-122"/>
            </a:endParaRPr>
          </a:p>
        </p:txBody>
      </p:sp>
      <p:sp>
        <p:nvSpPr>
          <p:cNvPr id="10" name="文本框 9">
            <a:extLst>
              <a:ext uri="{FF2B5EF4-FFF2-40B4-BE49-F238E27FC236}">
                <a16:creationId xmlns:a16="http://schemas.microsoft.com/office/drawing/2014/main" id="{603DAA6B-380B-E4C4-265A-41ACB2B795EA}"/>
              </a:ext>
            </a:extLst>
          </p:cNvPr>
          <p:cNvSpPr txBox="1"/>
          <p:nvPr/>
        </p:nvSpPr>
        <p:spPr>
          <a:xfrm>
            <a:off x="861248" y="2186203"/>
            <a:ext cx="3262432" cy="504562"/>
          </a:xfrm>
          <a:prstGeom prst="rect">
            <a:avLst/>
          </a:prstGeom>
          <a:noFill/>
        </p:spPr>
        <p:txBody>
          <a:bodyPr wrap="none">
            <a:spAutoFit/>
          </a:bodyPr>
          <a:lstStyle/>
          <a:p>
            <a:pPr algn="ctr">
              <a:lnSpc>
                <a:spcPct val="120000"/>
              </a:lnSpc>
            </a:pPr>
            <a:r>
              <a:rPr lang="zh-CN" altLang="en-US" sz="2400" dirty="0">
                <a:solidFill>
                  <a:schemeClr val="bg1"/>
                </a:solidFill>
                <a:latin typeface="思源黑体 CN Normal" panose="020B0400000000000000" pitchFamily="34" charset="-122"/>
                <a:ea typeface="思源黑体 CN Normal" panose="020B0400000000000000" pitchFamily="34" charset="-122"/>
                <a:sym typeface="思源黑体 CN Medium" panose="020B0600000000000000" pitchFamily="34" charset="-122"/>
              </a:rPr>
              <a:t>为实体经济提供新引擎</a:t>
            </a:r>
          </a:p>
        </p:txBody>
      </p:sp>
      <p:sp>
        <p:nvSpPr>
          <p:cNvPr id="11" name="文本框 10">
            <a:extLst>
              <a:ext uri="{FF2B5EF4-FFF2-40B4-BE49-F238E27FC236}">
                <a16:creationId xmlns:a16="http://schemas.microsoft.com/office/drawing/2014/main" id="{10211A53-7A93-0D1F-126A-8F52D3DEAA3D}"/>
              </a:ext>
            </a:extLst>
          </p:cNvPr>
          <p:cNvSpPr txBox="1"/>
          <p:nvPr/>
        </p:nvSpPr>
        <p:spPr>
          <a:xfrm>
            <a:off x="6996321" y="4219372"/>
            <a:ext cx="527709" cy="769441"/>
          </a:xfrm>
          <a:prstGeom prst="rect">
            <a:avLst/>
          </a:prstGeom>
          <a:noFill/>
        </p:spPr>
        <p:txBody>
          <a:bodyPr wrap="none" rtlCol="0">
            <a:spAutoFit/>
          </a:bodyPr>
          <a:lstStyle/>
          <a:p>
            <a:r>
              <a:rPr lang="en-US" altLang="zh-CN" sz="4400" dirty="0">
                <a:solidFill>
                  <a:schemeClr val="accent3"/>
                </a:solidFill>
                <a:latin typeface="思源黑体 CN Heavy" panose="020B0A00000000000000" pitchFamily="34" charset="-122"/>
                <a:ea typeface="思源黑体 CN Heavy" panose="020B0A00000000000000" pitchFamily="34" charset="-122"/>
                <a:sym typeface="思源黑体 CN Heavy" panose="020B0A00000000000000" pitchFamily="34" charset="-122"/>
              </a:rPr>
              <a:t>+</a:t>
            </a:r>
            <a:endParaRPr lang="zh-CN" altLang="en-US" sz="4400" dirty="0">
              <a:solidFill>
                <a:schemeClr val="accent3"/>
              </a:solidFill>
              <a:latin typeface="思源黑体 CN Heavy" panose="020B0A00000000000000" pitchFamily="34" charset="-122"/>
              <a:ea typeface="思源黑体 CN Heavy" panose="020B0A00000000000000" pitchFamily="34" charset="-122"/>
              <a:sym typeface="思源黑体 CN Heavy" panose="020B0A00000000000000" pitchFamily="34" charset="-122"/>
            </a:endParaRPr>
          </a:p>
        </p:txBody>
      </p:sp>
      <p:sp>
        <p:nvSpPr>
          <p:cNvPr id="12" name="文本框 11">
            <a:extLst>
              <a:ext uri="{FF2B5EF4-FFF2-40B4-BE49-F238E27FC236}">
                <a16:creationId xmlns:a16="http://schemas.microsoft.com/office/drawing/2014/main" id="{5338FEB1-C99F-07FB-1A0F-A7B155FF1EB6}"/>
              </a:ext>
            </a:extLst>
          </p:cNvPr>
          <p:cNvSpPr txBox="1"/>
          <p:nvPr/>
        </p:nvSpPr>
        <p:spPr>
          <a:xfrm>
            <a:off x="9793797" y="4219372"/>
            <a:ext cx="527709" cy="769441"/>
          </a:xfrm>
          <a:prstGeom prst="rect">
            <a:avLst/>
          </a:prstGeom>
          <a:noFill/>
        </p:spPr>
        <p:txBody>
          <a:bodyPr wrap="none" rtlCol="0">
            <a:spAutoFit/>
          </a:bodyPr>
          <a:lstStyle/>
          <a:p>
            <a:r>
              <a:rPr lang="en-US" altLang="zh-CN" sz="4400" dirty="0">
                <a:solidFill>
                  <a:schemeClr val="accent3"/>
                </a:solidFill>
                <a:latin typeface="思源黑体 CN Heavy" panose="020B0A00000000000000" pitchFamily="34" charset="-122"/>
                <a:ea typeface="思源黑体 CN Heavy" panose="020B0A00000000000000" pitchFamily="34" charset="-122"/>
                <a:sym typeface="思源黑体 CN Heavy" panose="020B0A00000000000000" pitchFamily="34" charset="-122"/>
              </a:rPr>
              <a:t>=</a:t>
            </a:r>
            <a:endParaRPr lang="zh-CN" altLang="en-US" sz="4400" dirty="0">
              <a:solidFill>
                <a:schemeClr val="accent3"/>
              </a:solidFill>
              <a:latin typeface="思源黑体 CN Heavy" panose="020B0A00000000000000" pitchFamily="34" charset="-122"/>
              <a:ea typeface="思源黑体 CN Heavy" panose="020B0A00000000000000" pitchFamily="34" charset="-122"/>
              <a:sym typeface="思源黑体 CN Heavy" panose="020B0A00000000000000" pitchFamily="34" charset="-122"/>
            </a:endParaRPr>
          </a:p>
        </p:txBody>
      </p:sp>
      <p:grpSp>
        <p:nvGrpSpPr>
          <p:cNvPr id="13" name="组合 12">
            <a:extLst>
              <a:ext uri="{FF2B5EF4-FFF2-40B4-BE49-F238E27FC236}">
                <a16:creationId xmlns:a16="http://schemas.microsoft.com/office/drawing/2014/main" id="{5FEE6C26-76B0-13ED-DC9A-9637846064D8}"/>
              </a:ext>
            </a:extLst>
          </p:cNvPr>
          <p:cNvGrpSpPr/>
          <p:nvPr/>
        </p:nvGrpSpPr>
        <p:grpSpPr>
          <a:xfrm>
            <a:off x="7313136" y="369300"/>
            <a:ext cx="4321801" cy="2412000"/>
            <a:chOff x="5694508" y="943286"/>
            <a:chExt cx="3115789" cy="1738923"/>
          </a:xfrm>
        </p:grpSpPr>
        <p:grpSp>
          <p:nvGrpSpPr>
            <p:cNvPr id="14" name="组合 13">
              <a:extLst>
                <a:ext uri="{FF2B5EF4-FFF2-40B4-BE49-F238E27FC236}">
                  <a16:creationId xmlns:a16="http://schemas.microsoft.com/office/drawing/2014/main" id="{B9E3D79A-62AC-D8B7-5261-3956FF6D9593}"/>
                </a:ext>
              </a:extLst>
            </p:cNvPr>
            <p:cNvGrpSpPr/>
            <p:nvPr/>
          </p:nvGrpSpPr>
          <p:grpSpPr>
            <a:xfrm>
              <a:off x="5694508" y="943286"/>
              <a:ext cx="3115789" cy="1738923"/>
              <a:chOff x="5694508" y="943286"/>
              <a:chExt cx="3115789" cy="1738923"/>
            </a:xfrm>
          </p:grpSpPr>
          <p:sp>
            <p:nvSpPr>
              <p:cNvPr id="18" name="椭圆 17">
                <a:extLst>
                  <a:ext uri="{FF2B5EF4-FFF2-40B4-BE49-F238E27FC236}">
                    <a16:creationId xmlns:a16="http://schemas.microsoft.com/office/drawing/2014/main" id="{999E99C8-DEFB-2994-8257-7E97E96CA2FD}"/>
                  </a:ext>
                </a:extLst>
              </p:cNvPr>
              <p:cNvSpPr/>
              <p:nvPr/>
            </p:nvSpPr>
            <p:spPr>
              <a:xfrm>
                <a:off x="5694508" y="943286"/>
                <a:ext cx="1738924" cy="1738923"/>
              </a:xfrm>
              <a:prstGeom prst="ellipse">
                <a:avLst/>
              </a:prstGeom>
              <a:noFill/>
              <a:ln w="28575">
                <a:solidFill>
                  <a:schemeClr val="accent3">
                    <a:alpha val="68000"/>
                  </a:schemeClr>
                </a:solidFill>
              </a:ln>
              <a:effectLst>
                <a:innerShdw blurRad="241300" dist="965200">
                  <a:schemeClr val="accent3"/>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19" name="椭圆 18">
                <a:extLst>
                  <a:ext uri="{FF2B5EF4-FFF2-40B4-BE49-F238E27FC236}">
                    <a16:creationId xmlns:a16="http://schemas.microsoft.com/office/drawing/2014/main" id="{FDE8E085-C6F7-6797-2098-6AA7EDA1829B}"/>
                  </a:ext>
                </a:extLst>
              </p:cNvPr>
              <p:cNvSpPr/>
              <p:nvPr/>
            </p:nvSpPr>
            <p:spPr>
              <a:xfrm>
                <a:off x="7071373" y="943286"/>
                <a:ext cx="1738924" cy="1738923"/>
              </a:xfrm>
              <a:prstGeom prst="ellipse">
                <a:avLst/>
              </a:prstGeom>
              <a:noFill/>
              <a:ln w="28575">
                <a:solidFill>
                  <a:schemeClr val="accent3">
                    <a:alpha val="6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grpSp>
        <p:grpSp>
          <p:nvGrpSpPr>
            <p:cNvPr id="15" name="组合 14">
              <a:extLst>
                <a:ext uri="{FF2B5EF4-FFF2-40B4-BE49-F238E27FC236}">
                  <a16:creationId xmlns:a16="http://schemas.microsoft.com/office/drawing/2014/main" id="{FC47404E-7779-8D06-2971-6C6B8B630D1E}"/>
                </a:ext>
              </a:extLst>
            </p:cNvPr>
            <p:cNvGrpSpPr/>
            <p:nvPr/>
          </p:nvGrpSpPr>
          <p:grpSpPr>
            <a:xfrm>
              <a:off x="5902749" y="1349207"/>
              <a:ext cx="2759325" cy="787156"/>
              <a:chOff x="5967705" y="1349207"/>
              <a:chExt cx="2759325" cy="787156"/>
            </a:xfrm>
          </p:grpSpPr>
          <p:sp>
            <p:nvSpPr>
              <p:cNvPr id="16" name="文本框 15">
                <a:extLst>
                  <a:ext uri="{FF2B5EF4-FFF2-40B4-BE49-F238E27FC236}">
                    <a16:creationId xmlns:a16="http://schemas.microsoft.com/office/drawing/2014/main" id="{1F8CE3EB-8E6A-BE98-29CA-AC1B97B67D3B}"/>
                  </a:ext>
                </a:extLst>
              </p:cNvPr>
              <p:cNvSpPr txBox="1"/>
              <p:nvPr/>
            </p:nvSpPr>
            <p:spPr>
              <a:xfrm>
                <a:off x="7558406" y="1349207"/>
                <a:ext cx="1168624" cy="787156"/>
              </a:xfrm>
              <a:prstGeom prst="rect">
                <a:avLst/>
              </a:prstGeom>
              <a:noFill/>
            </p:spPr>
            <p:txBody>
              <a:bodyPr wrap="none">
                <a:spAutoFit/>
              </a:bodyPr>
              <a:lstStyle/>
              <a:p>
                <a:pPr algn="ctr">
                  <a:lnSpc>
                    <a:spcPct val="120000"/>
                  </a:lnSpc>
                </a:pPr>
                <a:r>
                  <a:rPr lang="zh-CN" altLang="en-US" sz="2800" dirty="0">
                    <a:solidFill>
                      <a:schemeClr val="bg1"/>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发挥</a:t>
                </a:r>
                <a:endParaRPr lang="en-US" altLang="zh-CN" sz="2800" dirty="0">
                  <a:solidFill>
                    <a:schemeClr val="bg1"/>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a:p>
                <a:pPr algn="ctr">
                  <a:lnSpc>
                    <a:spcPct val="120000"/>
                  </a:lnSpc>
                </a:pPr>
                <a:r>
                  <a:rPr lang="zh-CN" altLang="en-US" sz="2800" dirty="0">
                    <a:solidFill>
                      <a:schemeClr val="bg1"/>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最大价值</a:t>
                </a:r>
              </a:p>
            </p:txBody>
          </p:sp>
          <p:sp>
            <p:nvSpPr>
              <p:cNvPr id="17" name="文本框 16">
                <a:extLst>
                  <a:ext uri="{FF2B5EF4-FFF2-40B4-BE49-F238E27FC236}">
                    <a16:creationId xmlns:a16="http://schemas.microsoft.com/office/drawing/2014/main" id="{11D7EA2C-B6F3-E223-8930-19D44FBE02D0}"/>
                  </a:ext>
                </a:extLst>
              </p:cNvPr>
              <p:cNvSpPr txBox="1"/>
              <p:nvPr/>
            </p:nvSpPr>
            <p:spPr>
              <a:xfrm>
                <a:off x="5967705" y="1349207"/>
                <a:ext cx="1168624" cy="787156"/>
              </a:xfrm>
              <a:prstGeom prst="rect">
                <a:avLst/>
              </a:prstGeom>
              <a:noFill/>
            </p:spPr>
            <p:txBody>
              <a:bodyPr wrap="none">
                <a:spAutoFit/>
              </a:bodyPr>
              <a:lstStyle>
                <a:defPPr>
                  <a:defRPr lang="zh-CN"/>
                </a:defPPr>
                <a:lvl1pPr>
                  <a:lnSpc>
                    <a:spcPct val="120000"/>
                  </a:lnSpc>
                  <a:defRPr>
                    <a:solidFill>
                      <a:schemeClr val="bg1"/>
                    </a:solidFill>
                    <a:latin typeface="思源黑体 CN Normal" panose="020B0400000000000000" pitchFamily="34" charset="-122"/>
                    <a:ea typeface="思源黑体 CN Normal" panose="020B0400000000000000" pitchFamily="34" charset="-122"/>
                  </a:defRPr>
                </a:lvl1pPr>
              </a:lstStyle>
              <a:p>
                <a:pPr algn="ctr"/>
                <a:r>
                  <a:rPr lang="zh-CN" altLang="en-US" sz="2800" dirty="0"/>
                  <a:t>结合</a:t>
                </a:r>
                <a:endParaRPr lang="en-US" altLang="zh-CN" sz="2800" dirty="0"/>
              </a:p>
              <a:p>
                <a:pPr algn="ctr"/>
                <a:r>
                  <a:rPr lang="zh-CN" altLang="en-US" sz="2800" dirty="0"/>
                  <a:t>前沿技术</a:t>
                </a:r>
              </a:p>
            </p:txBody>
          </p:sp>
        </p:grpSp>
      </p:grpSp>
      <p:sp>
        <p:nvSpPr>
          <p:cNvPr id="20" name="等腰三角形 19">
            <a:extLst>
              <a:ext uri="{FF2B5EF4-FFF2-40B4-BE49-F238E27FC236}">
                <a16:creationId xmlns:a16="http://schemas.microsoft.com/office/drawing/2014/main" id="{177676DF-8312-A436-A39E-2A4EC25BAB52}"/>
              </a:ext>
            </a:extLst>
          </p:cNvPr>
          <p:cNvSpPr/>
          <p:nvPr/>
        </p:nvSpPr>
        <p:spPr>
          <a:xfrm rot="5400000">
            <a:off x="4685673" y="4389400"/>
            <a:ext cx="1060704" cy="426423"/>
          </a:xfrm>
          <a:prstGeom prst="triangle">
            <a:avLst/>
          </a:prstGeom>
          <a:gradFill>
            <a:gsLst>
              <a:gs pos="100000">
                <a:schemeClr val="accent3">
                  <a:alpha val="0"/>
                </a:schemeClr>
              </a:gs>
              <a:gs pos="11000">
                <a:srgbClr val="11095B">
                  <a:alpha val="91000"/>
                </a:srgbClr>
              </a:gs>
            </a:gsLst>
            <a:lin ang="5400000" scaled="1"/>
          </a:gradFill>
          <a:ln w="6350">
            <a:gradFill>
              <a:gsLst>
                <a:gs pos="0">
                  <a:schemeClr val="accent1">
                    <a:lumMod val="5000"/>
                    <a:lumOff val="95000"/>
                    <a:alpha val="60000"/>
                  </a:schemeClr>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latin typeface="思源黑体 CN Heavy" panose="020B0A00000000000000" pitchFamily="34" charset="-122"/>
              <a:ea typeface="思源黑体 CN Heavy" panose="020B0A00000000000000" pitchFamily="34" charset="-122"/>
            </a:endParaRPr>
          </a:p>
        </p:txBody>
      </p:sp>
      <p:grpSp>
        <p:nvGrpSpPr>
          <p:cNvPr id="21" name="组合 20">
            <a:extLst>
              <a:ext uri="{FF2B5EF4-FFF2-40B4-BE49-F238E27FC236}">
                <a16:creationId xmlns:a16="http://schemas.microsoft.com/office/drawing/2014/main" id="{71E538FE-F3A3-6880-AC52-46034E53369C}"/>
              </a:ext>
            </a:extLst>
          </p:cNvPr>
          <p:cNvGrpSpPr/>
          <p:nvPr/>
        </p:nvGrpSpPr>
        <p:grpSpPr>
          <a:xfrm>
            <a:off x="5730071" y="3086782"/>
            <a:ext cx="1121961" cy="2981316"/>
            <a:chOff x="5730071" y="3086782"/>
            <a:chExt cx="1121961" cy="2981316"/>
          </a:xfrm>
        </p:grpSpPr>
        <p:sp>
          <p:nvSpPr>
            <p:cNvPr id="22" name="矩形: 圆角 21">
              <a:extLst>
                <a:ext uri="{FF2B5EF4-FFF2-40B4-BE49-F238E27FC236}">
                  <a16:creationId xmlns:a16="http://schemas.microsoft.com/office/drawing/2014/main" id="{93ACDE92-0AE7-702C-2A67-AB1EF8C25505}"/>
                </a:ext>
              </a:extLst>
            </p:cNvPr>
            <p:cNvSpPr/>
            <p:nvPr/>
          </p:nvSpPr>
          <p:spPr>
            <a:xfrm>
              <a:off x="5730071" y="3086782"/>
              <a:ext cx="1121961" cy="2981316"/>
            </a:xfrm>
            <a:prstGeom prst="roundRect">
              <a:avLst/>
            </a:prstGeom>
            <a:blipFill dpi="0" rotWithShape="1">
              <a:blip r:embed="rId2"/>
              <a:srcRect/>
              <a:tile tx="0" ty="635000" sx="100000" sy="100000" flip="none" algn="b"/>
            </a:blipFill>
            <a:ln w="6350">
              <a:gradFill>
                <a:gsLst>
                  <a:gs pos="0">
                    <a:schemeClr val="accent1">
                      <a:lumMod val="5000"/>
                      <a:lumOff val="95000"/>
                      <a:alpha val="40000"/>
                    </a:schemeClr>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latin typeface="思源黑体 CN Heavy" panose="020B0A00000000000000" pitchFamily="34" charset="-122"/>
                <a:ea typeface="思源黑体 CN Heavy" panose="020B0A00000000000000" pitchFamily="34" charset="-122"/>
                <a:sym typeface="思源黑体 CN Heavy" panose="020B0A00000000000000" pitchFamily="34" charset="-122"/>
              </a:endParaRPr>
            </a:p>
          </p:txBody>
        </p:sp>
        <p:sp>
          <p:nvSpPr>
            <p:cNvPr id="23" name="任意多边形: 形状 22">
              <a:extLst>
                <a:ext uri="{FF2B5EF4-FFF2-40B4-BE49-F238E27FC236}">
                  <a16:creationId xmlns:a16="http://schemas.microsoft.com/office/drawing/2014/main" id="{83760BAA-C204-777E-F384-7AD8442D003F}"/>
                </a:ext>
              </a:extLst>
            </p:cNvPr>
            <p:cNvSpPr/>
            <p:nvPr/>
          </p:nvSpPr>
          <p:spPr>
            <a:xfrm>
              <a:off x="5730071" y="3086782"/>
              <a:ext cx="1121961" cy="2981316"/>
            </a:xfrm>
            <a:custGeom>
              <a:avLst/>
              <a:gdLst>
                <a:gd name="connsiteX0" fmla="*/ 186997 w 1121961"/>
                <a:gd name="connsiteY0" fmla="*/ 0 h 2981316"/>
                <a:gd name="connsiteX1" fmla="*/ 934964 w 1121961"/>
                <a:gd name="connsiteY1" fmla="*/ 0 h 2981316"/>
                <a:gd name="connsiteX2" fmla="*/ 1121961 w 1121961"/>
                <a:gd name="connsiteY2" fmla="*/ 186997 h 2981316"/>
                <a:gd name="connsiteX3" fmla="*/ 1121961 w 1121961"/>
                <a:gd name="connsiteY3" fmla="*/ 2794319 h 2981316"/>
                <a:gd name="connsiteX4" fmla="*/ 934964 w 1121961"/>
                <a:gd name="connsiteY4" fmla="*/ 2981316 h 2981316"/>
                <a:gd name="connsiteX5" fmla="*/ 186997 w 1121961"/>
                <a:gd name="connsiteY5" fmla="*/ 2981316 h 2981316"/>
                <a:gd name="connsiteX6" fmla="*/ 0 w 1121961"/>
                <a:gd name="connsiteY6" fmla="*/ 2794319 h 2981316"/>
                <a:gd name="connsiteX7" fmla="*/ 0 w 1121961"/>
                <a:gd name="connsiteY7" fmla="*/ 186997 h 2981316"/>
                <a:gd name="connsiteX8" fmla="*/ 186997 w 1121961"/>
                <a:gd name="connsiteY8" fmla="*/ 0 h 2981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21961" h="2981316">
                  <a:moveTo>
                    <a:pt x="186997" y="0"/>
                  </a:moveTo>
                  <a:lnTo>
                    <a:pt x="934964" y="0"/>
                  </a:lnTo>
                  <a:cubicBezTo>
                    <a:pt x="1038240" y="0"/>
                    <a:pt x="1121961" y="83721"/>
                    <a:pt x="1121961" y="186997"/>
                  </a:cubicBezTo>
                  <a:lnTo>
                    <a:pt x="1121961" y="2794319"/>
                  </a:lnTo>
                  <a:cubicBezTo>
                    <a:pt x="1121961" y="2897595"/>
                    <a:pt x="1038240" y="2981316"/>
                    <a:pt x="934964" y="2981316"/>
                  </a:cubicBezTo>
                  <a:lnTo>
                    <a:pt x="186997" y="2981316"/>
                  </a:lnTo>
                  <a:cubicBezTo>
                    <a:pt x="83721" y="2981316"/>
                    <a:pt x="0" y="2897595"/>
                    <a:pt x="0" y="2794319"/>
                  </a:cubicBezTo>
                  <a:lnTo>
                    <a:pt x="0" y="186997"/>
                  </a:lnTo>
                  <a:cubicBezTo>
                    <a:pt x="0" y="83721"/>
                    <a:pt x="83721" y="0"/>
                    <a:pt x="186997" y="0"/>
                  </a:cubicBezTo>
                  <a:close/>
                </a:path>
              </a:pathLst>
            </a:custGeom>
            <a:solidFill>
              <a:schemeClr val="tx1">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3200" dirty="0">
                  <a:latin typeface="思源黑体 CN Heavy" panose="020B0A00000000000000" pitchFamily="34" charset="-122"/>
                  <a:ea typeface="思源黑体 CN Heavy" panose="020B0A00000000000000" pitchFamily="34" charset="-122"/>
                  <a:sym typeface="思源黑体 CN Heavy" panose="020B0A00000000000000" pitchFamily="34" charset="-122"/>
                </a:rPr>
                <a:t>5G</a:t>
              </a:r>
              <a:endParaRPr lang="zh-CN" altLang="en-US" sz="3200" dirty="0">
                <a:latin typeface="思源黑体 CN Heavy" panose="020B0A00000000000000" pitchFamily="34" charset="-122"/>
                <a:ea typeface="思源黑体 CN Heavy" panose="020B0A00000000000000" pitchFamily="34" charset="-122"/>
                <a:sym typeface="思源黑体 CN Heavy" panose="020B0A00000000000000" pitchFamily="34" charset="-122"/>
              </a:endParaRPr>
            </a:p>
          </p:txBody>
        </p:sp>
      </p:grpSp>
      <p:grpSp>
        <p:nvGrpSpPr>
          <p:cNvPr id="24" name="组合 23">
            <a:extLst>
              <a:ext uri="{FF2B5EF4-FFF2-40B4-BE49-F238E27FC236}">
                <a16:creationId xmlns:a16="http://schemas.microsoft.com/office/drawing/2014/main" id="{117715F4-CE05-6C44-1971-C75FE5BDB437}"/>
              </a:ext>
            </a:extLst>
          </p:cNvPr>
          <p:cNvGrpSpPr/>
          <p:nvPr/>
        </p:nvGrpSpPr>
        <p:grpSpPr>
          <a:xfrm>
            <a:off x="7606814" y="3086782"/>
            <a:ext cx="2042695" cy="2981316"/>
            <a:chOff x="7606814" y="3086782"/>
            <a:chExt cx="2042695" cy="2981316"/>
          </a:xfrm>
        </p:grpSpPr>
        <p:sp>
          <p:nvSpPr>
            <p:cNvPr id="25" name="矩形: 圆角 24">
              <a:extLst>
                <a:ext uri="{FF2B5EF4-FFF2-40B4-BE49-F238E27FC236}">
                  <a16:creationId xmlns:a16="http://schemas.microsoft.com/office/drawing/2014/main" id="{B97D9E56-BFC2-FE27-500C-ED8C31896A3B}"/>
                </a:ext>
              </a:extLst>
            </p:cNvPr>
            <p:cNvSpPr/>
            <p:nvPr/>
          </p:nvSpPr>
          <p:spPr>
            <a:xfrm>
              <a:off x="7606814" y="3086782"/>
              <a:ext cx="2042695" cy="2981316"/>
            </a:xfrm>
            <a:prstGeom prst="roundRect">
              <a:avLst>
                <a:gd name="adj" fmla="val 11245"/>
              </a:avLst>
            </a:prstGeom>
            <a:blipFill dpi="0" rotWithShape="1">
              <a:blip r:embed="rId3"/>
              <a:srcRect/>
              <a:tile tx="0" ty="0" sx="100000" sy="100000" flip="none" algn="ctr"/>
            </a:blipFill>
            <a:ln w="6350">
              <a:gradFill>
                <a:gsLst>
                  <a:gs pos="0">
                    <a:schemeClr val="accent1">
                      <a:lumMod val="5000"/>
                      <a:lumOff val="95000"/>
                      <a:alpha val="40000"/>
                    </a:schemeClr>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latin typeface="思源黑体 CN Heavy" panose="020B0A00000000000000" pitchFamily="34" charset="-122"/>
                <a:ea typeface="思源黑体 CN Heavy" panose="020B0A00000000000000" pitchFamily="34" charset="-122"/>
                <a:sym typeface="思源黑体 CN Heavy" panose="020B0A00000000000000" pitchFamily="34" charset="-122"/>
              </a:endParaRPr>
            </a:p>
          </p:txBody>
        </p:sp>
        <p:sp>
          <p:nvSpPr>
            <p:cNvPr id="26" name="任意多边形: 形状 25">
              <a:extLst>
                <a:ext uri="{FF2B5EF4-FFF2-40B4-BE49-F238E27FC236}">
                  <a16:creationId xmlns:a16="http://schemas.microsoft.com/office/drawing/2014/main" id="{AC2F2291-C1AE-D1A5-C153-732E615BD2CD}"/>
                </a:ext>
              </a:extLst>
            </p:cNvPr>
            <p:cNvSpPr/>
            <p:nvPr/>
          </p:nvSpPr>
          <p:spPr>
            <a:xfrm>
              <a:off x="7606814" y="3086782"/>
              <a:ext cx="2042695" cy="2981316"/>
            </a:xfrm>
            <a:custGeom>
              <a:avLst/>
              <a:gdLst>
                <a:gd name="connsiteX0" fmla="*/ 229701 w 2042695"/>
                <a:gd name="connsiteY0" fmla="*/ 0 h 2981316"/>
                <a:gd name="connsiteX1" fmla="*/ 1812994 w 2042695"/>
                <a:gd name="connsiteY1" fmla="*/ 0 h 2981316"/>
                <a:gd name="connsiteX2" fmla="*/ 2042695 w 2042695"/>
                <a:gd name="connsiteY2" fmla="*/ 229701 h 2981316"/>
                <a:gd name="connsiteX3" fmla="*/ 2042695 w 2042695"/>
                <a:gd name="connsiteY3" fmla="*/ 2751615 h 2981316"/>
                <a:gd name="connsiteX4" fmla="*/ 1812994 w 2042695"/>
                <a:gd name="connsiteY4" fmla="*/ 2981316 h 2981316"/>
                <a:gd name="connsiteX5" fmla="*/ 229701 w 2042695"/>
                <a:gd name="connsiteY5" fmla="*/ 2981316 h 2981316"/>
                <a:gd name="connsiteX6" fmla="*/ 0 w 2042695"/>
                <a:gd name="connsiteY6" fmla="*/ 2751615 h 2981316"/>
                <a:gd name="connsiteX7" fmla="*/ 0 w 2042695"/>
                <a:gd name="connsiteY7" fmla="*/ 229701 h 2981316"/>
                <a:gd name="connsiteX8" fmla="*/ 229701 w 2042695"/>
                <a:gd name="connsiteY8" fmla="*/ 0 h 2981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42695" h="2981316">
                  <a:moveTo>
                    <a:pt x="229701" y="0"/>
                  </a:moveTo>
                  <a:lnTo>
                    <a:pt x="1812994" y="0"/>
                  </a:lnTo>
                  <a:cubicBezTo>
                    <a:pt x="1939854" y="0"/>
                    <a:pt x="2042695" y="102841"/>
                    <a:pt x="2042695" y="229701"/>
                  </a:cubicBezTo>
                  <a:lnTo>
                    <a:pt x="2042695" y="2751615"/>
                  </a:lnTo>
                  <a:cubicBezTo>
                    <a:pt x="2042695" y="2878475"/>
                    <a:pt x="1939854" y="2981316"/>
                    <a:pt x="1812994" y="2981316"/>
                  </a:cubicBezTo>
                  <a:lnTo>
                    <a:pt x="229701" y="2981316"/>
                  </a:lnTo>
                  <a:cubicBezTo>
                    <a:pt x="102841" y="2981316"/>
                    <a:pt x="0" y="2878475"/>
                    <a:pt x="0" y="2751615"/>
                  </a:cubicBezTo>
                  <a:lnTo>
                    <a:pt x="0" y="229701"/>
                  </a:lnTo>
                  <a:cubicBezTo>
                    <a:pt x="0" y="102841"/>
                    <a:pt x="102841" y="0"/>
                    <a:pt x="229701" y="0"/>
                  </a:cubicBezTo>
                  <a:close/>
                </a:path>
              </a:pathLst>
            </a:custGeom>
            <a:solidFill>
              <a:schemeClr val="tx1">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sz="1800" dirty="0">
                  <a:latin typeface="思源黑体 CN Heavy" panose="020B0A00000000000000" pitchFamily="34" charset="-122"/>
                  <a:ea typeface="思源黑体 CN Heavy" panose="020B0A00000000000000" pitchFamily="34" charset="-122"/>
                  <a:sym typeface="思源黑体 CN Heavy" panose="020B0A00000000000000" pitchFamily="34" charset="-122"/>
                </a:rPr>
                <a:t>实体产业</a:t>
              </a:r>
              <a:endParaRPr lang="en-US" altLang="zh-CN" sz="1800" dirty="0">
                <a:latin typeface="思源黑体 CN Heavy" panose="020B0A00000000000000" pitchFamily="34" charset="-122"/>
                <a:ea typeface="思源黑体 CN Heavy" panose="020B0A00000000000000" pitchFamily="34" charset="-122"/>
                <a:sym typeface="思源黑体 CN Heavy" panose="020B0A00000000000000" pitchFamily="34" charset="-122"/>
              </a:endParaRPr>
            </a:p>
            <a:p>
              <a:pPr algn="ctr"/>
              <a:r>
                <a:rPr lang="zh-CN" altLang="en-US" sz="1800" dirty="0">
                  <a:latin typeface="思源黑体 CN Heavy" panose="020B0A00000000000000" pitchFamily="34" charset="-122"/>
                  <a:ea typeface="思源黑体 CN Heavy" panose="020B0A00000000000000" pitchFamily="34" charset="-122"/>
                  <a:sym typeface="思源黑体 CN Heavy" panose="020B0A00000000000000" pitchFamily="34" charset="-122"/>
                </a:rPr>
                <a:t>具体场景</a:t>
              </a:r>
              <a:endParaRPr lang="en-US" altLang="zh-CN" sz="1800" dirty="0">
                <a:latin typeface="思源黑体 CN Heavy" panose="020B0A00000000000000" pitchFamily="34" charset="-122"/>
                <a:ea typeface="思源黑体 CN Heavy" panose="020B0A00000000000000" pitchFamily="34" charset="-122"/>
                <a:sym typeface="思源黑体 CN Heavy" panose="020B0A00000000000000" pitchFamily="34" charset="-122"/>
              </a:endParaRPr>
            </a:p>
            <a:p>
              <a:pPr algn="ctr"/>
              <a:endParaRPr lang="en-US" altLang="zh-CN" dirty="0">
                <a:latin typeface="思源黑体 CN Heavy" panose="020B0A00000000000000" pitchFamily="34" charset="-122"/>
                <a:ea typeface="思源黑体 CN Heavy" panose="020B0A00000000000000" pitchFamily="34" charset="-122"/>
                <a:sym typeface="思源黑体 CN Heavy" panose="020B0A00000000000000" pitchFamily="34" charset="-122"/>
              </a:endParaRPr>
            </a:p>
            <a:p>
              <a:pPr algn="ctr"/>
              <a:endParaRPr lang="en-US" altLang="zh-CN" sz="2800" dirty="0">
                <a:latin typeface="思源黑体 CN Heavy" panose="020B0A00000000000000" pitchFamily="34" charset="-122"/>
                <a:ea typeface="思源黑体 CN Heavy" panose="020B0A00000000000000" pitchFamily="34" charset="-122"/>
                <a:sym typeface="思源黑体 CN Heavy" panose="020B0A00000000000000" pitchFamily="34" charset="-122"/>
              </a:endParaRPr>
            </a:p>
            <a:p>
              <a:pPr algn="ctr"/>
              <a:endParaRPr lang="en-US" altLang="zh-CN" sz="2800" dirty="0">
                <a:latin typeface="思源黑体 CN Heavy" panose="020B0A00000000000000" pitchFamily="34" charset="-122"/>
                <a:ea typeface="思源黑体 CN Heavy" panose="020B0A00000000000000" pitchFamily="34" charset="-122"/>
                <a:sym typeface="思源黑体 CN Heavy" panose="020B0A00000000000000" pitchFamily="34" charset="-122"/>
              </a:endParaRPr>
            </a:p>
            <a:p>
              <a:pPr algn="ctr"/>
              <a:endParaRPr lang="en-US" altLang="zh-CN" sz="2800" dirty="0">
                <a:latin typeface="思源黑体 CN Heavy" panose="020B0A00000000000000" pitchFamily="34" charset="-122"/>
                <a:ea typeface="思源黑体 CN Heavy" panose="020B0A00000000000000" pitchFamily="34" charset="-122"/>
                <a:sym typeface="思源黑体 CN Heavy" panose="020B0A00000000000000" pitchFamily="34" charset="-122"/>
              </a:endParaRPr>
            </a:p>
          </p:txBody>
        </p:sp>
      </p:grpSp>
      <p:grpSp>
        <p:nvGrpSpPr>
          <p:cNvPr id="27" name="组合 26">
            <a:extLst>
              <a:ext uri="{FF2B5EF4-FFF2-40B4-BE49-F238E27FC236}">
                <a16:creationId xmlns:a16="http://schemas.microsoft.com/office/drawing/2014/main" id="{03F2ACBC-05ED-23B5-6E58-BDF241191664}"/>
              </a:ext>
            </a:extLst>
          </p:cNvPr>
          <p:cNvGrpSpPr/>
          <p:nvPr/>
        </p:nvGrpSpPr>
        <p:grpSpPr>
          <a:xfrm>
            <a:off x="10404290" y="3086782"/>
            <a:ext cx="1121961" cy="2981316"/>
            <a:chOff x="10404290" y="3086782"/>
            <a:chExt cx="1121961" cy="2981316"/>
          </a:xfrm>
        </p:grpSpPr>
        <p:sp>
          <p:nvSpPr>
            <p:cNvPr id="28" name="矩形: 圆角 27">
              <a:extLst>
                <a:ext uri="{FF2B5EF4-FFF2-40B4-BE49-F238E27FC236}">
                  <a16:creationId xmlns:a16="http://schemas.microsoft.com/office/drawing/2014/main" id="{AA28B908-8427-7462-F3DF-2E89D509BFC5}"/>
                </a:ext>
              </a:extLst>
            </p:cNvPr>
            <p:cNvSpPr/>
            <p:nvPr/>
          </p:nvSpPr>
          <p:spPr>
            <a:xfrm>
              <a:off x="10404290" y="3086782"/>
              <a:ext cx="1121961" cy="2981316"/>
            </a:xfrm>
            <a:prstGeom prst="roundRect">
              <a:avLst/>
            </a:prstGeom>
            <a:blipFill dpi="0" rotWithShape="1">
              <a:blip r:embed="rId4"/>
              <a:srcRect/>
              <a:tile tx="0" ty="0" sx="100000" sy="100000" flip="none" algn="t"/>
            </a:blipFill>
            <a:ln w="6350">
              <a:gradFill>
                <a:gsLst>
                  <a:gs pos="0">
                    <a:schemeClr val="accent1">
                      <a:lumMod val="5000"/>
                      <a:lumOff val="95000"/>
                      <a:alpha val="40000"/>
                    </a:schemeClr>
                  </a:gs>
                  <a:gs pos="100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思源黑体 CN Heavy" panose="020B0A00000000000000" pitchFamily="34" charset="-122"/>
                <a:ea typeface="思源黑体 CN Heavy" panose="020B0A00000000000000" pitchFamily="34" charset="-122"/>
                <a:sym typeface="思源黑体 CN Heavy" panose="020B0A00000000000000" pitchFamily="34" charset="-122"/>
              </a:endParaRPr>
            </a:p>
          </p:txBody>
        </p:sp>
        <p:sp>
          <p:nvSpPr>
            <p:cNvPr id="29" name="任意多边形: 形状 28">
              <a:extLst>
                <a:ext uri="{FF2B5EF4-FFF2-40B4-BE49-F238E27FC236}">
                  <a16:creationId xmlns:a16="http://schemas.microsoft.com/office/drawing/2014/main" id="{C6E2A3A8-FB84-DE9E-4451-CA54FF4007FF}"/>
                </a:ext>
              </a:extLst>
            </p:cNvPr>
            <p:cNvSpPr/>
            <p:nvPr/>
          </p:nvSpPr>
          <p:spPr>
            <a:xfrm>
              <a:off x="10404290" y="3086782"/>
              <a:ext cx="1121961" cy="2981316"/>
            </a:xfrm>
            <a:custGeom>
              <a:avLst/>
              <a:gdLst>
                <a:gd name="connsiteX0" fmla="*/ 186997 w 1121961"/>
                <a:gd name="connsiteY0" fmla="*/ 0 h 2981316"/>
                <a:gd name="connsiteX1" fmla="*/ 934964 w 1121961"/>
                <a:gd name="connsiteY1" fmla="*/ 0 h 2981316"/>
                <a:gd name="connsiteX2" fmla="*/ 1121961 w 1121961"/>
                <a:gd name="connsiteY2" fmla="*/ 186997 h 2981316"/>
                <a:gd name="connsiteX3" fmla="*/ 1121961 w 1121961"/>
                <a:gd name="connsiteY3" fmla="*/ 2794319 h 2981316"/>
                <a:gd name="connsiteX4" fmla="*/ 934964 w 1121961"/>
                <a:gd name="connsiteY4" fmla="*/ 2981316 h 2981316"/>
                <a:gd name="connsiteX5" fmla="*/ 186997 w 1121961"/>
                <a:gd name="connsiteY5" fmla="*/ 2981316 h 2981316"/>
                <a:gd name="connsiteX6" fmla="*/ 0 w 1121961"/>
                <a:gd name="connsiteY6" fmla="*/ 2794319 h 2981316"/>
                <a:gd name="connsiteX7" fmla="*/ 0 w 1121961"/>
                <a:gd name="connsiteY7" fmla="*/ 186997 h 2981316"/>
                <a:gd name="connsiteX8" fmla="*/ 186997 w 1121961"/>
                <a:gd name="connsiteY8" fmla="*/ 0 h 2981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21961" h="2981316">
                  <a:moveTo>
                    <a:pt x="186997" y="0"/>
                  </a:moveTo>
                  <a:lnTo>
                    <a:pt x="934964" y="0"/>
                  </a:lnTo>
                  <a:cubicBezTo>
                    <a:pt x="1038240" y="0"/>
                    <a:pt x="1121961" y="83721"/>
                    <a:pt x="1121961" y="186997"/>
                  </a:cubicBezTo>
                  <a:lnTo>
                    <a:pt x="1121961" y="2794319"/>
                  </a:lnTo>
                  <a:cubicBezTo>
                    <a:pt x="1121961" y="2897595"/>
                    <a:pt x="1038240" y="2981316"/>
                    <a:pt x="934964" y="2981316"/>
                  </a:cubicBezTo>
                  <a:lnTo>
                    <a:pt x="186997" y="2981316"/>
                  </a:lnTo>
                  <a:cubicBezTo>
                    <a:pt x="83721" y="2981316"/>
                    <a:pt x="0" y="2897595"/>
                    <a:pt x="0" y="2794319"/>
                  </a:cubicBezTo>
                  <a:lnTo>
                    <a:pt x="0" y="186997"/>
                  </a:lnTo>
                  <a:cubicBezTo>
                    <a:pt x="0" y="83721"/>
                    <a:pt x="83721" y="0"/>
                    <a:pt x="186997" y="0"/>
                  </a:cubicBezTo>
                  <a:close/>
                </a:path>
              </a:pathLst>
            </a:custGeom>
            <a:solidFill>
              <a:schemeClr val="tx1">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sz="3200" dirty="0">
                  <a:latin typeface="思源黑体 CN Heavy" panose="020B0A00000000000000" pitchFamily="34" charset="-122"/>
                  <a:ea typeface="思源黑体 CN Heavy" panose="020B0A00000000000000" pitchFamily="34" charset="-122"/>
                  <a:sym typeface="思源黑体 CN Heavy" panose="020B0A00000000000000" pitchFamily="34" charset="-122"/>
                </a:rPr>
                <a:t>商</a:t>
              </a:r>
              <a:endParaRPr lang="en-US" altLang="zh-CN" sz="3200" dirty="0">
                <a:latin typeface="思源黑体 CN Heavy" panose="020B0A00000000000000" pitchFamily="34" charset="-122"/>
                <a:ea typeface="思源黑体 CN Heavy" panose="020B0A00000000000000" pitchFamily="34" charset="-122"/>
                <a:sym typeface="思源黑体 CN Heavy" panose="020B0A00000000000000" pitchFamily="34" charset="-122"/>
              </a:endParaRPr>
            </a:p>
            <a:p>
              <a:pPr algn="ctr"/>
              <a:r>
                <a:rPr lang="zh-CN" altLang="en-US" sz="3200" dirty="0">
                  <a:latin typeface="思源黑体 CN Heavy" panose="020B0A00000000000000" pitchFamily="34" charset="-122"/>
                  <a:ea typeface="思源黑体 CN Heavy" panose="020B0A00000000000000" pitchFamily="34" charset="-122"/>
                  <a:sym typeface="思源黑体 CN Heavy" panose="020B0A00000000000000" pitchFamily="34" charset="-122"/>
                </a:rPr>
                <a:t>业</a:t>
              </a:r>
              <a:endParaRPr lang="en-US" altLang="zh-CN" sz="3200" dirty="0">
                <a:latin typeface="思源黑体 CN Heavy" panose="020B0A00000000000000" pitchFamily="34" charset="-122"/>
                <a:ea typeface="思源黑体 CN Heavy" panose="020B0A00000000000000" pitchFamily="34" charset="-122"/>
                <a:sym typeface="思源黑体 CN Heavy" panose="020B0A00000000000000" pitchFamily="34" charset="-122"/>
              </a:endParaRPr>
            </a:p>
            <a:p>
              <a:pPr algn="ctr"/>
              <a:r>
                <a:rPr lang="zh-CN" altLang="en-US" sz="3200" dirty="0">
                  <a:latin typeface="思源黑体 CN Heavy" panose="020B0A00000000000000" pitchFamily="34" charset="-122"/>
                  <a:ea typeface="思源黑体 CN Heavy" panose="020B0A00000000000000" pitchFamily="34" charset="-122"/>
                  <a:sym typeface="思源黑体 CN Heavy" panose="020B0A00000000000000" pitchFamily="34" charset="-122"/>
                </a:rPr>
                <a:t>价</a:t>
              </a:r>
              <a:endParaRPr lang="en-US" altLang="zh-CN" sz="3200" dirty="0">
                <a:latin typeface="思源黑体 CN Heavy" panose="020B0A00000000000000" pitchFamily="34" charset="-122"/>
                <a:ea typeface="思源黑体 CN Heavy" panose="020B0A00000000000000" pitchFamily="34" charset="-122"/>
                <a:sym typeface="思源黑体 CN Heavy" panose="020B0A00000000000000" pitchFamily="34" charset="-122"/>
              </a:endParaRPr>
            </a:p>
            <a:p>
              <a:pPr algn="ctr"/>
              <a:r>
                <a:rPr lang="zh-CN" altLang="en-US" sz="3200" dirty="0">
                  <a:latin typeface="思源黑体 CN Heavy" panose="020B0A00000000000000" pitchFamily="34" charset="-122"/>
                  <a:ea typeface="思源黑体 CN Heavy" panose="020B0A00000000000000" pitchFamily="34" charset="-122"/>
                  <a:sym typeface="思源黑体 CN Heavy" panose="020B0A00000000000000" pitchFamily="34" charset="-122"/>
                </a:rPr>
                <a:t>值</a:t>
              </a:r>
              <a:endParaRPr lang="zh-CN" altLang="en-US" sz="1800" dirty="0">
                <a:latin typeface="思源黑体 CN Heavy" panose="020B0A00000000000000" pitchFamily="34" charset="-122"/>
                <a:ea typeface="思源黑体 CN Heavy" panose="020B0A00000000000000" pitchFamily="34" charset="-122"/>
                <a:sym typeface="思源黑体 CN Heavy" panose="020B0A00000000000000" pitchFamily="34" charset="-122"/>
              </a:endParaRPr>
            </a:p>
          </p:txBody>
        </p:sp>
      </p:grpSp>
      <p:grpSp>
        <p:nvGrpSpPr>
          <p:cNvPr id="30" name="组合 29">
            <a:extLst>
              <a:ext uri="{FF2B5EF4-FFF2-40B4-BE49-F238E27FC236}">
                <a16:creationId xmlns:a16="http://schemas.microsoft.com/office/drawing/2014/main" id="{9FBB4C98-F6A4-4960-8D45-2252D3F91716}"/>
              </a:ext>
            </a:extLst>
          </p:cNvPr>
          <p:cNvGrpSpPr/>
          <p:nvPr/>
        </p:nvGrpSpPr>
        <p:grpSpPr>
          <a:xfrm>
            <a:off x="474877" y="4628198"/>
            <a:ext cx="4343401" cy="1476000"/>
            <a:chOff x="474877" y="4628198"/>
            <a:chExt cx="4343401" cy="1476000"/>
          </a:xfrm>
        </p:grpSpPr>
        <p:sp>
          <p:nvSpPr>
            <p:cNvPr id="31" name="任意多边形: 形状 30">
              <a:extLst>
                <a:ext uri="{FF2B5EF4-FFF2-40B4-BE49-F238E27FC236}">
                  <a16:creationId xmlns:a16="http://schemas.microsoft.com/office/drawing/2014/main" id="{258669B1-2541-3D72-D2C0-FD037058AF51}"/>
                </a:ext>
              </a:extLst>
            </p:cNvPr>
            <p:cNvSpPr/>
            <p:nvPr/>
          </p:nvSpPr>
          <p:spPr>
            <a:xfrm>
              <a:off x="474877" y="4628198"/>
              <a:ext cx="4343401" cy="1476000"/>
            </a:xfrm>
            <a:custGeom>
              <a:avLst/>
              <a:gdLst>
                <a:gd name="connsiteX0" fmla="*/ 171954 w 4343401"/>
                <a:gd name="connsiteY0" fmla="*/ 0 h 1476000"/>
                <a:gd name="connsiteX1" fmla="*/ 4171447 w 4343401"/>
                <a:gd name="connsiteY1" fmla="*/ 0 h 1476000"/>
                <a:gd name="connsiteX2" fmla="*/ 4343401 w 4343401"/>
                <a:gd name="connsiteY2" fmla="*/ 171954 h 1476000"/>
                <a:gd name="connsiteX3" fmla="*/ 4343401 w 4343401"/>
                <a:gd name="connsiteY3" fmla="*/ 1304046 h 1476000"/>
                <a:gd name="connsiteX4" fmla="*/ 4171447 w 4343401"/>
                <a:gd name="connsiteY4" fmla="*/ 1476000 h 1476000"/>
                <a:gd name="connsiteX5" fmla="*/ 171954 w 4343401"/>
                <a:gd name="connsiteY5" fmla="*/ 1476000 h 1476000"/>
                <a:gd name="connsiteX6" fmla="*/ 0 w 4343401"/>
                <a:gd name="connsiteY6" fmla="*/ 1304046 h 1476000"/>
                <a:gd name="connsiteX7" fmla="*/ 0 w 4343401"/>
                <a:gd name="connsiteY7" fmla="*/ 171954 h 1476000"/>
                <a:gd name="connsiteX8" fmla="*/ 171954 w 4343401"/>
                <a:gd name="connsiteY8" fmla="*/ 0 h 147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43401" h="1476000">
                  <a:moveTo>
                    <a:pt x="171954" y="0"/>
                  </a:moveTo>
                  <a:lnTo>
                    <a:pt x="4171447" y="0"/>
                  </a:lnTo>
                  <a:cubicBezTo>
                    <a:pt x="4266415" y="0"/>
                    <a:pt x="4343401" y="76986"/>
                    <a:pt x="4343401" y="171954"/>
                  </a:cubicBezTo>
                  <a:lnTo>
                    <a:pt x="4343401" y="1304046"/>
                  </a:lnTo>
                  <a:cubicBezTo>
                    <a:pt x="4343401" y="1399014"/>
                    <a:pt x="4266415" y="1476000"/>
                    <a:pt x="4171447" y="1476000"/>
                  </a:cubicBezTo>
                  <a:lnTo>
                    <a:pt x="171954" y="1476000"/>
                  </a:lnTo>
                  <a:cubicBezTo>
                    <a:pt x="76986" y="1476000"/>
                    <a:pt x="0" y="1399014"/>
                    <a:pt x="0" y="1304046"/>
                  </a:cubicBezTo>
                  <a:lnTo>
                    <a:pt x="0" y="171954"/>
                  </a:lnTo>
                  <a:cubicBezTo>
                    <a:pt x="0" y="76986"/>
                    <a:pt x="76986" y="0"/>
                    <a:pt x="171954" y="0"/>
                  </a:cubicBezTo>
                  <a:close/>
                </a:path>
              </a:pathLst>
            </a:custGeom>
            <a:blipFill dpi="0" rotWithShape="1">
              <a:blip r:embed="rId5"/>
              <a:srcRect/>
              <a:tile tx="0" ty="0" sx="100000" sy="100000" flip="none" algn="b"/>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32" name="任意多边形: 形状 31">
              <a:extLst>
                <a:ext uri="{FF2B5EF4-FFF2-40B4-BE49-F238E27FC236}">
                  <a16:creationId xmlns:a16="http://schemas.microsoft.com/office/drawing/2014/main" id="{90801DDA-7836-0CCA-3CDD-59342569CFC1}"/>
                </a:ext>
              </a:extLst>
            </p:cNvPr>
            <p:cNvSpPr/>
            <p:nvPr/>
          </p:nvSpPr>
          <p:spPr>
            <a:xfrm>
              <a:off x="474877" y="4628198"/>
              <a:ext cx="4343401" cy="1476000"/>
            </a:xfrm>
            <a:custGeom>
              <a:avLst/>
              <a:gdLst>
                <a:gd name="connsiteX0" fmla="*/ 171954 w 4343401"/>
                <a:gd name="connsiteY0" fmla="*/ 0 h 1476000"/>
                <a:gd name="connsiteX1" fmla="*/ 4171447 w 4343401"/>
                <a:gd name="connsiteY1" fmla="*/ 0 h 1476000"/>
                <a:gd name="connsiteX2" fmla="*/ 4343401 w 4343401"/>
                <a:gd name="connsiteY2" fmla="*/ 171954 h 1476000"/>
                <a:gd name="connsiteX3" fmla="*/ 4343401 w 4343401"/>
                <a:gd name="connsiteY3" fmla="*/ 1304046 h 1476000"/>
                <a:gd name="connsiteX4" fmla="*/ 4171447 w 4343401"/>
                <a:gd name="connsiteY4" fmla="*/ 1476000 h 1476000"/>
                <a:gd name="connsiteX5" fmla="*/ 171954 w 4343401"/>
                <a:gd name="connsiteY5" fmla="*/ 1476000 h 1476000"/>
                <a:gd name="connsiteX6" fmla="*/ 0 w 4343401"/>
                <a:gd name="connsiteY6" fmla="*/ 1304046 h 1476000"/>
                <a:gd name="connsiteX7" fmla="*/ 0 w 4343401"/>
                <a:gd name="connsiteY7" fmla="*/ 171954 h 1476000"/>
                <a:gd name="connsiteX8" fmla="*/ 171954 w 4343401"/>
                <a:gd name="connsiteY8" fmla="*/ 0 h 147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43401" h="1476000">
                  <a:moveTo>
                    <a:pt x="171954" y="0"/>
                  </a:moveTo>
                  <a:lnTo>
                    <a:pt x="4171447" y="0"/>
                  </a:lnTo>
                  <a:cubicBezTo>
                    <a:pt x="4266415" y="0"/>
                    <a:pt x="4343401" y="76986"/>
                    <a:pt x="4343401" y="171954"/>
                  </a:cubicBezTo>
                  <a:lnTo>
                    <a:pt x="4343401" y="1304046"/>
                  </a:lnTo>
                  <a:cubicBezTo>
                    <a:pt x="4343401" y="1399014"/>
                    <a:pt x="4266415" y="1476000"/>
                    <a:pt x="4171447" y="1476000"/>
                  </a:cubicBezTo>
                  <a:lnTo>
                    <a:pt x="171954" y="1476000"/>
                  </a:lnTo>
                  <a:cubicBezTo>
                    <a:pt x="76986" y="1476000"/>
                    <a:pt x="0" y="1399014"/>
                    <a:pt x="0" y="1304046"/>
                  </a:cubicBezTo>
                  <a:lnTo>
                    <a:pt x="0" y="171954"/>
                  </a:lnTo>
                  <a:cubicBezTo>
                    <a:pt x="0" y="76986"/>
                    <a:pt x="76986" y="0"/>
                    <a:pt x="171954" y="0"/>
                  </a:cubicBezTo>
                  <a:close/>
                </a:path>
              </a:pathLst>
            </a:custGeom>
            <a:solidFill>
              <a:schemeClr val="tx1">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33" name="文本框 32">
              <a:extLst>
                <a:ext uri="{FF2B5EF4-FFF2-40B4-BE49-F238E27FC236}">
                  <a16:creationId xmlns:a16="http://schemas.microsoft.com/office/drawing/2014/main" id="{B5670507-A890-B470-ED05-86D91C8AAEB6}"/>
                </a:ext>
              </a:extLst>
            </p:cNvPr>
            <p:cNvSpPr txBox="1"/>
            <p:nvPr/>
          </p:nvSpPr>
          <p:spPr>
            <a:xfrm>
              <a:off x="617820" y="4963588"/>
              <a:ext cx="4057514" cy="805220"/>
            </a:xfrm>
            <a:prstGeom prst="rect">
              <a:avLst/>
            </a:prstGeom>
            <a:noFill/>
          </p:spPr>
          <p:txBody>
            <a:bodyPr wrap="square">
              <a:spAutoFit/>
            </a:bodyPr>
            <a:lstStyle/>
            <a:p>
              <a:pPr algn="ctr">
                <a:lnSpc>
                  <a:spcPct val="120000"/>
                </a:lnSpc>
              </a:pPr>
              <a:r>
                <a:rPr lang="zh-CN" altLang="en-US" sz="2000" dirty="0">
                  <a:solidFill>
                    <a:schemeClr val="bg1"/>
                  </a:solidFill>
                  <a:latin typeface="思源黑体 CN Heavy" panose="020B0A00000000000000" pitchFamily="34" charset="-122"/>
                  <a:ea typeface="思源黑体 CN Heavy" panose="020B0A00000000000000" pitchFamily="34" charset="-122"/>
                  <a:sym typeface="思源黑体 CN Heavy" panose="020B0A00000000000000" pitchFamily="34" charset="-122"/>
                </a:rPr>
                <a:t>跨界整合速度加快，</a:t>
              </a:r>
              <a:endParaRPr lang="en-US" altLang="zh-CN" sz="2000" dirty="0">
                <a:solidFill>
                  <a:schemeClr val="bg1"/>
                </a:solidFill>
                <a:latin typeface="思源黑体 CN Heavy" panose="020B0A00000000000000" pitchFamily="34" charset="-122"/>
                <a:ea typeface="思源黑体 CN Heavy" panose="020B0A00000000000000" pitchFamily="34" charset="-122"/>
                <a:sym typeface="思源黑体 CN Heavy" panose="020B0A00000000000000" pitchFamily="34" charset="-122"/>
              </a:endParaRPr>
            </a:p>
            <a:p>
              <a:pPr algn="ctr">
                <a:lnSpc>
                  <a:spcPct val="120000"/>
                </a:lnSpc>
              </a:pPr>
              <a:r>
                <a:rPr lang="zh-CN" altLang="en-US" sz="2000" dirty="0">
                  <a:solidFill>
                    <a:schemeClr val="bg1"/>
                  </a:solidFill>
                  <a:latin typeface="思源黑体 CN Heavy" panose="020B0A00000000000000" pitchFamily="34" charset="-122"/>
                  <a:ea typeface="思源黑体 CN Heavy" panose="020B0A00000000000000" pitchFamily="34" charset="-122"/>
                  <a:sym typeface="思源黑体 CN Heavy" panose="020B0A00000000000000" pitchFamily="34" charset="-122"/>
                </a:rPr>
                <a:t>产业呈现出生态化发展趋势</a:t>
              </a:r>
            </a:p>
          </p:txBody>
        </p:sp>
      </p:grpSp>
      <p:grpSp>
        <p:nvGrpSpPr>
          <p:cNvPr id="34" name="组合 33">
            <a:extLst>
              <a:ext uri="{FF2B5EF4-FFF2-40B4-BE49-F238E27FC236}">
                <a16:creationId xmlns:a16="http://schemas.microsoft.com/office/drawing/2014/main" id="{166FA9B2-3865-7D94-02C2-592E03FB3A07}"/>
              </a:ext>
            </a:extLst>
          </p:cNvPr>
          <p:cNvGrpSpPr/>
          <p:nvPr/>
        </p:nvGrpSpPr>
        <p:grpSpPr>
          <a:xfrm>
            <a:off x="474877" y="3086782"/>
            <a:ext cx="4343401" cy="1476000"/>
            <a:chOff x="474877" y="3086782"/>
            <a:chExt cx="4343401" cy="1476000"/>
          </a:xfrm>
        </p:grpSpPr>
        <p:sp>
          <p:nvSpPr>
            <p:cNvPr id="35" name="任意多边形: 形状 34">
              <a:extLst>
                <a:ext uri="{FF2B5EF4-FFF2-40B4-BE49-F238E27FC236}">
                  <a16:creationId xmlns:a16="http://schemas.microsoft.com/office/drawing/2014/main" id="{4ACD62BB-B9DD-7C7A-5C62-46EB03C5E71F}"/>
                </a:ext>
              </a:extLst>
            </p:cNvPr>
            <p:cNvSpPr/>
            <p:nvPr/>
          </p:nvSpPr>
          <p:spPr>
            <a:xfrm>
              <a:off x="474877" y="3086782"/>
              <a:ext cx="4343401" cy="1476000"/>
            </a:xfrm>
            <a:custGeom>
              <a:avLst/>
              <a:gdLst>
                <a:gd name="connsiteX0" fmla="*/ 153430 w 4343401"/>
                <a:gd name="connsiteY0" fmla="*/ 0 h 1476000"/>
                <a:gd name="connsiteX1" fmla="*/ 4189971 w 4343401"/>
                <a:gd name="connsiteY1" fmla="*/ 0 h 1476000"/>
                <a:gd name="connsiteX2" fmla="*/ 4343401 w 4343401"/>
                <a:gd name="connsiteY2" fmla="*/ 153430 h 1476000"/>
                <a:gd name="connsiteX3" fmla="*/ 4343401 w 4343401"/>
                <a:gd name="connsiteY3" fmla="*/ 1322570 h 1476000"/>
                <a:gd name="connsiteX4" fmla="*/ 4189971 w 4343401"/>
                <a:gd name="connsiteY4" fmla="*/ 1476000 h 1476000"/>
                <a:gd name="connsiteX5" fmla="*/ 153430 w 4343401"/>
                <a:gd name="connsiteY5" fmla="*/ 1476000 h 1476000"/>
                <a:gd name="connsiteX6" fmla="*/ 0 w 4343401"/>
                <a:gd name="connsiteY6" fmla="*/ 1322570 h 1476000"/>
                <a:gd name="connsiteX7" fmla="*/ 0 w 4343401"/>
                <a:gd name="connsiteY7" fmla="*/ 153430 h 1476000"/>
                <a:gd name="connsiteX8" fmla="*/ 153430 w 4343401"/>
                <a:gd name="connsiteY8" fmla="*/ 0 h 147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43401" h="1476000">
                  <a:moveTo>
                    <a:pt x="153430" y="0"/>
                  </a:moveTo>
                  <a:lnTo>
                    <a:pt x="4189971" y="0"/>
                  </a:lnTo>
                  <a:cubicBezTo>
                    <a:pt x="4274708" y="0"/>
                    <a:pt x="4343401" y="68693"/>
                    <a:pt x="4343401" y="153430"/>
                  </a:cubicBezTo>
                  <a:lnTo>
                    <a:pt x="4343401" y="1322570"/>
                  </a:lnTo>
                  <a:cubicBezTo>
                    <a:pt x="4343401" y="1407307"/>
                    <a:pt x="4274708" y="1476000"/>
                    <a:pt x="4189971" y="1476000"/>
                  </a:cubicBezTo>
                  <a:lnTo>
                    <a:pt x="153430" y="1476000"/>
                  </a:lnTo>
                  <a:cubicBezTo>
                    <a:pt x="68693" y="1476000"/>
                    <a:pt x="0" y="1407307"/>
                    <a:pt x="0" y="1322570"/>
                  </a:cubicBezTo>
                  <a:lnTo>
                    <a:pt x="0" y="153430"/>
                  </a:lnTo>
                  <a:cubicBezTo>
                    <a:pt x="0" y="68693"/>
                    <a:pt x="68693" y="0"/>
                    <a:pt x="153430" y="0"/>
                  </a:cubicBezTo>
                  <a:close/>
                </a:path>
              </a:pathLst>
            </a:custGeom>
            <a:blipFill dpi="0" rotWithShape="1">
              <a:blip r:embed="rId6"/>
              <a:srcRect/>
              <a:tile tx="0" ty="0" sx="100000" sy="100000" flip="none" algn="t"/>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36" name="任意多边形: 形状 35">
              <a:extLst>
                <a:ext uri="{FF2B5EF4-FFF2-40B4-BE49-F238E27FC236}">
                  <a16:creationId xmlns:a16="http://schemas.microsoft.com/office/drawing/2014/main" id="{36CB7BE4-F2BC-04A3-BAA1-111F02B2141D}"/>
                </a:ext>
              </a:extLst>
            </p:cNvPr>
            <p:cNvSpPr/>
            <p:nvPr/>
          </p:nvSpPr>
          <p:spPr>
            <a:xfrm>
              <a:off x="474877" y="3086782"/>
              <a:ext cx="4343401" cy="1476000"/>
            </a:xfrm>
            <a:custGeom>
              <a:avLst/>
              <a:gdLst>
                <a:gd name="connsiteX0" fmla="*/ 153430 w 4343401"/>
                <a:gd name="connsiteY0" fmla="*/ 0 h 1476000"/>
                <a:gd name="connsiteX1" fmla="*/ 4189971 w 4343401"/>
                <a:gd name="connsiteY1" fmla="*/ 0 h 1476000"/>
                <a:gd name="connsiteX2" fmla="*/ 4343401 w 4343401"/>
                <a:gd name="connsiteY2" fmla="*/ 153430 h 1476000"/>
                <a:gd name="connsiteX3" fmla="*/ 4343401 w 4343401"/>
                <a:gd name="connsiteY3" fmla="*/ 1322570 h 1476000"/>
                <a:gd name="connsiteX4" fmla="*/ 4189971 w 4343401"/>
                <a:gd name="connsiteY4" fmla="*/ 1476000 h 1476000"/>
                <a:gd name="connsiteX5" fmla="*/ 153430 w 4343401"/>
                <a:gd name="connsiteY5" fmla="*/ 1476000 h 1476000"/>
                <a:gd name="connsiteX6" fmla="*/ 0 w 4343401"/>
                <a:gd name="connsiteY6" fmla="*/ 1322570 h 1476000"/>
                <a:gd name="connsiteX7" fmla="*/ 0 w 4343401"/>
                <a:gd name="connsiteY7" fmla="*/ 153430 h 1476000"/>
                <a:gd name="connsiteX8" fmla="*/ 153430 w 4343401"/>
                <a:gd name="connsiteY8" fmla="*/ 0 h 147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43401" h="1476000">
                  <a:moveTo>
                    <a:pt x="153430" y="0"/>
                  </a:moveTo>
                  <a:lnTo>
                    <a:pt x="4189971" y="0"/>
                  </a:lnTo>
                  <a:cubicBezTo>
                    <a:pt x="4274708" y="0"/>
                    <a:pt x="4343401" y="68693"/>
                    <a:pt x="4343401" y="153430"/>
                  </a:cubicBezTo>
                  <a:lnTo>
                    <a:pt x="4343401" y="1322570"/>
                  </a:lnTo>
                  <a:cubicBezTo>
                    <a:pt x="4343401" y="1407307"/>
                    <a:pt x="4274708" y="1476000"/>
                    <a:pt x="4189971" y="1476000"/>
                  </a:cubicBezTo>
                  <a:lnTo>
                    <a:pt x="153430" y="1476000"/>
                  </a:lnTo>
                  <a:cubicBezTo>
                    <a:pt x="68693" y="1476000"/>
                    <a:pt x="0" y="1407307"/>
                    <a:pt x="0" y="1322570"/>
                  </a:cubicBezTo>
                  <a:lnTo>
                    <a:pt x="0" y="153430"/>
                  </a:lnTo>
                  <a:cubicBezTo>
                    <a:pt x="0" y="68693"/>
                    <a:pt x="68693" y="0"/>
                    <a:pt x="153430" y="0"/>
                  </a:cubicBezTo>
                  <a:close/>
                </a:path>
              </a:pathLst>
            </a:custGeom>
            <a:solidFill>
              <a:schemeClr val="tx1">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37" name="文本框 36">
              <a:extLst>
                <a:ext uri="{FF2B5EF4-FFF2-40B4-BE49-F238E27FC236}">
                  <a16:creationId xmlns:a16="http://schemas.microsoft.com/office/drawing/2014/main" id="{71FCD65F-54CC-13DE-57D4-D86711678D0E}"/>
                </a:ext>
              </a:extLst>
            </p:cNvPr>
            <p:cNvSpPr txBox="1"/>
            <p:nvPr/>
          </p:nvSpPr>
          <p:spPr>
            <a:xfrm>
              <a:off x="679702" y="3422172"/>
              <a:ext cx="3933751" cy="805220"/>
            </a:xfrm>
            <a:prstGeom prst="rect">
              <a:avLst/>
            </a:prstGeom>
            <a:noFill/>
          </p:spPr>
          <p:txBody>
            <a:bodyPr wrap="square">
              <a:spAutoFit/>
            </a:bodyPr>
            <a:lstStyle/>
            <a:p>
              <a:pPr algn="ctr">
                <a:lnSpc>
                  <a:spcPct val="120000"/>
                </a:lnSpc>
              </a:pPr>
              <a:r>
                <a:rPr lang="zh-CN" altLang="en-US" sz="2000" dirty="0">
                  <a:solidFill>
                    <a:schemeClr val="bg1"/>
                  </a:solidFill>
                  <a:latin typeface="思源黑体 CN Heavy" panose="020B0A00000000000000" pitchFamily="34" charset="-122"/>
                  <a:ea typeface="思源黑体 CN Heavy" panose="020B0A00000000000000" pitchFamily="34" charset="-122"/>
                  <a:sym typeface="思源黑体 CN Heavy" panose="020B0A00000000000000" pitchFamily="34" charset="-122"/>
                </a:rPr>
                <a:t>更多企业关注</a:t>
              </a:r>
              <a:r>
                <a:rPr lang="en-US" altLang="zh-CN" sz="2000" dirty="0">
                  <a:solidFill>
                    <a:schemeClr val="bg1"/>
                  </a:solidFill>
                  <a:latin typeface="思源黑体 CN Heavy" panose="020B0A00000000000000" pitchFamily="34" charset="-122"/>
                  <a:ea typeface="思源黑体 CN Heavy" panose="020B0A00000000000000" pitchFamily="34" charset="-122"/>
                  <a:sym typeface="思源黑体 CN Heavy" panose="020B0A00000000000000" pitchFamily="34" charset="-122"/>
                </a:rPr>
                <a:t>5G</a:t>
              </a:r>
              <a:r>
                <a:rPr lang="zh-CN" altLang="en-US" sz="2000" dirty="0">
                  <a:solidFill>
                    <a:schemeClr val="bg1"/>
                  </a:solidFill>
                  <a:latin typeface="思源黑体 CN Heavy" panose="020B0A00000000000000" pitchFamily="34" charset="-122"/>
                  <a:ea typeface="思源黑体 CN Heavy" panose="020B0A00000000000000" pitchFamily="34" charset="-122"/>
                  <a:sym typeface="思源黑体 CN Heavy" panose="020B0A00000000000000" pitchFamily="34" charset="-122"/>
                </a:rPr>
                <a:t>技术红利，</a:t>
              </a:r>
              <a:endParaRPr lang="en-US" altLang="zh-CN" sz="2000" dirty="0">
                <a:solidFill>
                  <a:schemeClr val="bg1"/>
                </a:solidFill>
                <a:latin typeface="思源黑体 CN Heavy" panose="020B0A00000000000000" pitchFamily="34" charset="-122"/>
                <a:ea typeface="思源黑体 CN Heavy" panose="020B0A00000000000000" pitchFamily="34" charset="-122"/>
                <a:sym typeface="思源黑体 CN Heavy" panose="020B0A00000000000000" pitchFamily="34" charset="-122"/>
              </a:endParaRPr>
            </a:p>
            <a:p>
              <a:pPr algn="ctr">
                <a:lnSpc>
                  <a:spcPct val="120000"/>
                </a:lnSpc>
              </a:pPr>
              <a:r>
                <a:rPr lang="zh-CN" altLang="en-US" sz="2000" dirty="0">
                  <a:solidFill>
                    <a:schemeClr val="bg1"/>
                  </a:solidFill>
                  <a:latin typeface="思源黑体 CN Heavy" panose="020B0A00000000000000" pitchFamily="34" charset="-122"/>
                  <a:ea typeface="思源黑体 CN Heavy" panose="020B0A00000000000000" pitchFamily="34" charset="-122"/>
                  <a:sym typeface="思源黑体 CN Heavy" panose="020B0A00000000000000" pitchFamily="34" charset="-122"/>
                </a:rPr>
                <a:t>加速推动场景创新</a:t>
              </a:r>
            </a:p>
          </p:txBody>
        </p:sp>
      </p:grpSp>
      <p:grpSp>
        <p:nvGrpSpPr>
          <p:cNvPr id="38" name="组合 37">
            <a:extLst>
              <a:ext uri="{FF2B5EF4-FFF2-40B4-BE49-F238E27FC236}">
                <a16:creationId xmlns:a16="http://schemas.microsoft.com/office/drawing/2014/main" id="{C81034A4-0F9A-76E4-48FC-FF151C10E13A}"/>
              </a:ext>
            </a:extLst>
          </p:cNvPr>
          <p:cNvGrpSpPr/>
          <p:nvPr/>
        </p:nvGrpSpPr>
        <p:grpSpPr>
          <a:xfrm>
            <a:off x="7883203" y="4197779"/>
            <a:ext cx="1517790" cy="1628851"/>
            <a:chOff x="7830761" y="4081955"/>
            <a:chExt cx="1517790" cy="1628851"/>
          </a:xfrm>
          <a:solidFill>
            <a:schemeClr val="tx1">
              <a:alpha val="49000"/>
            </a:schemeClr>
          </a:solidFill>
        </p:grpSpPr>
        <p:sp>
          <p:nvSpPr>
            <p:cNvPr id="39" name="矩形: 圆角 38">
              <a:extLst>
                <a:ext uri="{FF2B5EF4-FFF2-40B4-BE49-F238E27FC236}">
                  <a16:creationId xmlns:a16="http://schemas.microsoft.com/office/drawing/2014/main" id="{6C274240-F854-1853-4E57-935E63466025}"/>
                </a:ext>
              </a:extLst>
            </p:cNvPr>
            <p:cNvSpPr/>
            <p:nvPr/>
          </p:nvSpPr>
          <p:spPr>
            <a:xfrm>
              <a:off x="7830761" y="4081955"/>
              <a:ext cx="468000" cy="792000"/>
            </a:xfrm>
            <a:prstGeom prst="roundRect">
              <a:avLst/>
            </a:prstGeom>
            <a:grpFill/>
            <a:ln w="63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思源黑体 CN Normal" panose="020B0400000000000000" pitchFamily="34" charset="-122"/>
                  <a:ea typeface="思源黑体 CN Normal" panose="020B0400000000000000" pitchFamily="34" charset="-122"/>
                </a:rPr>
                <a:t>医疗</a:t>
              </a:r>
            </a:p>
          </p:txBody>
        </p:sp>
        <p:sp>
          <p:nvSpPr>
            <p:cNvPr id="40" name="矩形: 圆角 39">
              <a:extLst>
                <a:ext uri="{FF2B5EF4-FFF2-40B4-BE49-F238E27FC236}">
                  <a16:creationId xmlns:a16="http://schemas.microsoft.com/office/drawing/2014/main" id="{CE2F77FC-13B6-7695-EA6B-FBD2901DC99C}"/>
                </a:ext>
              </a:extLst>
            </p:cNvPr>
            <p:cNvSpPr/>
            <p:nvPr/>
          </p:nvSpPr>
          <p:spPr>
            <a:xfrm>
              <a:off x="8355815" y="4081955"/>
              <a:ext cx="468000" cy="792000"/>
            </a:xfrm>
            <a:prstGeom prst="roundRect">
              <a:avLst/>
            </a:prstGeom>
            <a:grpFill/>
            <a:ln w="63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思源黑体 CN Normal" panose="020B0400000000000000" pitchFamily="34" charset="-122"/>
                  <a:ea typeface="思源黑体 CN Normal" panose="020B0400000000000000" pitchFamily="34" charset="-122"/>
                </a:rPr>
                <a:t>教育</a:t>
              </a:r>
            </a:p>
          </p:txBody>
        </p:sp>
        <p:sp>
          <p:nvSpPr>
            <p:cNvPr id="41" name="矩形: 圆角 40">
              <a:extLst>
                <a:ext uri="{FF2B5EF4-FFF2-40B4-BE49-F238E27FC236}">
                  <a16:creationId xmlns:a16="http://schemas.microsoft.com/office/drawing/2014/main" id="{C1F78D2D-AF9E-51E6-AF63-92722385BCD7}"/>
                </a:ext>
              </a:extLst>
            </p:cNvPr>
            <p:cNvSpPr/>
            <p:nvPr/>
          </p:nvSpPr>
          <p:spPr>
            <a:xfrm>
              <a:off x="8880551" y="4081955"/>
              <a:ext cx="468000" cy="792000"/>
            </a:xfrm>
            <a:prstGeom prst="roundRect">
              <a:avLst/>
            </a:prstGeom>
            <a:grpFill/>
            <a:ln w="63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思源黑体 CN Normal" panose="020B0400000000000000" pitchFamily="34" charset="-122"/>
                  <a:ea typeface="思源黑体 CN Normal" panose="020B0400000000000000" pitchFamily="34" charset="-122"/>
                </a:rPr>
                <a:t>文娱</a:t>
              </a:r>
            </a:p>
          </p:txBody>
        </p:sp>
        <p:sp>
          <p:nvSpPr>
            <p:cNvPr id="42" name="矩形: 圆角 41">
              <a:extLst>
                <a:ext uri="{FF2B5EF4-FFF2-40B4-BE49-F238E27FC236}">
                  <a16:creationId xmlns:a16="http://schemas.microsoft.com/office/drawing/2014/main" id="{7901B856-DC1C-B1AF-7CAE-64F351189CE8}"/>
                </a:ext>
              </a:extLst>
            </p:cNvPr>
            <p:cNvSpPr/>
            <p:nvPr/>
          </p:nvSpPr>
          <p:spPr>
            <a:xfrm>
              <a:off x="7830761" y="4918806"/>
              <a:ext cx="468000" cy="792000"/>
            </a:xfrm>
            <a:prstGeom prst="roundRect">
              <a:avLst/>
            </a:prstGeom>
            <a:grpFill/>
            <a:ln w="63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思源黑体 CN Normal" panose="020B0400000000000000" pitchFamily="34" charset="-122"/>
                  <a:ea typeface="思源黑体 CN Normal" panose="020B0400000000000000" pitchFamily="34" charset="-122"/>
                </a:rPr>
                <a:t>交通</a:t>
              </a:r>
            </a:p>
          </p:txBody>
        </p:sp>
        <p:sp>
          <p:nvSpPr>
            <p:cNvPr id="43" name="矩形: 圆角 42">
              <a:extLst>
                <a:ext uri="{FF2B5EF4-FFF2-40B4-BE49-F238E27FC236}">
                  <a16:creationId xmlns:a16="http://schemas.microsoft.com/office/drawing/2014/main" id="{9B48828F-6826-EA96-B4AD-3613B2D1916A}"/>
                </a:ext>
              </a:extLst>
            </p:cNvPr>
            <p:cNvSpPr/>
            <p:nvPr/>
          </p:nvSpPr>
          <p:spPr>
            <a:xfrm>
              <a:off x="8355815" y="4918806"/>
              <a:ext cx="468000" cy="792000"/>
            </a:xfrm>
            <a:prstGeom prst="roundRect">
              <a:avLst/>
            </a:prstGeom>
            <a:grpFill/>
            <a:ln w="63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思源黑体 CN Normal" panose="020B0400000000000000" pitchFamily="34" charset="-122"/>
                  <a:ea typeface="思源黑体 CN Normal" panose="020B0400000000000000" pitchFamily="34" charset="-122"/>
                </a:rPr>
                <a:t>驾驶</a:t>
              </a:r>
            </a:p>
          </p:txBody>
        </p:sp>
        <p:sp>
          <p:nvSpPr>
            <p:cNvPr id="44" name="矩形: 圆角 43">
              <a:extLst>
                <a:ext uri="{FF2B5EF4-FFF2-40B4-BE49-F238E27FC236}">
                  <a16:creationId xmlns:a16="http://schemas.microsoft.com/office/drawing/2014/main" id="{2108DFE0-673E-9F3D-1E01-FE4187DAF11B}"/>
                </a:ext>
              </a:extLst>
            </p:cNvPr>
            <p:cNvSpPr/>
            <p:nvPr/>
          </p:nvSpPr>
          <p:spPr>
            <a:xfrm>
              <a:off x="8880551" y="4918806"/>
              <a:ext cx="468000" cy="792000"/>
            </a:xfrm>
            <a:prstGeom prst="roundRect">
              <a:avLst/>
            </a:prstGeom>
            <a:grpFill/>
            <a:ln w="63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思源黑体 CN Normal" panose="020B0400000000000000" pitchFamily="34" charset="-122"/>
                  <a:ea typeface="思源黑体 CN Normal" panose="020B0400000000000000" pitchFamily="34" charset="-122"/>
                </a:rPr>
                <a:t>工厂</a:t>
              </a:r>
            </a:p>
          </p:txBody>
        </p:sp>
      </p:grpSp>
    </p:spTree>
    <p:extLst>
      <p:ext uri="{BB962C8B-B14F-4D97-AF65-F5344CB8AC3E}">
        <p14:creationId xmlns:p14="http://schemas.microsoft.com/office/powerpoint/2010/main" val="128375310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矩形 7">
            <a:extLst>
              <a:ext uri="{FF2B5EF4-FFF2-40B4-BE49-F238E27FC236}">
                <a16:creationId xmlns:a16="http://schemas.microsoft.com/office/drawing/2014/main" id="{313AF292-4445-FACF-C2CC-2ABA221FCC16}"/>
              </a:ext>
            </a:extLst>
          </p:cNvPr>
          <p:cNvSpPr/>
          <p:nvPr/>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思源黑体 CN Normal" panose="020B0400000000000000" pitchFamily="34" charset="-122"/>
              <a:ea typeface="思源黑体 CN Normal" panose="020B0400000000000000" pitchFamily="34" charset="-122"/>
            </a:endParaRPr>
          </a:p>
        </p:txBody>
      </p:sp>
      <p:sp>
        <p:nvSpPr>
          <p:cNvPr id="124" name="任意多边形: 形状 123">
            <a:extLst>
              <a:ext uri="{FF2B5EF4-FFF2-40B4-BE49-F238E27FC236}">
                <a16:creationId xmlns:a16="http://schemas.microsoft.com/office/drawing/2014/main" id="{F38D3BF5-78DE-B316-B8D5-75C5A91CFC84}"/>
              </a:ext>
            </a:extLst>
          </p:cNvPr>
          <p:cNvSpPr/>
          <p:nvPr/>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Normal" panose="020B0400000000000000" pitchFamily="34" charset="-122"/>
              <a:ea typeface="思源黑体 CN Normal" panose="020B0400000000000000" pitchFamily="34" charset="-122"/>
            </a:endParaRPr>
          </a:p>
        </p:txBody>
      </p:sp>
      <p:cxnSp>
        <p:nvCxnSpPr>
          <p:cNvPr id="6" name="直接连接符 5">
            <a:extLst>
              <a:ext uri="{FF2B5EF4-FFF2-40B4-BE49-F238E27FC236}">
                <a16:creationId xmlns:a16="http://schemas.microsoft.com/office/drawing/2014/main" id="{BE653ADB-61B6-26D3-0E06-DB21EB989464}"/>
              </a:ext>
            </a:extLst>
          </p:cNvPr>
          <p:cNvCxnSpPr>
            <a:cxnSpLocks/>
          </p:cNvCxnSpPr>
          <p:nvPr/>
        </p:nvCxnSpPr>
        <p:spPr>
          <a:xfrm flipH="1">
            <a:off x="6519042"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83" name="组合 182">
            <a:extLst>
              <a:ext uri="{FF2B5EF4-FFF2-40B4-BE49-F238E27FC236}">
                <a16:creationId xmlns:a16="http://schemas.microsoft.com/office/drawing/2014/main" id="{57799349-FB1F-8432-EE97-6F356BA3400B}"/>
              </a:ext>
            </a:extLst>
          </p:cNvPr>
          <p:cNvGrpSpPr/>
          <p:nvPr/>
        </p:nvGrpSpPr>
        <p:grpSpPr>
          <a:xfrm>
            <a:off x="5695413" y="1349003"/>
            <a:ext cx="138195" cy="138195"/>
            <a:chOff x="5695413" y="1320428"/>
            <a:chExt cx="138195" cy="138195"/>
          </a:xfrm>
        </p:grpSpPr>
        <p:sp>
          <p:nvSpPr>
            <p:cNvPr id="8" name="Teardrop 15">
              <a:extLst>
                <a:ext uri="{FF2B5EF4-FFF2-40B4-BE49-F238E27FC236}">
                  <a16:creationId xmlns:a16="http://schemas.microsoft.com/office/drawing/2014/main" id="{505CC19B-49AE-83CD-46A4-703E3371AA3B}"/>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Arial" panose="020B0604020202020204" pitchFamily="34" charset="0"/>
                <a:ea typeface="思源黑体 CN Normal" panose="020B0400000000000000" pitchFamily="34" charset="-122"/>
                <a:cs typeface="+mn-cs"/>
              </a:endParaRPr>
            </a:p>
          </p:txBody>
        </p:sp>
        <p:sp>
          <p:nvSpPr>
            <p:cNvPr id="9" name="Oval 16">
              <a:extLst>
                <a:ext uri="{FF2B5EF4-FFF2-40B4-BE49-F238E27FC236}">
                  <a16:creationId xmlns:a16="http://schemas.microsoft.com/office/drawing/2014/main" id="{3B6D1252-6EDC-E62D-BE8E-CD00DA007662}"/>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Arial" panose="020B0604020202020204" pitchFamily="34" charset="0"/>
                <a:ea typeface="思源黑体 CN Normal" panose="020B0400000000000000" pitchFamily="34" charset="-122"/>
                <a:cs typeface="+mn-cs"/>
              </a:endParaRPr>
            </a:p>
          </p:txBody>
        </p:sp>
      </p:grpSp>
      <p:grpSp>
        <p:nvGrpSpPr>
          <p:cNvPr id="184" name="组合 183">
            <a:extLst>
              <a:ext uri="{FF2B5EF4-FFF2-40B4-BE49-F238E27FC236}">
                <a16:creationId xmlns:a16="http://schemas.microsoft.com/office/drawing/2014/main" id="{BEFAF13A-FF72-619F-06D6-D9E6255AD7C2}"/>
              </a:ext>
            </a:extLst>
          </p:cNvPr>
          <p:cNvGrpSpPr/>
          <p:nvPr/>
        </p:nvGrpSpPr>
        <p:grpSpPr>
          <a:xfrm>
            <a:off x="5695413" y="1736097"/>
            <a:ext cx="138195" cy="138195"/>
            <a:chOff x="5695413" y="1701172"/>
            <a:chExt cx="138195" cy="138195"/>
          </a:xfrm>
        </p:grpSpPr>
        <p:sp>
          <p:nvSpPr>
            <p:cNvPr id="11" name="Teardrop 15">
              <a:extLst>
                <a:ext uri="{FF2B5EF4-FFF2-40B4-BE49-F238E27FC236}">
                  <a16:creationId xmlns:a16="http://schemas.microsoft.com/office/drawing/2014/main" id="{77DE2361-88D5-1017-7A85-C5CC491A9360}"/>
                </a:ext>
              </a:extLst>
            </p:cNvPr>
            <p:cNvSpPr/>
            <p:nvPr/>
          </p:nvSpPr>
          <p:spPr>
            <a:xfrm rot="8100000" flipH="1">
              <a:off x="5695413" y="1701172"/>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Arial" panose="020B0604020202020204" pitchFamily="34" charset="0"/>
                <a:ea typeface="思源黑体 CN Normal" panose="020B0400000000000000" pitchFamily="34" charset="-122"/>
                <a:cs typeface="+mn-cs"/>
              </a:endParaRPr>
            </a:p>
          </p:txBody>
        </p:sp>
        <p:sp>
          <p:nvSpPr>
            <p:cNvPr id="12" name="Oval 16">
              <a:extLst>
                <a:ext uri="{FF2B5EF4-FFF2-40B4-BE49-F238E27FC236}">
                  <a16:creationId xmlns:a16="http://schemas.microsoft.com/office/drawing/2014/main" id="{B5DB0585-CD6C-2835-D581-BE99C91541EE}"/>
                </a:ext>
              </a:extLst>
            </p:cNvPr>
            <p:cNvSpPr/>
            <p:nvPr/>
          </p:nvSpPr>
          <p:spPr>
            <a:xfrm rot="8100000" flipH="1">
              <a:off x="5735284" y="1741043"/>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Arial" panose="020B0604020202020204" pitchFamily="34" charset="0"/>
                <a:ea typeface="思源黑体 CN Normal" panose="020B0400000000000000" pitchFamily="34" charset="-122"/>
                <a:cs typeface="+mn-cs"/>
              </a:endParaRPr>
            </a:p>
          </p:txBody>
        </p:sp>
      </p:grpSp>
      <p:grpSp>
        <p:nvGrpSpPr>
          <p:cNvPr id="185" name="组合 184">
            <a:extLst>
              <a:ext uri="{FF2B5EF4-FFF2-40B4-BE49-F238E27FC236}">
                <a16:creationId xmlns:a16="http://schemas.microsoft.com/office/drawing/2014/main" id="{63F4AB1D-2DF0-5AB4-07B0-1251BE423975}"/>
              </a:ext>
            </a:extLst>
          </p:cNvPr>
          <p:cNvGrpSpPr/>
          <p:nvPr/>
        </p:nvGrpSpPr>
        <p:grpSpPr>
          <a:xfrm>
            <a:off x="5695413" y="2123191"/>
            <a:ext cx="138195" cy="138195"/>
            <a:chOff x="5695413" y="2081916"/>
            <a:chExt cx="138195" cy="138195"/>
          </a:xfrm>
        </p:grpSpPr>
        <p:sp>
          <p:nvSpPr>
            <p:cNvPr id="14" name="Teardrop 15">
              <a:extLst>
                <a:ext uri="{FF2B5EF4-FFF2-40B4-BE49-F238E27FC236}">
                  <a16:creationId xmlns:a16="http://schemas.microsoft.com/office/drawing/2014/main" id="{C5F84052-9B62-78EF-37D4-04613D6ABDD3}"/>
                </a:ext>
              </a:extLst>
            </p:cNvPr>
            <p:cNvSpPr/>
            <p:nvPr/>
          </p:nvSpPr>
          <p:spPr>
            <a:xfrm rot="8100000" flipH="1">
              <a:off x="5695413" y="2081916"/>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Arial" panose="020B0604020202020204" pitchFamily="34" charset="0"/>
                <a:ea typeface="思源黑体 CN Normal" panose="020B0400000000000000" pitchFamily="34" charset="-122"/>
                <a:cs typeface="+mn-cs"/>
              </a:endParaRPr>
            </a:p>
          </p:txBody>
        </p:sp>
        <p:sp>
          <p:nvSpPr>
            <p:cNvPr id="15" name="Oval 16">
              <a:extLst>
                <a:ext uri="{FF2B5EF4-FFF2-40B4-BE49-F238E27FC236}">
                  <a16:creationId xmlns:a16="http://schemas.microsoft.com/office/drawing/2014/main" id="{552022D5-0C6C-2F1C-FC04-2D23CCE39BFB}"/>
                </a:ext>
              </a:extLst>
            </p:cNvPr>
            <p:cNvSpPr/>
            <p:nvPr/>
          </p:nvSpPr>
          <p:spPr>
            <a:xfrm rot="8100000" flipH="1">
              <a:off x="5735284" y="2121787"/>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Arial" panose="020B0604020202020204" pitchFamily="34" charset="0"/>
                <a:ea typeface="思源黑体 CN Normal" panose="020B0400000000000000" pitchFamily="34" charset="-122"/>
                <a:cs typeface="+mn-cs"/>
              </a:endParaRPr>
            </a:p>
          </p:txBody>
        </p:sp>
      </p:grpSp>
      <p:grpSp>
        <p:nvGrpSpPr>
          <p:cNvPr id="186" name="组合 185">
            <a:extLst>
              <a:ext uri="{FF2B5EF4-FFF2-40B4-BE49-F238E27FC236}">
                <a16:creationId xmlns:a16="http://schemas.microsoft.com/office/drawing/2014/main" id="{38381E9E-6095-3315-6ECE-4E8254A0B24F}"/>
              </a:ext>
            </a:extLst>
          </p:cNvPr>
          <p:cNvGrpSpPr/>
          <p:nvPr/>
        </p:nvGrpSpPr>
        <p:grpSpPr>
          <a:xfrm>
            <a:off x="5695413" y="2510285"/>
            <a:ext cx="138195" cy="138195"/>
            <a:chOff x="5695413" y="2462660"/>
            <a:chExt cx="138195" cy="138195"/>
          </a:xfrm>
        </p:grpSpPr>
        <p:sp>
          <p:nvSpPr>
            <p:cNvPr id="17" name="Teardrop 15">
              <a:extLst>
                <a:ext uri="{FF2B5EF4-FFF2-40B4-BE49-F238E27FC236}">
                  <a16:creationId xmlns:a16="http://schemas.microsoft.com/office/drawing/2014/main" id="{7F788256-0B4E-CAD5-ED3A-4BE74440A218}"/>
                </a:ext>
              </a:extLst>
            </p:cNvPr>
            <p:cNvSpPr/>
            <p:nvPr/>
          </p:nvSpPr>
          <p:spPr>
            <a:xfrm rot="8100000" flipH="1">
              <a:off x="5695413" y="2462660"/>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Arial" panose="020B0604020202020204" pitchFamily="34" charset="0"/>
                <a:ea typeface="思源黑体 CN Normal" panose="020B0400000000000000" pitchFamily="34" charset="-122"/>
                <a:cs typeface="+mn-cs"/>
              </a:endParaRPr>
            </a:p>
          </p:txBody>
        </p:sp>
        <p:sp>
          <p:nvSpPr>
            <p:cNvPr id="18" name="Oval 16">
              <a:extLst>
                <a:ext uri="{FF2B5EF4-FFF2-40B4-BE49-F238E27FC236}">
                  <a16:creationId xmlns:a16="http://schemas.microsoft.com/office/drawing/2014/main" id="{59B91561-BA96-1716-5768-A31A9D163E7D}"/>
                </a:ext>
              </a:extLst>
            </p:cNvPr>
            <p:cNvSpPr/>
            <p:nvPr/>
          </p:nvSpPr>
          <p:spPr>
            <a:xfrm rot="8100000" flipH="1">
              <a:off x="5735284" y="2502531"/>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Arial" panose="020B0604020202020204" pitchFamily="34" charset="0"/>
                <a:ea typeface="思源黑体 CN Normal" panose="020B0400000000000000" pitchFamily="34" charset="-122"/>
                <a:cs typeface="+mn-cs"/>
              </a:endParaRPr>
            </a:p>
          </p:txBody>
        </p:sp>
      </p:grpSp>
      <p:grpSp>
        <p:nvGrpSpPr>
          <p:cNvPr id="19" name="组合 18">
            <a:extLst>
              <a:ext uri="{FF2B5EF4-FFF2-40B4-BE49-F238E27FC236}">
                <a16:creationId xmlns:a16="http://schemas.microsoft.com/office/drawing/2014/main" id="{0CD16480-80B5-644D-EA3C-0D19F799FB65}"/>
              </a:ext>
            </a:extLst>
          </p:cNvPr>
          <p:cNvGrpSpPr/>
          <p:nvPr/>
        </p:nvGrpSpPr>
        <p:grpSpPr>
          <a:xfrm>
            <a:off x="-107358" y="5627230"/>
            <a:ext cx="5023430" cy="263942"/>
            <a:chOff x="-193197" y="5968476"/>
            <a:chExt cx="4166408" cy="218912"/>
          </a:xfrm>
        </p:grpSpPr>
        <p:sp>
          <p:nvSpPr>
            <p:cNvPr id="20" name="矩形 7">
              <a:extLst>
                <a:ext uri="{FF2B5EF4-FFF2-40B4-BE49-F238E27FC236}">
                  <a16:creationId xmlns:a16="http://schemas.microsoft.com/office/drawing/2014/main" id="{306ACEBD-9F9A-5C0D-B008-339061A366B3}"/>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思源黑体 CN Normal" panose="020B0400000000000000" pitchFamily="34" charset="-122"/>
                <a:ea typeface="思源黑体 CN Normal" panose="020B0400000000000000" pitchFamily="34" charset="-122"/>
              </a:endParaRPr>
            </a:p>
          </p:txBody>
        </p:sp>
        <p:sp>
          <p:nvSpPr>
            <p:cNvPr id="21" name="文本框 20">
              <a:extLst>
                <a:ext uri="{FF2B5EF4-FFF2-40B4-BE49-F238E27FC236}">
                  <a16:creationId xmlns:a16="http://schemas.microsoft.com/office/drawing/2014/main" id="{90D28A1C-CFAF-DE5C-6B6E-ED289BEC7F7F}"/>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Heavy" panose="020B0A00000000000000" pitchFamily="34" charset="-122"/>
                <a:ea typeface="思源黑体 CN Heavy" panose="020B0A00000000000000" pitchFamily="34" charset="-122"/>
                <a:cs typeface="Arial" panose="020B0604020202020204" pitchFamily="34" charset="0"/>
              </a:endParaRPr>
            </a:p>
          </p:txBody>
        </p:sp>
      </p:grpSp>
      <p:pic>
        <p:nvPicPr>
          <p:cNvPr id="23" name="图片 22">
            <a:extLst>
              <a:ext uri="{FF2B5EF4-FFF2-40B4-BE49-F238E27FC236}">
                <a16:creationId xmlns:a16="http://schemas.microsoft.com/office/drawing/2014/main" id="{2079FA9D-2DD3-FE65-F4AD-208DDFEDC7F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65" name="组合 164">
            <a:extLst>
              <a:ext uri="{FF2B5EF4-FFF2-40B4-BE49-F238E27FC236}">
                <a16:creationId xmlns:a16="http://schemas.microsoft.com/office/drawing/2014/main" id="{D88E229C-4EA7-C3C8-C9CB-6BDDB86AD79C}"/>
              </a:ext>
            </a:extLst>
          </p:cNvPr>
          <p:cNvGrpSpPr/>
          <p:nvPr/>
        </p:nvGrpSpPr>
        <p:grpSpPr>
          <a:xfrm>
            <a:off x="2906867" y="3508800"/>
            <a:ext cx="2009205" cy="1986058"/>
            <a:chOff x="2906867" y="3508800"/>
            <a:chExt cx="2009205" cy="1986058"/>
          </a:xfrm>
        </p:grpSpPr>
        <p:cxnSp>
          <p:nvCxnSpPr>
            <p:cNvPr id="35" name="直接连接符 34">
              <a:extLst>
                <a:ext uri="{FF2B5EF4-FFF2-40B4-BE49-F238E27FC236}">
                  <a16:creationId xmlns:a16="http://schemas.microsoft.com/office/drawing/2014/main" id="{D8EFFE7D-35E1-B6FD-F308-FDA9910CDE10}"/>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0A44515E-6229-5EA1-494A-305745E059F0}"/>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26" name="组合 25">
              <a:extLst>
                <a:ext uri="{FF2B5EF4-FFF2-40B4-BE49-F238E27FC236}">
                  <a16:creationId xmlns:a16="http://schemas.microsoft.com/office/drawing/2014/main" id="{7929581D-0A1C-5730-5E93-DCA57CE5A549}"/>
                </a:ext>
              </a:extLst>
            </p:cNvPr>
            <p:cNvGrpSpPr/>
            <p:nvPr/>
          </p:nvGrpSpPr>
          <p:grpSpPr>
            <a:xfrm flipH="1">
              <a:off x="4745571" y="3508800"/>
              <a:ext cx="170501" cy="170501"/>
              <a:chOff x="2968869" y="10878820"/>
              <a:chExt cx="276484" cy="276484"/>
            </a:xfrm>
          </p:grpSpPr>
          <p:cxnSp>
            <p:nvCxnSpPr>
              <p:cNvPr id="33" name="直接连接符 32">
                <a:extLst>
                  <a:ext uri="{FF2B5EF4-FFF2-40B4-BE49-F238E27FC236}">
                    <a16:creationId xmlns:a16="http://schemas.microsoft.com/office/drawing/2014/main" id="{2B7BEAF4-AFD9-58F5-E104-D814C94C009D}"/>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AB288D28-C994-2102-24E2-42512382B81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7" name="组合 26">
              <a:extLst>
                <a:ext uri="{FF2B5EF4-FFF2-40B4-BE49-F238E27FC236}">
                  <a16:creationId xmlns:a16="http://schemas.microsoft.com/office/drawing/2014/main" id="{C0698AD6-08C0-2019-CA6C-CE71AAAA4A66}"/>
                </a:ext>
              </a:extLst>
            </p:cNvPr>
            <p:cNvGrpSpPr/>
            <p:nvPr/>
          </p:nvGrpSpPr>
          <p:grpSpPr>
            <a:xfrm flipH="1" flipV="1">
              <a:off x="4745571" y="5324357"/>
              <a:ext cx="170501" cy="170501"/>
              <a:chOff x="2968869" y="10878820"/>
              <a:chExt cx="276484" cy="276484"/>
            </a:xfrm>
          </p:grpSpPr>
          <p:cxnSp>
            <p:nvCxnSpPr>
              <p:cNvPr id="31" name="直接连接符 30">
                <a:extLst>
                  <a:ext uri="{FF2B5EF4-FFF2-40B4-BE49-F238E27FC236}">
                    <a16:creationId xmlns:a16="http://schemas.microsoft.com/office/drawing/2014/main" id="{F804B119-474E-6A99-8C52-19ADEF7EB913}"/>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023C898D-0F4D-6BDB-156A-2677124698EE}"/>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8" name="组合 27">
              <a:extLst>
                <a:ext uri="{FF2B5EF4-FFF2-40B4-BE49-F238E27FC236}">
                  <a16:creationId xmlns:a16="http://schemas.microsoft.com/office/drawing/2014/main" id="{0A548BBB-B18B-F259-075C-E8256934F712}"/>
                </a:ext>
              </a:extLst>
            </p:cNvPr>
            <p:cNvGrpSpPr/>
            <p:nvPr/>
          </p:nvGrpSpPr>
          <p:grpSpPr>
            <a:xfrm flipV="1">
              <a:off x="2906867" y="5324357"/>
              <a:ext cx="170501" cy="170501"/>
              <a:chOff x="2968869" y="10878820"/>
              <a:chExt cx="276484" cy="276484"/>
            </a:xfrm>
          </p:grpSpPr>
          <p:cxnSp>
            <p:nvCxnSpPr>
              <p:cNvPr id="29" name="直接连接符 28">
                <a:extLst>
                  <a:ext uri="{FF2B5EF4-FFF2-40B4-BE49-F238E27FC236}">
                    <a16:creationId xmlns:a16="http://schemas.microsoft.com/office/drawing/2014/main" id="{00B864DB-071F-A34E-BAC4-57B5A19F9ED8}"/>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2D8CE829-B00C-946D-A418-BB45C602261F}"/>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37" name="组合 36">
            <a:extLst>
              <a:ext uri="{FF2B5EF4-FFF2-40B4-BE49-F238E27FC236}">
                <a16:creationId xmlns:a16="http://schemas.microsoft.com/office/drawing/2014/main" id="{8308B145-E159-3EDA-CCA5-FC17748BFEBA}"/>
              </a:ext>
            </a:extLst>
          </p:cNvPr>
          <p:cNvGrpSpPr/>
          <p:nvPr/>
        </p:nvGrpSpPr>
        <p:grpSpPr>
          <a:xfrm>
            <a:off x="5687024" y="3513604"/>
            <a:ext cx="2986750" cy="533098"/>
            <a:chOff x="4966041" y="1707044"/>
            <a:chExt cx="3859333" cy="688843"/>
          </a:xfrm>
          <a:solidFill>
            <a:srgbClr val="00FFFF"/>
          </a:solidFill>
        </p:grpSpPr>
        <p:sp>
          <p:nvSpPr>
            <p:cNvPr id="38" name="文本框 37">
              <a:extLst>
                <a:ext uri="{FF2B5EF4-FFF2-40B4-BE49-F238E27FC236}">
                  <a16:creationId xmlns:a16="http://schemas.microsoft.com/office/drawing/2014/main" id="{8568D9EB-6127-7509-03EE-0D8361AB85D4}"/>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Normal" panose="020B0400000000000000" pitchFamily="34" charset="-122"/>
                <a:ea typeface="思源黑体 CN Normal" panose="020B0400000000000000" pitchFamily="34" charset="-122"/>
              </a:endParaRPr>
            </a:p>
          </p:txBody>
        </p:sp>
        <p:grpSp>
          <p:nvGrpSpPr>
            <p:cNvPr id="39" name="组合 38">
              <a:extLst>
                <a:ext uri="{FF2B5EF4-FFF2-40B4-BE49-F238E27FC236}">
                  <a16:creationId xmlns:a16="http://schemas.microsoft.com/office/drawing/2014/main" id="{05118019-F1C9-60B9-20F2-4C6E68AE8AF5}"/>
                </a:ext>
              </a:extLst>
            </p:cNvPr>
            <p:cNvGrpSpPr/>
            <p:nvPr/>
          </p:nvGrpSpPr>
          <p:grpSpPr>
            <a:xfrm>
              <a:off x="4980705" y="2314286"/>
              <a:ext cx="3813754" cy="81601"/>
              <a:chOff x="3955432" y="5643520"/>
              <a:chExt cx="3026445" cy="86703"/>
            </a:xfrm>
            <a:grpFill/>
          </p:grpSpPr>
          <p:sp>
            <p:nvSpPr>
              <p:cNvPr id="41" name="Rectangle 151">
                <a:extLst>
                  <a:ext uri="{FF2B5EF4-FFF2-40B4-BE49-F238E27FC236}">
                    <a16:creationId xmlns:a16="http://schemas.microsoft.com/office/drawing/2014/main" id="{FF40F1C1-DF6A-0AF2-A563-9A07E06DA75B}"/>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42" name="Rectangle 152">
                <a:extLst>
                  <a:ext uri="{FF2B5EF4-FFF2-40B4-BE49-F238E27FC236}">
                    <a16:creationId xmlns:a16="http://schemas.microsoft.com/office/drawing/2014/main" id="{EF845137-9AAF-232E-0165-DC3E4BAB3823}"/>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43" name="Rectangle 153">
                <a:extLst>
                  <a:ext uri="{FF2B5EF4-FFF2-40B4-BE49-F238E27FC236}">
                    <a16:creationId xmlns:a16="http://schemas.microsoft.com/office/drawing/2014/main" id="{E0699BE0-F172-5D1D-DEF6-A0B22EE8C77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44" name="Rectangle 154">
                <a:extLst>
                  <a:ext uri="{FF2B5EF4-FFF2-40B4-BE49-F238E27FC236}">
                    <a16:creationId xmlns:a16="http://schemas.microsoft.com/office/drawing/2014/main" id="{2399AFA4-8ED8-97E9-4620-965C35922D2C}"/>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45" name="Rectangle 155">
                <a:extLst>
                  <a:ext uri="{FF2B5EF4-FFF2-40B4-BE49-F238E27FC236}">
                    <a16:creationId xmlns:a16="http://schemas.microsoft.com/office/drawing/2014/main" id="{936DF2EE-7F60-C8AC-38E5-A5899533B87E}"/>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46" name="Rectangle 156">
                <a:extLst>
                  <a:ext uri="{FF2B5EF4-FFF2-40B4-BE49-F238E27FC236}">
                    <a16:creationId xmlns:a16="http://schemas.microsoft.com/office/drawing/2014/main" id="{1BF53AE2-050E-AA9C-B3DC-85149380218F}"/>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47" name="Rectangle 157">
                <a:extLst>
                  <a:ext uri="{FF2B5EF4-FFF2-40B4-BE49-F238E27FC236}">
                    <a16:creationId xmlns:a16="http://schemas.microsoft.com/office/drawing/2014/main" id="{1D3571E4-464E-AD2E-5F70-981E6C155D5F}"/>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48" name="Rectangle 158">
                <a:extLst>
                  <a:ext uri="{FF2B5EF4-FFF2-40B4-BE49-F238E27FC236}">
                    <a16:creationId xmlns:a16="http://schemas.microsoft.com/office/drawing/2014/main" id="{7D7FB36C-8D52-1CE5-88A8-7B1CFA7C1521}"/>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49" name="Rectangle 159">
                <a:extLst>
                  <a:ext uri="{FF2B5EF4-FFF2-40B4-BE49-F238E27FC236}">
                    <a16:creationId xmlns:a16="http://schemas.microsoft.com/office/drawing/2014/main" id="{EE3DC712-96DE-96E6-1DE5-D28BDE687135}"/>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50" name="Rectangle 160">
                <a:extLst>
                  <a:ext uri="{FF2B5EF4-FFF2-40B4-BE49-F238E27FC236}">
                    <a16:creationId xmlns:a16="http://schemas.microsoft.com/office/drawing/2014/main" id="{420035A4-756A-9C5D-9189-3338239F358F}"/>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51" name="Rectangle 161">
                <a:extLst>
                  <a:ext uri="{FF2B5EF4-FFF2-40B4-BE49-F238E27FC236}">
                    <a16:creationId xmlns:a16="http://schemas.microsoft.com/office/drawing/2014/main" id="{E6763A84-7AF3-BCBF-1CAF-1DEE83EC5842}"/>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52" name="Rectangle 162">
                <a:extLst>
                  <a:ext uri="{FF2B5EF4-FFF2-40B4-BE49-F238E27FC236}">
                    <a16:creationId xmlns:a16="http://schemas.microsoft.com/office/drawing/2014/main" id="{9C496276-4793-FC1F-2B61-5F78694E4804}"/>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53" name="Rectangle 163">
                <a:extLst>
                  <a:ext uri="{FF2B5EF4-FFF2-40B4-BE49-F238E27FC236}">
                    <a16:creationId xmlns:a16="http://schemas.microsoft.com/office/drawing/2014/main" id="{290412E1-F7DB-1325-910F-6C50AB54A58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54" name="Rectangle 164">
                <a:extLst>
                  <a:ext uri="{FF2B5EF4-FFF2-40B4-BE49-F238E27FC236}">
                    <a16:creationId xmlns:a16="http://schemas.microsoft.com/office/drawing/2014/main" id="{171B8AF0-6518-D2BD-CBB1-A3205C995909}"/>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55" name="Rectangle 165">
                <a:extLst>
                  <a:ext uri="{FF2B5EF4-FFF2-40B4-BE49-F238E27FC236}">
                    <a16:creationId xmlns:a16="http://schemas.microsoft.com/office/drawing/2014/main" id="{4E7626D6-17B9-AB95-C813-2C32A20AE412}"/>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56" name="Rectangle 166">
                <a:extLst>
                  <a:ext uri="{FF2B5EF4-FFF2-40B4-BE49-F238E27FC236}">
                    <a16:creationId xmlns:a16="http://schemas.microsoft.com/office/drawing/2014/main" id="{B16D06C9-2488-E23A-D2BA-C2D5F5521083}"/>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57" name="Rectangle 167">
                <a:extLst>
                  <a:ext uri="{FF2B5EF4-FFF2-40B4-BE49-F238E27FC236}">
                    <a16:creationId xmlns:a16="http://schemas.microsoft.com/office/drawing/2014/main" id="{F1B88CB0-5B74-28C6-8153-B4CE2988E52E}"/>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58" name="Rectangle 168">
                <a:extLst>
                  <a:ext uri="{FF2B5EF4-FFF2-40B4-BE49-F238E27FC236}">
                    <a16:creationId xmlns:a16="http://schemas.microsoft.com/office/drawing/2014/main" id="{089F9F67-1C71-B736-9CC7-7A0B39D24B6B}"/>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59" name="Rectangle 169">
                <a:extLst>
                  <a:ext uri="{FF2B5EF4-FFF2-40B4-BE49-F238E27FC236}">
                    <a16:creationId xmlns:a16="http://schemas.microsoft.com/office/drawing/2014/main" id="{DED67E1E-A5BC-FF61-C4EE-503EC8E191D6}"/>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60" name="Rectangle 170">
                <a:extLst>
                  <a:ext uri="{FF2B5EF4-FFF2-40B4-BE49-F238E27FC236}">
                    <a16:creationId xmlns:a16="http://schemas.microsoft.com/office/drawing/2014/main" id="{B981F161-5F8C-3807-CC00-EAC4D4D41928}"/>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61" name="Rectangle 171">
                <a:extLst>
                  <a:ext uri="{FF2B5EF4-FFF2-40B4-BE49-F238E27FC236}">
                    <a16:creationId xmlns:a16="http://schemas.microsoft.com/office/drawing/2014/main" id="{42233919-AF34-4C4C-CC73-00F59A5307B8}"/>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62" name="Rectangle 172">
                <a:extLst>
                  <a:ext uri="{FF2B5EF4-FFF2-40B4-BE49-F238E27FC236}">
                    <a16:creationId xmlns:a16="http://schemas.microsoft.com/office/drawing/2014/main" id="{A57B800D-3152-D0D9-2BE4-D51E0C5D4CC3}"/>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63" name="Rectangle 173">
                <a:extLst>
                  <a:ext uri="{FF2B5EF4-FFF2-40B4-BE49-F238E27FC236}">
                    <a16:creationId xmlns:a16="http://schemas.microsoft.com/office/drawing/2014/main" id="{0D3D5903-DF83-F6CE-0626-966495D9CC7F}"/>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64" name="Rectangle 174">
                <a:extLst>
                  <a:ext uri="{FF2B5EF4-FFF2-40B4-BE49-F238E27FC236}">
                    <a16:creationId xmlns:a16="http://schemas.microsoft.com/office/drawing/2014/main" id="{D0DE0C5A-7B0A-B8D3-ED5F-1447738AD62A}"/>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65" name="Rectangle 175">
                <a:extLst>
                  <a:ext uri="{FF2B5EF4-FFF2-40B4-BE49-F238E27FC236}">
                    <a16:creationId xmlns:a16="http://schemas.microsoft.com/office/drawing/2014/main" id="{281855D6-0743-DD2F-A813-84FA9FCCD9E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66" name="Rectangle 176">
                <a:extLst>
                  <a:ext uri="{FF2B5EF4-FFF2-40B4-BE49-F238E27FC236}">
                    <a16:creationId xmlns:a16="http://schemas.microsoft.com/office/drawing/2014/main" id="{883B2B23-1840-FCFA-EEC1-399F9D2580C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67" name="Rectangle 177">
                <a:extLst>
                  <a:ext uri="{FF2B5EF4-FFF2-40B4-BE49-F238E27FC236}">
                    <a16:creationId xmlns:a16="http://schemas.microsoft.com/office/drawing/2014/main" id="{643F0F95-CCAB-D8D5-DCF0-D03040165619}"/>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68" name="Rectangle 178">
                <a:extLst>
                  <a:ext uri="{FF2B5EF4-FFF2-40B4-BE49-F238E27FC236}">
                    <a16:creationId xmlns:a16="http://schemas.microsoft.com/office/drawing/2014/main" id="{79B7CBEF-0B1F-D1DD-DD4A-81598097AB91}"/>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69" name="Rectangle 179">
                <a:extLst>
                  <a:ext uri="{FF2B5EF4-FFF2-40B4-BE49-F238E27FC236}">
                    <a16:creationId xmlns:a16="http://schemas.microsoft.com/office/drawing/2014/main" id="{D8CD27EB-2363-92B8-FB14-5B357F94BEE8}"/>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70" name="Rectangle 180">
                <a:extLst>
                  <a:ext uri="{FF2B5EF4-FFF2-40B4-BE49-F238E27FC236}">
                    <a16:creationId xmlns:a16="http://schemas.microsoft.com/office/drawing/2014/main" id="{A1F7992E-2682-F534-0CCB-04D6F5ADD0AF}"/>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71" name="Rectangle 181">
                <a:extLst>
                  <a:ext uri="{FF2B5EF4-FFF2-40B4-BE49-F238E27FC236}">
                    <a16:creationId xmlns:a16="http://schemas.microsoft.com/office/drawing/2014/main" id="{CD900F35-EB8B-ACFC-BDAD-F6FFFADC4CE1}"/>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72" name="Rectangle 182">
                <a:extLst>
                  <a:ext uri="{FF2B5EF4-FFF2-40B4-BE49-F238E27FC236}">
                    <a16:creationId xmlns:a16="http://schemas.microsoft.com/office/drawing/2014/main" id="{75426EE9-1915-858E-B367-9B7BC575EE8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73" name="Rectangle 183">
                <a:extLst>
                  <a:ext uri="{FF2B5EF4-FFF2-40B4-BE49-F238E27FC236}">
                    <a16:creationId xmlns:a16="http://schemas.microsoft.com/office/drawing/2014/main" id="{D85A2CF8-8823-1161-5DA4-038082404E6D}"/>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74" name="Rectangle 184">
                <a:extLst>
                  <a:ext uri="{FF2B5EF4-FFF2-40B4-BE49-F238E27FC236}">
                    <a16:creationId xmlns:a16="http://schemas.microsoft.com/office/drawing/2014/main" id="{C1B7020B-8BA5-5EE9-E479-E630B2FC36C1}"/>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75" name="Rectangle 185">
                <a:extLst>
                  <a:ext uri="{FF2B5EF4-FFF2-40B4-BE49-F238E27FC236}">
                    <a16:creationId xmlns:a16="http://schemas.microsoft.com/office/drawing/2014/main" id="{53E844FC-51B6-0C2E-6F17-53194A914397}"/>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76" name="Rectangle 186">
                <a:extLst>
                  <a:ext uri="{FF2B5EF4-FFF2-40B4-BE49-F238E27FC236}">
                    <a16:creationId xmlns:a16="http://schemas.microsoft.com/office/drawing/2014/main" id="{A405CAD8-2102-E518-6DE5-E1A13D917A9F}"/>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77" name="Rectangle 187">
                <a:extLst>
                  <a:ext uri="{FF2B5EF4-FFF2-40B4-BE49-F238E27FC236}">
                    <a16:creationId xmlns:a16="http://schemas.microsoft.com/office/drawing/2014/main" id="{CAAF60C5-A79E-859C-0865-C3B104D85303}"/>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78" name="Rectangle 188">
                <a:extLst>
                  <a:ext uri="{FF2B5EF4-FFF2-40B4-BE49-F238E27FC236}">
                    <a16:creationId xmlns:a16="http://schemas.microsoft.com/office/drawing/2014/main" id="{43DCFDB5-7B46-8FA2-00FD-C63AD755A3B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79" name="Rectangle 189">
                <a:extLst>
                  <a:ext uri="{FF2B5EF4-FFF2-40B4-BE49-F238E27FC236}">
                    <a16:creationId xmlns:a16="http://schemas.microsoft.com/office/drawing/2014/main" id="{D79497E2-3AAC-EF99-F040-1B8234F84D10}"/>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80" name="Rectangle 190">
                <a:extLst>
                  <a:ext uri="{FF2B5EF4-FFF2-40B4-BE49-F238E27FC236}">
                    <a16:creationId xmlns:a16="http://schemas.microsoft.com/office/drawing/2014/main" id="{E1317293-C6F1-F3D5-483B-8C484A14DDB3}"/>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81" name="Rectangle 191">
                <a:extLst>
                  <a:ext uri="{FF2B5EF4-FFF2-40B4-BE49-F238E27FC236}">
                    <a16:creationId xmlns:a16="http://schemas.microsoft.com/office/drawing/2014/main" id="{1FE81F16-9AC6-C4B9-123C-4CA3375491A6}"/>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82" name="Rectangle 192">
                <a:extLst>
                  <a:ext uri="{FF2B5EF4-FFF2-40B4-BE49-F238E27FC236}">
                    <a16:creationId xmlns:a16="http://schemas.microsoft.com/office/drawing/2014/main" id="{DB247403-BD3F-9C9E-8F23-E6A52930918B}"/>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83" name="Rectangle 193">
                <a:extLst>
                  <a:ext uri="{FF2B5EF4-FFF2-40B4-BE49-F238E27FC236}">
                    <a16:creationId xmlns:a16="http://schemas.microsoft.com/office/drawing/2014/main" id="{0F26F672-3315-6F6E-79D7-D4897099D2F5}"/>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84" name="Rectangle 194">
                <a:extLst>
                  <a:ext uri="{FF2B5EF4-FFF2-40B4-BE49-F238E27FC236}">
                    <a16:creationId xmlns:a16="http://schemas.microsoft.com/office/drawing/2014/main" id="{507B6D59-723A-754D-6784-3F9F99252AD1}"/>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85" name="Rectangle 195">
                <a:extLst>
                  <a:ext uri="{FF2B5EF4-FFF2-40B4-BE49-F238E27FC236}">
                    <a16:creationId xmlns:a16="http://schemas.microsoft.com/office/drawing/2014/main" id="{75CB3422-8F69-7E46-6776-007E02B300AF}"/>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86" name="Rectangle 196">
                <a:extLst>
                  <a:ext uri="{FF2B5EF4-FFF2-40B4-BE49-F238E27FC236}">
                    <a16:creationId xmlns:a16="http://schemas.microsoft.com/office/drawing/2014/main" id="{312C8951-8AE8-05A7-BE48-251215473EA5}"/>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87" name="Rectangle 197">
                <a:extLst>
                  <a:ext uri="{FF2B5EF4-FFF2-40B4-BE49-F238E27FC236}">
                    <a16:creationId xmlns:a16="http://schemas.microsoft.com/office/drawing/2014/main" id="{0E5D1A75-D23D-CAF4-74E7-24E554AD6FE8}"/>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88" name="Rectangle 198">
                <a:extLst>
                  <a:ext uri="{FF2B5EF4-FFF2-40B4-BE49-F238E27FC236}">
                    <a16:creationId xmlns:a16="http://schemas.microsoft.com/office/drawing/2014/main" id="{9CBAD03F-3685-F50D-DE82-24EFD5A1D4B6}"/>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89" name="Rectangle 199">
                <a:extLst>
                  <a:ext uri="{FF2B5EF4-FFF2-40B4-BE49-F238E27FC236}">
                    <a16:creationId xmlns:a16="http://schemas.microsoft.com/office/drawing/2014/main" id="{C34D2BE3-4D75-4B0E-A810-BDE13A652EB6}"/>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90" name="Rectangle 200">
                <a:extLst>
                  <a:ext uri="{FF2B5EF4-FFF2-40B4-BE49-F238E27FC236}">
                    <a16:creationId xmlns:a16="http://schemas.microsoft.com/office/drawing/2014/main" id="{BD1F8688-D7CF-F6CC-AAB8-081E41BA2875}"/>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91" name="Rectangle 201">
                <a:extLst>
                  <a:ext uri="{FF2B5EF4-FFF2-40B4-BE49-F238E27FC236}">
                    <a16:creationId xmlns:a16="http://schemas.microsoft.com/office/drawing/2014/main" id="{4CE9EF5F-78E2-5FB8-7730-42966B3190EC}"/>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92" name="Rectangle 202">
                <a:extLst>
                  <a:ext uri="{FF2B5EF4-FFF2-40B4-BE49-F238E27FC236}">
                    <a16:creationId xmlns:a16="http://schemas.microsoft.com/office/drawing/2014/main" id="{4AC3BACB-C341-CB6E-73E5-E07BADCAFAD9}"/>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93" name="Rectangle 203">
                <a:extLst>
                  <a:ext uri="{FF2B5EF4-FFF2-40B4-BE49-F238E27FC236}">
                    <a16:creationId xmlns:a16="http://schemas.microsoft.com/office/drawing/2014/main" id="{DDBC8A48-9E78-486C-8683-C7AE8B52D7D7}"/>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94" name="Rectangle 204">
                <a:extLst>
                  <a:ext uri="{FF2B5EF4-FFF2-40B4-BE49-F238E27FC236}">
                    <a16:creationId xmlns:a16="http://schemas.microsoft.com/office/drawing/2014/main" id="{308265C6-FA1D-7C2E-C4A9-0B54279C371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95" name="Rectangle 205">
                <a:extLst>
                  <a:ext uri="{FF2B5EF4-FFF2-40B4-BE49-F238E27FC236}">
                    <a16:creationId xmlns:a16="http://schemas.microsoft.com/office/drawing/2014/main" id="{9A8F802F-04EC-A848-F537-A349E43140B6}"/>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96" name="Rectangle 206">
                <a:extLst>
                  <a:ext uri="{FF2B5EF4-FFF2-40B4-BE49-F238E27FC236}">
                    <a16:creationId xmlns:a16="http://schemas.microsoft.com/office/drawing/2014/main" id="{31CCA222-E862-F83C-DB7F-B416E1B6D58B}"/>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97" name="Rectangle 207">
                <a:extLst>
                  <a:ext uri="{FF2B5EF4-FFF2-40B4-BE49-F238E27FC236}">
                    <a16:creationId xmlns:a16="http://schemas.microsoft.com/office/drawing/2014/main" id="{27EA6E84-90A0-A3D5-6AD6-68AFEB5EA602}"/>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98" name="Rectangle 208">
                <a:extLst>
                  <a:ext uri="{FF2B5EF4-FFF2-40B4-BE49-F238E27FC236}">
                    <a16:creationId xmlns:a16="http://schemas.microsoft.com/office/drawing/2014/main" id="{FA5751E0-BE7D-870F-6B32-A4288DB9FB0F}"/>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99" name="Rectangle 209">
                <a:extLst>
                  <a:ext uri="{FF2B5EF4-FFF2-40B4-BE49-F238E27FC236}">
                    <a16:creationId xmlns:a16="http://schemas.microsoft.com/office/drawing/2014/main" id="{27B43D2C-BA92-C443-19D3-A89B79412E31}"/>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100" name="Rectangle 210">
                <a:extLst>
                  <a:ext uri="{FF2B5EF4-FFF2-40B4-BE49-F238E27FC236}">
                    <a16:creationId xmlns:a16="http://schemas.microsoft.com/office/drawing/2014/main" id="{798203AB-D88D-9DAA-710E-18D7EBCA20D7}"/>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101" name="Rectangle 211">
                <a:extLst>
                  <a:ext uri="{FF2B5EF4-FFF2-40B4-BE49-F238E27FC236}">
                    <a16:creationId xmlns:a16="http://schemas.microsoft.com/office/drawing/2014/main" id="{3D6BDD60-9DAE-3B04-5054-89A7CFC4BC89}"/>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102" name="Rectangle 212">
                <a:extLst>
                  <a:ext uri="{FF2B5EF4-FFF2-40B4-BE49-F238E27FC236}">
                    <a16:creationId xmlns:a16="http://schemas.microsoft.com/office/drawing/2014/main" id="{489D39F7-B5E9-6C6E-7CBC-077F3C350686}"/>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103" name="Rectangle 213">
                <a:extLst>
                  <a:ext uri="{FF2B5EF4-FFF2-40B4-BE49-F238E27FC236}">
                    <a16:creationId xmlns:a16="http://schemas.microsoft.com/office/drawing/2014/main" id="{346B5222-B3E8-854E-47C9-F82EBD93ED9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104" name="Rectangle 214">
                <a:extLst>
                  <a:ext uri="{FF2B5EF4-FFF2-40B4-BE49-F238E27FC236}">
                    <a16:creationId xmlns:a16="http://schemas.microsoft.com/office/drawing/2014/main" id="{0E2A2DF7-672E-FDA4-0764-9693CDC0924B}"/>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105" name="Rectangle 215">
                <a:extLst>
                  <a:ext uri="{FF2B5EF4-FFF2-40B4-BE49-F238E27FC236}">
                    <a16:creationId xmlns:a16="http://schemas.microsoft.com/office/drawing/2014/main" id="{F4E66721-0A04-E42A-50E4-1C63B3AED076}"/>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106" name="Rectangle 216">
                <a:extLst>
                  <a:ext uri="{FF2B5EF4-FFF2-40B4-BE49-F238E27FC236}">
                    <a16:creationId xmlns:a16="http://schemas.microsoft.com/office/drawing/2014/main" id="{EC66C7AD-DDE2-6F62-C9AD-2B8FEC9FF65E}"/>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107" name="Rectangle 217">
                <a:extLst>
                  <a:ext uri="{FF2B5EF4-FFF2-40B4-BE49-F238E27FC236}">
                    <a16:creationId xmlns:a16="http://schemas.microsoft.com/office/drawing/2014/main" id="{D58A4322-71E8-ACB5-B4EE-3A79E6E0F87E}"/>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108" name="Rectangle 218">
                <a:extLst>
                  <a:ext uri="{FF2B5EF4-FFF2-40B4-BE49-F238E27FC236}">
                    <a16:creationId xmlns:a16="http://schemas.microsoft.com/office/drawing/2014/main" id="{BF87A28F-3566-965C-3C3C-8488D41B7E12}"/>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109" name="Rectangle 219">
                <a:extLst>
                  <a:ext uri="{FF2B5EF4-FFF2-40B4-BE49-F238E27FC236}">
                    <a16:creationId xmlns:a16="http://schemas.microsoft.com/office/drawing/2014/main" id="{81FDCCEB-9193-3ABF-911A-B8A35957FC1A}"/>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110" name="Rectangle 220">
                <a:extLst>
                  <a:ext uri="{FF2B5EF4-FFF2-40B4-BE49-F238E27FC236}">
                    <a16:creationId xmlns:a16="http://schemas.microsoft.com/office/drawing/2014/main" id="{4EF2BE1F-A256-07CE-D61B-4D7BF0887EDC}"/>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111" name="Rectangle 221">
                <a:extLst>
                  <a:ext uri="{FF2B5EF4-FFF2-40B4-BE49-F238E27FC236}">
                    <a16:creationId xmlns:a16="http://schemas.microsoft.com/office/drawing/2014/main" id="{F1BB272F-41DA-6111-E676-589898DC9479}"/>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112" name="Rectangle 222">
                <a:extLst>
                  <a:ext uri="{FF2B5EF4-FFF2-40B4-BE49-F238E27FC236}">
                    <a16:creationId xmlns:a16="http://schemas.microsoft.com/office/drawing/2014/main" id="{C9CFA88C-8B2C-D475-F986-E76A6C4ECDB8}"/>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113" name="Rectangle 223">
                <a:extLst>
                  <a:ext uri="{FF2B5EF4-FFF2-40B4-BE49-F238E27FC236}">
                    <a16:creationId xmlns:a16="http://schemas.microsoft.com/office/drawing/2014/main" id="{BA72BE11-BCB1-E034-AAE1-B42CEE6D9539}"/>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114" name="Rectangle 224">
                <a:extLst>
                  <a:ext uri="{FF2B5EF4-FFF2-40B4-BE49-F238E27FC236}">
                    <a16:creationId xmlns:a16="http://schemas.microsoft.com/office/drawing/2014/main" id="{06B55F5F-7943-A5BC-83D6-2967FFB8EC8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115" name="Rectangle 225">
                <a:extLst>
                  <a:ext uri="{FF2B5EF4-FFF2-40B4-BE49-F238E27FC236}">
                    <a16:creationId xmlns:a16="http://schemas.microsoft.com/office/drawing/2014/main" id="{61BEC387-10A9-5722-0F99-F60261D9A82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116" name="Rectangle 226">
                <a:extLst>
                  <a:ext uri="{FF2B5EF4-FFF2-40B4-BE49-F238E27FC236}">
                    <a16:creationId xmlns:a16="http://schemas.microsoft.com/office/drawing/2014/main" id="{7EBFAEC2-208B-BD11-FCD7-C314C822FA9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117" name="Rectangle 227">
                <a:extLst>
                  <a:ext uri="{FF2B5EF4-FFF2-40B4-BE49-F238E27FC236}">
                    <a16:creationId xmlns:a16="http://schemas.microsoft.com/office/drawing/2014/main" id="{8BEBE0B7-78A9-534E-02A4-889BEE0A99D4}"/>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118" name="Rectangle 228">
                <a:extLst>
                  <a:ext uri="{FF2B5EF4-FFF2-40B4-BE49-F238E27FC236}">
                    <a16:creationId xmlns:a16="http://schemas.microsoft.com/office/drawing/2014/main" id="{EBDFC293-C353-0C75-81F7-60556117CBC6}"/>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grpSp>
        <p:cxnSp>
          <p:nvCxnSpPr>
            <p:cNvPr id="40" name="直接连接符 39">
              <a:extLst>
                <a:ext uri="{FF2B5EF4-FFF2-40B4-BE49-F238E27FC236}">
                  <a16:creationId xmlns:a16="http://schemas.microsoft.com/office/drawing/2014/main" id="{58946749-C5DB-769B-937A-22B2BCBAE136}"/>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20" name="矩形 7">
            <a:extLst>
              <a:ext uri="{FF2B5EF4-FFF2-40B4-BE49-F238E27FC236}">
                <a16:creationId xmlns:a16="http://schemas.microsoft.com/office/drawing/2014/main" id="{EF5F7005-E6C9-16BE-AF18-CB98C34A861D}"/>
              </a:ext>
            </a:extLst>
          </p:cNvPr>
          <p:cNvSpPr/>
          <p:nvPr/>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思源黑体 CN Normal" panose="020B0400000000000000" pitchFamily="34" charset="-122"/>
              <a:ea typeface="思源黑体 CN Normal" panose="020B0400000000000000" pitchFamily="34" charset="-122"/>
            </a:endParaRPr>
          </a:p>
        </p:txBody>
      </p:sp>
      <p:sp>
        <p:nvSpPr>
          <p:cNvPr id="121" name="任意多边形: 形状 120">
            <a:extLst>
              <a:ext uri="{FF2B5EF4-FFF2-40B4-BE49-F238E27FC236}">
                <a16:creationId xmlns:a16="http://schemas.microsoft.com/office/drawing/2014/main" id="{46F37BEC-D24F-0728-56B8-E9996F1A3497}"/>
              </a:ext>
            </a:extLst>
          </p:cNvPr>
          <p:cNvSpPr/>
          <p:nvPr/>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Normal" panose="020B0400000000000000" pitchFamily="34" charset="-122"/>
              <a:ea typeface="思源黑体 CN Normal" panose="020B0400000000000000" pitchFamily="34" charset="-122"/>
            </a:endParaRPr>
          </a:p>
        </p:txBody>
      </p:sp>
      <p:sp>
        <p:nvSpPr>
          <p:cNvPr id="126" name="矩形 7">
            <a:extLst>
              <a:ext uri="{FF2B5EF4-FFF2-40B4-BE49-F238E27FC236}">
                <a16:creationId xmlns:a16="http://schemas.microsoft.com/office/drawing/2014/main" id="{0D10192B-78B2-3E17-E94E-87C9B53727FF}"/>
              </a:ext>
            </a:extLst>
          </p:cNvPr>
          <p:cNvSpPr/>
          <p:nvPr/>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思源黑体 CN Normal" panose="020B0400000000000000" pitchFamily="34" charset="-122"/>
              <a:ea typeface="思源黑体 CN Normal" panose="020B0400000000000000" pitchFamily="34" charset="-122"/>
            </a:endParaRPr>
          </a:p>
        </p:txBody>
      </p:sp>
      <p:sp>
        <p:nvSpPr>
          <p:cNvPr id="127" name="任意多边形: 形状 126">
            <a:extLst>
              <a:ext uri="{FF2B5EF4-FFF2-40B4-BE49-F238E27FC236}">
                <a16:creationId xmlns:a16="http://schemas.microsoft.com/office/drawing/2014/main" id="{96A0A6A7-0E24-33B4-07BF-19E6552A6136}"/>
              </a:ext>
            </a:extLst>
          </p:cNvPr>
          <p:cNvSpPr/>
          <p:nvPr/>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Normal" panose="020B0400000000000000" pitchFamily="34" charset="-122"/>
              <a:ea typeface="思源黑体 CN Normal" panose="020B0400000000000000" pitchFamily="34" charset="-122"/>
            </a:endParaRPr>
          </a:p>
        </p:txBody>
      </p:sp>
      <p:sp>
        <p:nvSpPr>
          <p:cNvPr id="128" name="文本框 127">
            <a:extLst>
              <a:ext uri="{FF2B5EF4-FFF2-40B4-BE49-F238E27FC236}">
                <a16:creationId xmlns:a16="http://schemas.microsoft.com/office/drawing/2014/main" id="{EA56E164-0841-C0AD-3821-E404DBFA2048}"/>
              </a:ext>
            </a:extLst>
          </p:cNvPr>
          <p:cNvSpPr txBox="1"/>
          <p:nvPr/>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思源黑体 CN Normal" panose="020B0400000000000000" pitchFamily="34" charset="-122"/>
              <a:ea typeface="思源黑体 CN Normal" panose="020B0400000000000000" pitchFamily="34" charset="-122"/>
              <a:cs typeface="阿里巴巴普惠体 B" panose="00020600040101010101" pitchFamily="18" charset="-122"/>
            </a:endParaRPr>
          </a:p>
        </p:txBody>
      </p:sp>
      <p:cxnSp>
        <p:nvCxnSpPr>
          <p:cNvPr id="129" name="直接连接符 128">
            <a:extLst>
              <a:ext uri="{FF2B5EF4-FFF2-40B4-BE49-F238E27FC236}">
                <a16:creationId xmlns:a16="http://schemas.microsoft.com/office/drawing/2014/main" id="{6310CC5B-62AA-66B2-FC25-6164B9BED8CD}"/>
              </a:ext>
            </a:extLst>
          </p:cNvPr>
          <p:cNvCxnSpPr>
            <a:cxnSpLocks/>
          </p:cNvCxnSpPr>
          <p:nvPr/>
        </p:nvCxnSpPr>
        <p:spPr>
          <a:xfrm>
            <a:off x="1417476" y="3265424"/>
            <a:ext cx="10642055" cy="0"/>
          </a:xfrm>
          <a:prstGeom prst="line">
            <a:avLst/>
          </a:prstGeom>
          <a:ln>
            <a:solidFill>
              <a:srgbClr val="FFFED8">
                <a:alpha val="21000"/>
              </a:srgbClr>
            </a:solidFill>
            <a:prstDash val="dash"/>
          </a:ln>
        </p:spPr>
        <p:style>
          <a:lnRef idx="1">
            <a:schemeClr val="accent1"/>
          </a:lnRef>
          <a:fillRef idx="0">
            <a:schemeClr val="accent1"/>
          </a:fillRef>
          <a:effectRef idx="0">
            <a:schemeClr val="accent1"/>
          </a:effectRef>
          <a:fontRef idx="minor">
            <a:schemeClr val="tx1"/>
          </a:fontRef>
        </p:style>
      </p:cxn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思源黑体 CN Normal" panose="020B0400000000000000" pitchFamily="34" charset="-122"/>
              <a:ea typeface="思源黑体 CN Normal" panose="020B0400000000000000" pitchFamily="34" charset="-122"/>
            </a:endParaRPr>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思源黑体 CN Normal" panose="020B0400000000000000" pitchFamily="34" charset="-122"/>
              <a:ea typeface="思源黑体 CN Normal" panose="020B0400000000000000" pitchFamily="34" charset="-122"/>
            </a:endParaRPr>
          </a:p>
        </p:txBody>
      </p:sp>
      <p:sp>
        <p:nvSpPr>
          <p:cNvPr id="132" name="矩形 7">
            <a:extLst>
              <a:ext uri="{FF2B5EF4-FFF2-40B4-BE49-F238E27FC236}">
                <a16:creationId xmlns:a16="http://schemas.microsoft.com/office/drawing/2014/main" id="{4C0EAC34-3C13-9CB0-C2A9-C98E1F3CF18A}"/>
              </a:ext>
            </a:extLst>
          </p:cNvPr>
          <p:cNvSpPr/>
          <p:nvPr/>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思源黑体 CN Normal" panose="020B0400000000000000" pitchFamily="34" charset="-122"/>
              <a:ea typeface="思源黑体 CN Normal" panose="020B0400000000000000" pitchFamily="34" charset="-122"/>
            </a:endParaRPr>
          </a:p>
        </p:txBody>
      </p:sp>
      <p:sp>
        <p:nvSpPr>
          <p:cNvPr id="133" name="文本框 132">
            <a:extLst>
              <a:ext uri="{FF2B5EF4-FFF2-40B4-BE49-F238E27FC236}">
                <a16:creationId xmlns:a16="http://schemas.microsoft.com/office/drawing/2014/main" id="{3F73876F-7FB0-B7A3-05A6-2AE09129CFCF}"/>
              </a:ext>
            </a:extLst>
          </p:cNvPr>
          <p:cNvSpPr txBox="1"/>
          <p:nvPr/>
        </p:nvSpPr>
        <p:spPr>
          <a:xfrm>
            <a:off x="5587308" y="653700"/>
            <a:ext cx="2282756" cy="523220"/>
          </a:xfrm>
          <a:prstGeom prst="rect">
            <a:avLst/>
          </a:prstGeom>
          <a:noFill/>
        </p:spPr>
        <p:txBody>
          <a:bodyPr wrap="square" rtlCol="0">
            <a:spAutoFit/>
          </a:bodyPr>
          <a:lstStyle/>
          <a:p>
            <a:r>
              <a:rPr lang="zh-CN" altLang="en-US" sz="2800" b="1" dirty="0">
                <a:gradFill>
                  <a:gsLst>
                    <a:gs pos="0">
                      <a:schemeClr val="bg1"/>
                    </a:gs>
                    <a:gs pos="100000">
                      <a:srgbClr val="00FFFF"/>
                    </a:gs>
                  </a:gsLst>
                  <a:lin ang="2700000" scaled="1"/>
                </a:gradFill>
                <a:latin typeface="思源黑体 CN Heavy" panose="020B0A00000000000000" pitchFamily="34" charset="-122"/>
                <a:ea typeface="思源黑体 CN Heavy" panose="020B0A00000000000000" pitchFamily="34" charset="-122"/>
              </a:rPr>
              <a:t>迟迟同学</a:t>
            </a:r>
          </a:p>
        </p:txBody>
      </p:sp>
      <p:sp>
        <p:nvSpPr>
          <p:cNvPr id="134" name="文本框 133">
            <a:extLst>
              <a:ext uri="{FF2B5EF4-FFF2-40B4-BE49-F238E27FC236}">
                <a16:creationId xmlns:a16="http://schemas.microsoft.com/office/drawing/2014/main" id="{5BF366A0-8D67-1DA7-B1F6-88CAB1EBD34A}"/>
              </a:ext>
            </a:extLst>
          </p:cNvPr>
          <p:cNvSpPr txBox="1"/>
          <p:nvPr/>
        </p:nvSpPr>
        <p:spPr>
          <a:xfrm>
            <a:off x="6602651" y="853748"/>
            <a:ext cx="1866500" cy="261610"/>
          </a:xfrm>
          <a:prstGeom prst="rect">
            <a:avLst/>
          </a:prstGeom>
          <a:noFill/>
        </p:spPr>
        <p:txBody>
          <a:bodyPr wrap="square" rtlCol="0">
            <a:spAutoFit/>
          </a:bodyPr>
          <a:lstStyle/>
          <a:p>
            <a:r>
              <a:rPr lang="en-US" altLang="zh-CN" sz="1100" spc="600" dirty="0">
                <a:solidFill>
                  <a:srgbClr val="FFFED8">
                    <a:alpha val="22000"/>
                  </a:srgbClr>
                </a:solidFill>
                <a:latin typeface="思源黑体 CN Normal" panose="020B0400000000000000" pitchFamily="34" charset="-122"/>
                <a:ea typeface="思源黑体 CN Normal" panose="020B0400000000000000" pitchFamily="34" charset="-122"/>
              </a:rPr>
              <a:t>YI BAI</a:t>
            </a:r>
            <a:endParaRPr lang="zh-CN" altLang="en-US" sz="1100" spc="600" dirty="0">
              <a:solidFill>
                <a:srgbClr val="FFFED8">
                  <a:alpha val="22000"/>
                </a:srgbClr>
              </a:solidFill>
              <a:latin typeface="思源黑体 CN Normal" panose="020B0400000000000000" pitchFamily="34" charset="-122"/>
              <a:ea typeface="思源黑体 CN Normal" panose="020B0400000000000000" pitchFamily="34" charset="-122"/>
            </a:endParaRPr>
          </a:p>
        </p:txBody>
      </p:sp>
      <p:sp>
        <p:nvSpPr>
          <p:cNvPr id="135" name="文本框 134">
            <a:extLst>
              <a:ext uri="{FF2B5EF4-FFF2-40B4-BE49-F238E27FC236}">
                <a16:creationId xmlns:a16="http://schemas.microsoft.com/office/drawing/2014/main" id="{77FE9E22-20EB-6080-5B4D-65E54E5696A9}"/>
              </a:ext>
            </a:extLst>
          </p:cNvPr>
          <p:cNvSpPr txBox="1"/>
          <p:nvPr/>
        </p:nvSpPr>
        <p:spPr>
          <a:xfrm>
            <a:off x="5918614" y="1227011"/>
            <a:ext cx="3344655"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latin typeface="思源黑体 CN Normal" panose="020B0400000000000000" pitchFamily="34" charset="-122"/>
                <a:ea typeface="思源黑体 CN Normal" panose="020B0400000000000000" pitchFamily="34" charset="-122"/>
              </a:rPr>
              <a:t>一个成长中的</a:t>
            </a:r>
            <a:r>
              <a:rPr lang="en-US" altLang="zh-CN" spc="100" dirty="0">
                <a:gradFill>
                  <a:gsLst>
                    <a:gs pos="0">
                      <a:schemeClr val="bg1"/>
                    </a:gs>
                    <a:gs pos="100000">
                      <a:srgbClr val="00FFFF"/>
                    </a:gs>
                  </a:gsLst>
                  <a:lin ang="2700000" scaled="1"/>
                </a:gradFill>
                <a:latin typeface="思源黑体 CN Normal" panose="020B0400000000000000" pitchFamily="34" charset="-122"/>
                <a:ea typeface="思源黑体 CN Normal" panose="020B0400000000000000" pitchFamily="34" charset="-122"/>
              </a:rPr>
              <a:t>PPT</a:t>
            </a:r>
            <a:r>
              <a:rPr lang="zh-CN" altLang="en-US" spc="100" dirty="0">
                <a:gradFill>
                  <a:gsLst>
                    <a:gs pos="0">
                      <a:schemeClr val="bg1"/>
                    </a:gs>
                    <a:gs pos="100000">
                      <a:srgbClr val="00FFFF"/>
                    </a:gs>
                  </a:gsLst>
                  <a:lin ang="2700000" scaled="1"/>
                </a:gradFill>
                <a:latin typeface="思源黑体 CN Normal" panose="020B0400000000000000" pitchFamily="34" charset="-122"/>
                <a:ea typeface="思源黑体 CN Normal" panose="020B0400000000000000" pitchFamily="34" charset="-122"/>
              </a:rPr>
              <a:t>手艺人</a:t>
            </a:r>
          </a:p>
        </p:txBody>
      </p:sp>
      <p:sp>
        <p:nvSpPr>
          <p:cNvPr id="136" name="文本框 135">
            <a:extLst>
              <a:ext uri="{FF2B5EF4-FFF2-40B4-BE49-F238E27FC236}">
                <a16:creationId xmlns:a16="http://schemas.microsoft.com/office/drawing/2014/main" id="{23344783-0C8F-07A4-9A41-A72AB43419C2}"/>
              </a:ext>
            </a:extLst>
          </p:cNvPr>
          <p:cNvSpPr txBox="1"/>
          <p:nvPr/>
        </p:nvSpPr>
        <p:spPr>
          <a:xfrm>
            <a:off x="5918614" y="1611031"/>
            <a:ext cx="4757005"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latin typeface="思源黑体 CN Normal" panose="020B0400000000000000" pitchFamily="34" charset="-122"/>
                <a:ea typeface="思源黑体 CN Normal" panose="020B0400000000000000" pitchFamily="34" charset="-122"/>
              </a:rPr>
              <a:t>公众号“迟迟同学”主稿人</a:t>
            </a:r>
          </a:p>
        </p:txBody>
      </p:sp>
      <p:sp>
        <p:nvSpPr>
          <p:cNvPr id="137" name="文本框 136">
            <a:extLst>
              <a:ext uri="{FF2B5EF4-FFF2-40B4-BE49-F238E27FC236}">
                <a16:creationId xmlns:a16="http://schemas.microsoft.com/office/drawing/2014/main" id="{6E473CF8-E2D8-F376-51CD-8AB3807668E7}"/>
              </a:ext>
            </a:extLst>
          </p:cNvPr>
          <p:cNvSpPr txBox="1"/>
          <p:nvPr/>
        </p:nvSpPr>
        <p:spPr>
          <a:xfrm>
            <a:off x="5918614" y="1995051"/>
            <a:ext cx="3658005"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latin typeface="思源黑体 CN Normal" panose="020B0400000000000000" pitchFamily="34" charset="-122"/>
                <a:ea typeface="思源黑体 CN Normal" panose="020B0400000000000000" pitchFamily="34" charset="-122"/>
              </a:rPr>
              <a:t>文案，策划，品牌都会一点点</a:t>
            </a:r>
          </a:p>
        </p:txBody>
      </p:sp>
      <p:sp>
        <p:nvSpPr>
          <p:cNvPr id="138" name="文本框 137">
            <a:extLst>
              <a:ext uri="{FF2B5EF4-FFF2-40B4-BE49-F238E27FC236}">
                <a16:creationId xmlns:a16="http://schemas.microsoft.com/office/drawing/2014/main" id="{DF45E014-75D1-AEF9-6125-F8A3752F427A}"/>
              </a:ext>
            </a:extLst>
          </p:cNvPr>
          <p:cNvSpPr txBox="1"/>
          <p:nvPr/>
        </p:nvSpPr>
        <p:spPr>
          <a:xfrm>
            <a:off x="5918615" y="2379071"/>
            <a:ext cx="3510520"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latin typeface="思源黑体 CN Normal" panose="020B0400000000000000" pitchFamily="34" charset="-122"/>
                <a:ea typeface="思源黑体 CN Normal" panose="020B0400000000000000" pitchFamily="34" charset="-122"/>
              </a:rPr>
              <a:t>认为视觉化是很神奇的“魔法”</a:t>
            </a: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854089" y="2670287"/>
            <a:ext cx="2114751" cy="307777"/>
          </a:xfrm>
          <a:prstGeom prst="rect">
            <a:avLst/>
          </a:prstGeom>
          <a:noFill/>
        </p:spPr>
        <p:txBody>
          <a:bodyPr wrap="square" rtlCol="0">
            <a:spAutoFit/>
          </a:bodyPr>
          <a:lstStyle/>
          <a:p>
            <a:r>
              <a:rPr lang="zh-CN" altLang="en-US" sz="1400" spc="100" dirty="0">
                <a:solidFill>
                  <a:srgbClr val="00FFFF"/>
                </a:solidFill>
                <a:latin typeface="思源黑体 CN Heavy" panose="020B0A00000000000000" pitchFamily="34" charset="-122"/>
                <a:ea typeface="思源黑体 CN Heavy" panose="020B0A00000000000000" pitchFamily="34" charset="-122"/>
              </a:rPr>
              <a:t>微信</a:t>
            </a:r>
            <a:r>
              <a:rPr lang="en-US" altLang="zh-CN" sz="1400" spc="100" dirty="0">
                <a:solidFill>
                  <a:srgbClr val="00FFFF"/>
                </a:solidFill>
                <a:latin typeface="思源黑体 CN Heavy" panose="020B0A00000000000000" pitchFamily="34" charset="-122"/>
                <a:ea typeface="思源黑体 CN Heavy" panose="020B0A00000000000000" pitchFamily="34" charset="-122"/>
              </a:rPr>
              <a:t>:chichi4270</a:t>
            </a:r>
            <a:endParaRPr lang="zh-CN" altLang="en-US" sz="1400" spc="100" dirty="0">
              <a:solidFill>
                <a:srgbClr val="00FFFF"/>
              </a:solidFill>
              <a:latin typeface="思源黑体 CN Heavy" panose="020B0A00000000000000" pitchFamily="34" charset="-122"/>
              <a:ea typeface="思源黑体 CN Heavy" panose="020B0A00000000000000" pitchFamily="34" charset="-122"/>
            </a:endParaRP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思源黑体 CN Normal" panose="020B0400000000000000" pitchFamily="34" charset="-122"/>
              <a:ea typeface="思源黑体 CN Normal" panose="020B0400000000000000" pitchFamily="34" charset="-122"/>
            </a:endParaRPr>
          </a:p>
        </p:txBody>
      </p:sp>
      <p:pic>
        <p:nvPicPr>
          <p:cNvPr id="3" name="图片 2">
            <a:extLst>
              <a:ext uri="{FF2B5EF4-FFF2-40B4-BE49-F238E27FC236}">
                <a16:creationId xmlns:a16="http://schemas.microsoft.com/office/drawing/2014/main" id="{D0205846-D81F-ADE6-9D86-72D33C20822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08965" y="712455"/>
            <a:ext cx="1800000" cy="1798674"/>
          </a:xfrm>
          <a:prstGeom prst="rect">
            <a:avLst/>
          </a:prstGeom>
        </p:spPr>
      </p:pic>
    </p:spTree>
    <p:extLst>
      <p:ext uri="{BB962C8B-B14F-4D97-AF65-F5344CB8AC3E}">
        <p14:creationId xmlns:p14="http://schemas.microsoft.com/office/powerpoint/2010/main" val="40759322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469EFA3D-CCE4-6F61-EE0E-193A90102288}"/>
              </a:ext>
            </a:extLst>
          </p:cNvPr>
          <p:cNvGrpSpPr/>
          <p:nvPr/>
        </p:nvGrpSpPr>
        <p:grpSpPr>
          <a:xfrm>
            <a:off x="1898195" y="2183009"/>
            <a:ext cx="8395610" cy="2057599"/>
            <a:chOff x="1898195" y="3318954"/>
            <a:chExt cx="8395610" cy="2057599"/>
          </a:xfrm>
        </p:grpSpPr>
        <p:sp>
          <p:nvSpPr>
            <p:cNvPr id="3" name="矩形: 圆角 2">
              <a:extLst>
                <a:ext uri="{FF2B5EF4-FFF2-40B4-BE49-F238E27FC236}">
                  <a16:creationId xmlns:a16="http://schemas.microsoft.com/office/drawing/2014/main" id="{F698AF59-5A72-4CD4-1F39-C2225DAB990D}"/>
                </a:ext>
              </a:extLst>
            </p:cNvPr>
            <p:cNvSpPr/>
            <p:nvPr/>
          </p:nvSpPr>
          <p:spPr>
            <a:xfrm>
              <a:off x="1898195" y="4004961"/>
              <a:ext cx="8395610" cy="1371592"/>
            </a:xfrm>
            <a:prstGeom prst="roundRect">
              <a:avLst>
                <a:gd name="adj" fmla="val 8148"/>
              </a:avLst>
            </a:prstGeom>
            <a:solidFill>
              <a:schemeClr val="bg1"/>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07FFAE47-4285-CDF2-65E6-E62EC97A1B40}"/>
                </a:ext>
              </a:extLst>
            </p:cNvPr>
            <p:cNvSpPr/>
            <p:nvPr/>
          </p:nvSpPr>
          <p:spPr>
            <a:xfrm>
              <a:off x="1898195" y="3318954"/>
              <a:ext cx="8395610" cy="580359"/>
            </a:xfrm>
            <a:prstGeom prst="roundRect">
              <a:avLst>
                <a:gd name="adj" fmla="val 17176"/>
              </a:avLst>
            </a:prstGeom>
            <a:solidFill>
              <a:srgbClr val="FFEF1C"/>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8EE94005-50F6-AF4E-727D-3A04449811B3}"/>
                </a:ext>
              </a:extLst>
            </p:cNvPr>
            <p:cNvGrpSpPr/>
            <p:nvPr/>
          </p:nvGrpSpPr>
          <p:grpSpPr>
            <a:xfrm>
              <a:off x="2581593" y="3565319"/>
              <a:ext cx="208009" cy="809164"/>
              <a:chOff x="2581593" y="3680663"/>
              <a:chExt cx="208009" cy="809164"/>
            </a:xfrm>
          </p:grpSpPr>
          <p:sp>
            <p:nvSpPr>
              <p:cNvPr id="10" name="椭圆 9">
                <a:extLst>
                  <a:ext uri="{FF2B5EF4-FFF2-40B4-BE49-F238E27FC236}">
                    <a16:creationId xmlns:a16="http://schemas.microsoft.com/office/drawing/2014/main" id="{C5FA9C8D-64A1-1A0A-01CC-ED013F758A22}"/>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C90B5556-FFDC-0156-46D5-BC1A4F397540}"/>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id="{88D2A872-86DC-06B3-5728-D1D4F76566D2}"/>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a16="http://schemas.microsoft.com/office/drawing/2014/main" id="{661857D2-90A0-D7DE-9F6D-682A6D520202}"/>
                </a:ext>
              </a:extLst>
            </p:cNvPr>
            <p:cNvGrpSpPr/>
            <p:nvPr/>
          </p:nvGrpSpPr>
          <p:grpSpPr>
            <a:xfrm>
              <a:off x="9452293" y="3565319"/>
              <a:ext cx="208009" cy="809164"/>
              <a:chOff x="2581593" y="3680663"/>
              <a:chExt cx="208009" cy="809164"/>
            </a:xfrm>
          </p:grpSpPr>
          <p:sp>
            <p:nvSpPr>
              <p:cNvPr id="7" name="椭圆 6">
                <a:extLst>
                  <a:ext uri="{FF2B5EF4-FFF2-40B4-BE49-F238E27FC236}">
                    <a16:creationId xmlns:a16="http://schemas.microsoft.com/office/drawing/2014/main" id="{1AE30EC5-77E8-9F83-37F7-FCE175835C79}"/>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46BFAD78-0DF3-FB15-8C0B-C3256AB1C53D}"/>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77E6AEC1-4995-374C-B9F1-F71FDA38AA11}"/>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lighbulb-with-filament_18634">
            <a:extLst>
              <a:ext uri="{FF2B5EF4-FFF2-40B4-BE49-F238E27FC236}">
                <a16:creationId xmlns:a16="http://schemas.microsoft.com/office/drawing/2014/main" id="{6F87C5AF-AC17-5129-5085-385E52AE6FFA}"/>
              </a:ext>
            </a:extLst>
          </p:cNvPr>
          <p:cNvSpPr/>
          <p:nvPr/>
        </p:nvSpPr>
        <p:spPr>
          <a:xfrm>
            <a:off x="3101417" y="3077252"/>
            <a:ext cx="647715" cy="955119"/>
          </a:xfrm>
          <a:custGeom>
            <a:avLst/>
            <a:gdLst>
              <a:gd name="connsiteX0" fmla="*/ 183169 w 412808"/>
              <a:gd name="connsiteY0" fmla="*/ 577164 h 608724"/>
              <a:gd name="connsiteX1" fmla="*/ 183169 w 412808"/>
              <a:gd name="connsiteY1" fmla="*/ 588757 h 608724"/>
              <a:gd name="connsiteX2" fmla="*/ 229639 w 412808"/>
              <a:gd name="connsiteY2" fmla="*/ 588757 h 608724"/>
              <a:gd name="connsiteX3" fmla="*/ 229639 w 412808"/>
              <a:gd name="connsiteY3" fmla="*/ 577164 h 608724"/>
              <a:gd name="connsiteX4" fmla="*/ 155141 w 412808"/>
              <a:gd name="connsiteY4" fmla="*/ 545512 h 608724"/>
              <a:gd name="connsiteX5" fmla="*/ 155141 w 412808"/>
              <a:gd name="connsiteY5" fmla="*/ 557197 h 608724"/>
              <a:gd name="connsiteX6" fmla="*/ 173120 w 412808"/>
              <a:gd name="connsiteY6" fmla="*/ 557197 h 608724"/>
              <a:gd name="connsiteX7" fmla="*/ 239688 w 412808"/>
              <a:gd name="connsiteY7" fmla="*/ 557197 h 608724"/>
              <a:gd name="connsiteX8" fmla="*/ 257667 w 412808"/>
              <a:gd name="connsiteY8" fmla="*/ 557197 h 608724"/>
              <a:gd name="connsiteX9" fmla="*/ 257667 w 412808"/>
              <a:gd name="connsiteY9" fmla="*/ 545512 h 608724"/>
              <a:gd name="connsiteX10" fmla="*/ 155141 w 412808"/>
              <a:gd name="connsiteY10" fmla="*/ 513952 h 608724"/>
              <a:gd name="connsiteX11" fmla="*/ 155141 w 412808"/>
              <a:gd name="connsiteY11" fmla="*/ 525637 h 608724"/>
              <a:gd name="connsiteX12" fmla="*/ 257667 w 412808"/>
              <a:gd name="connsiteY12" fmla="*/ 525637 h 608724"/>
              <a:gd name="connsiteX13" fmla="*/ 257667 w 412808"/>
              <a:gd name="connsiteY13" fmla="*/ 513952 h 608724"/>
              <a:gd name="connsiteX14" fmla="*/ 145183 w 412808"/>
              <a:gd name="connsiteY14" fmla="*/ 493985 h 608724"/>
              <a:gd name="connsiteX15" fmla="*/ 267717 w 412808"/>
              <a:gd name="connsiteY15" fmla="*/ 493985 h 608724"/>
              <a:gd name="connsiteX16" fmla="*/ 277675 w 412808"/>
              <a:gd name="connsiteY16" fmla="*/ 504014 h 608724"/>
              <a:gd name="connsiteX17" fmla="*/ 277675 w 412808"/>
              <a:gd name="connsiteY17" fmla="*/ 535574 h 608724"/>
              <a:gd name="connsiteX18" fmla="*/ 277675 w 412808"/>
              <a:gd name="connsiteY18" fmla="*/ 567135 h 608724"/>
              <a:gd name="connsiteX19" fmla="*/ 267717 w 412808"/>
              <a:gd name="connsiteY19" fmla="*/ 577164 h 608724"/>
              <a:gd name="connsiteX20" fmla="*/ 249646 w 412808"/>
              <a:gd name="connsiteY20" fmla="*/ 577164 h 608724"/>
              <a:gd name="connsiteX21" fmla="*/ 249646 w 412808"/>
              <a:gd name="connsiteY21" fmla="*/ 598695 h 608724"/>
              <a:gd name="connsiteX22" fmla="*/ 239688 w 412808"/>
              <a:gd name="connsiteY22" fmla="*/ 608724 h 608724"/>
              <a:gd name="connsiteX23" fmla="*/ 173120 w 412808"/>
              <a:gd name="connsiteY23" fmla="*/ 608724 h 608724"/>
              <a:gd name="connsiteX24" fmla="*/ 163162 w 412808"/>
              <a:gd name="connsiteY24" fmla="*/ 598695 h 608724"/>
              <a:gd name="connsiteX25" fmla="*/ 163162 w 412808"/>
              <a:gd name="connsiteY25" fmla="*/ 577164 h 608724"/>
              <a:gd name="connsiteX26" fmla="*/ 145183 w 412808"/>
              <a:gd name="connsiteY26" fmla="*/ 577164 h 608724"/>
              <a:gd name="connsiteX27" fmla="*/ 135133 w 412808"/>
              <a:gd name="connsiteY27" fmla="*/ 567135 h 608724"/>
              <a:gd name="connsiteX28" fmla="*/ 135133 w 412808"/>
              <a:gd name="connsiteY28" fmla="*/ 535574 h 608724"/>
              <a:gd name="connsiteX29" fmla="*/ 135133 w 412808"/>
              <a:gd name="connsiteY29" fmla="*/ 504014 h 608724"/>
              <a:gd name="connsiteX30" fmla="*/ 145183 w 412808"/>
              <a:gd name="connsiteY30" fmla="*/ 493985 h 608724"/>
              <a:gd name="connsiteX31" fmla="*/ 172295 w 412808"/>
              <a:gd name="connsiteY31" fmla="*/ 254300 h 608724"/>
              <a:gd name="connsiteX32" fmla="*/ 138187 w 412808"/>
              <a:gd name="connsiteY32" fmla="*/ 270776 h 608724"/>
              <a:gd name="connsiteX33" fmla="*/ 135052 w 412808"/>
              <a:gd name="connsiteY33" fmla="*/ 270684 h 608724"/>
              <a:gd name="connsiteX34" fmla="*/ 182989 w 412808"/>
              <a:gd name="connsiteY34" fmla="*/ 468859 h 608724"/>
              <a:gd name="connsiteX35" fmla="*/ 229911 w 412808"/>
              <a:gd name="connsiteY35" fmla="*/ 468859 h 608724"/>
              <a:gd name="connsiteX36" fmla="*/ 277571 w 412808"/>
              <a:gd name="connsiteY36" fmla="*/ 271973 h 608724"/>
              <a:gd name="connsiteX37" fmla="*/ 274714 w 412808"/>
              <a:gd name="connsiteY37" fmla="*/ 272065 h 608724"/>
              <a:gd name="connsiteX38" fmla="*/ 240052 w 412808"/>
              <a:gd name="connsiteY38" fmla="*/ 254944 h 608724"/>
              <a:gd name="connsiteX39" fmla="*/ 206404 w 412808"/>
              <a:gd name="connsiteY39" fmla="*/ 270776 h 608724"/>
              <a:gd name="connsiteX40" fmla="*/ 172295 w 412808"/>
              <a:gd name="connsiteY40" fmla="*/ 254300 h 608724"/>
              <a:gd name="connsiteX41" fmla="*/ 205021 w 412808"/>
              <a:gd name="connsiteY41" fmla="*/ 20043 h 608724"/>
              <a:gd name="connsiteX42" fmla="*/ 203362 w 412808"/>
              <a:gd name="connsiteY42" fmla="*/ 20227 h 608724"/>
              <a:gd name="connsiteX43" fmla="*/ 20004 w 412808"/>
              <a:gd name="connsiteY43" fmla="*/ 209474 h 608724"/>
              <a:gd name="connsiteX44" fmla="*/ 98178 w 412808"/>
              <a:gd name="connsiteY44" fmla="*/ 362546 h 608724"/>
              <a:gd name="connsiteX45" fmla="*/ 100943 w 412808"/>
              <a:gd name="connsiteY45" fmla="*/ 364295 h 608724"/>
              <a:gd name="connsiteX46" fmla="*/ 112928 w 412808"/>
              <a:gd name="connsiteY46" fmla="*/ 372303 h 608724"/>
              <a:gd name="connsiteX47" fmla="*/ 155057 w 412808"/>
              <a:gd name="connsiteY47" fmla="*/ 468859 h 608724"/>
              <a:gd name="connsiteX48" fmla="*/ 162892 w 412808"/>
              <a:gd name="connsiteY48" fmla="*/ 468859 h 608724"/>
              <a:gd name="connsiteX49" fmla="*/ 108226 w 412808"/>
              <a:gd name="connsiteY49" fmla="*/ 259086 h 608724"/>
              <a:gd name="connsiteX50" fmla="*/ 94030 w 412808"/>
              <a:gd name="connsiteY50" fmla="*/ 226686 h 608724"/>
              <a:gd name="connsiteX51" fmla="*/ 101589 w 412808"/>
              <a:gd name="connsiteY51" fmla="*/ 217021 h 608724"/>
              <a:gd name="connsiteX52" fmla="*/ 112835 w 412808"/>
              <a:gd name="connsiteY52" fmla="*/ 222084 h 608724"/>
              <a:gd name="connsiteX53" fmla="*/ 124727 w 412808"/>
              <a:gd name="connsiteY53" fmla="*/ 246752 h 608724"/>
              <a:gd name="connsiteX54" fmla="*/ 138094 w 412808"/>
              <a:gd name="connsiteY54" fmla="*/ 250802 h 608724"/>
              <a:gd name="connsiteX55" fmla="*/ 162247 w 412808"/>
              <a:gd name="connsiteY55" fmla="*/ 226686 h 608724"/>
              <a:gd name="connsiteX56" fmla="*/ 172295 w 412808"/>
              <a:gd name="connsiteY56" fmla="*/ 216745 h 608724"/>
              <a:gd name="connsiteX57" fmla="*/ 182251 w 412808"/>
              <a:gd name="connsiteY57" fmla="*/ 226686 h 608724"/>
              <a:gd name="connsiteX58" fmla="*/ 206404 w 412808"/>
              <a:gd name="connsiteY58" fmla="*/ 250802 h 608724"/>
              <a:gd name="connsiteX59" fmla="*/ 230557 w 412808"/>
              <a:gd name="connsiteY59" fmla="*/ 226686 h 608724"/>
              <a:gd name="connsiteX60" fmla="*/ 240513 w 412808"/>
              <a:gd name="connsiteY60" fmla="*/ 216745 h 608724"/>
              <a:gd name="connsiteX61" fmla="*/ 250561 w 412808"/>
              <a:gd name="connsiteY61" fmla="*/ 226686 h 608724"/>
              <a:gd name="connsiteX62" fmla="*/ 250469 w 412808"/>
              <a:gd name="connsiteY62" fmla="*/ 227515 h 608724"/>
              <a:gd name="connsiteX63" fmla="*/ 250561 w 412808"/>
              <a:gd name="connsiteY63" fmla="*/ 227975 h 608724"/>
              <a:gd name="connsiteX64" fmla="*/ 274621 w 412808"/>
              <a:gd name="connsiteY64" fmla="*/ 252091 h 608724"/>
              <a:gd name="connsiteX65" fmla="*/ 287988 w 412808"/>
              <a:gd name="connsiteY65" fmla="*/ 248133 h 608724"/>
              <a:gd name="connsiteX66" fmla="*/ 299973 w 412808"/>
              <a:gd name="connsiteY66" fmla="*/ 223280 h 608724"/>
              <a:gd name="connsiteX67" fmla="*/ 311219 w 412808"/>
              <a:gd name="connsiteY67" fmla="*/ 218310 h 608724"/>
              <a:gd name="connsiteX68" fmla="*/ 318779 w 412808"/>
              <a:gd name="connsiteY68" fmla="*/ 227975 h 608724"/>
              <a:gd name="connsiteX69" fmla="*/ 304397 w 412808"/>
              <a:gd name="connsiteY69" fmla="*/ 260559 h 608724"/>
              <a:gd name="connsiteX70" fmla="*/ 249916 w 412808"/>
              <a:gd name="connsiteY70" fmla="*/ 468859 h 608724"/>
              <a:gd name="connsiteX71" fmla="*/ 257751 w 412808"/>
              <a:gd name="connsiteY71" fmla="*/ 468859 h 608724"/>
              <a:gd name="connsiteX72" fmla="*/ 299880 w 412808"/>
              <a:gd name="connsiteY72" fmla="*/ 372303 h 608724"/>
              <a:gd name="connsiteX73" fmla="*/ 311865 w 412808"/>
              <a:gd name="connsiteY73" fmla="*/ 364203 h 608724"/>
              <a:gd name="connsiteX74" fmla="*/ 314630 w 412808"/>
              <a:gd name="connsiteY74" fmla="*/ 362546 h 608724"/>
              <a:gd name="connsiteX75" fmla="*/ 392804 w 412808"/>
              <a:gd name="connsiteY75" fmla="*/ 209474 h 608724"/>
              <a:gd name="connsiteX76" fmla="*/ 209446 w 412808"/>
              <a:gd name="connsiteY76" fmla="*/ 20227 h 608724"/>
              <a:gd name="connsiteX77" fmla="*/ 207695 w 412808"/>
              <a:gd name="connsiteY77" fmla="*/ 20043 h 608724"/>
              <a:gd name="connsiteX78" fmla="*/ 205021 w 412808"/>
              <a:gd name="connsiteY78" fmla="*/ 20043 h 608724"/>
              <a:gd name="connsiteX79" fmla="*/ 205574 w 412808"/>
              <a:gd name="connsiteY79" fmla="*/ 69 h 608724"/>
              <a:gd name="connsiteX80" fmla="*/ 206588 w 412808"/>
              <a:gd name="connsiteY80" fmla="*/ 161 h 608724"/>
              <a:gd name="connsiteX81" fmla="*/ 207234 w 412808"/>
              <a:gd name="connsiteY81" fmla="*/ 69 h 608724"/>
              <a:gd name="connsiteX82" fmla="*/ 212857 w 412808"/>
              <a:gd name="connsiteY82" fmla="*/ 437 h 608724"/>
              <a:gd name="connsiteX83" fmla="*/ 412808 w 412808"/>
              <a:gd name="connsiteY83" fmla="*/ 209474 h 608724"/>
              <a:gd name="connsiteX84" fmla="*/ 325231 w 412808"/>
              <a:gd name="connsiteY84" fmla="*/ 379482 h 608724"/>
              <a:gd name="connsiteX85" fmla="*/ 322374 w 412808"/>
              <a:gd name="connsiteY85" fmla="*/ 381231 h 608724"/>
              <a:gd name="connsiteX86" fmla="*/ 312141 w 412808"/>
              <a:gd name="connsiteY86" fmla="*/ 388043 h 608724"/>
              <a:gd name="connsiteX87" fmla="*/ 277387 w 412808"/>
              <a:gd name="connsiteY87" fmla="*/ 478800 h 608724"/>
              <a:gd name="connsiteX88" fmla="*/ 267339 w 412808"/>
              <a:gd name="connsiteY88" fmla="*/ 488833 h 608724"/>
              <a:gd name="connsiteX89" fmla="*/ 145469 w 412808"/>
              <a:gd name="connsiteY89" fmla="*/ 488833 h 608724"/>
              <a:gd name="connsiteX90" fmla="*/ 135421 w 412808"/>
              <a:gd name="connsiteY90" fmla="*/ 478800 h 608724"/>
              <a:gd name="connsiteX91" fmla="*/ 100667 w 412808"/>
              <a:gd name="connsiteY91" fmla="*/ 388043 h 608724"/>
              <a:gd name="connsiteX92" fmla="*/ 90434 w 412808"/>
              <a:gd name="connsiteY92" fmla="*/ 381231 h 608724"/>
              <a:gd name="connsiteX93" fmla="*/ 87577 w 412808"/>
              <a:gd name="connsiteY93" fmla="*/ 379482 h 608724"/>
              <a:gd name="connsiteX94" fmla="*/ 0 w 412808"/>
              <a:gd name="connsiteY94" fmla="*/ 209474 h 608724"/>
              <a:gd name="connsiteX95" fmla="*/ 200135 w 412808"/>
              <a:gd name="connsiteY95" fmla="*/ 437 h 608724"/>
              <a:gd name="connsiteX96" fmla="*/ 205574 w 412808"/>
              <a:gd name="connsiteY96" fmla="*/ 69 h 608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412808" h="608724">
                <a:moveTo>
                  <a:pt x="183169" y="577164"/>
                </a:moveTo>
                <a:lnTo>
                  <a:pt x="183169" y="588757"/>
                </a:lnTo>
                <a:lnTo>
                  <a:pt x="229639" y="588757"/>
                </a:lnTo>
                <a:lnTo>
                  <a:pt x="229639" y="577164"/>
                </a:lnTo>
                <a:close/>
                <a:moveTo>
                  <a:pt x="155141" y="545512"/>
                </a:moveTo>
                <a:lnTo>
                  <a:pt x="155141" y="557197"/>
                </a:lnTo>
                <a:lnTo>
                  <a:pt x="173120" y="557197"/>
                </a:lnTo>
                <a:lnTo>
                  <a:pt x="239688" y="557197"/>
                </a:lnTo>
                <a:lnTo>
                  <a:pt x="257667" y="557197"/>
                </a:lnTo>
                <a:lnTo>
                  <a:pt x="257667" y="545512"/>
                </a:lnTo>
                <a:close/>
                <a:moveTo>
                  <a:pt x="155141" y="513952"/>
                </a:moveTo>
                <a:lnTo>
                  <a:pt x="155141" y="525637"/>
                </a:lnTo>
                <a:lnTo>
                  <a:pt x="257667" y="525637"/>
                </a:lnTo>
                <a:lnTo>
                  <a:pt x="257667" y="513952"/>
                </a:lnTo>
                <a:close/>
                <a:moveTo>
                  <a:pt x="145183" y="493985"/>
                </a:moveTo>
                <a:lnTo>
                  <a:pt x="267717" y="493985"/>
                </a:lnTo>
                <a:cubicBezTo>
                  <a:pt x="273157" y="493985"/>
                  <a:pt x="277675" y="498494"/>
                  <a:pt x="277675" y="504014"/>
                </a:cubicBezTo>
                <a:lnTo>
                  <a:pt x="277675" y="535574"/>
                </a:lnTo>
                <a:lnTo>
                  <a:pt x="277675" y="567135"/>
                </a:lnTo>
                <a:cubicBezTo>
                  <a:pt x="277675" y="572655"/>
                  <a:pt x="273157" y="577164"/>
                  <a:pt x="267717" y="577164"/>
                </a:cubicBezTo>
                <a:lnTo>
                  <a:pt x="249646" y="577164"/>
                </a:lnTo>
                <a:lnTo>
                  <a:pt x="249646" y="598695"/>
                </a:lnTo>
                <a:cubicBezTo>
                  <a:pt x="249646" y="604215"/>
                  <a:pt x="245220" y="608724"/>
                  <a:pt x="239688" y="608724"/>
                </a:cubicBezTo>
                <a:lnTo>
                  <a:pt x="173120" y="608724"/>
                </a:lnTo>
                <a:cubicBezTo>
                  <a:pt x="167680" y="608724"/>
                  <a:pt x="163162" y="604215"/>
                  <a:pt x="163162" y="598695"/>
                </a:cubicBezTo>
                <a:lnTo>
                  <a:pt x="163162" y="577164"/>
                </a:lnTo>
                <a:lnTo>
                  <a:pt x="145183" y="577164"/>
                </a:lnTo>
                <a:cubicBezTo>
                  <a:pt x="139651" y="577164"/>
                  <a:pt x="135133" y="572655"/>
                  <a:pt x="135133" y="567135"/>
                </a:cubicBezTo>
                <a:lnTo>
                  <a:pt x="135133" y="535574"/>
                </a:lnTo>
                <a:lnTo>
                  <a:pt x="135133" y="504014"/>
                </a:lnTo>
                <a:cubicBezTo>
                  <a:pt x="135133" y="498494"/>
                  <a:pt x="139651" y="493985"/>
                  <a:pt x="145183" y="493985"/>
                </a:cubicBezTo>
                <a:close/>
                <a:moveTo>
                  <a:pt x="172295" y="254300"/>
                </a:moveTo>
                <a:cubicBezTo>
                  <a:pt x="164183" y="264241"/>
                  <a:pt x="151922" y="270776"/>
                  <a:pt x="138187" y="270776"/>
                </a:cubicBezTo>
                <a:cubicBezTo>
                  <a:pt x="137080" y="270776"/>
                  <a:pt x="136066" y="270776"/>
                  <a:pt x="135052" y="270684"/>
                </a:cubicBezTo>
                <a:cubicBezTo>
                  <a:pt x="154780" y="318456"/>
                  <a:pt x="180776" y="394670"/>
                  <a:pt x="182989" y="468859"/>
                </a:cubicBezTo>
                <a:lnTo>
                  <a:pt x="229911" y="468859"/>
                </a:lnTo>
                <a:cubicBezTo>
                  <a:pt x="232032" y="394946"/>
                  <a:pt x="257844" y="319376"/>
                  <a:pt x="277571" y="271973"/>
                </a:cubicBezTo>
                <a:cubicBezTo>
                  <a:pt x="276650" y="271973"/>
                  <a:pt x="275636" y="272065"/>
                  <a:pt x="274714" y="272065"/>
                </a:cubicBezTo>
                <a:cubicBezTo>
                  <a:pt x="260517" y="272065"/>
                  <a:pt x="248072" y="265253"/>
                  <a:pt x="240052" y="254944"/>
                </a:cubicBezTo>
                <a:cubicBezTo>
                  <a:pt x="231939" y="264517"/>
                  <a:pt x="219955" y="270776"/>
                  <a:pt x="206404" y="270776"/>
                </a:cubicBezTo>
                <a:cubicBezTo>
                  <a:pt x="192576" y="270776"/>
                  <a:pt x="180315" y="264241"/>
                  <a:pt x="172295" y="254300"/>
                </a:cubicBezTo>
                <a:close/>
                <a:moveTo>
                  <a:pt x="205021" y="20043"/>
                </a:moveTo>
                <a:cubicBezTo>
                  <a:pt x="204468" y="20135"/>
                  <a:pt x="203915" y="20227"/>
                  <a:pt x="203362" y="20227"/>
                </a:cubicBezTo>
                <a:cubicBezTo>
                  <a:pt x="100483" y="23725"/>
                  <a:pt x="20004" y="106842"/>
                  <a:pt x="20004" y="209474"/>
                </a:cubicBezTo>
                <a:cubicBezTo>
                  <a:pt x="20004" y="273630"/>
                  <a:pt x="49965" y="332263"/>
                  <a:pt x="98178" y="362546"/>
                </a:cubicBezTo>
                <a:lnTo>
                  <a:pt x="100943" y="364295"/>
                </a:lnTo>
                <a:cubicBezTo>
                  <a:pt x="104907" y="366688"/>
                  <a:pt x="108964" y="369265"/>
                  <a:pt x="112928" y="372303"/>
                </a:cubicBezTo>
                <a:cubicBezTo>
                  <a:pt x="136804" y="390896"/>
                  <a:pt x="152383" y="434526"/>
                  <a:pt x="155057" y="468859"/>
                </a:cubicBezTo>
                <a:lnTo>
                  <a:pt x="162892" y="468859"/>
                </a:lnTo>
                <a:cubicBezTo>
                  <a:pt x="160311" y="387767"/>
                  <a:pt x="127216" y="301980"/>
                  <a:pt x="108226" y="259086"/>
                </a:cubicBezTo>
                <a:cubicBezTo>
                  <a:pt x="99468" y="251078"/>
                  <a:pt x="94030" y="239481"/>
                  <a:pt x="94030" y="226686"/>
                </a:cubicBezTo>
                <a:cubicBezTo>
                  <a:pt x="94030" y="222084"/>
                  <a:pt x="97164" y="218126"/>
                  <a:pt x="101589" y="217021"/>
                </a:cubicBezTo>
                <a:cubicBezTo>
                  <a:pt x="106106" y="215917"/>
                  <a:pt x="110715" y="218034"/>
                  <a:pt x="112835" y="222084"/>
                </a:cubicBezTo>
                <a:cubicBezTo>
                  <a:pt x="113573" y="223465"/>
                  <a:pt x="118182" y="232301"/>
                  <a:pt x="124727" y="246752"/>
                </a:cubicBezTo>
                <a:cubicBezTo>
                  <a:pt x="128507" y="249329"/>
                  <a:pt x="133116" y="250802"/>
                  <a:pt x="138094" y="250802"/>
                </a:cubicBezTo>
                <a:cubicBezTo>
                  <a:pt x="151461" y="250802"/>
                  <a:pt x="162247" y="240033"/>
                  <a:pt x="162247" y="226686"/>
                </a:cubicBezTo>
                <a:cubicBezTo>
                  <a:pt x="162247" y="221163"/>
                  <a:pt x="166764" y="216745"/>
                  <a:pt x="172295" y="216745"/>
                </a:cubicBezTo>
                <a:cubicBezTo>
                  <a:pt x="177734" y="216745"/>
                  <a:pt x="182251" y="221163"/>
                  <a:pt x="182251" y="226686"/>
                </a:cubicBezTo>
                <a:cubicBezTo>
                  <a:pt x="182251" y="240033"/>
                  <a:pt x="193129" y="250802"/>
                  <a:pt x="206404" y="250802"/>
                </a:cubicBezTo>
                <a:cubicBezTo>
                  <a:pt x="219679" y="250802"/>
                  <a:pt x="230557" y="240033"/>
                  <a:pt x="230557" y="226686"/>
                </a:cubicBezTo>
                <a:cubicBezTo>
                  <a:pt x="230557" y="221163"/>
                  <a:pt x="234982" y="216745"/>
                  <a:pt x="240513" y="216745"/>
                </a:cubicBezTo>
                <a:cubicBezTo>
                  <a:pt x="246044" y="216745"/>
                  <a:pt x="250561" y="221163"/>
                  <a:pt x="250561" y="226686"/>
                </a:cubicBezTo>
                <a:cubicBezTo>
                  <a:pt x="250561" y="226962"/>
                  <a:pt x="250469" y="227238"/>
                  <a:pt x="250469" y="227515"/>
                </a:cubicBezTo>
                <a:cubicBezTo>
                  <a:pt x="250469" y="227699"/>
                  <a:pt x="250561" y="227791"/>
                  <a:pt x="250561" y="227975"/>
                </a:cubicBezTo>
                <a:cubicBezTo>
                  <a:pt x="250561" y="241229"/>
                  <a:pt x="261347" y="252091"/>
                  <a:pt x="274621" y="252091"/>
                </a:cubicBezTo>
                <a:cubicBezTo>
                  <a:pt x="279600" y="252091"/>
                  <a:pt x="284117" y="250618"/>
                  <a:pt x="287988" y="248133"/>
                </a:cubicBezTo>
                <a:cubicBezTo>
                  <a:pt x="294534" y="233590"/>
                  <a:pt x="299235" y="224661"/>
                  <a:pt x="299973" y="223280"/>
                </a:cubicBezTo>
                <a:cubicBezTo>
                  <a:pt x="302093" y="219230"/>
                  <a:pt x="306702" y="217113"/>
                  <a:pt x="311219" y="218310"/>
                </a:cubicBezTo>
                <a:cubicBezTo>
                  <a:pt x="315644" y="219415"/>
                  <a:pt x="318779" y="223373"/>
                  <a:pt x="318779" y="227975"/>
                </a:cubicBezTo>
                <a:cubicBezTo>
                  <a:pt x="318779" y="240861"/>
                  <a:pt x="313247" y="252459"/>
                  <a:pt x="304397" y="260559"/>
                </a:cubicBezTo>
                <a:cubicBezTo>
                  <a:pt x="285407" y="303176"/>
                  <a:pt x="252497" y="388135"/>
                  <a:pt x="249916" y="468859"/>
                </a:cubicBezTo>
                <a:lnTo>
                  <a:pt x="257751" y="468859"/>
                </a:lnTo>
                <a:cubicBezTo>
                  <a:pt x="260425" y="434526"/>
                  <a:pt x="276004" y="390896"/>
                  <a:pt x="299880" y="372303"/>
                </a:cubicBezTo>
                <a:cubicBezTo>
                  <a:pt x="303752" y="369265"/>
                  <a:pt x="307901" y="366688"/>
                  <a:pt x="311865" y="364203"/>
                </a:cubicBezTo>
                <a:lnTo>
                  <a:pt x="314630" y="362546"/>
                </a:lnTo>
                <a:cubicBezTo>
                  <a:pt x="362843" y="332355"/>
                  <a:pt x="392804" y="273630"/>
                  <a:pt x="392804" y="209474"/>
                </a:cubicBezTo>
                <a:cubicBezTo>
                  <a:pt x="392804" y="106842"/>
                  <a:pt x="312325" y="23725"/>
                  <a:pt x="209446" y="20227"/>
                </a:cubicBezTo>
                <a:cubicBezTo>
                  <a:pt x="208893" y="20227"/>
                  <a:pt x="208248" y="20135"/>
                  <a:pt x="207695" y="20043"/>
                </a:cubicBezTo>
                <a:cubicBezTo>
                  <a:pt x="206773" y="20135"/>
                  <a:pt x="205759" y="20043"/>
                  <a:pt x="205021" y="20043"/>
                </a:cubicBezTo>
                <a:close/>
                <a:moveTo>
                  <a:pt x="205574" y="69"/>
                </a:moveTo>
                <a:lnTo>
                  <a:pt x="206588" y="161"/>
                </a:lnTo>
                <a:lnTo>
                  <a:pt x="207234" y="69"/>
                </a:lnTo>
                <a:cubicBezTo>
                  <a:pt x="209170" y="-23"/>
                  <a:pt x="211105" y="-115"/>
                  <a:pt x="212857" y="437"/>
                </a:cubicBezTo>
                <a:cubicBezTo>
                  <a:pt x="325139" y="5592"/>
                  <a:pt x="412808" y="96901"/>
                  <a:pt x="412808" y="209474"/>
                </a:cubicBezTo>
                <a:cubicBezTo>
                  <a:pt x="412808" y="280441"/>
                  <a:pt x="379252" y="345610"/>
                  <a:pt x="325231" y="379482"/>
                </a:cubicBezTo>
                <a:lnTo>
                  <a:pt x="322374" y="381231"/>
                </a:lnTo>
                <a:cubicBezTo>
                  <a:pt x="318686" y="383532"/>
                  <a:pt x="315183" y="385649"/>
                  <a:pt x="312141" y="388043"/>
                </a:cubicBezTo>
                <a:cubicBezTo>
                  <a:pt x="291676" y="404059"/>
                  <a:pt x="277387" y="448701"/>
                  <a:pt x="277387" y="478800"/>
                </a:cubicBezTo>
                <a:cubicBezTo>
                  <a:pt x="277387" y="484323"/>
                  <a:pt x="272870" y="488833"/>
                  <a:pt x="267339" y="488833"/>
                </a:cubicBezTo>
                <a:lnTo>
                  <a:pt x="145469" y="488833"/>
                </a:lnTo>
                <a:cubicBezTo>
                  <a:pt x="139938" y="488833"/>
                  <a:pt x="135421" y="484323"/>
                  <a:pt x="135421" y="478800"/>
                </a:cubicBezTo>
                <a:cubicBezTo>
                  <a:pt x="135421" y="448701"/>
                  <a:pt x="121132" y="404059"/>
                  <a:pt x="100667" y="388043"/>
                </a:cubicBezTo>
                <a:cubicBezTo>
                  <a:pt x="97625" y="385649"/>
                  <a:pt x="94122" y="383532"/>
                  <a:pt x="90434" y="381231"/>
                </a:cubicBezTo>
                <a:lnTo>
                  <a:pt x="87577" y="379482"/>
                </a:lnTo>
                <a:cubicBezTo>
                  <a:pt x="33556" y="345517"/>
                  <a:pt x="0" y="280441"/>
                  <a:pt x="0" y="209474"/>
                </a:cubicBezTo>
                <a:cubicBezTo>
                  <a:pt x="0" y="96901"/>
                  <a:pt x="87669" y="5500"/>
                  <a:pt x="200135" y="437"/>
                </a:cubicBezTo>
                <a:cubicBezTo>
                  <a:pt x="201795" y="-115"/>
                  <a:pt x="203731" y="-23"/>
                  <a:pt x="205574" y="69"/>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矩形 13">
            <a:extLst>
              <a:ext uri="{FF2B5EF4-FFF2-40B4-BE49-F238E27FC236}">
                <a16:creationId xmlns:a16="http://schemas.microsoft.com/office/drawing/2014/main" id="{B57DFA18-DED6-1AE0-866D-643901F36D42}"/>
              </a:ext>
            </a:extLst>
          </p:cNvPr>
          <p:cNvSpPr/>
          <p:nvPr/>
        </p:nvSpPr>
        <p:spPr>
          <a:xfrm>
            <a:off x="5156479" y="2185628"/>
            <a:ext cx="1879041" cy="584775"/>
          </a:xfrm>
          <a:prstGeom prst="rect">
            <a:avLst/>
          </a:prstGeom>
        </p:spPr>
        <p:txBody>
          <a:bodyPr wrap="none">
            <a:spAutoFit/>
          </a:bodyPr>
          <a:lstStyle/>
          <a:p>
            <a:pPr algn="ctr"/>
            <a:r>
              <a:rPr kumimoji="0" lang="zh-CN" altLang="en-US" sz="32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迟迟   </a:t>
            </a:r>
            <a:r>
              <a:rPr kumimoji="0" lang="zh-CN" altLang="en-US" sz="20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作品</a:t>
            </a:r>
            <a:endParaRPr lang="zh-CN" altLang="en-US" sz="2800" dirty="0">
              <a:solidFill>
                <a:schemeClr val="tx1">
                  <a:lumMod val="95000"/>
                  <a:lumOff val="5000"/>
                </a:schemeClr>
              </a:solidFill>
            </a:endParaRPr>
          </a:p>
        </p:txBody>
      </p:sp>
      <p:pic>
        <p:nvPicPr>
          <p:cNvPr id="15" name="图形 14">
            <a:hlinkClick r:id="rId3"/>
            <a:extLst>
              <a:ext uri="{FF2B5EF4-FFF2-40B4-BE49-F238E27FC236}">
                <a16:creationId xmlns:a16="http://schemas.microsoft.com/office/drawing/2014/main" id="{73F3FE8E-93E6-DF6F-7FA5-51855A11C6D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79278" y="1134383"/>
            <a:ext cx="3245051" cy="743141"/>
          </a:xfrm>
          <a:prstGeom prst="rect">
            <a:avLst/>
          </a:prstGeom>
        </p:spPr>
      </p:pic>
      <p:sp>
        <p:nvSpPr>
          <p:cNvPr id="16" name="十字形 15">
            <a:extLst>
              <a:ext uri="{FF2B5EF4-FFF2-40B4-BE49-F238E27FC236}">
                <a16:creationId xmlns:a16="http://schemas.microsoft.com/office/drawing/2014/main" id="{D060C247-8A8E-5BCE-E562-EA5CF8E341DA}"/>
              </a:ext>
            </a:extLst>
          </p:cNvPr>
          <p:cNvSpPr/>
          <p:nvPr/>
        </p:nvSpPr>
        <p:spPr>
          <a:xfrm rot="2700000">
            <a:off x="5942904" y="1405903"/>
            <a:ext cx="297867" cy="297867"/>
          </a:xfrm>
          <a:prstGeom prst="plus">
            <a:avLst>
              <a:gd name="adj" fmla="val 37730"/>
            </a:avLst>
          </a:prstGeom>
          <a:no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hlinkClick r:id="rId6"/>
            <a:extLst>
              <a:ext uri="{FF2B5EF4-FFF2-40B4-BE49-F238E27FC236}">
                <a16:creationId xmlns:a16="http://schemas.microsoft.com/office/drawing/2014/main" id="{3BEC235F-6930-4196-B4D1-8F38F8C3508E}"/>
              </a:ext>
            </a:extLst>
          </p:cNvPr>
          <p:cNvPicPr>
            <a:picLocks noChangeAspect="1"/>
          </p:cNvPicPr>
          <p:nvPr/>
        </p:nvPicPr>
        <p:blipFill>
          <a:blip r:embed="rId7"/>
          <a:stretch>
            <a:fillRect/>
          </a:stretch>
        </p:blipFill>
        <p:spPr>
          <a:xfrm>
            <a:off x="2249437" y="373807"/>
            <a:ext cx="3354960" cy="1503717"/>
          </a:xfrm>
          <a:prstGeom prst="rect">
            <a:avLst/>
          </a:prstGeom>
        </p:spPr>
      </p:pic>
      <p:sp>
        <p:nvSpPr>
          <p:cNvPr id="18" name="文本框 17">
            <a:extLst>
              <a:ext uri="{FF2B5EF4-FFF2-40B4-BE49-F238E27FC236}">
                <a16:creationId xmlns:a16="http://schemas.microsoft.com/office/drawing/2014/main" id="{A978FF72-15DE-49E8-464A-88CD1BF3D1C5}"/>
              </a:ext>
            </a:extLst>
          </p:cNvPr>
          <p:cNvSpPr txBox="1"/>
          <p:nvPr/>
        </p:nvSpPr>
        <p:spPr>
          <a:xfrm>
            <a:off x="4626428" y="874479"/>
            <a:ext cx="1062646" cy="338554"/>
          </a:xfrm>
          <a:prstGeom prst="rect">
            <a:avLst/>
          </a:prstGeom>
          <a:noFill/>
        </p:spPr>
        <p:txBody>
          <a:bodyPr wrap="square" rtlCol="0">
            <a:spAutoFit/>
          </a:bodyPr>
          <a:lstStyle/>
          <a:p>
            <a:pPr algn="dist"/>
            <a:r>
              <a:rPr lang="en-US" altLang="zh-CN"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5</a:t>
            </a:r>
            <a:r>
              <a:rPr lang="zh-CN" altLang="en-US"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期学员</a:t>
            </a:r>
          </a:p>
        </p:txBody>
      </p:sp>
      <p:sp>
        <p:nvSpPr>
          <p:cNvPr id="19" name="文本框 18">
            <a:extLst>
              <a:ext uri="{FF2B5EF4-FFF2-40B4-BE49-F238E27FC236}">
                <a16:creationId xmlns:a16="http://schemas.microsoft.com/office/drawing/2014/main" id="{29E5A348-0C27-0118-830B-8907C3B450E1}"/>
              </a:ext>
            </a:extLst>
          </p:cNvPr>
          <p:cNvSpPr txBox="1"/>
          <p:nvPr/>
        </p:nvSpPr>
        <p:spPr>
          <a:xfrm>
            <a:off x="4026564" y="3146705"/>
            <a:ext cx="6096381" cy="830997"/>
          </a:xfrm>
          <a:prstGeom prst="rect">
            <a:avLst/>
          </a:prstGeom>
          <a:noFill/>
        </p:spPr>
        <p:txBody>
          <a:bodyPr wrap="square" rtlCol="0">
            <a:spAutoFit/>
          </a:bodyPr>
          <a:lstStyle/>
          <a:p>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仅供学习参考之用！</a:t>
            </a:r>
            <a:endParaRPr lang="en-US" altLang="zh-CN"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a:p>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未经许可禁止在</a:t>
            </a:r>
            <a:r>
              <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PC/M/App</a:t>
            </a:r>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平台</a:t>
            </a:r>
            <a:r>
              <a:rPr lang="zh-CN" altLang="en-US" sz="2400" b="1" dirty="0">
                <a:solidFill>
                  <a:srgbClr val="FF0000"/>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转载、传播、贩卖</a:t>
            </a:r>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a:t>
            </a:r>
            <a:endPar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p:txBody>
      </p:sp>
    </p:spTree>
    <p:extLst>
      <p:ext uri="{BB962C8B-B14F-4D97-AF65-F5344CB8AC3E}">
        <p14:creationId xmlns:p14="http://schemas.microsoft.com/office/powerpoint/2010/main" val="34997975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M 1">
            <a:extLst>
              <a:ext uri="{FF2B5EF4-FFF2-40B4-BE49-F238E27FC236}">
                <a16:creationId xmlns:a16="http://schemas.microsoft.com/office/drawing/2014/main" id="{D404D1DE-3229-9FFB-95FE-CBDB6D147FD6}"/>
              </a:ext>
            </a:extLst>
          </p:cNvPr>
          <p:cNvGrpSpPr/>
          <p:nvPr/>
        </p:nvGrpSpPr>
        <p:grpSpPr>
          <a:xfrm>
            <a:off x="1573714" y="1825166"/>
            <a:ext cx="432000" cy="903922"/>
            <a:chOff x="9987924" y="2431866"/>
            <a:chExt cx="432000" cy="903922"/>
          </a:xfrm>
        </p:grpSpPr>
        <p:cxnSp>
          <p:nvCxnSpPr>
            <p:cNvPr id="3" name="直接连接符 2">
              <a:extLst>
                <a:ext uri="{FF2B5EF4-FFF2-40B4-BE49-F238E27FC236}">
                  <a16:creationId xmlns:a16="http://schemas.microsoft.com/office/drawing/2014/main" id="{1E493210-00BE-0A72-568B-14F4BC51C0BD}"/>
                </a:ext>
              </a:extLst>
            </p:cNvPr>
            <p:cNvCxnSpPr/>
            <p:nvPr/>
          </p:nvCxnSpPr>
          <p:spPr>
            <a:xfrm flipH="1">
              <a:off x="9988083" y="2431866"/>
              <a:ext cx="3546" cy="720000"/>
            </a:xfrm>
            <a:prstGeom prst="line">
              <a:avLst/>
            </a:prstGeom>
            <a:ln w="1270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4" name="弧形 3">
              <a:extLst>
                <a:ext uri="{FF2B5EF4-FFF2-40B4-BE49-F238E27FC236}">
                  <a16:creationId xmlns:a16="http://schemas.microsoft.com/office/drawing/2014/main" id="{529F76FD-2002-E161-AC62-2A48AE637E5D}"/>
                </a:ext>
              </a:extLst>
            </p:cNvPr>
            <p:cNvSpPr/>
            <p:nvPr/>
          </p:nvSpPr>
          <p:spPr>
            <a:xfrm>
              <a:off x="9987924" y="2903788"/>
              <a:ext cx="432000" cy="432000"/>
            </a:xfrm>
            <a:prstGeom prst="arc">
              <a:avLst>
                <a:gd name="adj1" fmla="val 5400000"/>
                <a:gd name="adj2" fmla="val 10931993"/>
              </a:avLst>
            </a:prstGeom>
            <a:ln w="1270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grpSp>
      <p:grpSp>
        <p:nvGrpSpPr>
          <p:cNvPr id="5" name="M 2">
            <a:extLst>
              <a:ext uri="{FF2B5EF4-FFF2-40B4-BE49-F238E27FC236}">
                <a16:creationId xmlns:a16="http://schemas.microsoft.com/office/drawing/2014/main" id="{00948423-07C1-0B32-7774-0CC815CF3E1C}"/>
              </a:ext>
            </a:extLst>
          </p:cNvPr>
          <p:cNvGrpSpPr/>
          <p:nvPr/>
        </p:nvGrpSpPr>
        <p:grpSpPr>
          <a:xfrm>
            <a:off x="1731658" y="2729088"/>
            <a:ext cx="749130" cy="432875"/>
            <a:chOff x="1499431" y="2627489"/>
            <a:chExt cx="749130" cy="432875"/>
          </a:xfrm>
        </p:grpSpPr>
        <p:cxnSp>
          <p:nvCxnSpPr>
            <p:cNvPr id="6" name="直接连接符 5">
              <a:extLst>
                <a:ext uri="{FF2B5EF4-FFF2-40B4-BE49-F238E27FC236}">
                  <a16:creationId xmlns:a16="http://schemas.microsoft.com/office/drawing/2014/main" id="{A3B33998-9153-BF18-772B-FEA891E082A8}"/>
                </a:ext>
              </a:extLst>
            </p:cNvPr>
            <p:cNvCxnSpPr/>
            <p:nvPr/>
          </p:nvCxnSpPr>
          <p:spPr>
            <a:xfrm>
              <a:off x="1499431" y="2627489"/>
              <a:ext cx="540000" cy="0"/>
            </a:xfrm>
            <a:prstGeom prst="line">
              <a:avLst/>
            </a:prstGeom>
            <a:ln w="1270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7" name="弧形 6">
              <a:extLst>
                <a:ext uri="{FF2B5EF4-FFF2-40B4-BE49-F238E27FC236}">
                  <a16:creationId xmlns:a16="http://schemas.microsoft.com/office/drawing/2014/main" id="{694F3523-3EDD-F875-85F1-D2A84588611B}"/>
                </a:ext>
              </a:extLst>
            </p:cNvPr>
            <p:cNvSpPr/>
            <p:nvPr/>
          </p:nvSpPr>
          <p:spPr>
            <a:xfrm>
              <a:off x="1816561" y="2628364"/>
              <a:ext cx="432000" cy="432000"/>
            </a:xfrm>
            <a:prstGeom prst="arc">
              <a:avLst>
                <a:gd name="adj1" fmla="val 16200000"/>
                <a:gd name="adj2" fmla="val 21443008"/>
              </a:avLst>
            </a:prstGeom>
            <a:ln w="1270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grpSp>
      <p:cxnSp>
        <p:nvCxnSpPr>
          <p:cNvPr id="8" name="M 2-1">
            <a:extLst>
              <a:ext uri="{FF2B5EF4-FFF2-40B4-BE49-F238E27FC236}">
                <a16:creationId xmlns:a16="http://schemas.microsoft.com/office/drawing/2014/main" id="{2B19D976-07A7-1EB7-1108-FC76B077AA20}"/>
              </a:ext>
            </a:extLst>
          </p:cNvPr>
          <p:cNvCxnSpPr/>
          <p:nvPr/>
        </p:nvCxnSpPr>
        <p:spPr>
          <a:xfrm>
            <a:off x="2480563" y="2931339"/>
            <a:ext cx="0" cy="2124000"/>
          </a:xfrm>
          <a:prstGeom prst="line">
            <a:avLst/>
          </a:prstGeom>
          <a:ln w="1270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nvGrpSpPr>
          <p:cNvPr id="9" name="M 3">
            <a:extLst>
              <a:ext uri="{FF2B5EF4-FFF2-40B4-BE49-F238E27FC236}">
                <a16:creationId xmlns:a16="http://schemas.microsoft.com/office/drawing/2014/main" id="{DCAB994C-CEFA-270E-7C29-F1E8D8A7E3C8}"/>
              </a:ext>
            </a:extLst>
          </p:cNvPr>
          <p:cNvGrpSpPr/>
          <p:nvPr/>
        </p:nvGrpSpPr>
        <p:grpSpPr>
          <a:xfrm>
            <a:off x="2481377" y="5051077"/>
            <a:ext cx="432884" cy="1215422"/>
            <a:chOff x="2471376" y="5051077"/>
            <a:chExt cx="432884" cy="1215422"/>
          </a:xfrm>
        </p:grpSpPr>
        <p:cxnSp>
          <p:nvCxnSpPr>
            <p:cNvPr id="10" name="直接连接符 9">
              <a:extLst>
                <a:ext uri="{FF2B5EF4-FFF2-40B4-BE49-F238E27FC236}">
                  <a16:creationId xmlns:a16="http://schemas.microsoft.com/office/drawing/2014/main" id="{0DC8A2AC-F29E-3CED-7B62-DEF91FBED6D8}"/>
                </a:ext>
              </a:extLst>
            </p:cNvPr>
            <p:cNvCxnSpPr/>
            <p:nvPr/>
          </p:nvCxnSpPr>
          <p:spPr>
            <a:xfrm>
              <a:off x="2471376" y="5051077"/>
              <a:ext cx="0" cy="1008000"/>
            </a:xfrm>
            <a:prstGeom prst="line">
              <a:avLst/>
            </a:prstGeom>
            <a:ln w="1270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1" name="弧形 10">
              <a:extLst>
                <a:ext uri="{FF2B5EF4-FFF2-40B4-BE49-F238E27FC236}">
                  <a16:creationId xmlns:a16="http://schemas.microsoft.com/office/drawing/2014/main" id="{24F41E7C-0866-12AA-7503-B21B21B37FAC}"/>
                </a:ext>
              </a:extLst>
            </p:cNvPr>
            <p:cNvSpPr/>
            <p:nvPr/>
          </p:nvSpPr>
          <p:spPr>
            <a:xfrm>
              <a:off x="2472260" y="5834499"/>
              <a:ext cx="432000" cy="432000"/>
            </a:xfrm>
            <a:prstGeom prst="arc">
              <a:avLst>
                <a:gd name="adj1" fmla="val 5400000"/>
                <a:gd name="adj2" fmla="val 10931993"/>
              </a:avLst>
            </a:prstGeom>
            <a:ln w="1270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grpSp>
      <p:grpSp>
        <p:nvGrpSpPr>
          <p:cNvPr id="12" name="M 4">
            <a:extLst>
              <a:ext uri="{FF2B5EF4-FFF2-40B4-BE49-F238E27FC236}">
                <a16:creationId xmlns:a16="http://schemas.microsoft.com/office/drawing/2014/main" id="{75106228-94E9-56F8-1AA0-1B1880CA79FF}"/>
              </a:ext>
            </a:extLst>
          </p:cNvPr>
          <p:cNvGrpSpPr/>
          <p:nvPr/>
        </p:nvGrpSpPr>
        <p:grpSpPr>
          <a:xfrm>
            <a:off x="2687628" y="5834939"/>
            <a:ext cx="1725950" cy="433400"/>
            <a:chOff x="2458540" y="5718826"/>
            <a:chExt cx="1725950" cy="433400"/>
          </a:xfrm>
        </p:grpSpPr>
        <p:cxnSp>
          <p:nvCxnSpPr>
            <p:cNvPr id="13" name="直接连接符 12">
              <a:extLst>
                <a:ext uri="{FF2B5EF4-FFF2-40B4-BE49-F238E27FC236}">
                  <a16:creationId xmlns:a16="http://schemas.microsoft.com/office/drawing/2014/main" id="{19AB28EF-F2F5-8C96-F695-01456FEE073B}"/>
                </a:ext>
              </a:extLst>
            </p:cNvPr>
            <p:cNvCxnSpPr/>
            <p:nvPr/>
          </p:nvCxnSpPr>
          <p:spPr>
            <a:xfrm flipV="1">
              <a:off x="2458540" y="6152226"/>
              <a:ext cx="1512000" cy="0"/>
            </a:xfrm>
            <a:prstGeom prst="line">
              <a:avLst/>
            </a:prstGeom>
            <a:ln w="1270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4" name="弧形 13">
              <a:extLst>
                <a:ext uri="{FF2B5EF4-FFF2-40B4-BE49-F238E27FC236}">
                  <a16:creationId xmlns:a16="http://schemas.microsoft.com/office/drawing/2014/main" id="{D287EEE5-6C7E-DA9F-50FE-B50D7CACEDEA}"/>
                </a:ext>
              </a:extLst>
            </p:cNvPr>
            <p:cNvSpPr/>
            <p:nvPr/>
          </p:nvSpPr>
          <p:spPr>
            <a:xfrm>
              <a:off x="3752490" y="5718826"/>
              <a:ext cx="432000" cy="432000"/>
            </a:xfrm>
            <a:prstGeom prst="arc">
              <a:avLst>
                <a:gd name="adj1" fmla="val 21395341"/>
                <a:gd name="adj2" fmla="val 5683016"/>
              </a:avLst>
            </a:prstGeom>
            <a:ln w="1270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grpSp>
      <p:cxnSp>
        <p:nvCxnSpPr>
          <p:cNvPr id="15" name="M 5-2">
            <a:extLst>
              <a:ext uri="{FF2B5EF4-FFF2-40B4-BE49-F238E27FC236}">
                <a16:creationId xmlns:a16="http://schemas.microsoft.com/office/drawing/2014/main" id="{D0BA588D-C68B-72FB-649C-07C41BB7D4E3}"/>
              </a:ext>
            </a:extLst>
          </p:cNvPr>
          <p:cNvCxnSpPr/>
          <p:nvPr/>
        </p:nvCxnSpPr>
        <p:spPr>
          <a:xfrm>
            <a:off x="4413339" y="3050487"/>
            <a:ext cx="1146" cy="1908000"/>
          </a:xfrm>
          <a:prstGeom prst="line">
            <a:avLst/>
          </a:prstGeom>
          <a:ln w="1270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6" name="M 5-1">
            <a:extLst>
              <a:ext uri="{FF2B5EF4-FFF2-40B4-BE49-F238E27FC236}">
                <a16:creationId xmlns:a16="http://schemas.microsoft.com/office/drawing/2014/main" id="{C0615351-D174-1BAC-31AC-5FA520E79EB2}"/>
              </a:ext>
            </a:extLst>
          </p:cNvPr>
          <p:cNvCxnSpPr/>
          <p:nvPr/>
        </p:nvCxnSpPr>
        <p:spPr>
          <a:xfrm>
            <a:off x="4412773" y="4949449"/>
            <a:ext cx="1146" cy="1116000"/>
          </a:xfrm>
          <a:prstGeom prst="line">
            <a:avLst/>
          </a:prstGeom>
          <a:ln w="1270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nvGrpSpPr>
          <p:cNvPr id="17" name="M 5-3">
            <a:extLst>
              <a:ext uri="{FF2B5EF4-FFF2-40B4-BE49-F238E27FC236}">
                <a16:creationId xmlns:a16="http://schemas.microsoft.com/office/drawing/2014/main" id="{D8E66824-3BE5-B386-5902-C760D303734F}"/>
              </a:ext>
            </a:extLst>
          </p:cNvPr>
          <p:cNvGrpSpPr/>
          <p:nvPr/>
        </p:nvGrpSpPr>
        <p:grpSpPr>
          <a:xfrm>
            <a:off x="4413322" y="1742711"/>
            <a:ext cx="432000" cy="1339636"/>
            <a:chOff x="4413322" y="1742711"/>
            <a:chExt cx="432000" cy="1339636"/>
          </a:xfrm>
        </p:grpSpPr>
        <p:sp>
          <p:nvSpPr>
            <p:cNvPr id="18" name="弧形 17">
              <a:extLst>
                <a:ext uri="{FF2B5EF4-FFF2-40B4-BE49-F238E27FC236}">
                  <a16:creationId xmlns:a16="http://schemas.microsoft.com/office/drawing/2014/main" id="{B10B95B1-F23E-25A6-DB3D-B41487A38C13}"/>
                </a:ext>
              </a:extLst>
            </p:cNvPr>
            <p:cNvSpPr/>
            <p:nvPr/>
          </p:nvSpPr>
          <p:spPr>
            <a:xfrm>
              <a:off x="4413322" y="1742711"/>
              <a:ext cx="432000" cy="432000"/>
            </a:xfrm>
            <a:prstGeom prst="arc">
              <a:avLst>
                <a:gd name="adj1" fmla="val 10758832"/>
                <a:gd name="adj2" fmla="val 16377711"/>
              </a:avLst>
            </a:prstGeom>
            <a:ln w="1270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cxnSp>
          <p:nvCxnSpPr>
            <p:cNvPr id="19" name="直接连接符 18">
              <a:extLst>
                <a:ext uri="{FF2B5EF4-FFF2-40B4-BE49-F238E27FC236}">
                  <a16:creationId xmlns:a16="http://schemas.microsoft.com/office/drawing/2014/main" id="{8B37C842-DC72-CC9E-74E3-8DC670D096F3}"/>
                </a:ext>
              </a:extLst>
            </p:cNvPr>
            <p:cNvCxnSpPr/>
            <p:nvPr/>
          </p:nvCxnSpPr>
          <p:spPr>
            <a:xfrm>
              <a:off x="4413339" y="1930347"/>
              <a:ext cx="1146" cy="1152000"/>
            </a:xfrm>
            <a:prstGeom prst="line">
              <a:avLst/>
            </a:prstGeom>
            <a:ln w="1270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cxnSp>
        <p:nvCxnSpPr>
          <p:cNvPr id="20" name="M 6-1">
            <a:extLst>
              <a:ext uri="{FF2B5EF4-FFF2-40B4-BE49-F238E27FC236}">
                <a16:creationId xmlns:a16="http://schemas.microsoft.com/office/drawing/2014/main" id="{3105864A-9FA2-338B-7FB4-DC0BEB5C3A3F}"/>
              </a:ext>
            </a:extLst>
          </p:cNvPr>
          <p:cNvCxnSpPr/>
          <p:nvPr/>
        </p:nvCxnSpPr>
        <p:spPr>
          <a:xfrm>
            <a:off x="4621772" y="1743000"/>
            <a:ext cx="1512000" cy="0"/>
          </a:xfrm>
          <a:prstGeom prst="line">
            <a:avLst/>
          </a:prstGeom>
          <a:ln w="1270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1" name="M 6-2">
            <a:extLst>
              <a:ext uri="{FF2B5EF4-FFF2-40B4-BE49-F238E27FC236}">
                <a16:creationId xmlns:a16="http://schemas.microsoft.com/office/drawing/2014/main" id="{5F72E8A7-46A7-26EC-B6BB-088C4C65D774}"/>
              </a:ext>
            </a:extLst>
          </p:cNvPr>
          <p:cNvSpPr/>
          <p:nvPr/>
        </p:nvSpPr>
        <p:spPr>
          <a:xfrm>
            <a:off x="5911169" y="1743737"/>
            <a:ext cx="432000" cy="432000"/>
          </a:xfrm>
          <a:prstGeom prst="arc">
            <a:avLst/>
          </a:prstGeom>
          <a:ln w="1270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cxnSp>
        <p:nvCxnSpPr>
          <p:cNvPr id="22" name="M 7-1">
            <a:extLst>
              <a:ext uri="{FF2B5EF4-FFF2-40B4-BE49-F238E27FC236}">
                <a16:creationId xmlns:a16="http://schemas.microsoft.com/office/drawing/2014/main" id="{2A1AEA2F-0A4D-A0C0-08CC-78C5B3DCFA25}"/>
              </a:ext>
            </a:extLst>
          </p:cNvPr>
          <p:cNvCxnSpPr/>
          <p:nvPr/>
        </p:nvCxnSpPr>
        <p:spPr>
          <a:xfrm flipH="1">
            <a:off x="6340090" y="1944916"/>
            <a:ext cx="2287" cy="2628000"/>
          </a:xfrm>
          <a:prstGeom prst="line">
            <a:avLst/>
          </a:prstGeom>
          <a:ln w="1270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3" name="M 7-2">
            <a:extLst>
              <a:ext uri="{FF2B5EF4-FFF2-40B4-BE49-F238E27FC236}">
                <a16:creationId xmlns:a16="http://schemas.microsoft.com/office/drawing/2014/main" id="{0058BE9A-8B00-CBA9-B89C-656468C2C4B9}"/>
              </a:ext>
            </a:extLst>
          </p:cNvPr>
          <p:cNvSpPr/>
          <p:nvPr/>
        </p:nvSpPr>
        <p:spPr>
          <a:xfrm>
            <a:off x="6341292" y="4339547"/>
            <a:ext cx="432000" cy="432000"/>
          </a:xfrm>
          <a:prstGeom prst="arc">
            <a:avLst>
              <a:gd name="adj1" fmla="val 5400000"/>
              <a:gd name="adj2" fmla="val 10771380"/>
            </a:avLst>
          </a:prstGeom>
          <a:ln w="1270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grpSp>
        <p:nvGrpSpPr>
          <p:cNvPr id="24" name="M 8">
            <a:extLst>
              <a:ext uri="{FF2B5EF4-FFF2-40B4-BE49-F238E27FC236}">
                <a16:creationId xmlns:a16="http://schemas.microsoft.com/office/drawing/2014/main" id="{1536156C-112F-E69B-7DA2-5B69E15C1AE7}"/>
              </a:ext>
            </a:extLst>
          </p:cNvPr>
          <p:cNvGrpSpPr/>
          <p:nvPr/>
        </p:nvGrpSpPr>
        <p:grpSpPr>
          <a:xfrm>
            <a:off x="6543556" y="4340114"/>
            <a:ext cx="1707659" cy="432000"/>
            <a:chOff x="6311329" y="4235611"/>
            <a:chExt cx="1707659" cy="432000"/>
          </a:xfrm>
        </p:grpSpPr>
        <p:cxnSp>
          <p:nvCxnSpPr>
            <p:cNvPr id="25" name="直接连接符 24">
              <a:extLst>
                <a:ext uri="{FF2B5EF4-FFF2-40B4-BE49-F238E27FC236}">
                  <a16:creationId xmlns:a16="http://schemas.microsoft.com/office/drawing/2014/main" id="{5A2C5978-A168-5D53-CF5A-772789B92B0D}"/>
                </a:ext>
              </a:extLst>
            </p:cNvPr>
            <p:cNvCxnSpPr>
              <a:endCxn id="26" idx="2"/>
            </p:cNvCxnSpPr>
            <p:nvPr/>
          </p:nvCxnSpPr>
          <p:spPr>
            <a:xfrm>
              <a:off x="6311329" y="4667254"/>
              <a:ext cx="1512000" cy="266"/>
            </a:xfrm>
            <a:prstGeom prst="line">
              <a:avLst/>
            </a:prstGeom>
            <a:ln w="1270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6" name="弧形 25">
              <a:extLst>
                <a:ext uri="{FF2B5EF4-FFF2-40B4-BE49-F238E27FC236}">
                  <a16:creationId xmlns:a16="http://schemas.microsoft.com/office/drawing/2014/main" id="{3C9D413C-AB20-96BD-D5A5-E7D89FE1C59F}"/>
                </a:ext>
              </a:extLst>
            </p:cNvPr>
            <p:cNvSpPr/>
            <p:nvPr/>
          </p:nvSpPr>
          <p:spPr>
            <a:xfrm>
              <a:off x="7586988" y="4235611"/>
              <a:ext cx="432000" cy="432000"/>
            </a:xfrm>
            <a:prstGeom prst="arc">
              <a:avLst>
                <a:gd name="adj1" fmla="val 21548660"/>
                <a:gd name="adj2" fmla="val 5300115"/>
              </a:avLst>
            </a:prstGeom>
            <a:ln w="1270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grpSp>
      <p:cxnSp>
        <p:nvCxnSpPr>
          <p:cNvPr id="27" name="M 9-1">
            <a:extLst>
              <a:ext uri="{FF2B5EF4-FFF2-40B4-BE49-F238E27FC236}">
                <a16:creationId xmlns:a16="http://schemas.microsoft.com/office/drawing/2014/main" id="{752E530D-B759-6E37-D03F-69826354171F}"/>
              </a:ext>
            </a:extLst>
          </p:cNvPr>
          <p:cNvCxnSpPr/>
          <p:nvPr/>
        </p:nvCxnSpPr>
        <p:spPr>
          <a:xfrm flipH="1">
            <a:off x="8251191" y="935036"/>
            <a:ext cx="0" cy="3636000"/>
          </a:xfrm>
          <a:prstGeom prst="line">
            <a:avLst/>
          </a:prstGeom>
          <a:ln w="1270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8" name="M 9-2">
            <a:extLst>
              <a:ext uri="{FF2B5EF4-FFF2-40B4-BE49-F238E27FC236}">
                <a16:creationId xmlns:a16="http://schemas.microsoft.com/office/drawing/2014/main" id="{3F41E10A-BF83-178B-EB17-7C27ABA4F850}"/>
              </a:ext>
            </a:extLst>
          </p:cNvPr>
          <p:cNvSpPr/>
          <p:nvPr/>
        </p:nvSpPr>
        <p:spPr>
          <a:xfrm>
            <a:off x="8251264" y="718830"/>
            <a:ext cx="432000" cy="432000"/>
          </a:xfrm>
          <a:prstGeom prst="arc">
            <a:avLst>
              <a:gd name="adj1" fmla="val 10758832"/>
              <a:gd name="adj2" fmla="val 16377711"/>
            </a:avLst>
          </a:prstGeom>
          <a:ln w="1270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grpSp>
        <p:nvGrpSpPr>
          <p:cNvPr id="29" name="M 10">
            <a:extLst>
              <a:ext uri="{FF2B5EF4-FFF2-40B4-BE49-F238E27FC236}">
                <a16:creationId xmlns:a16="http://schemas.microsoft.com/office/drawing/2014/main" id="{3E4E044B-EE1D-DB90-FE5F-93816C5D80B7}"/>
              </a:ext>
            </a:extLst>
          </p:cNvPr>
          <p:cNvGrpSpPr/>
          <p:nvPr/>
        </p:nvGrpSpPr>
        <p:grpSpPr>
          <a:xfrm>
            <a:off x="8467562" y="718584"/>
            <a:ext cx="1745204" cy="432000"/>
            <a:chOff x="8244044" y="608276"/>
            <a:chExt cx="1745204" cy="432000"/>
          </a:xfrm>
        </p:grpSpPr>
        <p:cxnSp>
          <p:nvCxnSpPr>
            <p:cNvPr id="30" name="直接连接符 29">
              <a:extLst>
                <a:ext uri="{FF2B5EF4-FFF2-40B4-BE49-F238E27FC236}">
                  <a16:creationId xmlns:a16="http://schemas.microsoft.com/office/drawing/2014/main" id="{1801ADF9-AB0F-FBD7-DE44-BE14D336E005}"/>
                </a:ext>
              </a:extLst>
            </p:cNvPr>
            <p:cNvCxnSpPr/>
            <p:nvPr/>
          </p:nvCxnSpPr>
          <p:spPr>
            <a:xfrm>
              <a:off x="8244044" y="608811"/>
              <a:ext cx="1548000" cy="0"/>
            </a:xfrm>
            <a:prstGeom prst="line">
              <a:avLst/>
            </a:prstGeom>
            <a:ln w="1270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31" name="弧形 30">
              <a:extLst>
                <a:ext uri="{FF2B5EF4-FFF2-40B4-BE49-F238E27FC236}">
                  <a16:creationId xmlns:a16="http://schemas.microsoft.com/office/drawing/2014/main" id="{121EACA9-C987-3CDE-CC92-91DD7DD39CBC}"/>
                </a:ext>
              </a:extLst>
            </p:cNvPr>
            <p:cNvSpPr/>
            <p:nvPr/>
          </p:nvSpPr>
          <p:spPr>
            <a:xfrm>
              <a:off x="9557248" y="608276"/>
              <a:ext cx="432000" cy="432000"/>
            </a:xfrm>
            <a:prstGeom prst="arc">
              <a:avLst/>
            </a:prstGeom>
            <a:ln w="1270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grpSp>
      <p:grpSp>
        <p:nvGrpSpPr>
          <p:cNvPr id="32" name="M 11">
            <a:extLst>
              <a:ext uri="{FF2B5EF4-FFF2-40B4-BE49-F238E27FC236}">
                <a16:creationId xmlns:a16="http://schemas.microsoft.com/office/drawing/2014/main" id="{78DC9461-752A-D3AF-9137-40AC3B21E192}"/>
              </a:ext>
            </a:extLst>
          </p:cNvPr>
          <p:cNvGrpSpPr/>
          <p:nvPr/>
        </p:nvGrpSpPr>
        <p:grpSpPr>
          <a:xfrm>
            <a:off x="10209083" y="922383"/>
            <a:ext cx="432000" cy="2515004"/>
            <a:chOff x="9987924" y="820784"/>
            <a:chExt cx="432000" cy="2515004"/>
          </a:xfrm>
        </p:grpSpPr>
        <p:cxnSp>
          <p:nvCxnSpPr>
            <p:cNvPr id="33" name="直接连接符 32">
              <a:extLst>
                <a:ext uri="{FF2B5EF4-FFF2-40B4-BE49-F238E27FC236}">
                  <a16:creationId xmlns:a16="http://schemas.microsoft.com/office/drawing/2014/main" id="{286C3E43-EE70-16C5-E9DA-9D1036E4B587}"/>
                </a:ext>
              </a:extLst>
            </p:cNvPr>
            <p:cNvCxnSpPr/>
            <p:nvPr/>
          </p:nvCxnSpPr>
          <p:spPr>
            <a:xfrm flipH="1">
              <a:off x="9988083" y="820784"/>
              <a:ext cx="3546" cy="2304000"/>
            </a:xfrm>
            <a:prstGeom prst="line">
              <a:avLst/>
            </a:prstGeom>
            <a:ln w="1270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34" name="弧形 33">
              <a:extLst>
                <a:ext uri="{FF2B5EF4-FFF2-40B4-BE49-F238E27FC236}">
                  <a16:creationId xmlns:a16="http://schemas.microsoft.com/office/drawing/2014/main" id="{884E92D2-4EEE-0F93-1185-2E1AC83A4EF6}"/>
                </a:ext>
              </a:extLst>
            </p:cNvPr>
            <p:cNvSpPr/>
            <p:nvPr/>
          </p:nvSpPr>
          <p:spPr>
            <a:xfrm>
              <a:off x="9987924" y="2903788"/>
              <a:ext cx="432000" cy="432000"/>
            </a:xfrm>
            <a:prstGeom prst="arc">
              <a:avLst>
                <a:gd name="adj1" fmla="val 5400000"/>
                <a:gd name="adj2" fmla="val 10931993"/>
              </a:avLst>
            </a:prstGeom>
            <a:ln w="1270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grpSp>
      <p:cxnSp>
        <p:nvCxnSpPr>
          <p:cNvPr id="35" name="M 12">
            <a:extLst>
              <a:ext uri="{FF2B5EF4-FFF2-40B4-BE49-F238E27FC236}">
                <a16:creationId xmlns:a16="http://schemas.microsoft.com/office/drawing/2014/main" id="{3E35526F-D40D-8C11-1B71-D023AABAF505}"/>
              </a:ext>
            </a:extLst>
          </p:cNvPr>
          <p:cNvCxnSpPr/>
          <p:nvPr/>
        </p:nvCxnSpPr>
        <p:spPr>
          <a:xfrm>
            <a:off x="10422724" y="3437387"/>
            <a:ext cx="1712074" cy="0"/>
          </a:xfrm>
          <a:prstGeom prst="line">
            <a:avLst/>
          </a:prstGeom>
          <a:ln w="1270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nvGrpSpPr>
          <p:cNvPr id="36" name="W 1">
            <a:extLst>
              <a:ext uri="{FF2B5EF4-FFF2-40B4-BE49-F238E27FC236}">
                <a16:creationId xmlns:a16="http://schemas.microsoft.com/office/drawing/2014/main" id="{3F2839D3-3274-DA9D-4AA2-47DC9DB34ECE}"/>
              </a:ext>
            </a:extLst>
          </p:cNvPr>
          <p:cNvGrpSpPr/>
          <p:nvPr/>
        </p:nvGrpSpPr>
        <p:grpSpPr>
          <a:xfrm>
            <a:off x="370679" y="3207496"/>
            <a:ext cx="1766109" cy="1333182"/>
            <a:chOff x="370679" y="3228516"/>
            <a:chExt cx="1766109" cy="1333182"/>
          </a:xfrm>
        </p:grpSpPr>
        <p:sp>
          <p:nvSpPr>
            <p:cNvPr id="37" name="文本框 36">
              <a:extLst>
                <a:ext uri="{FF2B5EF4-FFF2-40B4-BE49-F238E27FC236}">
                  <a16:creationId xmlns:a16="http://schemas.microsoft.com/office/drawing/2014/main" id="{9B43631D-941B-1618-0C99-6393DCDBC425}"/>
                </a:ext>
              </a:extLst>
            </p:cNvPr>
            <p:cNvSpPr txBox="1"/>
            <p:nvPr/>
          </p:nvSpPr>
          <p:spPr>
            <a:xfrm>
              <a:off x="370679" y="3228516"/>
              <a:ext cx="1766109" cy="523220"/>
            </a:xfrm>
            <a:prstGeom prst="rect">
              <a:avLst/>
            </a:prstGeom>
            <a:noFill/>
          </p:spPr>
          <p:txBody>
            <a:bodyPr wrap="square" rtlCol="0">
              <a:spAutoFit/>
            </a:bodyPr>
            <a:lstStyle/>
            <a:p>
              <a:pPr algn="r"/>
              <a:r>
                <a:rPr lang="en-US" altLang="zh-CN" sz="2800" dirty="0">
                  <a:solidFill>
                    <a:schemeClr val="tx1">
                      <a:lumMod val="85000"/>
                      <a:lumOff val="15000"/>
                    </a:schemeClr>
                  </a:solidFill>
                  <a:latin typeface="思源黑体 CN Heavy" panose="020B0A00000000000000" pitchFamily="34" charset="-122"/>
                  <a:ea typeface="思源黑体 CN Heavy" panose="020B0A00000000000000" pitchFamily="34" charset="-122"/>
                </a:rPr>
                <a:t>2018</a:t>
              </a:r>
              <a:r>
                <a:rPr lang="zh-CN" altLang="en-US" sz="2800" dirty="0">
                  <a:solidFill>
                    <a:schemeClr val="tx1">
                      <a:lumMod val="85000"/>
                      <a:lumOff val="15000"/>
                    </a:schemeClr>
                  </a:solidFill>
                  <a:latin typeface="思源黑体 CN Heavy" panose="020B0A00000000000000" pitchFamily="34" charset="-122"/>
                  <a:ea typeface="思源黑体 CN Heavy" panose="020B0A00000000000000" pitchFamily="34" charset="-122"/>
                </a:rPr>
                <a:t>年</a:t>
              </a:r>
            </a:p>
          </p:txBody>
        </p:sp>
        <p:sp>
          <p:nvSpPr>
            <p:cNvPr id="38" name="文本框 37">
              <a:extLst>
                <a:ext uri="{FF2B5EF4-FFF2-40B4-BE49-F238E27FC236}">
                  <a16:creationId xmlns:a16="http://schemas.microsoft.com/office/drawing/2014/main" id="{D45D8CB4-F6E9-76F9-10CD-AAEC885041E9}"/>
                </a:ext>
              </a:extLst>
            </p:cNvPr>
            <p:cNvSpPr txBox="1"/>
            <p:nvPr/>
          </p:nvSpPr>
          <p:spPr>
            <a:xfrm>
              <a:off x="500600" y="3730701"/>
              <a:ext cx="1636188" cy="830997"/>
            </a:xfrm>
            <a:prstGeom prst="rect">
              <a:avLst/>
            </a:prstGeom>
            <a:noFill/>
          </p:spPr>
          <p:txBody>
            <a:bodyPr wrap="square" rtlCol="0">
              <a:spAutoFit/>
            </a:bodyPr>
            <a:lstStyle/>
            <a:p>
              <a:r>
                <a:rPr lang="zh-CN" altLang="en-US" sz="1600" dirty="0">
                  <a:solidFill>
                    <a:schemeClr val="tx1">
                      <a:lumMod val="75000"/>
                      <a:lumOff val="25000"/>
                    </a:schemeClr>
                  </a:solidFill>
                  <a:latin typeface="思源黑体 CN Normal" panose="020B0400000000000000" pitchFamily="34" charset="-122"/>
                  <a:ea typeface="思源黑体 CN Normal" panose="020B0400000000000000" pitchFamily="34" charset="-122"/>
                </a:rPr>
                <a:t>无中生有公司正式成立啦，目前只有一项业务</a:t>
              </a:r>
            </a:p>
          </p:txBody>
        </p:sp>
      </p:grpSp>
      <p:grpSp>
        <p:nvGrpSpPr>
          <p:cNvPr id="39" name="X 1">
            <a:extLst>
              <a:ext uri="{FF2B5EF4-FFF2-40B4-BE49-F238E27FC236}">
                <a16:creationId xmlns:a16="http://schemas.microsoft.com/office/drawing/2014/main" id="{C3A0B070-36C7-AB1B-8B97-658C378694DC}"/>
              </a:ext>
            </a:extLst>
          </p:cNvPr>
          <p:cNvGrpSpPr/>
          <p:nvPr/>
        </p:nvGrpSpPr>
        <p:grpSpPr>
          <a:xfrm>
            <a:off x="1499860" y="3068562"/>
            <a:ext cx="974272" cy="72000"/>
            <a:chOff x="1267633" y="3924169"/>
            <a:chExt cx="974272" cy="72000"/>
          </a:xfrm>
        </p:grpSpPr>
        <p:cxnSp>
          <p:nvCxnSpPr>
            <p:cNvPr id="40" name="直接连接符 39">
              <a:extLst>
                <a:ext uri="{FF2B5EF4-FFF2-40B4-BE49-F238E27FC236}">
                  <a16:creationId xmlns:a16="http://schemas.microsoft.com/office/drawing/2014/main" id="{68A7247D-9577-BE77-B0AF-E68F2A0C868D}"/>
                </a:ext>
              </a:extLst>
            </p:cNvPr>
            <p:cNvCxnSpPr/>
            <p:nvPr/>
          </p:nvCxnSpPr>
          <p:spPr>
            <a:xfrm>
              <a:off x="1376517" y="3962550"/>
              <a:ext cx="865388" cy="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41" name="椭圆 40">
              <a:extLst>
                <a:ext uri="{FF2B5EF4-FFF2-40B4-BE49-F238E27FC236}">
                  <a16:creationId xmlns:a16="http://schemas.microsoft.com/office/drawing/2014/main" id="{BD50E54C-5B79-7168-3CF2-83C04E3C3BC4}"/>
                </a:ext>
              </a:extLst>
            </p:cNvPr>
            <p:cNvSpPr/>
            <p:nvPr/>
          </p:nvSpPr>
          <p:spPr>
            <a:xfrm>
              <a:off x="1267633" y="3924169"/>
              <a:ext cx="72000" cy="720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grpSp>
      <p:grpSp>
        <p:nvGrpSpPr>
          <p:cNvPr id="42" name="Y 1">
            <a:extLst>
              <a:ext uri="{FF2B5EF4-FFF2-40B4-BE49-F238E27FC236}">
                <a16:creationId xmlns:a16="http://schemas.microsoft.com/office/drawing/2014/main" id="{47FD20BA-5E92-E1D3-731A-0414F9501FFB}"/>
              </a:ext>
            </a:extLst>
          </p:cNvPr>
          <p:cNvGrpSpPr/>
          <p:nvPr/>
        </p:nvGrpSpPr>
        <p:grpSpPr>
          <a:xfrm>
            <a:off x="2303454" y="2932817"/>
            <a:ext cx="360000" cy="360000"/>
            <a:chOff x="2338290" y="2958944"/>
            <a:chExt cx="288000" cy="288000"/>
          </a:xfrm>
        </p:grpSpPr>
        <p:sp>
          <p:nvSpPr>
            <p:cNvPr id="43" name="椭圆 42">
              <a:extLst>
                <a:ext uri="{FF2B5EF4-FFF2-40B4-BE49-F238E27FC236}">
                  <a16:creationId xmlns:a16="http://schemas.microsoft.com/office/drawing/2014/main" id="{E128FAA0-B36E-3936-F0B3-65B45AEF0311}"/>
                </a:ext>
              </a:extLst>
            </p:cNvPr>
            <p:cNvSpPr/>
            <p:nvPr/>
          </p:nvSpPr>
          <p:spPr>
            <a:xfrm>
              <a:off x="2338290" y="2958944"/>
              <a:ext cx="288000" cy="288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44" name="椭圆 43">
              <a:extLst>
                <a:ext uri="{FF2B5EF4-FFF2-40B4-BE49-F238E27FC236}">
                  <a16:creationId xmlns:a16="http://schemas.microsoft.com/office/drawing/2014/main" id="{073F5916-E570-782E-8C70-5F00BF437233}"/>
                </a:ext>
              </a:extLst>
            </p:cNvPr>
            <p:cNvSpPr/>
            <p:nvPr/>
          </p:nvSpPr>
          <p:spPr>
            <a:xfrm>
              <a:off x="2410290" y="3030944"/>
              <a:ext cx="144000" cy="1440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grpSp>
      <p:grpSp>
        <p:nvGrpSpPr>
          <p:cNvPr id="45" name="W 2">
            <a:extLst>
              <a:ext uri="{FF2B5EF4-FFF2-40B4-BE49-F238E27FC236}">
                <a16:creationId xmlns:a16="http://schemas.microsoft.com/office/drawing/2014/main" id="{771757AB-C7C6-75AF-1741-551F5C5B9878}"/>
              </a:ext>
            </a:extLst>
          </p:cNvPr>
          <p:cNvGrpSpPr/>
          <p:nvPr/>
        </p:nvGrpSpPr>
        <p:grpSpPr>
          <a:xfrm>
            <a:off x="745183" y="5340137"/>
            <a:ext cx="1620958" cy="1078550"/>
            <a:chOff x="745183" y="5371667"/>
            <a:chExt cx="1620958" cy="1078550"/>
          </a:xfrm>
        </p:grpSpPr>
        <p:sp>
          <p:nvSpPr>
            <p:cNvPr id="46" name="文本框 45">
              <a:extLst>
                <a:ext uri="{FF2B5EF4-FFF2-40B4-BE49-F238E27FC236}">
                  <a16:creationId xmlns:a16="http://schemas.microsoft.com/office/drawing/2014/main" id="{BE5FBD6E-4B4E-77B4-1784-E915A5531CD0}"/>
                </a:ext>
              </a:extLst>
            </p:cNvPr>
            <p:cNvSpPr txBox="1"/>
            <p:nvPr/>
          </p:nvSpPr>
          <p:spPr>
            <a:xfrm>
              <a:off x="745183" y="5371667"/>
              <a:ext cx="1440000" cy="523220"/>
            </a:xfrm>
            <a:prstGeom prst="rect">
              <a:avLst/>
            </a:prstGeom>
            <a:noFill/>
          </p:spPr>
          <p:txBody>
            <a:bodyPr wrap="square" rtlCol="0">
              <a:spAutoFit/>
            </a:bodyPr>
            <a:lstStyle/>
            <a:p>
              <a:pPr algn="r"/>
              <a:r>
                <a:rPr lang="en-US" altLang="zh-CN" sz="2800" dirty="0">
                  <a:solidFill>
                    <a:schemeClr val="tx1">
                      <a:lumMod val="85000"/>
                      <a:lumOff val="15000"/>
                    </a:schemeClr>
                  </a:solidFill>
                  <a:latin typeface="思源黑体 CN Heavy" panose="020B0A00000000000000" pitchFamily="34" charset="-122"/>
                  <a:ea typeface="思源黑体 CN Heavy" panose="020B0A00000000000000" pitchFamily="34" charset="-122"/>
                </a:rPr>
                <a:t>2019</a:t>
              </a:r>
              <a:r>
                <a:rPr lang="zh-CN" altLang="en-US" sz="2800" dirty="0">
                  <a:solidFill>
                    <a:schemeClr val="tx1">
                      <a:lumMod val="85000"/>
                      <a:lumOff val="15000"/>
                    </a:schemeClr>
                  </a:solidFill>
                  <a:latin typeface="思源黑体 CN Heavy" panose="020B0A00000000000000" pitchFamily="34" charset="-122"/>
                  <a:ea typeface="思源黑体 CN Heavy" panose="020B0A00000000000000" pitchFamily="34" charset="-122"/>
                </a:rPr>
                <a:t>年</a:t>
              </a:r>
            </a:p>
          </p:txBody>
        </p:sp>
        <p:sp>
          <p:nvSpPr>
            <p:cNvPr id="47" name="文本框 46">
              <a:extLst>
                <a:ext uri="{FF2B5EF4-FFF2-40B4-BE49-F238E27FC236}">
                  <a16:creationId xmlns:a16="http://schemas.microsoft.com/office/drawing/2014/main" id="{1CAFD8A1-27AD-5BB2-80BC-53C5B2070B38}"/>
                </a:ext>
              </a:extLst>
            </p:cNvPr>
            <p:cNvSpPr txBox="1"/>
            <p:nvPr/>
          </p:nvSpPr>
          <p:spPr>
            <a:xfrm>
              <a:off x="745184" y="5865442"/>
              <a:ext cx="1620957" cy="584775"/>
            </a:xfrm>
            <a:prstGeom prst="rect">
              <a:avLst/>
            </a:prstGeom>
            <a:noFill/>
          </p:spPr>
          <p:txBody>
            <a:bodyPr wrap="none" rtlCol="0">
              <a:spAutoFit/>
            </a:bodyPr>
            <a:lstStyle/>
            <a:p>
              <a:r>
                <a:rPr lang="zh-CN" altLang="en-US" sz="1600" dirty="0">
                  <a:solidFill>
                    <a:schemeClr val="tx1">
                      <a:lumMod val="75000"/>
                      <a:lumOff val="25000"/>
                    </a:schemeClr>
                  </a:solidFill>
                  <a:latin typeface="思源黑体 CN Normal" panose="020B0400000000000000" pitchFamily="34" charset="-122"/>
                  <a:ea typeface="思源黑体 CN Normal" panose="020B0400000000000000" pitchFamily="34" charset="-122"/>
                </a:rPr>
                <a:t>无中生有公司的</a:t>
              </a:r>
              <a:endParaRPr lang="en-US" altLang="zh-CN" sz="1600" dirty="0">
                <a:solidFill>
                  <a:schemeClr val="tx1">
                    <a:lumMod val="75000"/>
                    <a:lumOff val="25000"/>
                  </a:schemeClr>
                </a:solidFill>
                <a:latin typeface="思源黑体 CN Normal" panose="020B0400000000000000" pitchFamily="34" charset="-122"/>
                <a:ea typeface="思源黑体 CN Normal" panose="020B0400000000000000" pitchFamily="34" charset="-122"/>
              </a:endParaRPr>
            </a:p>
            <a:p>
              <a:r>
                <a:rPr lang="zh-CN" altLang="en-US" sz="1600" dirty="0">
                  <a:solidFill>
                    <a:schemeClr val="tx1">
                      <a:lumMod val="75000"/>
                      <a:lumOff val="25000"/>
                    </a:schemeClr>
                  </a:solidFill>
                  <a:latin typeface="思源黑体 CN Normal" panose="020B0400000000000000" pitchFamily="34" charset="-122"/>
                  <a:ea typeface="思源黑体 CN Normal" panose="020B0400000000000000" pitchFamily="34" charset="-122"/>
                </a:rPr>
                <a:t>第二年很艰难</a:t>
              </a:r>
            </a:p>
          </p:txBody>
        </p:sp>
      </p:grpSp>
      <p:grpSp>
        <p:nvGrpSpPr>
          <p:cNvPr id="48" name="X 2">
            <a:extLst>
              <a:ext uri="{FF2B5EF4-FFF2-40B4-BE49-F238E27FC236}">
                <a16:creationId xmlns:a16="http://schemas.microsoft.com/office/drawing/2014/main" id="{1750FFCB-B0FA-79F0-70F9-2A04F123FA27}"/>
              </a:ext>
            </a:extLst>
          </p:cNvPr>
          <p:cNvGrpSpPr/>
          <p:nvPr/>
        </p:nvGrpSpPr>
        <p:grpSpPr>
          <a:xfrm>
            <a:off x="1491915" y="5206142"/>
            <a:ext cx="974270" cy="72000"/>
            <a:chOff x="1267635" y="3943217"/>
            <a:chExt cx="974270" cy="72000"/>
          </a:xfrm>
        </p:grpSpPr>
        <p:cxnSp>
          <p:nvCxnSpPr>
            <p:cNvPr id="49" name="直接连接符 48">
              <a:extLst>
                <a:ext uri="{FF2B5EF4-FFF2-40B4-BE49-F238E27FC236}">
                  <a16:creationId xmlns:a16="http://schemas.microsoft.com/office/drawing/2014/main" id="{6D3DE92A-2504-8D46-E28D-7DEA050B8EF4}"/>
                </a:ext>
              </a:extLst>
            </p:cNvPr>
            <p:cNvCxnSpPr/>
            <p:nvPr/>
          </p:nvCxnSpPr>
          <p:spPr>
            <a:xfrm>
              <a:off x="1376517" y="3980550"/>
              <a:ext cx="865388" cy="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50" name="椭圆 49">
              <a:extLst>
                <a:ext uri="{FF2B5EF4-FFF2-40B4-BE49-F238E27FC236}">
                  <a16:creationId xmlns:a16="http://schemas.microsoft.com/office/drawing/2014/main" id="{A57CCD81-C9C7-A96E-1C52-727A7C99A376}"/>
                </a:ext>
              </a:extLst>
            </p:cNvPr>
            <p:cNvSpPr/>
            <p:nvPr/>
          </p:nvSpPr>
          <p:spPr>
            <a:xfrm>
              <a:off x="1267635" y="3943217"/>
              <a:ext cx="72000" cy="720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grpSp>
      <p:grpSp>
        <p:nvGrpSpPr>
          <p:cNvPr id="51" name="W 3">
            <a:extLst>
              <a:ext uri="{FF2B5EF4-FFF2-40B4-BE49-F238E27FC236}">
                <a16:creationId xmlns:a16="http://schemas.microsoft.com/office/drawing/2014/main" id="{5BE75216-28D9-1B69-18E9-C471F5217552}"/>
              </a:ext>
            </a:extLst>
          </p:cNvPr>
          <p:cNvGrpSpPr/>
          <p:nvPr/>
        </p:nvGrpSpPr>
        <p:grpSpPr>
          <a:xfrm>
            <a:off x="4629866" y="4898612"/>
            <a:ext cx="1503905" cy="1562115"/>
            <a:chOff x="4629866" y="4898612"/>
            <a:chExt cx="1503905" cy="1562115"/>
          </a:xfrm>
        </p:grpSpPr>
        <p:sp>
          <p:nvSpPr>
            <p:cNvPr id="52" name="文本框 51">
              <a:extLst>
                <a:ext uri="{FF2B5EF4-FFF2-40B4-BE49-F238E27FC236}">
                  <a16:creationId xmlns:a16="http://schemas.microsoft.com/office/drawing/2014/main" id="{16B72731-CC59-9373-788C-4B31B789C011}"/>
                </a:ext>
              </a:extLst>
            </p:cNvPr>
            <p:cNvSpPr txBox="1"/>
            <p:nvPr/>
          </p:nvSpPr>
          <p:spPr>
            <a:xfrm>
              <a:off x="4629866" y="4898612"/>
              <a:ext cx="1503905" cy="523220"/>
            </a:xfrm>
            <a:prstGeom prst="rect">
              <a:avLst/>
            </a:prstGeom>
            <a:noFill/>
          </p:spPr>
          <p:txBody>
            <a:bodyPr wrap="square" rtlCol="0">
              <a:spAutoFit/>
            </a:bodyPr>
            <a:lstStyle>
              <a:defPPr>
                <a:defRPr lang="zh-CN"/>
              </a:defPPr>
              <a:lvl1pPr algn="r">
                <a:defRPr>
                  <a:solidFill>
                    <a:schemeClr val="tx1">
                      <a:lumMod val="65000"/>
                      <a:lumOff val="35000"/>
                    </a:schemeClr>
                  </a:solidFill>
                  <a:latin typeface="思源黑体 CN Medium" panose="020B0600000000000000" pitchFamily="34" charset="-122"/>
                  <a:ea typeface="思源黑体 CN Medium" panose="020B0600000000000000" pitchFamily="34" charset="-122"/>
                </a:defRPr>
              </a:lvl1pPr>
            </a:lstStyle>
            <a:p>
              <a:pPr algn="l"/>
              <a:r>
                <a:rPr lang="en-US" altLang="zh-CN" sz="2800" dirty="0">
                  <a:solidFill>
                    <a:schemeClr val="tx1">
                      <a:lumMod val="85000"/>
                      <a:lumOff val="15000"/>
                    </a:schemeClr>
                  </a:solidFill>
                  <a:latin typeface="思源黑体 CN Heavy" panose="020B0A00000000000000" pitchFamily="34" charset="-122"/>
                  <a:ea typeface="思源黑体 CN Heavy" panose="020B0A00000000000000" pitchFamily="34" charset="-122"/>
                </a:rPr>
                <a:t>2020</a:t>
              </a:r>
              <a:r>
                <a:rPr lang="zh-CN" altLang="en-US" sz="2800" dirty="0">
                  <a:solidFill>
                    <a:schemeClr val="tx1">
                      <a:lumMod val="85000"/>
                      <a:lumOff val="15000"/>
                    </a:schemeClr>
                  </a:solidFill>
                  <a:latin typeface="思源黑体 CN Heavy" panose="020B0A00000000000000" pitchFamily="34" charset="-122"/>
                  <a:ea typeface="思源黑体 CN Heavy" panose="020B0A00000000000000" pitchFamily="34" charset="-122"/>
                </a:rPr>
                <a:t>年</a:t>
              </a:r>
            </a:p>
          </p:txBody>
        </p:sp>
        <p:sp>
          <p:nvSpPr>
            <p:cNvPr id="53" name="文本框 52">
              <a:extLst>
                <a:ext uri="{FF2B5EF4-FFF2-40B4-BE49-F238E27FC236}">
                  <a16:creationId xmlns:a16="http://schemas.microsoft.com/office/drawing/2014/main" id="{B0CD5861-9C8D-B565-4FC0-0FE3582414BB}"/>
                </a:ext>
              </a:extLst>
            </p:cNvPr>
            <p:cNvSpPr txBox="1"/>
            <p:nvPr/>
          </p:nvSpPr>
          <p:spPr>
            <a:xfrm>
              <a:off x="4661511" y="5383509"/>
              <a:ext cx="1440000" cy="1077218"/>
            </a:xfrm>
            <a:prstGeom prst="rect">
              <a:avLst/>
            </a:prstGeom>
            <a:noFill/>
          </p:spPr>
          <p:txBody>
            <a:bodyPr wrap="square" rtlCol="0">
              <a:spAutoFit/>
            </a:bodyPr>
            <a:lstStyle>
              <a:defPPr>
                <a:defRPr lang="zh-CN"/>
              </a:defPPr>
              <a:lvl1pPr>
                <a:defRPr sz="1600">
                  <a:solidFill>
                    <a:schemeClr val="tx1">
                      <a:lumMod val="75000"/>
                      <a:lumOff val="25000"/>
                    </a:schemeClr>
                  </a:solidFill>
                  <a:latin typeface="思源黑体 CN Light" panose="020B0300000000000000" pitchFamily="34" charset="-122"/>
                  <a:ea typeface="思源黑体 CN Light" panose="020B0300000000000000" pitchFamily="34" charset="-122"/>
                </a:defRPr>
              </a:lvl1pPr>
            </a:lstStyle>
            <a:p>
              <a:r>
                <a:rPr lang="zh-CN" altLang="en-US" dirty="0">
                  <a:latin typeface="思源黑体 CN Normal" panose="020B0400000000000000" pitchFamily="34" charset="-122"/>
                  <a:ea typeface="思源黑体 CN Normal" panose="020B0400000000000000" pitchFamily="34" charset="-122"/>
                </a:rPr>
                <a:t>无中生有公司的发展历程无中生有公司的发展历程</a:t>
              </a:r>
            </a:p>
          </p:txBody>
        </p:sp>
      </p:grpSp>
      <p:grpSp>
        <p:nvGrpSpPr>
          <p:cNvPr id="54" name="X 3">
            <a:extLst>
              <a:ext uri="{FF2B5EF4-FFF2-40B4-BE49-F238E27FC236}">
                <a16:creationId xmlns:a16="http://schemas.microsoft.com/office/drawing/2014/main" id="{CF1E34CC-7A8B-6A37-B687-F5C0D0740ABA}"/>
              </a:ext>
            </a:extLst>
          </p:cNvPr>
          <p:cNvGrpSpPr/>
          <p:nvPr/>
        </p:nvGrpSpPr>
        <p:grpSpPr>
          <a:xfrm>
            <a:off x="4390309" y="4763700"/>
            <a:ext cx="954583" cy="72000"/>
            <a:chOff x="368383" y="3947979"/>
            <a:chExt cx="954583" cy="72000"/>
          </a:xfrm>
        </p:grpSpPr>
        <p:cxnSp>
          <p:nvCxnSpPr>
            <p:cNvPr id="55" name="直接连接符 54">
              <a:extLst>
                <a:ext uri="{FF2B5EF4-FFF2-40B4-BE49-F238E27FC236}">
                  <a16:creationId xmlns:a16="http://schemas.microsoft.com/office/drawing/2014/main" id="{B8B02319-F443-DF41-31D1-8D1EAE9B4912}"/>
                </a:ext>
              </a:extLst>
            </p:cNvPr>
            <p:cNvCxnSpPr/>
            <p:nvPr/>
          </p:nvCxnSpPr>
          <p:spPr>
            <a:xfrm>
              <a:off x="368383" y="3980550"/>
              <a:ext cx="865388" cy="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56" name="椭圆 55">
              <a:extLst>
                <a:ext uri="{FF2B5EF4-FFF2-40B4-BE49-F238E27FC236}">
                  <a16:creationId xmlns:a16="http://schemas.microsoft.com/office/drawing/2014/main" id="{8FFAE901-1559-2643-545D-3CD5FF1471D0}"/>
                </a:ext>
              </a:extLst>
            </p:cNvPr>
            <p:cNvSpPr/>
            <p:nvPr/>
          </p:nvSpPr>
          <p:spPr>
            <a:xfrm>
              <a:off x="1250966" y="3947979"/>
              <a:ext cx="72000" cy="720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grpSp>
      <p:grpSp>
        <p:nvGrpSpPr>
          <p:cNvPr id="57" name="Y 3">
            <a:extLst>
              <a:ext uri="{FF2B5EF4-FFF2-40B4-BE49-F238E27FC236}">
                <a16:creationId xmlns:a16="http://schemas.microsoft.com/office/drawing/2014/main" id="{BB0BF662-368E-E703-1752-44F9D150B1FB}"/>
              </a:ext>
            </a:extLst>
          </p:cNvPr>
          <p:cNvGrpSpPr/>
          <p:nvPr/>
        </p:nvGrpSpPr>
        <p:grpSpPr>
          <a:xfrm>
            <a:off x="4242615" y="4625580"/>
            <a:ext cx="360000" cy="360000"/>
            <a:chOff x="4260033" y="4651707"/>
            <a:chExt cx="288000" cy="288000"/>
          </a:xfrm>
        </p:grpSpPr>
        <p:sp>
          <p:nvSpPr>
            <p:cNvPr id="58" name="椭圆 57">
              <a:extLst>
                <a:ext uri="{FF2B5EF4-FFF2-40B4-BE49-F238E27FC236}">
                  <a16:creationId xmlns:a16="http://schemas.microsoft.com/office/drawing/2014/main" id="{0F3126DD-0D19-1519-6795-162F4CB46794}"/>
                </a:ext>
              </a:extLst>
            </p:cNvPr>
            <p:cNvSpPr/>
            <p:nvPr/>
          </p:nvSpPr>
          <p:spPr>
            <a:xfrm>
              <a:off x="4260033" y="4651707"/>
              <a:ext cx="288000" cy="288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59" name="椭圆 58">
              <a:extLst>
                <a:ext uri="{FF2B5EF4-FFF2-40B4-BE49-F238E27FC236}">
                  <a16:creationId xmlns:a16="http://schemas.microsoft.com/office/drawing/2014/main" id="{EBE9F19A-D52F-B409-2BA9-D9ECE7C28163}"/>
                </a:ext>
              </a:extLst>
            </p:cNvPr>
            <p:cNvSpPr/>
            <p:nvPr/>
          </p:nvSpPr>
          <p:spPr>
            <a:xfrm>
              <a:off x="4332033" y="4723707"/>
              <a:ext cx="144000" cy="1440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grpSp>
      <p:grpSp>
        <p:nvGrpSpPr>
          <p:cNvPr id="60" name="W 4">
            <a:extLst>
              <a:ext uri="{FF2B5EF4-FFF2-40B4-BE49-F238E27FC236}">
                <a16:creationId xmlns:a16="http://schemas.microsoft.com/office/drawing/2014/main" id="{0EF4A318-BB8F-B325-5590-B39A21401959}"/>
              </a:ext>
            </a:extLst>
          </p:cNvPr>
          <p:cNvGrpSpPr/>
          <p:nvPr/>
        </p:nvGrpSpPr>
        <p:grpSpPr>
          <a:xfrm>
            <a:off x="2560866" y="2064393"/>
            <a:ext cx="1561961" cy="1590237"/>
            <a:chOff x="2560866" y="2211533"/>
            <a:chExt cx="1561961" cy="1590237"/>
          </a:xfrm>
        </p:grpSpPr>
        <p:sp>
          <p:nvSpPr>
            <p:cNvPr id="61" name="文本框 60">
              <a:extLst>
                <a:ext uri="{FF2B5EF4-FFF2-40B4-BE49-F238E27FC236}">
                  <a16:creationId xmlns:a16="http://schemas.microsoft.com/office/drawing/2014/main" id="{6233DC0D-C313-A458-D3D9-51EBC762FDF7}"/>
                </a:ext>
              </a:extLst>
            </p:cNvPr>
            <p:cNvSpPr txBox="1"/>
            <p:nvPr/>
          </p:nvSpPr>
          <p:spPr>
            <a:xfrm>
              <a:off x="2560866" y="2211533"/>
              <a:ext cx="1514742" cy="523220"/>
            </a:xfrm>
            <a:prstGeom prst="rect">
              <a:avLst/>
            </a:prstGeom>
            <a:noFill/>
          </p:spPr>
          <p:txBody>
            <a:bodyPr wrap="square" rtlCol="0">
              <a:spAutoFit/>
            </a:bodyPr>
            <a:lstStyle>
              <a:defPPr>
                <a:defRPr lang="zh-CN"/>
              </a:defPPr>
              <a:lvl1pPr algn="r">
                <a:defRPr>
                  <a:solidFill>
                    <a:schemeClr val="tx1">
                      <a:lumMod val="65000"/>
                      <a:lumOff val="35000"/>
                    </a:schemeClr>
                  </a:solidFill>
                  <a:latin typeface="思源黑体 CN Medium" panose="020B0600000000000000" pitchFamily="34" charset="-122"/>
                  <a:ea typeface="思源黑体 CN Medium" panose="020B0600000000000000" pitchFamily="34" charset="-122"/>
                </a:defRPr>
              </a:lvl1pPr>
            </a:lstStyle>
            <a:p>
              <a:r>
                <a:rPr lang="en-US" altLang="zh-CN" sz="2800" dirty="0">
                  <a:solidFill>
                    <a:schemeClr val="tx1">
                      <a:lumMod val="85000"/>
                      <a:lumOff val="15000"/>
                    </a:schemeClr>
                  </a:solidFill>
                  <a:latin typeface="思源黑体 CN Heavy" panose="020B0A00000000000000" pitchFamily="34" charset="-122"/>
                  <a:ea typeface="思源黑体 CN Heavy" panose="020B0A00000000000000" pitchFamily="34" charset="-122"/>
                </a:rPr>
                <a:t>2021</a:t>
              </a:r>
              <a:r>
                <a:rPr lang="zh-CN" altLang="en-US" sz="2800" dirty="0">
                  <a:solidFill>
                    <a:schemeClr val="tx1">
                      <a:lumMod val="85000"/>
                      <a:lumOff val="15000"/>
                    </a:schemeClr>
                  </a:solidFill>
                  <a:latin typeface="思源黑体 CN Heavy" panose="020B0A00000000000000" pitchFamily="34" charset="-122"/>
                  <a:ea typeface="思源黑体 CN Heavy" panose="020B0A00000000000000" pitchFamily="34" charset="-122"/>
                </a:rPr>
                <a:t>年</a:t>
              </a:r>
            </a:p>
          </p:txBody>
        </p:sp>
        <p:sp>
          <p:nvSpPr>
            <p:cNvPr id="62" name="文本框 61">
              <a:extLst>
                <a:ext uri="{FF2B5EF4-FFF2-40B4-BE49-F238E27FC236}">
                  <a16:creationId xmlns:a16="http://schemas.microsoft.com/office/drawing/2014/main" id="{3DF24FF4-7138-D77B-6409-A38D39936810}"/>
                </a:ext>
              </a:extLst>
            </p:cNvPr>
            <p:cNvSpPr txBox="1"/>
            <p:nvPr/>
          </p:nvSpPr>
          <p:spPr>
            <a:xfrm>
              <a:off x="2672132" y="2724552"/>
              <a:ext cx="1450695" cy="1077218"/>
            </a:xfrm>
            <a:prstGeom prst="rect">
              <a:avLst/>
            </a:prstGeom>
            <a:noFill/>
          </p:spPr>
          <p:txBody>
            <a:bodyPr wrap="square" rtlCol="0">
              <a:spAutoFit/>
            </a:bodyPr>
            <a:lstStyle>
              <a:defPPr>
                <a:defRPr lang="zh-CN"/>
              </a:defPPr>
              <a:lvl1pPr>
                <a:defRPr sz="1600">
                  <a:solidFill>
                    <a:schemeClr val="tx1">
                      <a:lumMod val="75000"/>
                      <a:lumOff val="25000"/>
                    </a:schemeClr>
                  </a:solidFill>
                  <a:latin typeface="思源黑体 CN Light" panose="020B0300000000000000" pitchFamily="34" charset="-122"/>
                  <a:ea typeface="思源黑体 CN Light" panose="020B0300000000000000" pitchFamily="34" charset="-122"/>
                </a:defRPr>
              </a:lvl1pPr>
            </a:lstStyle>
            <a:p>
              <a:r>
                <a:rPr lang="zh-CN" altLang="en-US" dirty="0">
                  <a:latin typeface="思源黑体 CN Normal" panose="020B0400000000000000" pitchFamily="34" charset="-122"/>
                  <a:ea typeface="思源黑体 CN Normal" panose="020B0400000000000000" pitchFamily="34" charset="-122"/>
                </a:rPr>
                <a:t>无中生有公司的发展历程无中生有公司的发展历程</a:t>
              </a:r>
            </a:p>
          </p:txBody>
        </p:sp>
      </p:grpSp>
      <p:grpSp>
        <p:nvGrpSpPr>
          <p:cNvPr id="63" name="X 4">
            <a:extLst>
              <a:ext uri="{FF2B5EF4-FFF2-40B4-BE49-F238E27FC236}">
                <a16:creationId xmlns:a16="http://schemas.microsoft.com/office/drawing/2014/main" id="{FA8EF627-F4BC-7C97-94E6-3F5CC9137791}"/>
              </a:ext>
            </a:extLst>
          </p:cNvPr>
          <p:cNvGrpSpPr/>
          <p:nvPr/>
        </p:nvGrpSpPr>
        <p:grpSpPr>
          <a:xfrm>
            <a:off x="3687105" y="1943117"/>
            <a:ext cx="681645" cy="973740"/>
            <a:chOff x="1754701" y="3955430"/>
            <a:chExt cx="681645" cy="973740"/>
          </a:xfrm>
        </p:grpSpPr>
        <p:cxnSp>
          <p:nvCxnSpPr>
            <p:cNvPr id="64" name="直接连接符 63">
              <a:extLst>
                <a:ext uri="{FF2B5EF4-FFF2-40B4-BE49-F238E27FC236}">
                  <a16:creationId xmlns:a16="http://schemas.microsoft.com/office/drawing/2014/main" id="{79985300-3FED-6EE8-BC8E-BEAE3834B423}"/>
                </a:ext>
              </a:extLst>
            </p:cNvPr>
            <p:cNvCxnSpPr/>
            <p:nvPr/>
          </p:nvCxnSpPr>
          <p:spPr>
            <a:xfrm>
              <a:off x="1848809" y="3990382"/>
              <a:ext cx="396000" cy="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65" name="椭圆 64">
              <a:extLst>
                <a:ext uri="{FF2B5EF4-FFF2-40B4-BE49-F238E27FC236}">
                  <a16:creationId xmlns:a16="http://schemas.microsoft.com/office/drawing/2014/main" id="{6A6AEFD4-9409-E34C-2A1A-698D6E5BB65C}"/>
                </a:ext>
              </a:extLst>
            </p:cNvPr>
            <p:cNvSpPr/>
            <p:nvPr/>
          </p:nvSpPr>
          <p:spPr>
            <a:xfrm>
              <a:off x="1754701" y="3955430"/>
              <a:ext cx="72000" cy="720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cxnSp>
          <p:nvCxnSpPr>
            <p:cNvPr id="66" name="直接连接符 65">
              <a:extLst>
                <a:ext uri="{FF2B5EF4-FFF2-40B4-BE49-F238E27FC236}">
                  <a16:creationId xmlns:a16="http://schemas.microsoft.com/office/drawing/2014/main" id="{C7D5D4F4-3B23-0E7D-C9EF-9F70764D6B15}"/>
                </a:ext>
              </a:extLst>
            </p:cNvPr>
            <p:cNvCxnSpPr/>
            <p:nvPr/>
          </p:nvCxnSpPr>
          <p:spPr>
            <a:xfrm>
              <a:off x="2234318" y="3993170"/>
              <a:ext cx="0" cy="93600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a:extLst>
                <a:ext uri="{FF2B5EF4-FFF2-40B4-BE49-F238E27FC236}">
                  <a16:creationId xmlns:a16="http://schemas.microsoft.com/office/drawing/2014/main" id="{C2DA5CAE-FA08-F095-F7E3-2B5FE6BD5C5F}"/>
                </a:ext>
              </a:extLst>
            </p:cNvPr>
            <p:cNvCxnSpPr/>
            <p:nvPr/>
          </p:nvCxnSpPr>
          <p:spPr>
            <a:xfrm>
              <a:off x="2220346" y="4921256"/>
              <a:ext cx="216000" cy="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68" name="Y 4">
            <a:extLst>
              <a:ext uri="{FF2B5EF4-FFF2-40B4-BE49-F238E27FC236}">
                <a16:creationId xmlns:a16="http://schemas.microsoft.com/office/drawing/2014/main" id="{F388FCBE-58C3-4D9F-07D5-B2848AABD0AB}"/>
              </a:ext>
            </a:extLst>
          </p:cNvPr>
          <p:cNvGrpSpPr/>
          <p:nvPr/>
        </p:nvGrpSpPr>
        <p:grpSpPr>
          <a:xfrm>
            <a:off x="4240682" y="2725607"/>
            <a:ext cx="360000" cy="360000"/>
            <a:chOff x="4266809" y="2760443"/>
            <a:chExt cx="288000" cy="288000"/>
          </a:xfrm>
        </p:grpSpPr>
        <p:sp>
          <p:nvSpPr>
            <p:cNvPr id="69" name="椭圆 68">
              <a:extLst>
                <a:ext uri="{FF2B5EF4-FFF2-40B4-BE49-F238E27FC236}">
                  <a16:creationId xmlns:a16="http://schemas.microsoft.com/office/drawing/2014/main" id="{B2860F5B-68AE-B7BD-E238-8454BDF1A955}"/>
                </a:ext>
              </a:extLst>
            </p:cNvPr>
            <p:cNvSpPr/>
            <p:nvPr/>
          </p:nvSpPr>
          <p:spPr>
            <a:xfrm>
              <a:off x="4266809" y="2760443"/>
              <a:ext cx="288000" cy="288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70" name="椭圆 69">
              <a:extLst>
                <a:ext uri="{FF2B5EF4-FFF2-40B4-BE49-F238E27FC236}">
                  <a16:creationId xmlns:a16="http://schemas.microsoft.com/office/drawing/2014/main" id="{DFE5F9E2-14F4-9C2E-5F66-93E4B58C8EE1}"/>
                </a:ext>
              </a:extLst>
            </p:cNvPr>
            <p:cNvSpPr/>
            <p:nvPr/>
          </p:nvSpPr>
          <p:spPr>
            <a:xfrm>
              <a:off x="4338809" y="2832443"/>
              <a:ext cx="144000" cy="1440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grpSp>
      <p:grpSp>
        <p:nvGrpSpPr>
          <p:cNvPr id="71" name="W 5">
            <a:extLst>
              <a:ext uri="{FF2B5EF4-FFF2-40B4-BE49-F238E27FC236}">
                <a16:creationId xmlns:a16="http://schemas.microsoft.com/office/drawing/2014/main" id="{5DFE6898-879D-C183-7F64-940E743AD32F}"/>
              </a:ext>
            </a:extLst>
          </p:cNvPr>
          <p:cNvGrpSpPr/>
          <p:nvPr/>
        </p:nvGrpSpPr>
        <p:grpSpPr>
          <a:xfrm>
            <a:off x="4199628" y="549957"/>
            <a:ext cx="1679400" cy="1096072"/>
            <a:chOff x="4199628" y="549957"/>
            <a:chExt cx="1679400" cy="1096072"/>
          </a:xfrm>
        </p:grpSpPr>
        <p:sp>
          <p:nvSpPr>
            <p:cNvPr id="72" name="文本框 71">
              <a:extLst>
                <a:ext uri="{FF2B5EF4-FFF2-40B4-BE49-F238E27FC236}">
                  <a16:creationId xmlns:a16="http://schemas.microsoft.com/office/drawing/2014/main" id="{D1F40766-06B8-06DF-4E4B-C20F5A23ED53}"/>
                </a:ext>
              </a:extLst>
            </p:cNvPr>
            <p:cNvSpPr txBox="1"/>
            <p:nvPr/>
          </p:nvSpPr>
          <p:spPr>
            <a:xfrm>
              <a:off x="4199628" y="549957"/>
              <a:ext cx="1485431" cy="523220"/>
            </a:xfrm>
            <a:prstGeom prst="rect">
              <a:avLst/>
            </a:prstGeom>
            <a:noFill/>
          </p:spPr>
          <p:txBody>
            <a:bodyPr wrap="square" rtlCol="0">
              <a:spAutoFit/>
            </a:bodyPr>
            <a:lstStyle>
              <a:defPPr>
                <a:defRPr lang="zh-CN"/>
              </a:defPPr>
              <a:lvl1pPr algn="r">
                <a:defRPr>
                  <a:solidFill>
                    <a:schemeClr val="tx1">
                      <a:lumMod val="65000"/>
                      <a:lumOff val="35000"/>
                    </a:schemeClr>
                  </a:solidFill>
                  <a:latin typeface="思源黑体 CN Medium" panose="020B0600000000000000" pitchFamily="34" charset="-122"/>
                  <a:ea typeface="思源黑体 CN Medium" panose="020B0600000000000000" pitchFamily="34" charset="-122"/>
                </a:defRPr>
              </a:lvl1pPr>
            </a:lstStyle>
            <a:p>
              <a:r>
                <a:rPr lang="en-US" altLang="zh-CN" sz="2800" dirty="0">
                  <a:solidFill>
                    <a:schemeClr val="tx1">
                      <a:lumMod val="85000"/>
                      <a:lumOff val="15000"/>
                    </a:schemeClr>
                  </a:solidFill>
                  <a:latin typeface="思源黑体 CN Heavy" panose="020B0A00000000000000" pitchFamily="34" charset="-122"/>
                  <a:ea typeface="思源黑体 CN Heavy" panose="020B0A00000000000000" pitchFamily="34" charset="-122"/>
                </a:rPr>
                <a:t>2022</a:t>
              </a:r>
              <a:r>
                <a:rPr lang="zh-CN" altLang="en-US" sz="2800" dirty="0">
                  <a:solidFill>
                    <a:schemeClr val="tx1">
                      <a:lumMod val="85000"/>
                      <a:lumOff val="15000"/>
                    </a:schemeClr>
                  </a:solidFill>
                  <a:latin typeface="思源黑体 CN Heavy" panose="020B0A00000000000000" pitchFamily="34" charset="-122"/>
                  <a:ea typeface="思源黑体 CN Heavy" panose="020B0A00000000000000" pitchFamily="34" charset="-122"/>
                </a:rPr>
                <a:t>年</a:t>
              </a:r>
            </a:p>
          </p:txBody>
        </p:sp>
        <p:sp>
          <p:nvSpPr>
            <p:cNvPr id="73" name="文本框 72">
              <a:extLst>
                <a:ext uri="{FF2B5EF4-FFF2-40B4-BE49-F238E27FC236}">
                  <a16:creationId xmlns:a16="http://schemas.microsoft.com/office/drawing/2014/main" id="{7C3CC157-BF47-BE40-CFD2-22CB2D9946CA}"/>
                </a:ext>
              </a:extLst>
            </p:cNvPr>
            <p:cNvSpPr txBox="1"/>
            <p:nvPr/>
          </p:nvSpPr>
          <p:spPr>
            <a:xfrm>
              <a:off x="4367028" y="1061254"/>
              <a:ext cx="1512000" cy="584775"/>
            </a:xfrm>
            <a:prstGeom prst="rect">
              <a:avLst/>
            </a:prstGeom>
            <a:noFill/>
          </p:spPr>
          <p:txBody>
            <a:bodyPr wrap="square" rtlCol="0">
              <a:spAutoFit/>
            </a:bodyPr>
            <a:lstStyle>
              <a:defPPr>
                <a:defRPr lang="zh-CN"/>
              </a:defPPr>
              <a:lvl1pPr>
                <a:defRPr sz="1600">
                  <a:solidFill>
                    <a:schemeClr val="tx1">
                      <a:lumMod val="75000"/>
                      <a:lumOff val="25000"/>
                    </a:schemeClr>
                  </a:solidFill>
                  <a:latin typeface="思源黑体 CN Light" panose="020B0300000000000000" pitchFamily="34" charset="-122"/>
                  <a:ea typeface="思源黑体 CN Light" panose="020B0300000000000000" pitchFamily="34" charset="-122"/>
                </a:defRPr>
              </a:lvl1pPr>
            </a:lstStyle>
            <a:p>
              <a:r>
                <a:rPr lang="zh-CN" altLang="en-US" dirty="0">
                  <a:latin typeface="思源黑体 CN Normal" panose="020B0400000000000000" pitchFamily="34" charset="-122"/>
                  <a:ea typeface="思源黑体 CN Normal" panose="020B0400000000000000" pitchFamily="34" charset="-122"/>
                </a:rPr>
                <a:t>无中生有公司的发展历程</a:t>
              </a:r>
            </a:p>
          </p:txBody>
        </p:sp>
      </p:grpSp>
      <p:grpSp>
        <p:nvGrpSpPr>
          <p:cNvPr id="74" name="X 5">
            <a:extLst>
              <a:ext uri="{FF2B5EF4-FFF2-40B4-BE49-F238E27FC236}">
                <a16:creationId xmlns:a16="http://schemas.microsoft.com/office/drawing/2014/main" id="{E41F1AA0-A800-6DEA-EB2F-92E30DA0AC92}"/>
              </a:ext>
            </a:extLst>
          </p:cNvPr>
          <p:cNvGrpSpPr/>
          <p:nvPr/>
        </p:nvGrpSpPr>
        <p:grpSpPr>
          <a:xfrm>
            <a:off x="5419386" y="438045"/>
            <a:ext cx="534049" cy="1318840"/>
            <a:chOff x="1716915" y="3606540"/>
            <a:chExt cx="534049" cy="1318840"/>
          </a:xfrm>
        </p:grpSpPr>
        <p:cxnSp>
          <p:nvCxnSpPr>
            <p:cNvPr id="75" name="直接连接符 74">
              <a:extLst>
                <a:ext uri="{FF2B5EF4-FFF2-40B4-BE49-F238E27FC236}">
                  <a16:creationId xmlns:a16="http://schemas.microsoft.com/office/drawing/2014/main" id="{84DD027D-D8AA-47D0-531B-9416AA8C1E2C}"/>
                </a:ext>
              </a:extLst>
            </p:cNvPr>
            <p:cNvCxnSpPr/>
            <p:nvPr/>
          </p:nvCxnSpPr>
          <p:spPr>
            <a:xfrm>
              <a:off x="1818964" y="3632193"/>
              <a:ext cx="432000" cy="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6" name="椭圆 75">
              <a:extLst>
                <a:ext uri="{FF2B5EF4-FFF2-40B4-BE49-F238E27FC236}">
                  <a16:creationId xmlns:a16="http://schemas.microsoft.com/office/drawing/2014/main" id="{B144DE31-478F-E617-FE2B-05C7C84A0E81}"/>
                </a:ext>
              </a:extLst>
            </p:cNvPr>
            <p:cNvSpPr/>
            <p:nvPr/>
          </p:nvSpPr>
          <p:spPr>
            <a:xfrm>
              <a:off x="1716915" y="3606540"/>
              <a:ext cx="72000" cy="720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cxnSp>
          <p:nvCxnSpPr>
            <p:cNvPr id="77" name="直接连接符 76">
              <a:extLst>
                <a:ext uri="{FF2B5EF4-FFF2-40B4-BE49-F238E27FC236}">
                  <a16:creationId xmlns:a16="http://schemas.microsoft.com/office/drawing/2014/main" id="{777C1D20-A7D2-C47E-6D7E-F67AF9C71B9F}"/>
                </a:ext>
              </a:extLst>
            </p:cNvPr>
            <p:cNvCxnSpPr/>
            <p:nvPr/>
          </p:nvCxnSpPr>
          <p:spPr>
            <a:xfrm>
              <a:off x="2237493" y="3629380"/>
              <a:ext cx="0" cy="129600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78" name="Y 5">
            <a:extLst>
              <a:ext uri="{FF2B5EF4-FFF2-40B4-BE49-F238E27FC236}">
                <a16:creationId xmlns:a16="http://schemas.microsoft.com/office/drawing/2014/main" id="{D3DEBCDF-8374-47D6-E59D-5FF7AA049A70}"/>
              </a:ext>
            </a:extLst>
          </p:cNvPr>
          <p:cNvGrpSpPr/>
          <p:nvPr/>
        </p:nvGrpSpPr>
        <p:grpSpPr>
          <a:xfrm>
            <a:off x="5763332" y="1577600"/>
            <a:ext cx="360000" cy="360000"/>
            <a:chOff x="5798168" y="1595018"/>
            <a:chExt cx="288000" cy="288000"/>
          </a:xfrm>
        </p:grpSpPr>
        <p:sp>
          <p:nvSpPr>
            <p:cNvPr id="79" name="椭圆 78">
              <a:extLst>
                <a:ext uri="{FF2B5EF4-FFF2-40B4-BE49-F238E27FC236}">
                  <a16:creationId xmlns:a16="http://schemas.microsoft.com/office/drawing/2014/main" id="{1F864C59-08DF-AB9D-1178-73A3A50A23CB}"/>
                </a:ext>
              </a:extLst>
            </p:cNvPr>
            <p:cNvSpPr/>
            <p:nvPr/>
          </p:nvSpPr>
          <p:spPr>
            <a:xfrm>
              <a:off x="5798168" y="1595018"/>
              <a:ext cx="288000" cy="288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80" name="椭圆 79">
              <a:extLst>
                <a:ext uri="{FF2B5EF4-FFF2-40B4-BE49-F238E27FC236}">
                  <a16:creationId xmlns:a16="http://schemas.microsoft.com/office/drawing/2014/main" id="{8C08F515-D902-BE4C-6E03-C99F17822FFE}"/>
                </a:ext>
              </a:extLst>
            </p:cNvPr>
            <p:cNvSpPr/>
            <p:nvPr/>
          </p:nvSpPr>
          <p:spPr>
            <a:xfrm>
              <a:off x="5870168" y="1667018"/>
              <a:ext cx="144000" cy="1440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grpSp>
      <p:grpSp>
        <p:nvGrpSpPr>
          <p:cNvPr id="81" name="W 6">
            <a:extLst>
              <a:ext uri="{FF2B5EF4-FFF2-40B4-BE49-F238E27FC236}">
                <a16:creationId xmlns:a16="http://schemas.microsoft.com/office/drawing/2014/main" id="{E61514E8-E1DE-911B-AAE6-E603711A89F4}"/>
              </a:ext>
            </a:extLst>
          </p:cNvPr>
          <p:cNvGrpSpPr/>
          <p:nvPr/>
        </p:nvGrpSpPr>
        <p:grpSpPr>
          <a:xfrm>
            <a:off x="6675961" y="2808494"/>
            <a:ext cx="1524217" cy="1573772"/>
            <a:chOff x="6675961" y="2808494"/>
            <a:chExt cx="1524217" cy="1573772"/>
          </a:xfrm>
        </p:grpSpPr>
        <p:sp>
          <p:nvSpPr>
            <p:cNvPr id="82" name="文本框 81">
              <a:extLst>
                <a:ext uri="{FF2B5EF4-FFF2-40B4-BE49-F238E27FC236}">
                  <a16:creationId xmlns:a16="http://schemas.microsoft.com/office/drawing/2014/main" id="{2C32A8A3-C2FC-E370-46F7-1161DAE11576}"/>
                </a:ext>
              </a:extLst>
            </p:cNvPr>
            <p:cNvSpPr txBox="1"/>
            <p:nvPr/>
          </p:nvSpPr>
          <p:spPr>
            <a:xfrm>
              <a:off x="6720239" y="2808494"/>
              <a:ext cx="1479939" cy="523220"/>
            </a:xfrm>
            <a:prstGeom prst="rect">
              <a:avLst/>
            </a:prstGeom>
            <a:noFill/>
          </p:spPr>
          <p:txBody>
            <a:bodyPr wrap="square" rtlCol="0">
              <a:spAutoFit/>
            </a:bodyPr>
            <a:lstStyle>
              <a:defPPr>
                <a:defRPr lang="zh-CN"/>
              </a:defPPr>
              <a:lvl1pPr algn="r">
                <a:defRPr>
                  <a:solidFill>
                    <a:schemeClr val="tx1">
                      <a:lumMod val="65000"/>
                      <a:lumOff val="35000"/>
                    </a:schemeClr>
                  </a:solidFill>
                  <a:latin typeface="思源黑体 CN Medium" panose="020B0600000000000000" pitchFamily="34" charset="-122"/>
                  <a:ea typeface="思源黑体 CN Medium" panose="020B0600000000000000" pitchFamily="34" charset="-122"/>
                </a:defRPr>
              </a:lvl1pPr>
            </a:lstStyle>
            <a:p>
              <a:pPr algn="l"/>
              <a:r>
                <a:rPr lang="en-US" altLang="zh-CN" sz="2800" dirty="0">
                  <a:solidFill>
                    <a:schemeClr val="tx1">
                      <a:lumMod val="85000"/>
                      <a:lumOff val="15000"/>
                    </a:schemeClr>
                  </a:solidFill>
                  <a:latin typeface="思源黑体 CN Heavy" panose="020B0A00000000000000" pitchFamily="34" charset="-122"/>
                  <a:ea typeface="思源黑体 CN Heavy" panose="020B0A00000000000000" pitchFamily="34" charset="-122"/>
                </a:rPr>
                <a:t>2023</a:t>
              </a:r>
              <a:r>
                <a:rPr lang="zh-CN" altLang="en-US" sz="2800" dirty="0">
                  <a:solidFill>
                    <a:schemeClr val="tx1">
                      <a:lumMod val="85000"/>
                      <a:lumOff val="15000"/>
                    </a:schemeClr>
                  </a:solidFill>
                  <a:latin typeface="思源黑体 CN Heavy" panose="020B0A00000000000000" pitchFamily="34" charset="-122"/>
                  <a:ea typeface="思源黑体 CN Heavy" panose="020B0A00000000000000" pitchFamily="34" charset="-122"/>
                </a:rPr>
                <a:t>年</a:t>
              </a:r>
            </a:p>
          </p:txBody>
        </p:sp>
        <p:sp>
          <p:nvSpPr>
            <p:cNvPr id="83" name="文本框 82">
              <a:extLst>
                <a:ext uri="{FF2B5EF4-FFF2-40B4-BE49-F238E27FC236}">
                  <a16:creationId xmlns:a16="http://schemas.microsoft.com/office/drawing/2014/main" id="{F4C87BDC-33E1-7438-ACE7-52049F1E0C18}"/>
                </a:ext>
              </a:extLst>
            </p:cNvPr>
            <p:cNvSpPr txBox="1"/>
            <p:nvPr/>
          </p:nvSpPr>
          <p:spPr>
            <a:xfrm>
              <a:off x="6675961" y="3305048"/>
              <a:ext cx="1440000" cy="1077218"/>
            </a:xfrm>
            <a:prstGeom prst="rect">
              <a:avLst/>
            </a:prstGeom>
            <a:noFill/>
          </p:spPr>
          <p:txBody>
            <a:bodyPr wrap="square" rtlCol="0">
              <a:spAutoFit/>
            </a:bodyPr>
            <a:lstStyle>
              <a:defPPr>
                <a:defRPr lang="zh-CN"/>
              </a:defPPr>
              <a:lvl1pPr>
                <a:defRPr sz="1600">
                  <a:solidFill>
                    <a:schemeClr val="tx1">
                      <a:lumMod val="75000"/>
                      <a:lumOff val="25000"/>
                    </a:schemeClr>
                  </a:solidFill>
                  <a:latin typeface="思源黑体 CN Light" panose="020B0300000000000000" pitchFamily="34" charset="-122"/>
                  <a:ea typeface="思源黑体 CN Light" panose="020B0300000000000000" pitchFamily="34" charset="-122"/>
                </a:defRPr>
              </a:lvl1pPr>
            </a:lstStyle>
            <a:p>
              <a:r>
                <a:rPr lang="zh-CN" altLang="en-US" dirty="0">
                  <a:latin typeface="思源黑体 CN Normal" panose="020B0400000000000000" pitchFamily="34" charset="-122"/>
                  <a:ea typeface="思源黑体 CN Normal" panose="020B0400000000000000" pitchFamily="34" charset="-122"/>
                </a:rPr>
                <a:t>无中生有公司的发展历程无中生有公司的发展历程</a:t>
              </a:r>
            </a:p>
          </p:txBody>
        </p:sp>
      </p:grpSp>
      <p:grpSp>
        <p:nvGrpSpPr>
          <p:cNvPr id="84" name="X 6">
            <a:extLst>
              <a:ext uri="{FF2B5EF4-FFF2-40B4-BE49-F238E27FC236}">
                <a16:creationId xmlns:a16="http://schemas.microsoft.com/office/drawing/2014/main" id="{268DE026-C814-5F47-7D96-9F6B1E5E44CC}"/>
              </a:ext>
            </a:extLst>
          </p:cNvPr>
          <p:cNvGrpSpPr/>
          <p:nvPr/>
        </p:nvGrpSpPr>
        <p:grpSpPr>
          <a:xfrm>
            <a:off x="6354449" y="2694501"/>
            <a:ext cx="726539" cy="1547699"/>
            <a:chOff x="2024792" y="3380545"/>
            <a:chExt cx="726539" cy="1547699"/>
          </a:xfrm>
        </p:grpSpPr>
        <p:cxnSp>
          <p:nvCxnSpPr>
            <p:cNvPr id="85" name="直接连接符 84">
              <a:extLst>
                <a:ext uri="{FF2B5EF4-FFF2-40B4-BE49-F238E27FC236}">
                  <a16:creationId xmlns:a16="http://schemas.microsoft.com/office/drawing/2014/main" id="{7C07CE39-2E27-E954-D2C2-B6F4C21E6FB2}"/>
                </a:ext>
              </a:extLst>
            </p:cNvPr>
            <p:cNvCxnSpPr/>
            <p:nvPr/>
          </p:nvCxnSpPr>
          <p:spPr>
            <a:xfrm>
              <a:off x="2218602" y="3421053"/>
              <a:ext cx="432000" cy="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6" name="椭圆 85">
              <a:extLst>
                <a:ext uri="{FF2B5EF4-FFF2-40B4-BE49-F238E27FC236}">
                  <a16:creationId xmlns:a16="http://schemas.microsoft.com/office/drawing/2014/main" id="{C0DA5D1F-C751-9CDD-C226-BD93C888DAC0}"/>
                </a:ext>
              </a:extLst>
            </p:cNvPr>
            <p:cNvSpPr/>
            <p:nvPr/>
          </p:nvSpPr>
          <p:spPr>
            <a:xfrm>
              <a:off x="2679331" y="3380545"/>
              <a:ext cx="72000" cy="720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cxnSp>
          <p:nvCxnSpPr>
            <p:cNvPr id="87" name="直接连接符 86">
              <a:extLst>
                <a:ext uri="{FF2B5EF4-FFF2-40B4-BE49-F238E27FC236}">
                  <a16:creationId xmlns:a16="http://schemas.microsoft.com/office/drawing/2014/main" id="{C9E19C6C-907E-8B60-85EF-285B18B7FCD6}"/>
                </a:ext>
              </a:extLst>
            </p:cNvPr>
            <p:cNvCxnSpPr/>
            <p:nvPr/>
          </p:nvCxnSpPr>
          <p:spPr>
            <a:xfrm>
              <a:off x="2229873" y="3416244"/>
              <a:ext cx="0" cy="151200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88" name="直接连接符 87">
              <a:extLst>
                <a:ext uri="{FF2B5EF4-FFF2-40B4-BE49-F238E27FC236}">
                  <a16:creationId xmlns:a16="http://schemas.microsoft.com/office/drawing/2014/main" id="{73360F48-A84C-67B3-E089-44A666DD05CC}"/>
                </a:ext>
              </a:extLst>
            </p:cNvPr>
            <p:cNvCxnSpPr/>
            <p:nvPr/>
          </p:nvCxnSpPr>
          <p:spPr>
            <a:xfrm>
              <a:off x="2024792" y="4921256"/>
              <a:ext cx="216000" cy="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89" name="Y 6">
            <a:extLst>
              <a:ext uri="{FF2B5EF4-FFF2-40B4-BE49-F238E27FC236}">
                <a16:creationId xmlns:a16="http://schemas.microsoft.com/office/drawing/2014/main" id="{D7847C53-EFA6-09E7-564D-F65C0DA4516F}"/>
              </a:ext>
            </a:extLst>
          </p:cNvPr>
          <p:cNvGrpSpPr/>
          <p:nvPr/>
        </p:nvGrpSpPr>
        <p:grpSpPr>
          <a:xfrm>
            <a:off x="6160014" y="4058783"/>
            <a:ext cx="360000" cy="360000"/>
            <a:chOff x="6186141" y="4093619"/>
            <a:chExt cx="288000" cy="288000"/>
          </a:xfrm>
        </p:grpSpPr>
        <p:sp>
          <p:nvSpPr>
            <p:cNvPr id="90" name="椭圆 89">
              <a:extLst>
                <a:ext uri="{FF2B5EF4-FFF2-40B4-BE49-F238E27FC236}">
                  <a16:creationId xmlns:a16="http://schemas.microsoft.com/office/drawing/2014/main" id="{0FFE6798-68AC-D035-2811-AB342AE40831}"/>
                </a:ext>
              </a:extLst>
            </p:cNvPr>
            <p:cNvSpPr/>
            <p:nvPr/>
          </p:nvSpPr>
          <p:spPr>
            <a:xfrm>
              <a:off x="6186141" y="4093619"/>
              <a:ext cx="288000" cy="288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91" name="椭圆 90">
              <a:extLst>
                <a:ext uri="{FF2B5EF4-FFF2-40B4-BE49-F238E27FC236}">
                  <a16:creationId xmlns:a16="http://schemas.microsoft.com/office/drawing/2014/main" id="{C70699ED-56C5-E0D9-C866-375788AD2D6E}"/>
                </a:ext>
              </a:extLst>
            </p:cNvPr>
            <p:cNvSpPr/>
            <p:nvPr/>
          </p:nvSpPr>
          <p:spPr>
            <a:xfrm>
              <a:off x="6258141" y="4165619"/>
              <a:ext cx="144000" cy="1440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grpSp>
      <p:grpSp>
        <p:nvGrpSpPr>
          <p:cNvPr id="92" name="W 7">
            <a:extLst>
              <a:ext uri="{FF2B5EF4-FFF2-40B4-BE49-F238E27FC236}">
                <a16:creationId xmlns:a16="http://schemas.microsoft.com/office/drawing/2014/main" id="{34E108C2-EDDF-9C76-6301-D18DF74352D1}"/>
              </a:ext>
            </a:extLst>
          </p:cNvPr>
          <p:cNvGrpSpPr/>
          <p:nvPr/>
        </p:nvGrpSpPr>
        <p:grpSpPr>
          <a:xfrm>
            <a:off x="9084970" y="5176308"/>
            <a:ext cx="1622267" cy="1335161"/>
            <a:chOff x="9084970" y="5144778"/>
            <a:chExt cx="1622267" cy="1335161"/>
          </a:xfrm>
        </p:grpSpPr>
        <p:sp>
          <p:nvSpPr>
            <p:cNvPr id="93" name="文本框 92">
              <a:extLst>
                <a:ext uri="{FF2B5EF4-FFF2-40B4-BE49-F238E27FC236}">
                  <a16:creationId xmlns:a16="http://schemas.microsoft.com/office/drawing/2014/main" id="{D66F3730-B07B-3C42-DBA5-157388CAF0A4}"/>
                </a:ext>
              </a:extLst>
            </p:cNvPr>
            <p:cNvSpPr txBox="1"/>
            <p:nvPr/>
          </p:nvSpPr>
          <p:spPr>
            <a:xfrm>
              <a:off x="9096684" y="5144778"/>
              <a:ext cx="1515814" cy="523220"/>
            </a:xfrm>
            <a:prstGeom prst="rect">
              <a:avLst/>
            </a:prstGeom>
            <a:noFill/>
          </p:spPr>
          <p:txBody>
            <a:bodyPr wrap="square" rtlCol="0">
              <a:spAutoFit/>
            </a:bodyPr>
            <a:lstStyle>
              <a:defPPr>
                <a:defRPr lang="zh-CN"/>
              </a:defPPr>
              <a:lvl1pPr algn="r">
                <a:defRPr>
                  <a:solidFill>
                    <a:schemeClr val="tx1">
                      <a:lumMod val="65000"/>
                      <a:lumOff val="35000"/>
                    </a:schemeClr>
                  </a:solidFill>
                  <a:latin typeface="思源黑体 CN Medium" panose="020B0600000000000000" pitchFamily="34" charset="-122"/>
                  <a:ea typeface="思源黑体 CN Medium" panose="020B0600000000000000" pitchFamily="34" charset="-122"/>
                </a:defRPr>
              </a:lvl1pPr>
            </a:lstStyle>
            <a:p>
              <a:pPr algn="l"/>
              <a:r>
                <a:rPr lang="en-US" altLang="zh-CN" sz="2800" dirty="0">
                  <a:solidFill>
                    <a:schemeClr val="tx1">
                      <a:lumMod val="85000"/>
                      <a:lumOff val="15000"/>
                    </a:schemeClr>
                  </a:solidFill>
                  <a:latin typeface="思源黑体 CN Heavy" panose="020B0A00000000000000" pitchFamily="34" charset="-122"/>
                  <a:ea typeface="思源黑体 CN Heavy" panose="020B0A00000000000000" pitchFamily="34" charset="-122"/>
                </a:rPr>
                <a:t>2024</a:t>
              </a:r>
              <a:r>
                <a:rPr lang="zh-CN" altLang="en-US" sz="2800" dirty="0">
                  <a:solidFill>
                    <a:schemeClr val="tx1">
                      <a:lumMod val="85000"/>
                      <a:lumOff val="15000"/>
                    </a:schemeClr>
                  </a:solidFill>
                  <a:latin typeface="思源黑体 CN Heavy" panose="020B0A00000000000000" pitchFamily="34" charset="-122"/>
                  <a:ea typeface="思源黑体 CN Heavy" panose="020B0A00000000000000" pitchFamily="34" charset="-122"/>
                </a:rPr>
                <a:t>年</a:t>
              </a:r>
            </a:p>
          </p:txBody>
        </p:sp>
        <p:sp>
          <p:nvSpPr>
            <p:cNvPr id="94" name="文本框 93">
              <a:extLst>
                <a:ext uri="{FF2B5EF4-FFF2-40B4-BE49-F238E27FC236}">
                  <a16:creationId xmlns:a16="http://schemas.microsoft.com/office/drawing/2014/main" id="{7F67CFF3-45B8-3802-BB0F-D0D087A9D32B}"/>
                </a:ext>
              </a:extLst>
            </p:cNvPr>
            <p:cNvSpPr txBox="1"/>
            <p:nvPr/>
          </p:nvSpPr>
          <p:spPr>
            <a:xfrm>
              <a:off x="9084970" y="5648942"/>
              <a:ext cx="1622267" cy="830997"/>
            </a:xfrm>
            <a:prstGeom prst="rect">
              <a:avLst/>
            </a:prstGeom>
            <a:noFill/>
          </p:spPr>
          <p:txBody>
            <a:bodyPr wrap="square" rtlCol="0">
              <a:spAutoFit/>
            </a:bodyPr>
            <a:lstStyle>
              <a:defPPr>
                <a:defRPr lang="zh-CN"/>
              </a:defPPr>
              <a:lvl1pPr>
                <a:defRPr sz="1600">
                  <a:solidFill>
                    <a:schemeClr val="tx1">
                      <a:lumMod val="75000"/>
                      <a:lumOff val="25000"/>
                    </a:schemeClr>
                  </a:solidFill>
                  <a:latin typeface="思源黑体 CN Light" panose="020B0300000000000000" pitchFamily="34" charset="-122"/>
                  <a:ea typeface="思源黑体 CN Light" panose="020B0300000000000000" pitchFamily="34" charset="-122"/>
                </a:defRPr>
              </a:lvl1pPr>
            </a:lstStyle>
            <a:p>
              <a:r>
                <a:rPr lang="zh-CN" altLang="en-US" dirty="0">
                  <a:latin typeface="思源黑体 CN Normal" panose="020B0400000000000000" pitchFamily="34" charset="-122"/>
                  <a:ea typeface="思源黑体 CN Normal" panose="020B0400000000000000" pitchFamily="34" charset="-122"/>
                </a:rPr>
                <a:t>无中生有公司的发展历程无中生有公司的发展</a:t>
              </a:r>
            </a:p>
          </p:txBody>
        </p:sp>
      </p:grpSp>
      <p:grpSp>
        <p:nvGrpSpPr>
          <p:cNvPr id="95" name="X 7">
            <a:extLst>
              <a:ext uri="{FF2B5EF4-FFF2-40B4-BE49-F238E27FC236}">
                <a16:creationId xmlns:a16="http://schemas.microsoft.com/office/drawing/2014/main" id="{354AA6A5-980A-4480-8BF2-0C2EAB939C80}"/>
              </a:ext>
            </a:extLst>
          </p:cNvPr>
          <p:cNvGrpSpPr/>
          <p:nvPr/>
        </p:nvGrpSpPr>
        <p:grpSpPr>
          <a:xfrm>
            <a:off x="8261946" y="4373501"/>
            <a:ext cx="1464304" cy="742323"/>
            <a:chOff x="2023703" y="5062839"/>
            <a:chExt cx="1464304" cy="742323"/>
          </a:xfrm>
        </p:grpSpPr>
        <p:cxnSp>
          <p:nvCxnSpPr>
            <p:cNvPr id="96" name="直接连接符 95">
              <a:extLst>
                <a:ext uri="{FF2B5EF4-FFF2-40B4-BE49-F238E27FC236}">
                  <a16:creationId xmlns:a16="http://schemas.microsoft.com/office/drawing/2014/main" id="{89E774F4-BF72-F4C9-2505-F70EBB86F2BC}"/>
                </a:ext>
              </a:extLst>
            </p:cNvPr>
            <p:cNvCxnSpPr/>
            <p:nvPr/>
          </p:nvCxnSpPr>
          <p:spPr>
            <a:xfrm flipV="1">
              <a:off x="2227057" y="5772876"/>
              <a:ext cx="1152000" cy="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97" name="椭圆 96">
              <a:extLst>
                <a:ext uri="{FF2B5EF4-FFF2-40B4-BE49-F238E27FC236}">
                  <a16:creationId xmlns:a16="http://schemas.microsoft.com/office/drawing/2014/main" id="{5239B256-297A-242A-3C2A-4BC1C1264BFC}"/>
                </a:ext>
              </a:extLst>
            </p:cNvPr>
            <p:cNvSpPr/>
            <p:nvPr/>
          </p:nvSpPr>
          <p:spPr>
            <a:xfrm>
              <a:off x="3416007" y="5733162"/>
              <a:ext cx="72000" cy="720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cxnSp>
          <p:nvCxnSpPr>
            <p:cNvPr id="98" name="直接连接符 97">
              <a:extLst>
                <a:ext uri="{FF2B5EF4-FFF2-40B4-BE49-F238E27FC236}">
                  <a16:creationId xmlns:a16="http://schemas.microsoft.com/office/drawing/2014/main" id="{B5A82B13-A36F-735A-24CD-B289AD8D0D10}"/>
                </a:ext>
              </a:extLst>
            </p:cNvPr>
            <p:cNvCxnSpPr/>
            <p:nvPr/>
          </p:nvCxnSpPr>
          <p:spPr>
            <a:xfrm>
              <a:off x="2235112" y="5062839"/>
              <a:ext cx="0" cy="72000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99" name="直接连接符 98">
              <a:extLst>
                <a:ext uri="{FF2B5EF4-FFF2-40B4-BE49-F238E27FC236}">
                  <a16:creationId xmlns:a16="http://schemas.microsoft.com/office/drawing/2014/main" id="{A942FBF5-D22A-6EDD-4ECD-69C570A9EFD5}"/>
                </a:ext>
              </a:extLst>
            </p:cNvPr>
            <p:cNvCxnSpPr/>
            <p:nvPr/>
          </p:nvCxnSpPr>
          <p:spPr>
            <a:xfrm>
              <a:off x="2023703" y="5073656"/>
              <a:ext cx="216000" cy="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100" name="Y 7">
            <a:extLst>
              <a:ext uri="{FF2B5EF4-FFF2-40B4-BE49-F238E27FC236}">
                <a16:creationId xmlns:a16="http://schemas.microsoft.com/office/drawing/2014/main" id="{B4C84610-8B96-E0AD-66CC-AE9E8B958FE3}"/>
              </a:ext>
            </a:extLst>
          </p:cNvPr>
          <p:cNvGrpSpPr/>
          <p:nvPr/>
        </p:nvGrpSpPr>
        <p:grpSpPr>
          <a:xfrm>
            <a:off x="8073097" y="4203428"/>
            <a:ext cx="360000" cy="360000"/>
            <a:chOff x="8107933" y="4079333"/>
            <a:chExt cx="288000" cy="288000"/>
          </a:xfrm>
        </p:grpSpPr>
        <p:sp>
          <p:nvSpPr>
            <p:cNvPr id="101" name="椭圆 100">
              <a:extLst>
                <a:ext uri="{FF2B5EF4-FFF2-40B4-BE49-F238E27FC236}">
                  <a16:creationId xmlns:a16="http://schemas.microsoft.com/office/drawing/2014/main" id="{B84AEF48-8171-1AC2-8330-E83354DD64CF}"/>
                </a:ext>
              </a:extLst>
            </p:cNvPr>
            <p:cNvSpPr/>
            <p:nvPr/>
          </p:nvSpPr>
          <p:spPr>
            <a:xfrm>
              <a:off x="8107933" y="4079333"/>
              <a:ext cx="288000" cy="288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102" name="椭圆 101">
              <a:extLst>
                <a:ext uri="{FF2B5EF4-FFF2-40B4-BE49-F238E27FC236}">
                  <a16:creationId xmlns:a16="http://schemas.microsoft.com/office/drawing/2014/main" id="{215BC6A7-EC22-07F6-A0DE-ECB7AD9AE23D}"/>
                </a:ext>
              </a:extLst>
            </p:cNvPr>
            <p:cNvSpPr/>
            <p:nvPr/>
          </p:nvSpPr>
          <p:spPr>
            <a:xfrm>
              <a:off x="8179933" y="4151333"/>
              <a:ext cx="144000" cy="1440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grpSp>
      <p:grpSp>
        <p:nvGrpSpPr>
          <p:cNvPr id="103" name="W 8">
            <a:extLst>
              <a:ext uri="{FF2B5EF4-FFF2-40B4-BE49-F238E27FC236}">
                <a16:creationId xmlns:a16="http://schemas.microsoft.com/office/drawing/2014/main" id="{34F15B9A-3EEA-5F9A-34F1-87E1CFDB591B}"/>
              </a:ext>
            </a:extLst>
          </p:cNvPr>
          <p:cNvGrpSpPr/>
          <p:nvPr/>
        </p:nvGrpSpPr>
        <p:grpSpPr>
          <a:xfrm>
            <a:off x="6477948" y="1249320"/>
            <a:ext cx="1722231" cy="1084174"/>
            <a:chOff x="6477948" y="1249320"/>
            <a:chExt cx="1722231" cy="1084174"/>
          </a:xfrm>
        </p:grpSpPr>
        <p:sp>
          <p:nvSpPr>
            <p:cNvPr id="104" name="文本框 103">
              <a:extLst>
                <a:ext uri="{FF2B5EF4-FFF2-40B4-BE49-F238E27FC236}">
                  <a16:creationId xmlns:a16="http://schemas.microsoft.com/office/drawing/2014/main" id="{DC12234D-5B7D-4BD7-FB8F-F0561656A90D}"/>
                </a:ext>
              </a:extLst>
            </p:cNvPr>
            <p:cNvSpPr txBox="1"/>
            <p:nvPr/>
          </p:nvSpPr>
          <p:spPr>
            <a:xfrm>
              <a:off x="6477948" y="1249320"/>
              <a:ext cx="1571275" cy="523220"/>
            </a:xfrm>
            <a:prstGeom prst="rect">
              <a:avLst/>
            </a:prstGeom>
            <a:noFill/>
          </p:spPr>
          <p:txBody>
            <a:bodyPr wrap="square" rtlCol="0">
              <a:spAutoFit/>
            </a:bodyPr>
            <a:lstStyle>
              <a:defPPr>
                <a:defRPr lang="zh-CN"/>
              </a:defPPr>
              <a:lvl1pPr algn="r">
                <a:defRPr>
                  <a:solidFill>
                    <a:schemeClr val="tx1">
                      <a:lumMod val="65000"/>
                      <a:lumOff val="35000"/>
                    </a:schemeClr>
                  </a:solidFill>
                  <a:latin typeface="思源黑体 CN Medium" panose="020B0600000000000000" pitchFamily="34" charset="-122"/>
                  <a:ea typeface="思源黑体 CN Medium" panose="020B0600000000000000" pitchFamily="34" charset="-122"/>
                </a:defRPr>
              </a:lvl1pPr>
            </a:lstStyle>
            <a:p>
              <a:r>
                <a:rPr lang="en-US" altLang="zh-CN" sz="2800" dirty="0">
                  <a:solidFill>
                    <a:schemeClr val="tx1">
                      <a:lumMod val="85000"/>
                      <a:lumOff val="15000"/>
                    </a:schemeClr>
                  </a:solidFill>
                  <a:latin typeface="思源黑体 CN Heavy" panose="020B0A00000000000000" pitchFamily="34" charset="-122"/>
                  <a:ea typeface="思源黑体 CN Heavy" panose="020B0A00000000000000" pitchFamily="34" charset="-122"/>
                </a:rPr>
                <a:t>2025</a:t>
              </a:r>
              <a:r>
                <a:rPr lang="zh-CN" altLang="en-US" sz="2800" dirty="0">
                  <a:solidFill>
                    <a:schemeClr val="tx1">
                      <a:lumMod val="85000"/>
                      <a:lumOff val="15000"/>
                    </a:schemeClr>
                  </a:solidFill>
                  <a:latin typeface="思源黑体 CN Heavy" panose="020B0A00000000000000" pitchFamily="34" charset="-122"/>
                  <a:ea typeface="思源黑体 CN Heavy" panose="020B0A00000000000000" pitchFamily="34" charset="-122"/>
                </a:rPr>
                <a:t>年</a:t>
              </a:r>
            </a:p>
          </p:txBody>
        </p:sp>
        <p:sp>
          <p:nvSpPr>
            <p:cNvPr id="105" name="文本框 104">
              <a:extLst>
                <a:ext uri="{FF2B5EF4-FFF2-40B4-BE49-F238E27FC236}">
                  <a16:creationId xmlns:a16="http://schemas.microsoft.com/office/drawing/2014/main" id="{269DAFF9-A72D-B35C-274B-16B228CFFF9F}"/>
                </a:ext>
              </a:extLst>
            </p:cNvPr>
            <p:cNvSpPr txBox="1"/>
            <p:nvPr/>
          </p:nvSpPr>
          <p:spPr>
            <a:xfrm>
              <a:off x="6579222" y="1748719"/>
              <a:ext cx="1620957" cy="584775"/>
            </a:xfrm>
            <a:prstGeom prst="rect">
              <a:avLst/>
            </a:prstGeom>
            <a:noFill/>
          </p:spPr>
          <p:txBody>
            <a:bodyPr wrap="square" rtlCol="0">
              <a:spAutoFit/>
            </a:bodyPr>
            <a:lstStyle>
              <a:defPPr>
                <a:defRPr lang="zh-CN"/>
              </a:defPPr>
              <a:lvl1pPr>
                <a:defRPr sz="1600">
                  <a:solidFill>
                    <a:schemeClr val="tx1">
                      <a:lumMod val="75000"/>
                      <a:lumOff val="25000"/>
                    </a:schemeClr>
                  </a:solidFill>
                  <a:latin typeface="思源黑体 CN Light" panose="020B0300000000000000" pitchFamily="34" charset="-122"/>
                  <a:ea typeface="思源黑体 CN Light" panose="020B0300000000000000" pitchFamily="34" charset="-122"/>
                </a:defRPr>
              </a:lvl1pPr>
            </a:lstStyle>
            <a:p>
              <a:r>
                <a:rPr lang="zh-CN" altLang="en-US" dirty="0">
                  <a:latin typeface="思源黑体 CN Normal" panose="020B0400000000000000" pitchFamily="34" charset="-122"/>
                  <a:ea typeface="思源黑体 CN Normal" panose="020B0400000000000000" pitchFamily="34" charset="-122"/>
                </a:rPr>
                <a:t>无中生有公司的</a:t>
              </a:r>
              <a:endParaRPr lang="en-US" altLang="zh-CN" dirty="0">
                <a:latin typeface="思源黑体 CN Normal" panose="020B0400000000000000" pitchFamily="34" charset="-122"/>
                <a:ea typeface="思源黑体 CN Normal" panose="020B0400000000000000" pitchFamily="34" charset="-122"/>
              </a:endParaRPr>
            </a:p>
            <a:p>
              <a:r>
                <a:rPr lang="zh-CN" altLang="en-US" dirty="0">
                  <a:latin typeface="思源黑体 CN Normal" panose="020B0400000000000000" pitchFamily="34" charset="-122"/>
                  <a:ea typeface="思源黑体 CN Normal" panose="020B0400000000000000" pitchFamily="34" charset="-122"/>
                </a:rPr>
                <a:t>发展历程</a:t>
              </a:r>
            </a:p>
          </p:txBody>
        </p:sp>
      </p:grpSp>
      <p:grpSp>
        <p:nvGrpSpPr>
          <p:cNvPr id="106" name="X 8">
            <a:extLst>
              <a:ext uri="{FF2B5EF4-FFF2-40B4-BE49-F238E27FC236}">
                <a16:creationId xmlns:a16="http://schemas.microsoft.com/office/drawing/2014/main" id="{28344AA2-B2C6-4143-C2CF-1BCD9994390E}"/>
              </a:ext>
            </a:extLst>
          </p:cNvPr>
          <p:cNvGrpSpPr/>
          <p:nvPr/>
        </p:nvGrpSpPr>
        <p:grpSpPr>
          <a:xfrm>
            <a:off x="7313216" y="1139748"/>
            <a:ext cx="971891" cy="72000"/>
            <a:chOff x="1270014" y="3943217"/>
            <a:chExt cx="971891" cy="72000"/>
          </a:xfrm>
        </p:grpSpPr>
        <p:cxnSp>
          <p:nvCxnSpPr>
            <p:cNvPr id="107" name="直接连接符 106">
              <a:extLst>
                <a:ext uri="{FF2B5EF4-FFF2-40B4-BE49-F238E27FC236}">
                  <a16:creationId xmlns:a16="http://schemas.microsoft.com/office/drawing/2014/main" id="{3D2569AB-804F-7845-E0E1-FC27CE9EE08F}"/>
                </a:ext>
              </a:extLst>
            </p:cNvPr>
            <p:cNvCxnSpPr/>
            <p:nvPr/>
          </p:nvCxnSpPr>
          <p:spPr>
            <a:xfrm>
              <a:off x="1376517" y="3980550"/>
              <a:ext cx="865388" cy="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8" name="椭圆 107">
              <a:extLst>
                <a:ext uri="{FF2B5EF4-FFF2-40B4-BE49-F238E27FC236}">
                  <a16:creationId xmlns:a16="http://schemas.microsoft.com/office/drawing/2014/main" id="{433C3821-5F7C-70D6-30CF-8268661F7610}"/>
                </a:ext>
              </a:extLst>
            </p:cNvPr>
            <p:cNvSpPr/>
            <p:nvPr/>
          </p:nvSpPr>
          <p:spPr>
            <a:xfrm>
              <a:off x="1270014" y="3943217"/>
              <a:ext cx="72000" cy="720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grpSp>
      <p:grpSp>
        <p:nvGrpSpPr>
          <p:cNvPr id="109" name="Y 8">
            <a:extLst>
              <a:ext uri="{FF2B5EF4-FFF2-40B4-BE49-F238E27FC236}">
                <a16:creationId xmlns:a16="http://schemas.microsoft.com/office/drawing/2014/main" id="{9C919BA4-7B19-E1CB-A3C6-2ECFD0436B0A}"/>
              </a:ext>
            </a:extLst>
          </p:cNvPr>
          <p:cNvGrpSpPr/>
          <p:nvPr/>
        </p:nvGrpSpPr>
        <p:grpSpPr>
          <a:xfrm>
            <a:off x="8076584" y="1003408"/>
            <a:ext cx="360000" cy="360000"/>
            <a:chOff x="8102711" y="1029535"/>
            <a:chExt cx="288000" cy="288000"/>
          </a:xfrm>
        </p:grpSpPr>
        <p:sp>
          <p:nvSpPr>
            <p:cNvPr id="110" name="椭圆 109">
              <a:extLst>
                <a:ext uri="{FF2B5EF4-FFF2-40B4-BE49-F238E27FC236}">
                  <a16:creationId xmlns:a16="http://schemas.microsoft.com/office/drawing/2014/main" id="{47D2474E-88C5-77A0-BF46-B44C7924E0D8}"/>
                </a:ext>
              </a:extLst>
            </p:cNvPr>
            <p:cNvSpPr/>
            <p:nvPr/>
          </p:nvSpPr>
          <p:spPr>
            <a:xfrm>
              <a:off x="8102711" y="1029535"/>
              <a:ext cx="288000" cy="288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111" name="椭圆 110">
              <a:extLst>
                <a:ext uri="{FF2B5EF4-FFF2-40B4-BE49-F238E27FC236}">
                  <a16:creationId xmlns:a16="http://schemas.microsoft.com/office/drawing/2014/main" id="{44B65AD0-7F52-C077-1EA0-E988CB9E675A}"/>
                </a:ext>
              </a:extLst>
            </p:cNvPr>
            <p:cNvSpPr/>
            <p:nvPr/>
          </p:nvSpPr>
          <p:spPr>
            <a:xfrm>
              <a:off x="8174711" y="1101535"/>
              <a:ext cx="144000" cy="1440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grpSp>
      <p:grpSp>
        <p:nvGrpSpPr>
          <p:cNvPr id="112" name="W 9">
            <a:extLst>
              <a:ext uri="{FF2B5EF4-FFF2-40B4-BE49-F238E27FC236}">
                <a16:creationId xmlns:a16="http://schemas.microsoft.com/office/drawing/2014/main" id="{90DF6AE0-4B0A-BC77-9852-7AA08A4E2986}"/>
              </a:ext>
            </a:extLst>
          </p:cNvPr>
          <p:cNvGrpSpPr/>
          <p:nvPr/>
        </p:nvGrpSpPr>
        <p:grpSpPr>
          <a:xfrm>
            <a:off x="8363449" y="1493672"/>
            <a:ext cx="1582169" cy="1569460"/>
            <a:chOff x="8363449" y="1493672"/>
            <a:chExt cx="1582169" cy="1569460"/>
          </a:xfrm>
        </p:grpSpPr>
        <p:sp>
          <p:nvSpPr>
            <p:cNvPr id="113" name="文本框 112">
              <a:extLst>
                <a:ext uri="{FF2B5EF4-FFF2-40B4-BE49-F238E27FC236}">
                  <a16:creationId xmlns:a16="http://schemas.microsoft.com/office/drawing/2014/main" id="{F4016193-394C-336A-97C6-D3F066841108}"/>
                </a:ext>
              </a:extLst>
            </p:cNvPr>
            <p:cNvSpPr txBox="1"/>
            <p:nvPr/>
          </p:nvSpPr>
          <p:spPr>
            <a:xfrm>
              <a:off x="8363449" y="1493672"/>
              <a:ext cx="1573839" cy="523220"/>
            </a:xfrm>
            <a:prstGeom prst="rect">
              <a:avLst/>
            </a:prstGeom>
            <a:noFill/>
          </p:spPr>
          <p:txBody>
            <a:bodyPr wrap="square" rtlCol="0">
              <a:spAutoFit/>
            </a:bodyPr>
            <a:lstStyle>
              <a:defPPr>
                <a:defRPr lang="zh-CN"/>
              </a:defPPr>
              <a:lvl1pPr algn="r">
                <a:defRPr>
                  <a:solidFill>
                    <a:schemeClr val="tx1">
                      <a:lumMod val="65000"/>
                      <a:lumOff val="35000"/>
                    </a:schemeClr>
                  </a:solidFill>
                  <a:latin typeface="思源黑体 CN Medium" panose="020B0600000000000000" pitchFamily="34" charset="-122"/>
                  <a:ea typeface="思源黑体 CN Medium" panose="020B0600000000000000" pitchFamily="34" charset="-122"/>
                </a:defRPr>
              </a:lvl1pPr>
            </a:lstStyle>
            <a:p>
              <a:r>
                <a:rPr lang="en-US" altLang="zh-CN" sz="2800" dirty="0">
                  <a:solidFill>
                    <a:schemeClr val="tx1">
                      <a:lumMod val="85000"/>
                      <a:lumOff val="15000"/>
                    </a:schemeClr>
                  </a:solidFill>
                  <a:latin typeface="思源黑体 CN Heavy" panose="020B0A00000000000000" pitchFamily="34" charset="-122"/>
                  <a:ea typeface="思源黑体 CN Heavy" panose="020B0A00000000000000" pitchFamily="34" charset="-122"/>
                </a:rPr>
                <a:t>2026</a:t>
              </a:r>
              <a:r>
                <a:rPr lang="zh-CN" altLang="en-US" sz="2800" dirty="0">
                  <a:solidFill>
                    <a:schemeClr val="tx1">
                      <a:lumMod val="85000"/>
                      <a:lumOff val="15000"/>
                    </a:schemeClr>
                  </a:solidFill>
                  <a:latin typeface="思源黑体 CN Heavy" panose="020B0A00000000000000" pitchFamily="34" charset="-122"/>
                  <a:ea typeface="思源黑体 CN Heavy" panose="020B0A00000000000000" pitchFamily="34" charset="-122"/>
                </a:rPr>
                <a:t>年</a:t>
              </a:r>
            </a:p>
          </p:txBody>
        </p:sp>
        <p:sp>
          <p:nvSpPr>
            <p:cNvPr id="114" name="文本框 113">
              <a:extLst>
                <a:ext uri="{FF2B5EF4-FFF2-40B4-BE49-F238E27FC236}">
                  <a16:creationId xmlns:a16="http://schemas.microsoft.com/office/drawing/2014/main" id="{016B15A7-C7A0-549F-5E35-6EC9D6B6E36B}"/>
                </a:ext>
              </a:extLst>
            </p:cNvPr>
            <p:cNvSpPr txBox="1"/>
            <p:nvPr/>
          </p:nvSpPr>
          <p:spPr>
            <a:xfrm>
              <a:off x="8505618" y="1985914"/>
              <a:ext cx="1440000" cy="1077218"/>
            </a:xfrm>
            <a:prstGeom prst="rect">
              <a:avLst/>
            </a:prstGeom>
            <a:noFill/>
          </p:spPr>
          <p:txBody>
            <a:bodyPr wrap="square" rtlCol="0">
              <a:spAutoFit/>
            </a:bodyPr>
            <a:lstStyle>
              <a:defPPr>
                <a:defRPr lang="zh-CN"/>
              </a:defPPr>
              <a:lvl1pPr>
                <a:defRPr sz="1600">
                  <a:solidFill>
                    <a:schemeClr val="tx1">
                      <a:lumMod val="75000"/>
                      <a:lumOff val="25000"/>
                    </a:schemeClr>
                  </a:solidFill>
                  <a:latin typeface="思源黑体 CN Light" panose="020B0300000000000000" pitchFamily="34" charset="-122"/>
                  <a:ea typeface="思源黑体 CN Light" panose="020B0300000000000000" pitchFamily="34" charset="-122"/>
                </a:defRPr>
              </a:lvl1pPr>
            </a:lstStyle>
            <a:p>
              <a:r>
                <a:rPr lang="zh-CN" altLang="en-US" dirty="0">
                  <a:latin typeface="思源黑体 CN Normal" panose="020B0400000000000000" pitchFamily="34" charset="-122"/>
                  <a:ea typeface="思源黑体 CN Normal" panose="020B0400000000000000" pitchFamily="34" charset="-122"/>
                </a:rPr>
                <a:t>无中生有公司的发展历程无中生有公司的发展历程</a:t>
              </a:r>
            </a:p>
          </p:txBody>
        </p:sp>
      </p:grpSp>
      <p:grpSp>
        <p:nvGrpSpPr>
          <p:cNvPr id="115" name="X 9">
            <a:extLst>
              <a:ext uri="{FF2B5EF4-FFF2-40B4-BE49-F238E27FC236}">
                <a16:creationId xmlns:a16="http://schemas.microsoft.com/office/drawing/2014/main" id="{6E9A7D86-2FFA-C42D-44C8-5CC95310455D}"/>
              </a:ext>
            </a:extLst>
          </p:cNvPr>
          <p:cNvGrpSpPr/>
          <p:nvPr/>
        </p:nvGrpSpPr>
        <p:grpSpPr>
          <a:xfrm>
            <a:off x="9236414" y="1370558"/>
            <a:ext cx="964748" cy="72000"/>
            <a:chOff x="1277157" y="3940836"/>
            <a:chExt cx="964748" cy="72000"/>
          </a:xfrm>
        </p:grpSpPr>
        <p:cxnSp>
          <p:nvCxnSpPr>
            <p:cNvPr id="116" name="直接连接符 115">
              <a:extLst>
                <a:ext uri="{FF2B5EF4-FFF2-40B4-BE49-F238E27FC236}">
                  <a16:creationId xmlns:a16="http://schemas.microsoft.com/office/drawing/2014/main" id="{4B27C099-083C-8589-969A-29F230C67B72}"/>
                </a:ext>
              </a:extLst>
            </p:cNvPr>
            <p:cNvCxnSpPr/>
            <p:nvPr/>
          </p:nvCxnSpPr>
          <p:spPr>
            <a:xfrm>
              <a:off x="1376517" y="3980550"/>
              <a:ext cx="865388" cy="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17" name="椭圆 116">
              <a:extLst>
                <a:ext uri="{FF2B5EF4-FFF2-40B4-BE49-F238E27FC236}">
                  <a16:creationId xmlns:a16="http://schemas.microsoft.com/office/drawing/2014/main" id="{A30BB61B-647D-ACF4-535E-9AC1D4CC15E8}"/>
                </a:ext>
              </a:extLst>
            </p:cNvPr>
            <p:cNvSpPr/>
            <p:nvPr/>
          </p:nvSpPr>
          <p:spPr>
            <a:xfrm>
              <a:off x="1277157" y="3940836"/>
              <a:ext cx="72000" cy="720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grpSp>
      <p:grpSp>
        <p:nvGrpSpPr>
          <p:cNvPr id="118" name="Y 9">
            <a:extLst>
              <a:ext uri="{FF2B5EF4-FFF2-40B4-BE49-F238E27FC236}">
                <a16:creationId xmlns:a16="http://schemas.microsoft.com/office/drawing/2014/main" id="{888B8D04-2A92-0C13-9A00-431CA137D588}"/>
              </a:ext>
            </a:extLst>
          </p:cNvPr>
          <p:cNvGrpSpPr/>
          <p:nvPr/>
        </p:nvGrpSpPr>
        <p:grpSpPr>
          <a:xfrm>
            <a:off x="10040879" y="1232292"/>
            <a:ext cx="360000" cy="360000"/>
            <a:chOff x="10067006" y="1267128"/>
            <a:chExt cx="288000" cy="288000"/>
          </a:xfrm>
        </p:grpSpPr>
        <p:sp>
          <p:nvSpPr>
            <p:cNvPr id="119" name="椭圆 118">
              <a:extLst>
                <a:ext uri="{FF2B5EF4-FFF2-40B4-BE49-F238E27FC236}">
                  <a16:creationId xmlns:a16="http://schemas.microsoft.com/office/drawing/2014/main" id="{EC3240A6-1C7D-561F-82B7-107BDA81C76D}"/>
                </a:ext>
              </a:extLst>
            </p:cNvPr>
            <p:cNvSpPr/>
            <p:nvPr/>
          </p:nvSpPr>
          <p:spPr>
            <a:xfrm>
              <a:off x="10067006" y="1267128"/>
              <a:ext cx="288000" cy="288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120" name="椭圆 119">
              <a:extLst>
                <a:ext uri="{FF2B5EF4-FFF2-40B4-BE49-F238E27FC236}">
                  <a16:creationId xmlns:a16="http://schemas.microsoft.com/office/drawing/2014/main" id="{CA087555-5784-439C-DA04-CE6C9C4EA067}"/>
                </a:ext>
              </a:extLst>
            </p:cNvPr>
            <p:cNvSpPr/>
            <p:nvPr/>
          </p:nvSpPr>
          <p:spPr>
            <a:xfrm>
              <a:off x="10139006" y="1339128"/>
              <a:ext cx="144000" cy="1440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grpSp>
      <p:grpSp>
        <p:nvGrpSpPr>
          <p:cNvPr id="121" name="Z 1">
            <a:extLst>
              <a:ext uri="{FF2B5EF4-FFF2-40B4-BE49-F238E27FC236}">
                <a16:creationId xmlns:a16="http://schemas.microsoft.com/office/drawing/2014/main" id="{38D911E1-657E-BAEA-A475-44B25F35B901}"/>
              </a:ext>
            </a:extLst>
          </p:cNvPr>
          <p:cNvGrpSpPr/>
          <p:nvPr/>
        </p:nvGrpSpPr>
        <p:grpSpPr>
          <a:xfrm>
            <a:off x="2682185" y="4358534"/>
            <a:ext cx="1549466" cy="1547815"/>
            <a:chOff x="6198476" y="3129830"/>
            <a:chExt cx="1549466" cy="1547815"/>
          </a:xfrm>
        </p:grpSpPr>
        <p:sp>
          <p:nvSpPr>
            <p:cNvPr id="122" name="iṧľíde">
              <a:extLst>
                <a:ext uri="{FF2B5EF4-FFF2-40B4-BE49-F238E27FC236}">
                  <a16:creationId xmlns:a16="http://schemas.microsoft.com/office/drawing/2014/main" id="{8E0A22C7-8EE9-B4F6-81F8-A1D01147AF13}"/>
                </a:ext>
              </a:extLst>
            </p:cNvPr>
            <p:cNvSpPr/>
            <p:nvPr/>
          </p:nvSpPr>
          <p:spPr bwMode="auto">
            <a:xfrm>
              <a:off x="6198476" y="3129830"/>
              <a:ext cx="1549466" cy="1547815"/>
            </a:xfrm>
            <a:prstGeom prst="ellipse">
              <a:avLst/>
            </a:prstGeom>
            <a:noFill/>
            <a:ln w="19050">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dirty="0">
                <a:latin typeface="思源黑体 CN Normal" panose="020B0400000000000000" pitchFamily="34" charset="-122"/>
                <a:ea typeface="思源黑体 CN Normal" panose="020B0400000000000000" pitchFamily="34" charset="-122"/>
              </a:endParaRPr>
            </a:p>
          </p:txBody>
        </p:sp>
        <p:sp>
          <p:nvSpPr>
            <p:cNvPr id="123" name="í$ľîḍê">
              <a:extLst>
                <a:ext uri="{FF2B5EF4-FFF2-40B4-BE49-F238E27FC236}">
                  <a16:creationId xmlns:a16="http://schemas.microsoft.com/office/drawing/2014/main" id="{01804444-309B-4A35-B511-283FB3581DD0}"/>
                </a:ext>
              </a:extLst>
            </p:cNvPr>
            <p:cNvSpPr/>
            <p:nvPr/>
          </p:nvSpPr>
          <p:spPr bwMode="auto">
            <a:xfrm>
              <a:off x="6461390" y="3376328"/>
              <a:ext cx="1029123" cy="1030775"/>
            </a:xfrm>
            <a:custGeom>
              <a:avLst/>
              <a:gdLst>
                <a:gd name="T0" fmla="*/ 212 w 424"/>
                <a:gd name="T1" fmla="*/ 0 h 425"/>
                <a:gd name="T2" fmla="*/ 424 w 424"/>
                <a:gd name="T3" fmla="*/ 212 h 425"/>
                <a:gd name="T4" fmla="*/ 329 w 424"/>
                <a:gd name="T5" fmla="*/ 389 h 425"/>
                <a:gd name="T6" fmla="*/ 329 w 424"/>
                <a:gd name="T7" fmla="*/ 389 h 425"/>
                <a:gd name="T8" fmla="*/ 212 w 424"/>
                <a:gd name="T9" fmla="*/ 425 h 425"/>
                <a:gd name="T10" fmla="*/ 95 w 424"/>
                <a:gd name="T11" fmla="*/ 389 h 425"/>
                <a:gd name="T12" fmla="*/ 95 w 424"/>
                <a:gd name="T13" fmla="*/ 389 h 425"/>
                <a:gd name="T14" fmla="*/ 0 w 424"/>
                <a:gd name="T15" fmla="*/ 212 h 425"/>
                <a:gd name="T16" fmla="*/ 212 w 424"/>
                <a:gd name="T17" fmla="*/ 0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4" h="425">
                  <a:moveTo>
                    <a:pt x="212" y="0"/>
                  </a:moveTo>
                  <a:cubicBezTo>
                    <a:pt x="329" y="0"/>
                    <a:pt x="424" y="95"/>
                    <a:pt x="424" y="212"/>
                  </a:cubicBezTo>
                  <a:cubicBezTo>
                    <a:pt x="424" y="286"/>
                    <a:pt x="386" y="351"/>
                    <a:pt x="329" y="389"/>
                  </a:cubicBezTo>
                  <a:cubicBezTo>
                    <a:pt x="329" y="389"/>
                    <a:pt x="329" y="389"/>
                    <a:pt x="329" y="389"/>
                  </a:cubicBezTo>
                  <a:cubicBezTo>
                    <a:pt x="295" y="412"/>
                    <a:pt x="255" y="425"/>
                    <a:pt x="212" y="425"/>
                  </a:cubicBezTo>
                  <a:cubicBezTo>
                    <a:pt x="169" y="425"/>
                    <a:pt x="128" y="412"/>
                    <a:pt x="95" y="389"/>
                  </a:cubicBezTo>
                  <a:cubicBezTo>
                    <a:pt x="95" y="389"/>
                    <a:pt x="95" y="389"/>
                    <a:pt x="95" y="389"/>
                  </a:cubicBezTo>
                  <a:cubicBezTo>
                    <a:pt x="38" y="351"/>
                    <a:pt x="0" y="286"/>
                    <a:pt x="0" y="212"/>
                  </a:cubicBezTo>
                  <a:cubicBezTo>
                    <a:pt x="0" y="95"/>
                    <a:pt x="95" y="0"/>
                    <a:pt x="212" y="0"/>
                  </a:cubicBezTo>
                  <a:close/>
                </a:path>
              </a:pathLst>
            </a:custGeom>
            <a:solidFill>
              <a:srgbClr val="FFD0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思源黑体 CN Normal" panose="020B0400000000000000" pitchFamily="34" charset="-122"/>
                <a:ea typeface="思源黑体 CN Normal" panose="020B0400000000000000" pitchFamily="34" charset="-122"/>
              </a:endParaRPr>
            </a:p>
          </p:txBody>
        </p:sp>
        <p:sp>
          <p:nvSpPr>
            <p:cNvPr id="124" name="îsļïdé">
              <a:extLst>
                <a:ext uri="{FF2B5EF4-FFF2-40B4-BE49-F238E27FC236}">
                  <a16:creationId xmlns:a16="http://schemas.microsoft.com/office/drawing/2014/main" id="{9E4073DF-E061-ED5E-A3DF-9D4859AD628A}"/>
                </a:ext>
              </a:extLst>
            </p:cNvPr>
            <p:cNvSpPr/>
            <p:nvPr/>
          </p:nvSpPr>
          <p:spPr bwMode="auto">
            <a:xfrm>
              <a:off x="6960259" y="3551427"/>
              <a:ext cx="29734" cy="338637"/>
            </a:xfrm>
            <a:custGeom>
              <a:avLst/>
              <a:gdLst>
                <a:gd name="T0" fmla="*/ 0 w 18"/>
                <a:gd name="T1" fmla="*/ 10 h 205"/>
                <a:gd name="T2" fmla="*/ 9 w 18"/>
                <a:gd name="T3" fmla="*/ 0 h 205"/>
                <a:gd name="T4" fmla="*/ 18 w 18"/>
                <a:gd name="T5" fmla="*/ 10 h 205"/>
                <a:gd name="T6" fmla="*/ 18 w 18"/>
                <a:gd name="T7" fmla="*/ 205 h 205"/>
                <a:gd name="T8" fmla="*/ 0 w 18"/>
                <a:gd name="T9" fmla="*/ 205 h 205"/>
                <a:gd name="T10" fmla="*/ 0 w 18"/>
                <a:gd name="T11" fmla="*/ 10 h 205"/>
              </a:gdLst>
              <a:ahLst/>
              <a:cxnLst>
                <a:cxn ang="0">
                  <a:pos x="T0" y="T1"/>
                </a:cxn>
                <a:cxn ang="0">
                  <a:pos x="T2" y="T3"/>
                </a:cxn>
                <a:cxn ang="0">
                  <a:pos x="T4" y="T5"/>
                </a:cxn>
                <a:cxn ang="0">
                  <a:pos x="T6" y="T7"/>
                </a:cxn>
                <a:cxn ang="0">
                  <a:pos x="T8" y="T9"/>
                </a:cxn>
                <a:cxn ang="0">
                  <a:pos x="T10" y="T11"/>
                </a:cxn>
              </a:cxnLst>
              <a:rect l="0" t="0" r="r" b="b"/>
              <a:pathLst>
                <a:path w="18" h="205">
                  <a:moveTo>
                    <a:pt x="0" y="10"/>
                  </a:moveTo>
                  <a:lnTo>
                    <a:pt x="9" y="0"/>
                  </a:lnTo>
                  <a:lnTo>
                    <a:pt x="18" y="10"/>
                  </a:lnTo>
                  <a:lnTo>
                    <a:pt x="18" y="205"/>
                  </a:lnTo>
                  <a:lnTo>
                    <a:pt x="0" y="205"/>
                  </a:lnTo>
                  <a:lnTo>
                    <a:pt x="0" y="10"/>
                  </a:lnTo>
                  <a:close/>
                </a:path>
              </a:pathLst>
            </a:custGeom>
            <a:solidFill>
              <a:srgbClr val="807D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思源黑体 CN Normal" panose="020B0400000000000000" pitchFamily="34" charset="-122"/>
                <a:ea typeface="思源黑体 CN Normal" panose="020B0400000000000000" pitchFamily="34" charset="-122"/>
              </a:endParaRPr>
            </a:p>
          </p:txBody>
        </p:sp>
        <p:sp>
          <p:nvSpPr>
            <p:cNvPr id="125" name="ïṣ1iḋê">
              <a:extLst>
                <a:ext uri="{FF2B5EF4-FFF2-40B4-BE49-F238E27FC236}">
                  <a16:creationId xmlns:a16="http://schemas.microsoft.com/office/drawing/2014/main" id="{7442C7BE-0194-C2C6-1F4F-B49D87975104}"/>
                </a:ext>
              </a:extLst>
            </p:cNvPr>
            <p:cNvSpPr/>
            <p:nvPr/>
          </p:nvSpPr>
          <p:spPr bwMode="auto">
            <a:xfrm>
              <a:off x="6975125" y="3875197"/>
              <a:ext cx="279169" cy="29734"/>
            </a:xfrm>
            <a:custGeom>
              <a:avLst/>
              <a:gdLst>
                <a:gd name="T0" fmla="*/ 159 w 169"/>
                <a:gd name="T1" fmla="*/ 0 h 18"/>
                <a:gd name="T2" fmla="*/ 169 w 169"/>
                <a:gd name="T3" fmla="*/ 9 h 18"/>
                <a:gd name="T4" fmla="*/ 159 w 169"/>
                <a:gd name="T5" fmla="*/ 17 h 18"/>
                <a:gd name="T6" fmla="*/ 0 w 169"/>
                <a:gd name="T7" fmla="*/ 18 h 18"/>
                <a:gd name="T8" fmla="*/ 0 w 169"/>
                <a:gd name="T9" fmla="*/ 2 h 18"/>
                <a:gd name="T10" fmla="*/ 159 w 169"/>
                <a:gd name="T11" fmla="*/ 0 h 18"/>
              </a:gdLst>
              <a:ahLst/>
              <a:cxnLst>
                <a:cxn ang="0">
                  <a:pos x="T0" y="T1"/>
                </a:cxn>
                <a:cxn ang="0">
                  <a:pos x="T2" y="T3"/>
                </a:cxn>
                <a:cxn ang="0">
                  <a:pos x="T4" y="T5"/>
                </a:cxn>
                <a:cxn ang="0">
                  <a:pos x="T6" y="T7"/>
                </a:cxn>
                <a:cxn ang="0">
                  <a:pos x="T8" y="T9"/>
                </a:cxn>
                <a:cxn ang="0">
                  <a:pos x="T10" y="T11"/>
                </a:cxn>
              </a:cxnLst>
              <a:rect l="0" t="0" r="r" b="b"/>
              <a:pathLst>
                <a:path w="169" h="18">
                  <a:moveTo>
                    <a:pt x="159" y="0"/>
                  </a:moveTo>
                  <a:lnTo>
                    <a:pt x="169" y="9"/>
                  </a:lnTo>
                  <a:lnTo>
                    <a:pt x="159" y="17"/>
                  </a:lnTo>
                  <a:lnTo>
                    <a:pt x="0" y="18"/>
                  </a:lnTo>
                  <a:lnTo>
                    <a:pt x="0" y="2"/>
                  </a:lnTo>
                  <a:lnTo>
                    <a:pt x="159" y="0"/>
                  </a:lnTo>
                  <a:close/>
                </a:path>
              </a:pathLst>
            </a:custGeom>
            <a:solidFill>
              <a:srgbClr val="807D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思源黑体 CN Normal" panose="020B0400000000000000" pitchFamily="34" charset="-122"/>
                <a:ea typeface="思源黑体 CN Normal" panose="020B0400000000000000" pitchFamily="34" charset="-122"/>
              </a:endParaRPr>
            </a:p>
          </p:txBody>
        </p:sp>
        <p:sp>
          <p:nvSpPr>
            <p:cNvPr id="126" name="is1íḑè">
              <a:extLst>
                <a:ext uri="{FF2B5EF4-FFF2-40B4-BE49-F238E27FC236}">
                  <a16:creationId xmlns:a16="http://schemas.microsoft.com/office/drawing/2014/main" id="{8F17BF65-3300-6066-9F01-C0FB3DC872F4}"/>
                </a:ext>
              </a:extLst>
            </p:cNvPr>
            <p:cNvSpPr/>
            <p:nvPr/>
          </p:nvSpPr>
          <p:spPr bwMode="auto">
            <a:xfrm>
              <a:off x="6937133" y="3852070"/>
              <a:ext cx="74335" cy="72683"/>
            </a:xfrm>
            <a:custGeom>
              <a:avLst/>
              <a:gdLst>
                <a:gd name="T0" fmla="*/ 13 w 31"/>
                <a:gd name="T1" fmla="*/ 28 h 30"/>
                <a:gd name="T2" fmla="*/ 29 w 31"/>
                <a:gd name="T3" fmla="*/ 18 h 30"/>
                <a:gd name="T4" fmla="*/ 18 w 31"/>
                <a:gd name="T5" fmla="*/ 1 h 30"/>
                <a:gd name="T6" fmla="*/ 2 w 31"/>
                <a:gd name="T7" fmla="*/ 12 h 30"/>
                <a:gd name="T8" fmla="*/ 13 w 31"/>
                <a:gd name="T9" fmla="*/ 28 h 30"/>
              </a:gdLst>
              <a:ahLst/>
              <a:cxnLst>
                <a:cxn ang="0">
                  <a:pos x="T0" y="T1"/>
                </a:cxn>
                <a:cxn ang="0">
                  <a:pos x="T2" y="T3"/>
                </a:cxn>
                <a:cxn ang="0">
                  <a:pos x="T4" y="T5"/>
                </a:cxn>
                <a:cxn ang="0">
                  <a:pos x="T6" y="T7"/>
                </a:cxn>
                <a:cxn ang="0">
                  <a:pos x="T8" y="T9"/>
                </a:cxn>
              </a:cxnLst>
              <a:rect l="0" t="0" r="r" b="b"/>
              <a:pathLst>
                <a:path w="31" h="30">
                  <a:moveTo>
                    <a:pt x="13" y="28"/>
                  </a:moveTo>
                  <a:cubicBezTo>
                    <a:pt x="20" y="30"/>
                    <a:pt x="27" y="25"/>
                    <a:pt x="29" y="18"/>
                  </a:cubicBezTo>
                  <a:cubicBezTo>
                    <a:pt x="31" y="10"/>
                    <a:pt x="26" y="3"/>
                    <a:pt x="18" y="1"/>
                  </a:cubicBezTo>
                  <a:cubicBezTo>
                    <a:pt x="11" y="0"/>
                    <a:pt x="4" y="4"/>
                    <a:pt x="2" y="12"/>
                  </a:cubicBezTo>
                  <a:cubicBezTo>
                    <a:pt x="0" y="19"/>
                    <a:pt x="5" y="27"/>
                    <a:pt x="13" y="28"/>
                  </a:cubicBezTo>
                  <a:close/>
                </a:path>
              </a:pathLst>
            </a:custGeom>
            <a:solidFill>
              <a:srgbClr val="2B3B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思源黑体 CN Normal" panose="020B0400000000000000" pitchFamily="34" charset="-122"/>
                <a:ea typeface="思源黑体 CN Normal" panose="020B0400000000000000" pitchFamily="34" charset="-122"/>
              </a:endParaRPr>
            </a:p>
          </p:txBody>
        </p:sp>
        <p:sp>
          <p:nvSpPr>
            <p:cNvPr id="127" name="iṡḷîḍê">
              <a:extLst>
                <a:ext uri="{FF2B5EF4-FFF2-40B4-BE49-F238E27FC236}">
                  <a16:creationId xmlns:a16="http://schemas.microsoft.com/office/drawing/2014/main" id="{7F78EB9E-9305-C809-0E5B-EEB7C59FF4B4}"/>
                </a:ext>
              </a:extLst>
            </p:cNvPr>
            <p:cNvSpPr/>
            <p:nvPr/>
          </p:nvSpPr>
          <p:spPr bwMode="auto">
            <a:xfrm>
              <a:off x="6611711" y="3883455"/>
              <a:ext cx="366718" cy="176752"/>
            </a:xfrm>
            <a:custGeom>
              <a:avLst/>
              <a:gdLst>
                <a:gd name="T0" fmla="*/ 14 w 222"/>
                <a:gd name="T1" fmla="*/ 107 h 107"/>
                <a:gd name="T2" fmla="*/ 0 w 222"/>
                <a:gd name="T3" fmla="*/ 107 h 107"/>
                <a:gd name="T4" fmla="*/ 9 w 222"/>
                <a:gd name="T5" fmla="*/ 97 h 107"/>
                <a:gd name="T6" fmla="*/ 217 w 222"/>
                <a:gd name="T7" fmla="*/ 0 h 107"/>
                <a:gd name="T8" fmla="*/ 222 w 222"/>
                <a:gd name="T9" fmla="*/ 10 h 107"/>
                <a:gd name="T10" fmla="*/ 14 w 222"/>
                <a:gd name="T11" fmla="*/ 107 h 107"/>
              </a:gdLst>
              <a:ahLst/>
              <a:cxnLst>
                <a:cxn ang="0">
                  <a:pos x="T0" y="T1"/>
                </a:cxn>
                <a:cxn ang="0">
                  <a:pos x="T2" y="T3"/>
                </a:cxn>
                <a:cxn ang="0">
                  <a:pos x="T4" y="T5"/>
                </a:cxn>
                <a:cxn ang="0">
                  <a:pos x="T6" y="T7"/>
                </a:cxn>
                <a:cxn ang="0">
                  <a:pos x="T8" y="T9"/>
                </a:cxn>
                <a:cxn ang="0">
                  <a:pos x="T10" y="T11"/>
                </a:cxn>
              </a:cxnLst>
              <a:rect l="0" t="0" r="r" b="b"/>
              <a:pathLst>
                <a:path w="222" h="107">
                  <a:moveTo>
                    <a:pt x="14" y="107"/>
                  </a:moveTo>
                  <a:lnTo>
                    <a:pt x="0" y="107"/>
                  </a:lnTo>
                  <a:lnTo>
                    <a:pt x="9" y="97"/>
                  </a:lnTo>
                  <a:lnTo>
                    <a:pt x="217" y="0"/>
                  </a:lnTo>
                  <a:lnTo>
                    <a:pt x="222" y="10"/>
                  </a:lnTo>
                  <a:lnTo>
                    <a:pt x="14" y="107"/>
                  </a:lnTo>
                  <a:close/>
                </a:path>
              </a:pathLst>
            </a:custGeom>
            <a:solidFill>
              <a:srgbClr val="2B3B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思源黑体 CN Normal" panose="020B0400000000000000" pitchFamily="34" charset="-122"/>
                <a:ea typeface="思源黑体 CN Normal" panose="020B0400000000000000" pitchFamily="34" charset="-122"/>
              </a:endParaRPr>
            </a:p>
          </p:txBody>
        </p:sp>
        <p:grpSp>
          <p:nvGrpSpPr>
            <p:cNvPr id="128" name="组合 127">
              <a:extLst>
                <a:ext uri="{FF2B5EF4-FFF2-40B4-BE49-F238E27FC236}">
                  <a16:creationId xmlns:a16="http://schemas.microsoft.com/office/drawing/2014/main" id="{14D5D6EC-59E6-105B-86DF-A9DC715E3E17}"/>
                </a:ext>
              </a:extLst>
            </p:cNvPr>
            <p:cNvGrpSpPr/>
            <p:nvPr/>
          </p:nvGrpSpPr>
          <p:grpSpPr>
            <a:xfrm>
              <a:off x="6217226" y="3147726"/>
              <a:ext cx="1517283" cy="1517568"/>
              <a:chOff x="6570414" y="3485351"/>
              <a:chExt cx="812249" cy="815721"/>
            </a:xfrm>
          </p:grpSpPr>
          <p:sp>
            <p:nvSpPr>
              <p:cNvPr id="129" name="ïṧľîḍe">
                <a:extLst>
                  <a:ext uri="{FF2B5EF4-FFF2-40B4-BE49-F238E27FC236}">
                    <a16:creationId xmlns:a16="http://schemas.microsoft.com/office/drawing/2014/main" id="{C1E12051-06FB-37B3-5A1B-869075516186}"/>
                  </a:ext>
                </a:extLst>
              </p:cNvPr>
              <p:cNvSpPr/>
              <p:nvPr/>
            </p:nvSpPr>
            <p:spPr bwMode="auto">
              <a:xfrm>
                <a:off x="6958415" y="3485351"/>
                <a:ext cx="38544" cy="5805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思源黑体 CN Normal" panose="020B0400000000000000" pitchFamily="34" charset="-122"/>
                  <a:ea typeface="思源黑体 CN Normal" panose="020B0400000000000000" pitchFamily="34" charset="-122"/>
                </a:endParaRPr>
              </a:p>
            </p:txBody>
          </p:sp>
          <p:sp>
            <p:nvSpPr>
              <p:cNvPr id="130" name="íSļíḓe">
                <a:extLst>
                  <a:ext uri="{FF2B5EF4-FFF2-40B4-BE49-F238E27FC236}">
                    <a16:creationId xmlns:a16="http://schemas.microsoft.com/office/drawing/2014/main" id="{A29DAFDC-0EC0-3CDE-EC13-1EC7B8ECD797}"/>
                  </a:ext>
                </a:extLst>
              </p:cNvPr>
              <p:cNvSpPr/>
              <p:nvPr/>
            </p:nvSpPr>
            <p:spPr bwMode="auto">
              <a:xfrm>
                <a:off x="6570414" y="3880152"/>
                <a:ext cx="57816" cy="38701"/>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思源黑体 CN Normal" panose="020B0400000000000000" pitchFamily="34" charset="-122"/>
                  <a:ea typeface="思源黑体 CN Normal" panose="020B0400000000000000" pitchFamily="34" charset="-122"/>
                </a:endParaRPr>
              </a:p>
            </p:txBody>
          </p:sp>
          <p:sp>
            <p:nvSpPr>
              <p:cNvPr id="131" name="íṥ1ïḓê">
                <a:extLst>
                  <a:ext uri="{FF2B5EF4-FFF2-40B4-BE49-F238E27FC236}">
                    <a16:creationId xmlns:a16="http://schemas.microsoft.com/office/drawing/2014/main" id="{9582ED5C-C3F0-B8BF-F20F-B6C8B92EA67C}"/>
                  </a:ext>
                </a:extLst>
              </p:cNvPr>
              <p:cNvSpPr/>
              <p:nvPr/>
            </p:nvSpPr>
            <p:spPr bwMode="auto">
              <a:xfrm>
                <a:off x="6958416" y="4243020"/>
                <a:ext cx="38544" cy="5805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思源黑体 CN Normal" panose="020B0400000000000000" pitchFamily="34" charset="-122"/>
                  <a:ea typeface="思源黑体 CN Normal" panose="020B0400000000000000" pitchFamily="34" charset="-122"/>
                </a:endParaRPr>
              </a:p>
            </p:txBody>
          </p:sp>
          <p:sp>
            <p:nvSpPr>
              <p:cNvPr id="132" name="ïşľïďe">
                <a:extLst>
                  <a:ext uri="{FF2B5EF4-FFF2-40B4-BE49-F238E27FC236}">
                    <a16:creationId xmlns:a16="http://schemas.microsoft.com/office/drawing/2014/main" id="{91DDA7AE-CE20-9FE0-AFAF-5E26CDB5F06A}"/>
                  </a:ext>
                </a:extLst>
              </p:cNvPr>
              <p:cNvSpPr/>
              <p:nvPr/>
            </p:nvSpPr>
            <p:spPr bwMode="auto">
              <a:xfrm>
                <a:off x="7324847" y="3880152"/>
                <a:ext cx="57816" cy="38701"/>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思源黑体 CN Normal" panose="020B0400000000000000" pitchFamily="34" charset="-122"/>
                  <a:ea typeface="思源黑体 CN Normal" panose="020B0400000000000000" pitchFamily="34" charset="-122"/>
                </a:endParaRPr>
              </a:p>
            </p:txBody>
          </p:sp>
          <p:sp>
            <p:nvSpPr>
              <p:cNvPr id="133" name="íşliďê">
                <a:extLst>
                  <a:ext uri="{FF2B5EF4-FFF2-40B4-BE49-F238E27FC236}">
                    <a16:creationId xmlns:a16="http://schemas.microsoft.com/office/drawing/2014/main" id="{BEB48096-B5A2-8E03-9E3B-1D833529ABF2}"/>
                  </a:ext>
                </a:extLst>
              </p:cNvPr>
              <p:cNvSpPr/>
              <p:nvPr/>
            </p:nvSpPr>
            <p:spPr bwMode="auto">
              <a:xfrm>
                <a:off x="6849582" y="3511781"/>
                <a:ext cx="14867" cy="38701"/>
              </a:xfrm>
              <a:custGeom>
                <a:avLst/>
                <a:gdLst>
                  <a:gd name="T0" fmla="*/ 0 w 9"/>
                  <a:gd name="T1" fmla="*/ 1 h 15"/>
                  <a:gd name="T2" fmla="*/ 4 w 9"/>
                  <a:gd name="T3" fmla="*/ 0 h 15"/>
                  <a:gd name="T4" fmla="*/ 9 w 9"/>
                  <a:gd name="T5" fmla="*/ 13 h 15"/>
                  <a:gd name="T6" fmla="*/ 4 w 9"/>
                  <a:gd name="T7" fmla="*/ 15 h 15"/>
                  <a:gd name="T8" fmla="*/ 0 w 9"/>
                  <a:gd name="T9" fmla="*/ 1 h 15"/>
                </a:gdLst>
                <a:ahLst/>
                <a:cxnLst>
                  <a:cxn ang="0">
                    <a:pos x="T0" y="T1"/>
                  </a:cxn>
                  <a:cxn ang="0">
                    <a:pos x="T2" y="T3"/>
                  </a:cxn>
                  <a:cxn ang="0">
                    <a:pos x="T4" y="T5"/>
                  </a:cxn>
                  <a:cxn ang="0">
                    <a:pos x="T6" y="T7"/>
                  </a:cxn>
                  <a:cxn ang="0">
                    <a:pos x="T8" y="T9"/>
                  </a:cxn>
                </a:cxnLst>
                <a:rect l="0" t="0" r="r" b="b"/>
                <a:pathLst>
                  <a:path w="9" h="15">
                    <a:moveTo>
                      <a:pt x="0" y="1"/>
                    </a:moveTo>
                    <a:lnTo>
                      <a:pt x="4" y="0"/>
                    </a:lnTo>
                    <a:lnTo>
                      <a:pt x="9" y="13"/>
                    </a:lnTo>
                    <a:lnTo>
                      <a:pt x="4" y="15"/>
                    </a:lnTo>
                    <a:lnTo>
                      <a:pt x="0" y="1"/>
                    </a:lnTo>
                    <a:close/>
                  </a:path>
                </a:pathLst>
              </a:custGeom>
              <a:solidFill>
                <a:srgbClr val="807D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思源黑体 CN Normal" panose="020B0400000000000000" pitchFamily="34" charset="-122"/>
                  <a:ea typeface="思源黑体 CN Normal" panose="020B0400000000000000" pitchFamily="34" charset="-122"/>
                </a:endParaRPr>
              </a:p>
            </p:txBody>
          </p:sp>
          <p:sp>
            <p:nvSpPr>
              <p:cNvPr id="134" name="iSḷîḋè">
                <a:extLst>
                  <a:ext uri="{FF2B5EF4-FFF2-40B4-BE49-F238E27FC236}">
                    <a16:creationId xmlns:a16="http://schemas.microsoft.com/office/drawing/2014/main" id="{B0C1753D-A85F-E040-CE77-B498937A77D4}"/>
                  </a:ext>
                </a:extLst>
              </p:cNvPr>
              <p:cNvSpPr/>
              <p:nvPr/>
            </p:nvSpPr>
            <p:spPr bwMode="auto">
              <a:xfrm>
                <a:off x="6737254" y="3567946"/>
                <a:ext cx="19823" cy="38701"/>
              </a:xfrm>
              <a:custGeom>
                <a:avLst/>
                <a:gdLst>
                  <a:gd name="T0" fmla="*/ 0 w 12"/>
                  <a:gd name="T1" fmla="*/ 3 h 13"/>
                  <a:gd name="T2" fmla="*/ 3 w 12"/>
                  <a:gd name="T3" fmla="*/ 0 h 13"/>
                  <a:gd name="T4" fmla="*/ 12 w 12"/>
                  <a:gd name="T5" fmla="*/ 12 h 13"/>
                  <a:gd name="T6" fmla="*/ 9 w 12"/>
                  <a:gd name="T7" fmla="*/ 13 h 13"/>
                  <a:gd name="T8" fmla="*/ 0 w 12"/>
                  <a:gd name="T9" fmla="*/ 3 h 13"/>
                  <a:gd name="T10" fmla="*/ 0 w 12"/>
                  <a:gd name="T11" fmla="*/ 3 h 13"/>
                </a:gdLst>
                <a:ahLst/>
                <a:cxnLst>
                  <a:cxn ang="0">
                    <a:pos x="T0" y="T1"/>
                  </a:cxn>
                  <a:cxn ang="0">
                    <a:pos x="T2" y="T3"/>
                  </a:cxn>
                  <a:cxn ang="0">
                    <a:pos x="T4" y="T5"/>
                  </a:cxn>
                  <a:cxn ang="0">
                    <a:pos x="T6" y="T7"/>
                  </a:cxn>
                  <a:cxn ang="0">
                    <a:pos x="T8" y="T9"/>
                  </a:cxn>
                  <a:cxn ang="0">
                    <a:pos x="T10" y="T11"/>
                  </a:cxn>
                </a:cxnLst>
                <a:rect l="0" t="0" r="r" b="b"/>
                <a:pathLst>
                  <a:path w="12" h="13">
                    <a:moveTo>
                      <a:pt x="0" y="3"/>
                    </a:moveTo>
                    <a:lnTo>
                      <a:pt x="3" y="0"/>
                    </a:lnTo>
                    <a:lnTo>
                      <a:pt x="12" y="12"/>
                    </a:lnTo>
                    <a:lnTo>
                      <a:pt x="9" y="13"/>
                    </a:lnTo>
                    <a:lnTo>
                      <a:pt x="0" y="3"/>
                    </a:lnTo>
                    <a:lnTo>
                      <a:pt x="0" y="3"/>
                    </a:lnTo>
                    <a:close/>
                  </a:path>
                </a:pathLst>
              </a:custGeom>
              <a:solidFill>
                <a:srgbClr val="807D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思源黑体 CN Normal" panose="020B0400000000000000" pitchFamily="34" charset="-122"/>
                  <a:ea typeface="思源黑体 CN Normal" panose="020B0400000000000000" pitchFamily="34" charset="-122"/>
                </a:endParaRPr>
              </a:p>
            </p:txBody>
          </p:sp>
          <p:sp>
            <p:nvSpPr>
              <p:cNvPr id="135" name="i$1ïḓè">
                <a:extLst>
                  <a:ext uri="{FF2B5EF4-FFF2-40B4-BE49-F238E27FC236}">
                    <a16:creationId xmlns:a16="http://schemas.microsoft.com/office/drawing/2014/main" id="{416AF48C-9FB5-4F09-7F84-5E0D98E43DDC}"/>
                  </a:ext>
                </a:extLst>
              </p:cNvPr>
              <p:cNvSpPr/>
              <p:nvPr/>
            </p:nvSpPr>
            <p:spPr bwMode="auto">
              <a:xfrm>
                <a:off x="6649705" y="3655495"/>
                <a:ext cx="38544" cy="18171"/>
              </a:xfrm>
              <a:custGeom>
                <a:avLst/>
                <a:gdLst>
                  <a:gd name="T0" fmla="*/ 0 w 15"/>
                  <a:gd name="T1" fmla="*/ 3 h 11"/>
                  <a:gd name="T2" fmla="*/ 3 w 15"/>
                  <a:gd name="T3" fmla="*/ 0 h 11"/>
                  <a:gd name="T4" fmla="*/ 15 w 15"/>
                  <a:gd name="T5" fmla="*/ 9 h 11"/>
                  <a:gd name="T6" fmla="*/ 12 w 15"/>
                  <a:gd name="T7" fmla="*/ 11 h 11"/>
                  <a:gd name="T8" fmla="*/ 0 w 15"/>
                  <a:gd name="T9" fmla="*/ 3 h 11"/>
                  <a:gd name="T10" fmla="*/ 0 w 15"/>
                  <a:gd name="T11" fmla="*/ 3 h 11"/>
                </a:gdLst>
                <a:ahLst/>
                <a:cxnLst>
                  <a:cxn ang="0">
                    <a:pos x="T0" y="T1"/>
                  </a:cxn>
                  <a:cxn ang="0">
                    <a:pos x="T2" y="T3"/>
                  </a:cxn>
                  <a:cxn ang="0">
                    <a:pos x="T4" y="T5"/>
                  </a:cxn>
                  <a:cxn ang="0">
                    <a:pos x="T6" y="T7"/>
                  </a:cxn>
                  <a:cxn ang="0">
                    <a:pos x="T8" y="T9"/>
                  </a:cxn>
                  <a:cxn ang="0">
                    <a:pos x="T10" y="T11"/>
                  </a:cxn>
                </a:cxnLst>
                <a:rect l="0" t="0" r="r" b="b"/>
                <a:pathLst>
                  <a:path w="15" h="11">
                    <a:moveTo>
                      <a:pt x="0" y="3"/>
                    </a:moveTo>
                    <a:lnTo>
                      <a:pt x="3" y="0"/>
                    </a:lnTo>
                    <a:lnTo>
                      <a:pt x="15" y="9"/>
                    </a:lnTo>
                    <a:lnTo>
                      <a:pt x="12" y="11"/>
                    </a:lnTo>
                    <a:lnTo>
                      <a:pt x="0" y="3"/>
                    </a:lnTo>
                    <a:lnTo>
                      <a:pt x="0" y="3"/>
                    </a:lnTo>
                    <a:close/>
                  </a:path>
                </a:pathLst>
              </a:custGeom>
              <a:solidFill>
                <a:srgbClr val="807D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思源黑体 CN Normal" panose="020B0400000000000000" pitchFamily="34" charset="-122"/>
                  <a:ea typeface="思源黑体 CN Normal" panose="020B0400000000000000" pitchFamily="34" charset="-122"/>
                </a:endParaRPr>
              </a:p>
            </p:txBody>
          </p:sp>
          <p:sp>
            <p:nvSpPr>
              <p:cNvPr id="136" name="íŝliďe">
                <a:extLst>
                  <a:ext uri="{FF2B5EF4-FFF2-40B4-BE49-F238E27FC236}">
                    <a16:creationId xmlns:a16="http://schemas.microsoft.com/office/drawing/2014/main" id="{EE08FF22-FF86-15CC-1848-8367200080DD}"/>
                  </a:ext>
                </a:extLst>
              </p:cNvPr>
              <p:cNvSpPr/>
              <p:nvPr/>
            </p:nvSpPr>
            <p:spPr bwMode="auto">
              <a:xfrm>
                <a:off x="6593540" y="3766172"/>
                <a:ext cx="38544" cy="14867"/>
              </a:xfrm>
              <a:custGeom>
                <a:avLst/>
                <a:gdLst>
                  <a:gd name="T0" fmla="*/ 0 w 17"/>
                  <a:gd name="T1" fmla="*/ 3 h 9"/>
                  <a:gd name="T2" fmla="*/ 2 w 17"/>
                  <a:gd name="T3" fmla="*/ 0 h 9"/>
                  <a:gd name="T4" fmla="*/ 17 w 17"/>
                  <a:gd name="T5" fmla="*/ 5 h 9"/>
                  <a:gd name="T6" fmla="*/ 14 w 17"/>
                  <a:gd name="T7" fmla="*/ 9 h 9"/>
                  <a:gd name="T8" fmla="*/ 0 w 17"/>
                  <a:gd name="T9" fmla="*/ 3 h 9"/>
                </a:gdLst>
                <a:ahLst/>
                <a:cxnLst>
                  <a:cxn ang="0">
                    <a:pos x="T0" y="T1"/>
                  </a:cxn>
                  <a:cxn ang="0">
                    <a:pos x="T2" y="T3"/>
                  </a:cxn>
                  <a:cxn ang="0">
                    <a:pos x="T4" y="T5"/>
                  </a:cxn>
                  <a:cxn ang="0">
                    <a:pos x="T6" y="T7"/>
                  </a:cxn>
                  <a:cxn ang="0">
                    <a:pos x="T8" y="T9"/>
                  </a:cxn>
                </a:cxnLst>
                <a:rect l="0" t="0" r="r" b="b"/>
                <a:pathLst>
                  <a:path w="17" h="9">
                    <a:moveTo>
                      <a:pt x="0" y="3"/>
                    </a:moveTo>
                    <a:lnTo>
                      <a:pt x="2" y="0"/>
                    </a:lnTo>
                    <a:lnTo>
                      <a:pt x="17" y="5"/>
                    </a:lnTo>
                    <a:lnTo>
                      <a:pt x="14" y="9"/>
                    </a:lnTo>
                    <a:lnTo>
                      <a:pt x="0" y="3"/>
                    </a:lnTo>
                    <a:close/>
                  </a:path>
                </a:pathLst>
              </a:custGeom>
              <a:solidFill>
                <a:srgbClr val="807D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思源黑体 CN Normal" panose="020B0400000000000000" pitchFamily="34" charset="-122"/>
                  <a:ea typeface="思源黑体 CN Normal" panose="020B0400000000000000" pitchFamily="34" charset="-122"/>
                </a:endParaRPr>
              </a:p>
            </p:txBody>
          </p:sp>
          <p:sp>
            <p:nvSpPr>
              <p:cNvPr id="137" name="íṩļïḑè">
                <a:extLst>
                  <a:ext uri="{FF2B5EF4-FFF2-40B4-BE49-F238E27FC236}">
                    <a16:creationId xmlns:a16="http://schemas.microsoft.com/office/drawing/2014/main" id="{09E76AC7-5371-F5DF-0014-13968C71FBDC}"/>
                  </a:ext>
                </a:extLst>
              </p:cNvPr>
              <p:cNvSpPr/>
              <p:nvPr/>
            </p:nvSpPr>
            <p:spPr bwMode="auto">
              <a:xfrm>
                <a:off x="6593540" y="4004044"/>
                <a:ext cx="38544" cy="14867"/>
              </a:xfrm>
              <a:custGeom>
                <a:avLst/>
                <a:gdLst>
                  <a:gd name="T0" fmla="*/ 2 w 17"/>
                  <a:gd name="T1" fmla="*/ 9 h 9"/>
                  <a:gd name="T2" fmla="*/ 0 w 17"/>
                  <a:gd name="T3" fmla="*/ 5 h 9"/>
                  <a:gd name="T4" fmla="*/ 14 w 17"/>
                  <a:gd name="T5" fmla="*/ 0 h 9"/>
                  <a:gd name="T6" fmla="*/ 17 w 17"/>
                  <a:gd name="T7" fmla="*/ 5 h 9"/>
                  <a:gd name="T8" fmla="*/ 2 w 17"/>
                  <a:gd name="T9" fmla="*/ 9 h 9"/>
                </a:gdLst>
                <a:ahLst/>
                <a:cxnLst>
                  <a:cxn ang="0">
                    <a:pos x="T0" y="T1"/>
                  </a:cxn>
                  <a:cxn ang="0">
                    <a:pos x="T2" y="T3"/>
                  </a:cxn>
                  <a:cxn ang="0">
                    <a:pos x="T4" y="T5"/>
                  </a:cxn>
                  <a:cxn ang="0">
                    <a:pos x="T6" y="T7"/>
                  </a:cxn>
                  <a:cxn ang="0">
                    <a:pos x="T8" y="T9"/>
                  </a:cxn>
                </a:cxnLst>
                <a:rect l="0" t="0" r="r" b="b"/>
                <a:pathLst>
                  <a:path w="17" h="9">
                    <a:moveTo>
                      <a:pt x="2" y="9"/>
                    </a:moveTo>
                    <a:lnTo>
                      <a:pt x="0" y="5"/>
                    </a:lnTo>
                    <a:lnTo>
                      <a:pt x="14" y="0"/>
                    </a:lnTo>
                    <a:lnTo>
                      <a:pt x="17" y="5"/>
                    </a:lnTo>
                    <a:lnTo>
                      <a:pt x="2" y="9"/>
                    </a:lnTo>
                    <a:close/>
                  </a:path>
                </a:pathLst>
              </a:custGeom>
              <a:solidFill>
                <a:srgbClr val="807D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思源黑体 CN Normal" panose="020B0400000000000000" pitchFamily="34" charset="-122"/>
                  <a:ea typeface="思源黑体 CN Normal" panose="020B0400000000000000" pitchFamily="34" charset="-122"/>
                </a:endParaRPr>
              </a:p>
            </p:txBody>
          </p:sp>
          <p:sp>
            <p:nvSpPr>
              <p:cNvPr id="138" name="îṧḷídé">
                <a:extLst>
                  <a:ext uri="{FF2B5EF4-FFF2-40B4-BE49-F238E27FC236}">
                    <a16:creationId xmlns:a16="http://schemas.microsoft.com/office/drawing/2014/main" id="{775A775C-62FF-B2B1-2E64-47682B48A2E0}"/>
                  </a:ext>
                </a:extLst>
              </p:cNvPr>
              <p:cNvSpPr/>
              <p:nvPr/>
            </p:nvSpPr>
            <p:spPr bwMode="auto">
              <a:xfrm>
                <a:off x="6649705" y="4108112"/>
                <a:ext cx="38544" cy="19823"/>
              </a:xfrm>
              <a:custGeom>
                <a:avLst/>
                <a:gdLst>
                  <a:gd name="T0" fmla="*/ 3 w 15"/>
                  <a:gd name="T1" fmla="*/ 12 h 12"/>
                  <a:gd name="T2" fmla="*/ 0 w 15"/>
                  <a:gd name="T3" fmla="*/ 9 h 12"/>
                  <a:gd name="T4" fmla="*/ 12 w 15"/>
                  <a:gd name="T5" fmla="*/ 0 h 12"/>
                  <a:gd name="T6" fmla="*/ 15 w 15"/>
                  <a:gd name="T7" fmla="*/ 5 h 12"/>
                  <a:gd name="T8" fmla="*/ 3 w 15"/>
                  <a:gd name="T9" fmla="*/ 12 h 12"/>
                  <a:gd name="T10" fmla="*/ 3 w 15"/>
                  <a:gd name="T11" fmla="*/ 12 h 12"/>
                </a:gdLst>
                <a:ahLst/>
                <a:cxnLst>
                  <a:cxn ang="0">
                    <a:pos x="T0" y="T1"/>
                  </a:cxn>
                  <a:cxn ang="0">
                    <a:pos x="T2" y="T3"/>
                  </a:cxn>
                  <a:cxn ang="0">
                    <a:pos x="T4" y="T5"/>
                  </a:cxn>
                  <a:cxn ang="0">
                    <a:pos x="T6" y="T7"/>
                  </a:cxn>
                  <a:cxn ang="0">
                    <a:pos x="T8" y="T9"/>
                  </a:cxn>
                  <a:cxn ang="0">
                    <a:pos x="T10" y="T11"/>
                  </a:cxn>
                </a:cxnLst>
                <a:rect l="0" t="0" r="r" b="b"/>
                <a:pathLst>
                  <a:path w="15" h="12">
                    <a:moveTo>
                      <a:pt x="3" y="12"/>
                    </a:moveTo>
                    <a:lnTo>
                      <a:pt x="0" y="9"/>
                    </a:lnTo>
                    <a:lnTo>
                      <a:pt x="12" y="0"/>
                    </a:lnTo>
                    <a:lnTo>
                      <a:pt x="15" y="5"/>
                    </a:lnTo>
                    <a:lnTo>
                      <a:pt x="3" y="12"/>
                    </a:lnTo>
                    <a:lnTo>
                      <a:pt x="3" y="12"/>
                    </a:lnTo>
                    <a:close/>
                  </a:path>
                </a:pathLst>
              </a:custGeom>
              <a:solidFill>
                <a:srgbClr val="807D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思源黑体 CN Normal" panose="020B0400000000000000" pitchFamily="34" charset="-122"/>
                  <a:ea typeface="思源黑体 CN Normal" panose="020B0400000000000000" pitchFamily="34" charset="-122"/>
                </a:endParaRPr>
              </a:p>
            </p:txBody>
          </p:sp>
          <p:sp>
            <p:nvSpPr>
              <p:cNvPr id="139" name="ï$1îḍé">
                <a:extLst>
                  <a:ext uri="{FF2B5EF4-FFF2-40B4-BE49-F238E27FC236}">
                    <a16:creationId xmlns:a16="http://schemas.microsoft.com/office/drawing/2014/main" id="{CCAA6E8C-F783-762E-C8E5-E5F32CCD849F}"/>
                  </a:ext>
                </a:extLst>
              </p:cNvPr>
              <p:cNvSpPr/>
              <p:nvPr/>
            </p:nvSpPr>
            <p:spPr bwMode="auto">
              <a:xfrm>
                <a:off x="6737254" y="4190596"/>
                <a:ext cx="19823" cy="38701"/>
              </a:xfrm>
              <a:custGeom>
                <a:avLst/>
                <a:gdLst>
                  <a:gd name="T0" fmla="*/ 3 w 12"/>
                  <a:gd name="T1" fmla="*/ 15 h 15"/>
                  <a:gd name="T2" fmla="*/ 0 w 12"/>
                  <a:gd name="T3" fmla="*/ 12 h 15"/>
                  <a:gd name="T4" fmla="*/ 9 w 12"/>
                  <a:gd name="T5" fmla="*/ 0 h 15"/>
                  <a:gd name="T6" fmla="*/ 12 w 12"/>
                  <a:gd name="T7" fmla="*/ 1 h 15"/>
                  <a:gd name="T8" fmla="*/ 3 w 12"/>
                  <a:gd name="T9" fmla="*/ 15 h 15"/>
                  <a:gd name="T10" fmla="*/ 3 w 12"/>
                  <a:gd name="T11" fmla="*/ 15 h 15"/>
                </a:gdLst>
                <a:ahLst/>
                <a:cxnLst>
                  <a:cxn ang="0">
                    <a:pos x="T0" y="T1"/>
                  </a:cxn>
                  <a:cxn ang="0">
                    <a:pos x="T2" y="T3"/>
                  </a:cxn>
                  <a:cxn ang="0">
                    <a:pos x="T4" y="T5"/>
                  </a:cxn>
                  <a:cxn ang="0">
                    <a:pos x="T6" y="T7"/>
                  </a:cxn>
                  <a:cxn ang="0">
                    <a:pos x="T8" y="T9"/>
                  </a:cxn>
                  <a:cxn ang="0">
                    <a:pos x="T10" y="T11"/>
                  </a:cxn>
                </a:cxnLst>
                <a:rect l="0" t="0" r="r" b="b"/>
                <a:pathLst>
                  <a:path w="12" h="15">
                    <a:moveTo>
                      <a:pt x="3" y="15"/>
                    </a:moveTo>
                    <a:lnTo>
                      <a:pt x="0" y="12"/>
                    </a:lnTo>
                    <a:lnTo>
                      <a:pt x="9" y="0"/>
                    </a:lnTo>
                    <a:lnTo>
                      <a:pt x="12" y="1"/>
                    </a:lnTo>
                    <a:lnTo>
                      <a:pt x="3" y="15"/>
                    </a:lnTo>
                    <a:lnTo>
                      <a:pt x="3" y="15"/>
                    </a:lnTo>
                    <a:close/>
                  </a:path>
                </a:pathLst>
              </a:custGeom>
              <a:solidFill>
                <a:srgbClr val="807D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思源黑体 CN Normal" panose="020B0400000000000000" pitchFamily="34" charset="-122"/>
                  <a:ea typeface="思源黑体 CN Normal" panose="020B0400000000000000" pitchFamily="34" charset="-122"/>
                </a:endParaRPr>
              </a:p>
            </p:txBody>
          </p:sp>
          <p:sp>
            <p:nvSpPr>
              <p:cNvPr id="140" name="íṧľîḑé">
                <a:extLst>
                  <a:ext uri="{FF2B5EF4-FFF2-40B4-BE49-F238E27FC236}">
                    <a16:creationId xmlns:a16="http://schemas.microsoft.com/office/drawing/2014/main" id="{15094351-4ECC-10EE-9089-710222CD7029}"/>
                  </a:ext>
                </a:extLst>
              </p:cNvPr>
              <p:cNvSpPr/>
              <p:nvPr/>
            </p:nvSpPr>
            <p:spPr bwMode="auto">
              <a:xfrm>
                <a:off x="6849582" y="4240044"/>
                <a:ext cx="14867" cy="38701"/>
              </a:xfrm>
              <a:custGeom>
                <a:avLst/>
                <a:gdLst>
                  <a:gd name="T0" fmla="*/ 4 w 9"/>
                  <a:gd name="T1" fmla="*/ 15 h 15"/>
                  <a:gd name="T2" fmla="*/ 0 w 9"/>
                  <a:gd name="T3" fmla="*/ 15 h 15"/>
                  <a:gd name="T4" fmla="*/ 4 w 9"/>
                  <a:gd name="T5" fmla="*/ 0 h 15"/>
                  <a:gd name="T6" fmla="*/ 9 w 9"/>
                  <a:gd name="T7" fmla="*/ 2 h 15"/>
                  <a:gd name="T8" fmla="*/ 4 w 9"/>
                  <a:gd name="T9" fmla="*/ 15 h 15"/>
                </a:gdLst>
                <a:ahLst/>
                <a:cxnLst>
                  <a:cxn ang="0">
                    <a:pos x="T0" y="T1"/>
                  </a:cxn>
                  <a:cxn ang="0">
                    <a:pos x="T2" y="T3"/>
                  </a:cxn>
                  <a:cxn ang="0">
                    <a:pos x="T4" y="T5"/>
                  </a:cxn>
                  <a:cxn ang="0">
                    <a:pos x="T6" y="T7"/>
                  </a:cxn>
                  <a:cxn ang="0">
                    <a:pos x="T8" y="T9"/>
                  </a:cxn>
                </a:cxnLst>
                <a:rect l="0" t="0" r="r" b="b"/>
                <a:pathLst>
                  <a:path w="9" h="15">
                    <a:moveTo>
                      <a:pt x="4" y="15"/>
                    </a:moveTo>
                    <a:lnTo>
                      <a:pt x="0" y="15"/>
                    </a:lnTo>
                    <a:lnTo>
                      <a:pt x="4" y="0"/>
                    </a:lnTo>
                    <a:lnTo>
                      <a:pt x="9" y="2"/>
                    </a:lnTo>
                    <a:lnTo>
                      <a:pt x="4" y="15"/>
                    </a:lnTo>
                    <a:close/>
                  </a:path>
                </a:pathLst>
              </a:custGeom>
              <a:solidFill>
                <a:srgbClr val="807D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思源黑体 CN Normal" panose="020B0400000000000000" pitchFamily="34" charset="-122"/>
                  <a:ea typeface="思源黑体 CN Normal" panose="020B0400000000000000" pitchFamily="34" charset="-122"/>
                </a:endParaRPr>
              </a:p>
            </p:txBody>
          </p:sp>
          <p:sp>
            <p:nvSpPr>
              <p:cNvPr id="141" name="îSliḑè">
                <a:extLst>
                  <a:ext uri="{FF2B5EF4-FFF2-40B4-BE49-F238E27FC236}">
                    <a16:creationId xmlns:a16="http://schemas.microsoft.com/office/drawing/2014/main" id="{79E4A67D-4239-6DDE-3E82-4F5EDFE1E983}"/>
                  </a:ext>
                </a:extLst>
              </p:cNvPr>
              <p:cNvSpPr/>
              <p:nvPr/>
            </p:nvSpPr>
            <p:spPr bwMode="auto">
              <a:xfrm>
                <a:off x="7087454" y="4243457"/>
                <a:ext cx="13215" cy="38701"/>
              </a:xfrm>
              <a:custGeom>
                <a:avLst/>
                <a:gdLst>
                  <a:gd name="T0" fmla="*/ 8 w 8"/>
                  <a:gd name="T1" fmla="*/ 15 h 15"/>
                  <a:gd name="T2" fmla="*/ 4 w 8"/>
                  <a:gd name="T3" fmla="*/ 15 h 15"/>
                  <a:gd name="T4" fmla="*/ 0 w 8"/>
                  <a:gd name="T5" fmla="*/ 2 h 15"/>
                  <a:gd name="T6" fmla="*/ 4 w 8"/>
                  <a:gd name="T7" fmla="*/ 0 h 15"/>
                  <a:gd name="T8" fmla="*/ 8 w 8"/>
                  <a:gd name="T9" fmla="*/ 15 h 15"/>
                </a:gdLst>
                <a:ahLst/>
                <a:cxnLst>
                  <a:cxn ang="0">
                    <a:pos x="T0" y="T1"/>
                  </a:cxn>
                  <a:cxn ang="0">
                    <a:pos x="T2" y="T3"/>
                  </a:cxn>
                  <a:cxn ang="0">
                    <a:pos x="T4" y="T5"/>
                  </a:cxn>
                  <a:cxn ang="0">
                    <a:pos x="T6" y="T7"/>
                  </a:cxn>
                  <a:cxn ang="0">
                    <a:pos x="T8" y="T9"/>
                  </a:cxn>
                </a:cxnLst>
                <a:rect l="0" t="0" r="r" b="b"/>
                <a:pathLst>
                  <a:path w="8" h="15">
                    <a:moveTo>
                      <a:pt x="8" y="15"/>
                    </a:moveTo>
                    <a:lnTo>
                      <a:pt x="4" y="15"/>
                    </a:lnTo>
                    <a:lnTo>
                      <a:pt x="0" y="2"/>
                    </a:lnTo>
                    <a:lnTo>
                      <a:pt x="4" y="0"/>
                    </a:lnTo>
                    <a:lnTo>
                      <a:pt x="8" y="15"/>
                    </a:lnTo>
                    <a:close/>
                  </a:path>
                </a:pathLst>
              </a:custGeom>
              <a:solidFill>
                <a:srgbClr val="807D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思源黑体 CN Normal" panose="020B0400000000000000" pitchFamily="34" charset="-122"/>
                  <a:ea typeface="思源黑体 CN Normal" panose="020B0400000000000000" pitchFamily="34" charset="-122"/>
                </a:endParaRPr>
              </a:p>
            </p:txBody>
          </p:sp>
          <p:sp>
            <p:nvSpPr>
              <p:cNvPr id="142" name="ïṩ1iďè">
                <a:extLst>
                  <a:ext uri="{FF2B5EF4-FFF2-40B4-BE49-F238E27FC236}">
                    <a16:creationId xmlns:a16="http://schemas.microsoft.com/office/drawing/2014/main" id="{EDBFEE36-ACCD-0180-6A15-073C4CF86474}"/>
                  </a:ext>
                </a:extLst>
              </p:cNvPr>
              <p:cNvSpPr/>
              <p:nvPr/>
            </p:nvSpPr>
            <p:spPr bwMode="auto">
              <a:xfrm>
                <a:off x="7193174" y="4187183"/>
                <a:ext cx="19823" cy="38701"/>
              </a:xfrm>
              <a:custGeom>
                <a:avLst/>
                <a:gdLst>
                  <a:gd name="T0" fmla="*/ 12 w 12"/>
                  <a:gd name="T1" fmla="*/ 12 h 15"/>
                  <a:gd name="T2" fmla="*/ 8 w 12"/>
                  <a:gd name="T3" fmla="*/ 15 h 15"/>
                  <a:gd name="T4" fmla="*/ 0 w 12"/>
                  <a:gd name="T5" fmla="*/ 3 h 15"/>
                  <a:gd name="T6" fmla="*/ 3 w 12"/>
                  <a:gd name="T7" fmla="*/ 0 h 15"/>
                  <a:gd name="T8" fmla="*/ 12 w 12"/>
                  <a:gd name="T9" fmla="*/ 12 h 15"/>
                  <a:gd name="T10" fmla="*/ 12 w 12"/>
                  <a:gd name="T11" fmla="*/ 12 h 15"/>
                </a:gdLst>
                <a:ahLst/>
                <a:cxnLst>
                  <a:cxn ang="0">
                    <a:pos x="T0" y="T1"/>
                  </a:cxn>
                  <a:cxn ang="0">
                    <a:pos x="T2" y="T3"/>
                  </a:cxn>
                  <a:cxn ang="0">
                    <a:pos x="T4" y="T5"/>
                  </a:cxn>
                  <a:cxn ang="0">
                    <a:pos x="T6" y="T7"/>
                  </a:cxn>
                  <a:cxn ang="0">
                    <a:pos x="T8" y="T9"/>
                  </a:cxn>
                  <a:cxn ang="0">
                    <a:pos x="T10" y="T11"/>
                  </a:cxn>
                </a:cxnLst>
                <a:rect l="0" t="0" r="r" b="b"/>
                <a:pathLst>
                  <a:path w="12" h="15">
                    <a:moveTo>
                      <a:pt x="12" y="12"/>
                    </a:moveTo>
                    <a:lnTo>
                      <a:pt x="8" y="15"/>
                    </a:lnTo>
                    <a:lnTo>
                      <a:pt x="0" y="3"/>
                    </a:lnTo>
                    <a:lnTo>
                      <a:pt x="3" y="0"/>
                    </a:lnTo>
                    <a:lnTo>
                      <a:pt x="12" y="12"/>
                    </a:lnTo>
                    <a:lnTo>
                      <a:pt x="12" y="12"/>
                    </a:lnTo>
                    <a:close/>
                  </a:path>
                </a:pathLst>
              </a:custGeom>
              <a:solidFill>
                <a:srgbClr val="807D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思源黑体 CN Normal" panose="020B0400000000000000" pitchFamily="34" charset="-122"/>
                  <a:ea typeface="思源黑体 CN Normal" panose="020B0400000000000000" pitchFamily="34" charset="-122"/>
                </a:endParaRPr>
              </a:p>
            </p:txBody>
          </p:sp>
          <p:sp>
            <p:nvSpPr>
              <p:cNvPr id="143" name="í$ļiďè">
                <a:extLst>
                  <a:ext uri="{FF2B5EF4-FFF2-40B4-BE49-F238E27FC236}">
                    <a16:creationId xmlns:a16="http://schemas.microsoft.com/office/drawing/2014/main" id="{E06AE04A-3DE0-1A0C-5AD9-2B18448EAF3C}"/>
                  </a:ext>
                </a:extLst>
              </p:cNvPr>
              <p:cNvSpPr/>
              <p:nvPr/>
            </p:nvSpPr>
            <p:spPr bwMode="auto">
              <a:xfrm>
                <a:off x="7272369" y="4108112"/>
                <a:ext cx="38544" cy="19823"/>
              </a:xfrm>
              <a:custGeom>
                <a:avLst/>
                <a:gdLst>
                  <a:gd name="T0" fmla="*/ 15 w 15"/>
                  <a:gd name="T1" fmla="*/ 9 h 12"/>
                  <a:gd name="T2" fmla="*/ 12 w 15"/>
                  <a:gd name="T3" fmla="*/ 12 h 12"/>
                  <a:gd name="T4" fmla="*/ 0 w 15"/>
                  <a:gd name="T5" fmla="*/ 5 h 12"/>
                  <a:gd name="T6" fmla="*/ 3 w 15"/>
                  <a:gd name="T7" fmla="*/ 0 h 12"/>
                  <a:gd name="T8" fmla="*/ 15 w 15"/>
                  <a:gd name="T9" fmla="*/ 9 h 12"/>
                  <a:gd name="T10" fmla="*/ 15 w 15"/>
                  <a:gd name="T11" fmla="*/ 9 h 12"/>
                </a:gdLst>
                <a:ahLst/>
                <a:cxnLst>
                  <a:cxn ang="0">
                    <a:pos x="T0" y="T1"/>
                  </a:cxn>
                  <a:cxn ang="0">
                    <a:pos x="T2" y="T3"/>
                  </a:cxn>
                  <a:cxn ang="0">
                    <a:pos x="T4" y="T5"/>
                  </a:cxn>
                  <a:cxn ang="0">
                    <a:pos x="T6" y="T7"/>
                  </a:cxn>
                  <a:cxn ang="0">
                    <a:pos x="T8" y="T9"/>
                  </a:cxn>
                  <a:cxn ang="0">
                    <a:pos x="T10" y="T11"/>
                  </a:cxn>
                </a:cxnLst>
                <a:rect l="0" t="0" r="r" b="b"/>
                <a:pathLst>
                  <a:path w="15" h="12">
                    <a:moveTo>
                      <a:pt x="15" y="9"/>
                    </a:moveTo>
                    <a:lnTo>
                      <a:pt x="12" y="12"/>
                    </a:lnTo>
                    <a:lnTo>
                      <a:pt x="0" y="5"/>
                    </a:lnTo>
                    <a:lnTo>
                      <a:pt x="3" y="0"/>
                    </a:lnTo>
                    <a:lnTo>
                      <a:pt x="15" y="9"/>
                    </a:lnTo>
                    <a:lnTo>
                      <a:pt x="15" y="9"/>
                    </a:lnTo>
                    <a:close/>
                  </a:path>
                </a:pathLst>
              </a:custGeom>
              <a:solidFill>
                <a:srgbClr val="807D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思源黑体 CN Normal" panose="020B0400000000000000" pitchFamily="34" charset="-122"/>
                  <a:ea typeface="思源黑体 CN Normal" panose="020B0400000000000000" pitchFamily="34" charset="-122"/>
                </a:endParaRPr>
              </a:p>
            </p:txBody>
          </p:sp>
          <p:sp>
            <p:nvSpPr>
              <p:cNvPr id="144" name="îš1îdè">
                <a:extLst>
                  <a:ext uri="{FF2B5EF4-FFF2-40B4-BE49-F238E27FC236}">
                    <a16:creationId xmlns:a16="http://schemas.microsoft.com/office/drawing/2014/main" id="{6A494690-B237-6678-BFAB-EA960A258609}"/>
                  </a:ext>
                </a:extLst>
              </p:cNvPr>
              <p:cNvSpPr/>
              <p:nvPr/>
            </p:nvSpPr>
            <p:spPr bwMode="auto">
              <a:xfrm>
                <a:off x="7323481" y="4004044"/>
                <a:ext cx="38544" cy="14867"/>
              </a:xfrm>
              <a:custGeom>
                <a:avLst/>
                <a:gdLst>
                  <a:gd name="T0" fmla="*/ 14 w 14"/>
                  <a:gd name="T1" fmla="*/ 5 h 9"/>
                  <a:gd name="T2" fmla="*/ 14 w 14"/>
                  <a:gd name="T3" fmla="*/ 9 h 9"/>
                  <a:gd name="T4" fmla="*/ 0 w 14"/>
                  <a:gd name="T5" fmla="*/ 5 h 9"/>
                  <a:gd name="T6" fmla="*/ 1 w 14"/>
                  <a:gd name="T7" fmla="*/ 0 h 9"/>
                  <a:gd name="T8" fmla="*/ 14 w 14"/>
                  <a:gd name="T9" fmla="*/ 5 h 9"/>
                </a:gdLst>
                <a:ahLst/>
                <a:cxnLst>
                  <a:cxn ang="0">
                    <a:pos x="T0" y="T1"/>
                  </a:cxn>
                  <a:cxn ang="0">
                    <a:pos x="T2" y="T3"/>
                  </a:cxn>
                  <a:cxn ang="0">
                    <a:pos x="T4" y="T5"/>
                  </a:cxn>
                  <a:cxn ang="0">
                    <a:pos x="T6" y="T7"/>
                  </a:cxn>
                  <a:cxn ang="0">
                    <a:pos x="T8" y="T9"/>
                  </a:cxn>
                </a:cxnLst>
                <a:rect l="0" t="0" r="r" b="b"/>
                <a:pathLst>
                  <a:path w="14" h="9">
                    <a:moveTo>
                      <a:pt x="14" y="5"/>
                    </a:moveTo>
                    <a:lnTo>
                      <a:pt x="14" y="9"/>
                    </a:lnTo>
                    <a:lnTo>
                      <a:pt x="0" y="5"/>
                    </a:lnTo>
                    <a:lnTo>
                      <a:pt x="1" y="0"/>
                    </a:lnTo>
                    <a:lnTo>
                      <a:pt x="14" y="5"/>
                    </a:lnTo>
                    <a:close/>
                  </a:path>
                </a:pathLst>
              </a:custGeom>
              <a:solidFill>
                <a:srgbClr val="807D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思源黑体 CN Normal" panose="020B0400000000000000" pitchFamily="34" charset="-122"/>
                  <a:ea typeface="思源黑体 CN Normal" panose="020B0400000000000000" pitchFamily="34" charset="-122"/>
                </a:endParaRPr>
              </a:p>
            </p:txBody>
          </p:sp>
          <p:sp>
            <p:nvSpPr>
              <p:cNvPr id="145" name="iṧľîḓe">
                <a:extLst>
                  <a:ext uri="{FF2B5EF4-FFF2-40B4-BE49-F238E27FC236}">
                    <a16:creationId xmlns:a16="http://schemas.microsoft.com/office/drawing/2014/main" id="{7173691E-74FE-B7C4-1D61-22057C1149E5}"/>
                  </a:ext>
                </a:extLst>
              </p:cNvPr>
              <p:cNvSpPr/>
              <p:nvPr/>
            </p:nvSpPr>
            <p:spPr bwMode="auto">
              <a:xfrm>
                <a:off x="7320082" y="3766172"/>
                <a:ext cx="38544" cy="14867"/>
              </a:xfrm>
              <a:custGeom>
                <a:avLst/>
                <a:gdLst>
                  <a:gd name="T0" fmla="*/ 14 w 14"/>
                  <a:gd name="T1" fmla="*/ 0 h 9"/>
                  <a:gd name="T2" fmla="*/ 14 w 14"/>
                  <a:gd name="T3" fmla="*/ 3 h 9"/>
                  <a:gd name="T4" fmla="*/ 1 w 14"/>
                  <a:gd name="T5" fmla="*/ 9 h 9"/>
                  <a:gd name="T6" fmla="*/ 0 w 14"/>
                  <a:gd name="T7" fmla="*/ 5 h 9"/>
                  <a:gd name="T8" fmla="*/ 14 w 14"/>
                  <a:gd name="T9" fmla="*/ 0 h 9"/>
                </a:gdLst>
                <a:ahLst/>
                <a:cxnLst>
                  <a:cxn ang="0">
                    <a:pos x="T0" y="T1"/>
                  </a:cxn>
                  <a:cxn ang="0">
                    <a:pos x="T2" y="T3"/>
                  </a:cxn>
                  <a:cxn ang="0">
                    <a:pos x="T4" y="T5"/>
                  </a:cxn>
                  <a:cxn ang="0">
                    <a:pos x="T6" y="T7"/>
                  </a:cxn>
                  <a:cxn ang="0">
                    <a:pos x="T8" y="T9"/>
                  </a:cxn>
                </a:cxnLst>
                <a:rect l="0" t="0" r="r" b="b"/>
                <a:pathLst>
                  <a:path w="14" h="9">
                    <a:moveTo>
                      <a:pt x="14" y="0"/>
                    </a:moveTo>
                    <a:lnTo>
                      <a:pt x="14" y="3"/>
                    </a:lnTo>
                    <a:lnTo>
                      <a:pt x="1" y="9"/>
                    </a:lnTo>
                    <a:lnTo>
                      <a:pt x="0" y="5"/>
                    </a:lnTo>
                    <a:lnTo>
                      <a:pt x="14" y="0"/>
                    </a:lnTo>
                    <a:close/>
                  </a:path>
                </a:pathLst>
              </a:custGeom>
              <a:solidFill>
                <a:srgbClr val="807D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思源黑体 CN Normal" panose="020B0400000000000000" pitchFamily="34" charset="-122"/>
                  <a:ea typeface="思源黑体 CN Normal" panose="020B0400000000000000" pitchFamily="34" charset="-122"/>
                </a:endParaRPr>
              </a:p>
            </p:txBody>
          </p:sp>
          <p:sp>
            <p:nvSpPr>
              <p:cNvPr id="146" name="ïṥḻïḋé">
                <a:extLst>
                  <a:ext uri="{FF2B5EF4-FFF2-40B4-BE49-F238E27FC236}">
                    <a16:creationId xmlns:a16="http://schemas.microsoft.com/office/drawing/2014/main" id="{B08F44F2-94E5-7A50-CD66-907341363E29}"/>
                  </a:ext>
                </a:extLst>
              </p:cNvPr>
              <p:cNvSpPr/>
              <p:nvPr/>
            </p:nvSpPr>
            <p:spPr bwMode="auto">
              <a:xfrm>
                <a:off x="7268970" y="3655495"/>
                <a:ext cx="38544" cy="18171"/>
              </a:xfrm>
              <a:custGeom>
                <a:avLst/>
                <a:gdLst>
                  <a:gd name="T0" fmla="*/ 12 w 15"/>
                  <a:gd name="T1" fmla="*/ 0 h 11"/>
                  <a:gd name="T2" fmla="*/ 15 w 15"/>
                  <a:gd name="T3" fmla="*/ 3 h 11"/>
                  <a:gd name="T4" fmla="*/ 3 w 15"/>
                  <a:gd name="T5" fmla="*/ 11 h 11"/>
                  <a:gd name="T6" fmla="*/ 0 w 15"/>
                  <a:gd name="T7" fmla="*/ 9 h 11"/>
                  <a:gd name="T8" fmla="*/ 12 w 15"/>
                  <a:gd name="T9" fmla="*/ 0 h 11"/>
                  <a:gd name="T10" fmla="*/ 12 w 15"/>
                  <a:gd name="T11" fmla="*/ 0 h 11"/>
                </a:gdLst>
                <a:ahLst/>
                <a:cxnLst>
                  <a:cxn ang="0">
                    <a:pos x="T0" y="T1"/>
                  </a:cxn>
                  <a:cxn ang="0">
                    <a:pos x="T2" y="T3"/>
                  </a:cxn>
                  <a:cxn ang="0">
                    <a:pos x="T4" y="T5"/>
                  </a:cxn>
                  <a:cxn ang="0">
                    <a:pos x="T6" y="T7"/>
                  </a:cxn>
                  <a:cxn ang="0">
                    <a:pos x="T8" y="T9"/>
                  </a:cxn>
                  <a:cxn ang="0">
                    <a:pos x="T10" y="T11"/>
                  </a:cxn>
                </a:cxnLst>
                <a:rect l="0" t="0" r="r" b="b"/>
                <a:pathLst>
                  <a:path w="15" h="11">
                    <a:moveTo>
                      <a:pt x="12" y="0"/>
                    </a:moveTo>
                    <a:lnTo>
                      <a:pt x="15" y="3"/>
                    </a:lnTo>
                    <a:lnTo>
                      <a:pt x="3" y="11"/>
                    </a:lnTo>
                    <a:lnTo>
                      <a:pt x="0" y="9"/>
                    </a:lnTo>
                    <a:lnTo>
                      <a:pt x="12" y="0"/>
                    </a:lnTo>
                    <a:lnTo>
                      <a:pt x="12" y="0"/>
                    </a:lnTo>
                    <a:close/>
                  </a:path>
                </a:pathLst>
              </a:custGeom>
              <a:solidFill>
                <a:srgbClr val="807D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思源黑体 CN Normal" panose="020B0400000000000000" pitchFamily="34" charset="-122"/>
                  <a:ea typeface="思源黑体 CN Normal" panose="020B0400000000000000" pitchFamily="34" charset="-122"/>
                </a:endParaRPr>
              </a:p>
            </p:txBody>
          </p:sp>
          <p:sp>
            <p:nvSpPr>
              <p:cNvPr id="147" name="íṥ1îḍé">
                <a:extLst>
                  <a:ext uri="{FF2B5EF4-FFF2-40B4-BE49-F238E27FC236}">
                    <a16:creationId xmlns:a16="http://schemas.microsoft.com/office/drawing/2014/main" id="{A56175BD-B804-60DE-D863-762BEDA50DD8}"/>
                  </a:ext>
                </a:extLst>
              </p:cNvPr>
              <p:cNvSpPr/>
              <p:nvPr/>
            </p:nvSpPr>
            <p:spPr bwMode="auto">
              <a:xfrm>
                <a:off x="7193174" y="3567946"/>
                <a:ext cx="19823" cy="38701"/>
              </a:xfrm>
              <a:custGeom>
                <a:avLst/>
                <a:gdLst>
                  <a:gd name="T0" fmla="*/ 8 w 12"/>
                  <a:gd name="T1" fmla="*/ 0 h 13"/>
                  <a:gd name="T2" fmla="*/ 12 w 12"/>
                  <a:gd name="T3" fmla="*/ 3 h 13"/>
                  <a:gd name="T4" fmla="*/ 3 w 12"/>
                  <a:gd name="T5" fmla="*/ 13 h 13"/>
                  <a:gd name="T6" fmla="*/ 0 w 12"/>
                  <a:gd name="T7" fmla="*/ 12 h 13"/>
                  <a:gd name="T8" fmla="*/ 8 w 12"/>
                  <a:gd name="T9" fmla="*/ 0 h 13"/>
                  <a:gd name="T10" fmla="*/ 8 w 12"/>
                  <a:gd name="T11" fmla="*/ 0 h 13"/>
                </a:gdLst>
                <a:ahLst/>
                <a:cxnLst>
                  <a:cxn ang="0">
                    <a:pos x="T0" y="T1"/>
                  </a:cxn>
                  <a:cxn ang="0">
                    <a:pos x="T2" y="T3"/>
                  </a:cxn>
                  <a:cxn ang="0">
                    <a:pos x="T4" y="T5"/>
                  </a:cxn>
                  <a:cxn ang="0">
                    <a:pos x="T6" y="T7"/>
                  </a:cxn>
                  <a:cxn ang="0">
                    <a:pos x="T8" y="T9"/>
                  </a:cxn>
                  <a:cxn ang="0">
                    <a:pos x="T10" y="T11"/>
                  </a:cxn>
                </a:cxnLst>
                <a:rect l="0" t="0" r="r" b="b"/>
                <a:pathLst>
                  <a:path w="12" h="13">
                    <a:moveTo>
                      <a:pt x="8" y="0"/>
                    </a:moveTo>
                    <a:lnTo>
                      <a:pt x="12" y="3"/>
                    </a:lnTo>
                    <a:lnTo>
                      <a:pt x="3" y="13"/>
                    </a:lnTo>
                    <a:lnTo>
                      <a:pt x="0" y="12"/>
                    </a:lnTo>
                    <a:lnTo>
                      <a:pt x="8" y="0"/>
                    </a:lnTo>
                    <a:lnTo>
                      <a:pt x="8" y="0"/>
                    </a:lnTo>
                    <a:close/>
                  </a:path>
                </a:pathLst>
              </a:custGeom>
              <a:solidFill>
                <a:srgbClr val="807D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思源黑体 CN Normal" panose="020B0400000000000000" pitchFamily="34" charset="-122"/>
                  <a:ea typeface="思源黑体 CN Normal" panose="020B0400000000000000" pitchFamily="34" charset="-122"/>
                </a:endParaRPr>
              </a:p>
            </p:txBody>
          </p:sp>
          <p:sp>
            <p:nvSpPr>
              <p:cNvPr id="148" name="íŝlîḍe">
                <a:extLst>
                  <a:ext uri="{FF2B5EF4-FFF2-40B4-BE49-F238E27FC236}">
                    <a16:creationId xmlns:a16="http://schemas.microsoft.com/office/drawing/2014/main" id="{AE247029-FF7F-4F2C-9E27-B6D895D234CF}"/>
                  </a:ext>
                </a:extLst>
              </p:cNvPr>
              <p:cNvSpPr/>
              <p:nvPr/>
            </p:nvSpPr>
            <p:spPr bwMode="auto">
              <a:xfrm>
                <a:off x="7087454" y="3511781"/>
                <a:ext cx="13215" cy="38701"/>
              </a:xfrm>
              <a:custGeom>
                <a:avLst/>
                <a:gdLst>
                  <a:gd name="T0" fmla="*/ 4 w 8"/>
                  <a:gd name="T1" fmla="*/ 0 h 15"/>
                  <a:gd name="T2" fmla="*/ 8 w 8"/>
                  <a:gd name="T3" fmla="*/ 1 h 15"/>
                  <a:gd name="T4" fmla="*/ 4 w 8"/>
                  <a:gd name="T5" fmla="*/ 15 h 15"/>
                  <a:gd name="T6" fmla="*/ 0 w 8"/>
                  <a:gd name="T7" fmla="*/ 13 h 15"/>
                  <a:gd name="T8" fmla="*/ 4 w 8"/>
                  <a:gd name="T9" fmla="*/ 0 h 15"/>
                </a:gdLst>
                <a:ahLst/>
                <a:cxnLst>
                  <a:cxn ang="0">
                    <a:pos x="T0" y="T1"/>
                  </a:cxn>
                  <a:cxn ang="0">
                    <a:pos x="T2" y="T3"/>
                  </a:cxn>
                  <a:cxn ang="0">
                    <a:pos x="T4" y="T5"/>
                  </a:cxn>
                  <a:cxn ang="0">
                    <a:pos x="T6" y="T7"/>
                  </a:cxn>
                  <a:cxn ang="0">
                    <a:pos x="T8" y="T9"/>
                  </a:cxn>
                </a:cxnLst>
                <a:rect l="0" t="0" r="r" b="b"/>
                <a:pathLst>
                  <a:path w="8" h="15">
                    <a:moveTo>
                      <a:pt x="4" y="0"/>
                    </a:moveTo>
                    <a:lnTo>
                      <a:pt x="8" y="1"/>
                    </a:lnTo>
                    <a:lnTo>
                      <a:pt x="4" y="15"/>
                    </a:lnTo>
                    <a:lnTo>
                      <a:pt x="0" y="13"/>
                    </a:lnTo>
                    <a:lnTo>
                      <a:pt x="4" y="0"/>
                    </a:lnTo>
                    <a:close/>
                  </a:path>
                </a:pathLst>
              </a:custGeom>
              <a:solidFill>
                <a:srgbClr val="807D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思源黑体 CN Normal" panose="020B0400000000000000" pitchFamily="34" charset="-122"/>
                  <a:ea typeface="思源黑体 CN Normal" panose="020B0400000000000000" pitchFamily="34" charset="-122"/>
                </a:endParaRPr>
              </a:p>
            </p:txBody>
          </p:sp>
        </p:grpSp>
      </p:grpSp>
      <p:grpSp>
        <p:nvGrpSpPr>
          <p:cNvPr id="149" name="Z 2">
            <a:extLst>
              <a:ext uri="{FF2B5EF4-FFF2-40B4-BE49-F238E27FC236}">
                <a16:creationId xmlns:a16="http://schemas.microsoft.com/office/drawing/2014/main" id="{6350134F-6779-2970-A8AE-8EF8983D4164}"/>
              </a:ext>
            </a:extLst>
          </p:cNvPr>
          <p:cNvGrpSpPr/>
          <p:nvPr/>
        </p:nvGrpSpPr>
        <p:grpSpPr>
          <a:xfrm>
            <a:off x="4718883" y="2104347"/>
            <a:ext cx="1327164" cy="1539399"/>
            <a:chOff x="4718883" y="2104347"/>
            <a:chExt cx="1327164" cy="1539399"/>
          </a:xfrm>
        </p:grpSpPr>
        <p:grpSp>
          <p:nvGrpSpPr>
            <p:cNvPr id="150" name="组合 149">
              <a:extLst>
                <a:ext uri="{FF2B5EF4-FFF2-40B4-BE49-F238E27FC236}">
                  <a16:creationId xmlns:a16="http://schemas.microsoft.com/office/drawing/2014/main" id="{7E2483E6-F988-6F10-D512-5C08FD2FF598}"/>
                </a:ext>
              </a:extLst>
            </p:cNvPr>
            <p:cNvGrpSpPr/>
            <p:nvPr/>
          </p:nvGrpSpPr>
          <p:grpSpPr>
            <a:xfrm>
              <a:off x="4718883" y="2104347"/>
              <a:ext cx="972000" cy="962402"/>
              <a:chOff x="5566528" y="1274170"/>
              <a:chExt cx="972000" cy="962402"/>
            </a:xfrm>
          </p:grpSpPr>
          <p:sp>
            <p:nvSpPr>
              <p:cNvPr id="157" name="íślïḋé">
                <a:extLst>
                  <a:ext uri="{FF2B5EF4-FFF2-40B4-BE49-F238E27FC236}">
                    <a16:creationId xmlns:a16="http://schemas.microsoft.com/office/drawing/2014/main" id="{E7E0164B-EE48-E9A7-572B-0D00A79757A6}"/>
                  </a:ext>
                </a:extLst>
              </p:cNvPr>
              <p:cNvSpPr/>
              <p:nvPr/>
            </p:nvSpPr>
            <p:spPr bwMode="auto">
              <a:xfrm>
                <a:off x="5566528" y="1274170"/>
                <a:ext cx="972000" cy="962402"/>
              </a:xfrm>
              <a:custGeom>
                <a:avLst/>
                <a:gdLst>
                  <a:gd name="T0" fmla="*/ 936 w 1023"/>
                  <a:gd name="T1" fmla="*/ 559 h 1013"/>
                  <a:gd name="T2" fmla="*/ 1023 w 1023"/>
                  <a:gd name="T3" fmla="*/ 552 h 1013"/>
                  <a:gd name="T4" fmla="*/ 1011 w 1023"/>
                  <a:gd name="T5" fmla="*/ 384 h 1013"/>
                  <a:gd name="T6" fmla="*/ 925 w 1023"/>
                  <a:gd name="T7" fmla="*/ 390 h 1013"/>
                  <a:gd name="T8" fmla="*/ 864 w 1023"/>
                  <a:gd name="T9" fmla="*/ 260 h 1013"/>
                  <a:gd name="T10" fmla="*/ 923 w 1023"/>
                  <a:gd name="T11" fmla="*/ 198 h 1013"/>
                  <a:gd name="T12" fmla="*/ 801 w 1023"/>
                  <a:gd name="T13" fmla="*/ 81 h 1013"/>
                  <a:gd name="T14" fmla="*/ 742 w 1023"/>
                  <a:gd name="T15" fmla="*/ 143 h 1013"/>
                  <a:gd name="T16" fmla="*/ 596 w 1023"/>
                  <a:gd name="T17" fmla="*/ 84 h 1013"/>
                  <a:gd name="T18" fmla="*/ 596 w 1023"/>
                  <a:gd name="T19" fmla="*/ 0 h 1013"/>
                  <a:gd name="T20" fmla="*/ 427 w 1023"/>
                  <a:gd name="T21" fmla="*/ 0 h 1013"/>
                  <a:gd name="T22" fmla="*/ 427 w 1023"/>
                  <a:gd name="T23" fmla="*/ 84 h 1013"/>
                  <a:gd name="T24" fmla="*/ 249 w 1023"/>
                  <a:gd name="T25" fmla="*/ 166 h 1013"/>
                  <a:gd name="T26" fmla="*/ 184 w 1023"/>
                  <a:gd name="T27" fmla="*/ 110 h 1013"/>
                  <a:gd name="T28" fmla="*/ 74 w 1023"/>
                  <a:gd name="T29" fmla="*/ 238 h 1013"/>
                  <a:gd name="T30" fmla="*/ 139 w 1023"/>
                  <a:gd name="T31" fmla="*/ 294 h 1013"/>
                  <a:gd name="T32" fmla="*/ 87 w 1023"/>
                  <a:gd name="T33" fmla="*/ 454 h 1013"/>
                  <a:gd name="T34" fmla="*/ 0 w 1023"/>
                  <a:gd name="T35" fmla="*/ 460 h 1013"/>
                  <a:gd name="T36" fmla="*/ 13 w 1023"/>
                  <a:gd name="T37" fmla="*/ 629 h 1013"/>
                  <a:gd name="T38" fmla="*/ 101 w 1023"/>
                  <a:gd name="T39" fmla="*/ 622 h 1013"/>
                  <a:gd name="T40" fmla="*/ 162 w 1023"/>
                  <a:gd name="T41" fmla="*/ 750 h 1013"/>
                  <a:gd name="T42" fmla="*/ 101 w 1023"/>
                  <a:gd name="T43" fmla="*/ 815 h 1013"/>
                  <a:gd name="T44" fmla="*/ 223 w 1023"/>
                  <a:gd name="T45" fmla="*/ 931 h 1013"/>
                  <a:gd name="T46" fmla="*/ 285 w 1023"/>
                  <a:gd name="T47" fmla="*/ 867 h 1013"/>
                  <a:gd name="T48" fmla="*/ 427 w 1023"/>
                  <a:gd name="T49" fmla="*/ 923 h 1013"/>
                  <a:gd name="T50" fmla="*/ 427 w 1023"/>
                  <a:gd name="T51" fmla="*/ 1013 h 1013"/>
                  <a:gd name="T52" fmla="*/ 596 w 1023"/>
                  <a:gd name="T53" fmla="*/ 1013 h 1013"/>
                  <a:gd name="T54" fmla="*/ 596 w 1023"/>
                  <a:gd name="T55" fmla="*/ 923 h 1013"/>
                  <a:gd name="T56" fmla="*/ 772 w 1023"/>
                  <a:gd name="T57" fmla="*/ 844 h 1013"/>
                  <a:gd name="T58" fmla="*/ 839 w 1023"/>
                  <a:gd name="T59" fmla="*/ 902 h 1013"/>
                  <a:gd name="T60" fmla="*/ 950 w 1023"/>
                  <a:gd name="T61" fmla="*/ 775 h 1013"/>
                  <a:gd name="T62" fmla="*/ 883 w 1023"/>
                  <a:gd name="T63" fmla="*/ 717 h 1013"/>
                  <a:gd name="T64" fmla="*/ 936 w 1023"/>
                  <a:gd name="T65" fmla="*/ 559 h 1013"/>
                  <a:gd name="T66" fmla="*/ 512 w 1023"/>
                  <a:gd name="T67" fmla="*/ 641 h 1013"/>
                  <a:gd name="T68" fmla="*/ 377 w 1023"/>
                  <a:gd name="T69" fmla="*/ 506 h 1013"/>
                  <a:gd name="T70" fmla="*/ 512 w 1023"/>
                  <a:gd name="T71" fmla="*/ 372 h 1013"/>
                  <a:gd name="T72" fmla="*/ 646 w 1023"/>
                  <a:gd name="T73" fmla="*/ 506 h 1013"/>
                  <a:gd name="T74" fmla="*/ 512 w 1023"/>
                  <a:gd name="T75" fmla="*/ 641 h 10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23" h="1013">
                    <a:moveTo>
                      <a:pt x="936" y="559"/>
                    </a:moveTo>
                    <a:cubicBezTo>
                      <a:pt x="1023" y="552"/>
                      <a:pt x="1023" y="552"/>
                      <a:pt x="1023" y="552"/>
                    </a:cubicBezTo>
                    <a:cubicBezTo>
                      <a:pt x="1011" y="384"/>
                      <a:pt x="1011" y="384"/>
                      <a:pt x="1011" y="384"/>
                    </a:cubicBezTo>
                    <a:cubicBezTo>
                      <a:pt x="925" y="390"/>
                      <a:pt x="925" y="390"/>
                      <a:pt x="925" y="390"/>
                    </a:cubicBezTo>
                    <a:cubicBezTo>
                      <a:pt x="912" y="343"/>
                      <a:pt x="891" y="299"/>
                      <a:pt x="864" y="260"/>
                    </a:cubicBezTo>
                    <a:cubicBezTo>
                      <a:pt x="923" y="198"/>
                      <a:pt x="923" y="198"/>
                      <a:pt x="923" y="198"/>
                    </a:cubicBezTo>
                    <a:cubicBezTo>
                      <a:pt x="801" y="81"/>
                      <a:pt x="801" y="81"/>
                      <a:pt x="801" y="81"/>
                    </a:cubicBezTo>
                    <a:cubicBezTo>
                      <a:pt x="742" y="143"/>
                      <a:pt x="742" y="143"/>
                      <a:pt x="742" y="143"/>
                    </a:cubicBezTo>
                    <a:cubicBezTo>
                      <a:pt x="698" y="115"/>
                      <a:pt x="649" y="95"/>
                      <a:pt x="596" y="84"/>
                    </a:cubicBezTo>
                    <a:cubicBezTo>
                      <a:pt x="596" y="0"/>
                      <a:pt x="596" y="0"/>
                      <a:pt x="596" y="0"/>
                    </a:cubicBezTo>
                    <a:cubicBezTo>
                      <a:pt x="427" y="0"/>
                      <a:pt x="427" y="0"/>
                      <a:pt x="427" y="0"/>
                    </a:cubicBezTo>
                    <a:cubicBezTo>
                      <a:pt x="427" y="84"/>
                      <a:pt x="427" y="84"/>
                      <a:pt x="427" y="84"/>
                    </a:cubicBezTo>
                    <a:cubicBezTo>
                      <a:pt x="361" y="98"/>
                      <a:pt x="300" y="126"/>
                      <a:pt x="249" y="166"/>
                    </a:cubicBezTo>
                    <a:cubicBezTo>
                      <a:pt x="184" y="110"/>
                      <a:pt x="184" y="110"/>
                      <a:pt x="184" y="110"/>
                    </a:cubicBezTo>
                    <a:cubicBezTo>
                      <a:pt x="74" y="238"/>
                      <a:pt x="74" y="238"/>
                      <a:pt x="74" y="238"/>
                    </a:cubicBezTo>
                    <a:cubicBezTo>
                      <a:pt x="139" y="294"/>
                      <a:pt x="139" y="294"/>
                      <a:pt x="139" y="294"/>
                    </a:cubicBezTo>
                    <a:cubicBezTo>
                      <a:pt x="112" y="342"/>
                      <a:pt x="94" y="396"/>
                      <a:pt x="87" y="454"/>
                    </a:cubicBezTo>
                    <a:cubicBezTo>
                      <a:pt x="0" y="460"/>
                      <a:pt x="0" y="460"/>
                      <a:pt x="0" y="460"/>
                    </a:cubicBezTo>
                    <a:cubicBezTo>
                      <a:pt x="13" y="629"/>
                      <a:pt x="13" y="629"/>
                      <a:pt x="13" y="629"/>
                    </a:cubicBezTo>
                    <a:cubicBezTo>
                      <a:pt x="101" y="622"/>
                      <a:pt x="101" y="622"/>
                      <a:pt x="101" y="622"/>
                    </a:cubicBezTo>
                    <a:cubicBezTo>
                      <a:pt x="114" y="669"/>
                      <a:pt x="135" y="712"/>
                      <a:pt x="162" y="750"/>
                    </a:cubicBezTo>
                    <a:cubicBezTo>
                      <a:pt x="101" y="815"/>
                      <a:pt x="101" y="815"/>
                      <a:pt x="101" y="815"/>
                    </a:cubicBezTo>
                    <a:cubicBezTo>
                      <a:pt x="223" y="931"/>
                      <a:pt x="223" y="931"/>
                      <a:pt x="223" y="931"/>
                    </a:cubicBezTo>
                    <a:cubicBezTo>
                      <a:pt x="285" y="867"/>
                      <a:pt x="285" y="867"/>
                      <a:pt x="285" y="867"/>
                    </a:cubicBezTo>
                    <a:cubicBezTo>
                      <a:pt x="328" y="894"/>
                      <a:pt x="376" y="913"/>
                      <a:pt x="427" y="923"/>
                    </a:cubicBezTo>
                    <a:cubicBezTo>
                      <a:pt x="427" y="1013"/>
                      <a:pt x="427" y="1013"/>
                      <a:pt x="427" y="1013"/>
                    </a:cubicBezTo>
                    <a:cubicBezTo>
                      <a:pt x="596" y="1013"/>
                      <a:pt x="596" y="1013"/>
                      <a:pt x="596" y="1013"/>
                    </a:cubicBezTo>
                    <a:cubicBezTo>
                      <a:pt x="596" y="923"/>
                      <a:pt x="596" y="923"/>
                      <a:pt x="596" y="923"/>
                    </a:cubicBezTo>
                    <a:cubicBezTo>
                      <a:pt x="661" y="910"/>
                      <a:pt x="721" y="883"/>
                      <a:pt x="772" y="844"/>
                    </a:cubicBezTo>
                    <a:cubicBezTo>
                      <a:pt x="839" y="902"/>
                      <a:pt x="839" y="902"/>
                      <a:pt x="839" y="902"/>
                    </a:cubicBezTo>
                    <a:cubicBezTo>
                      <a:pt x="950" y="775"/>
                      <a:pt x="950" y="775"/>
                      <a:pt x="950" y="775"/>
                    </a:cubicBezTo>
                    <a:cubicBezTo>
                      <a:pt x="883" y="717"/>
                      <a:pt x="883" y="717"/>
                      <a:pt x="883" y="717"/>
                    </a:cubicBezTo>
                    <a:cubicBezTo>
                      <a:pt x="910" y="669"/>
                      <a:pt x="929" y="616"/>
                      <a:pt x="936" y="559"/>
                    </a:cubicBezTo>
                    <a:close/>
                    <a:moveTo>
                      <a:pt x="512" y="641"/>
                    </a:moveTo>
                    <a:cubicBezTo>
                      <a:pt x="438" y="641"/>
                      <a:pt x="377" y="581"/>
                      <a:pt x="377" y="506"/>
                    </a:cubicBezTo>
                    <a:cubicBezTo>
                      <a:pt x="377" y="432"/>
                      <a:pt x="438" y="372"/>
                      <a:pt x="512" y="372"/>
                    </a:cubicBezTo>
                    <a:cubicBezTo>
                      <a:pt x="586" y="372"/>
                      <a:pt x="646" y="432"/>
                      <a:pt x="646" y="506"/>
                    </a:cubicBezTo>
                    <a:cubicBezTo>
                      <a:pt x="646" y="581"/>
                      <a:pt x="586" y="641"/>
                      <a:pt x="512" y="641"/>
                    </a:cubicBezTo>
                    <a:close/>
                  </a:path>
                </a:pathLst>
              </a:custGeom>
              <a:solidFill>
                <a:srgbClr val="FFFFFF"/>
              </a:solidFill>
              <a:ln w="19050" cap="flat">
                <a:solidFill>
                  <a:schemeClr val="tx1">
                    <a:lumMod val="75000"/>
                    <a:lumOff val="2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latin typeface="思源黑体 CN Normal" panose="020B0400000000000000" pitchFamily="34" charset="-122"/>
                  <a:ea typeface="思源黑体 CN Normal" panose="020B0400000000000000" pitchFamily="34" charset="-122"/>
                </a:endParaRPr>
              </a:p>
            </p:txBody>
          </p:sp>
          <p:sp>
            <p:nvSpPr>
              <p:cNvPr id="158" name="îś1íḓè">
                <a:extLst>
                  <a:ext uri="{FF2B5EF4-FFF2-40B4-BE49-F238E27FC236}">
                    <a16:creationId xmlns:a16="http://schemas.microsoft.com/office/drawing/2014/main" id="{E6A08254-14D3-C938-AE3E-DDFDBFA40389}"/>
                  </a:ext>
                </a:extLst>
              </p:cNvPr>
              <p:cNvSpPr/>
              <p:nvPr/>
            </p:nvSpPr>
            <p:spPr bwMode="auto">
              <a:xfrm>
                <a:off x="5764528" y="1467371"/>
                <a:ext cx="576000" cy="576000"/>
              </a:xfrm>
              <a:prstGeom prst="ellipse">
                <a:avLst/>
              </a:prstGeom>
              <a:solidFill>
                <a:srgbClr val="FFC000">
                  <a:alpha val="50000"/>
                </a:srgbClr>
              </a:solidFill>
              <a:ln w="1905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latin typeface="思源黑体 CN Normal" panose="020B0400000000000000" pitchFamily="34" charset="-122"/>
                  <a:ea typeface="思源黑体 CN Normal" panose="020B0400000000000000" pitchFamily="34" charset="-122"/>
                </a:endParaRPr>
              </a:p>
            </p:txBody>
          </p:sp>
          <p:sp>
            <p:nvSpPr>
              <p:cNvPr id="159" name="íSļiḑè">
                <a:extLst>
                  <a:ext uri="{FF2B5EF4-FFF2-40B4-BE49-F238E27FC236}">
                    <a16:creationId xmlns:a16="http://schemas.microsoft.com/office/drawing/2014/main" id="{9D1EB013-F7BE-54E0-B340-38F99B623040}"/>
                  </a:ext>
                </a:extLst>
              </p:cNvPr>
              <p:cNvSpPr/>
              <p:nvPr/>
            </p:nvSpPr>
            <p:spPr bwMode="auto">
              <a:xfrm>
                <a:off x="5962528" y="1665371"/>
                <a:ext cx="180000" cy="180000"/>
              </a:xfrm>
              <a:prstGeom prst="ellipse">
                <a:avLst/>
              </a:prstGeom>
              <a:solidFill>
                <a:srgbClr val="FFFFFF"/>
              </a:solidFill>
              <a:ln w="19050" cap="flat">
                <a:solidFill>
                  <a:schemeClr val="tx1">
                    <a:lumMod val="85000"/>
                    <a:lumOff val="1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latin typeface="思源黑体 CN Normal" panose="020B0400000000000000" pitchFamily="34" charset="-122"/>
                  <a:ea typeface="思源黑体 CN Normal" panose="020B0400000000000000" pitchFamily="34" charset="-122"/>
                </a:endParaRPr>
              </a:p>
            </p:txBody>
          </p:sp>
          <p:sp>
            <p:nvSpPr>
              <p:cNvPr id="160" name="îŝ1ïḓé">
                <a:extLst>
                  <a:ext uri="{FF2B5EF4-FFF2-40B4-BE49-F238E27FC236}">
                    <a16:creationId xmlns:a16="http://schemas.microsoft.com/office/drawing/2014/main" id="{8719DCC0-79AC-9C34-18A1-EB1A5858B48E}"/>
                  </a:ext>
                </a:extLst>
              </p:cNvPr>
              <p:cNvSpPr/>
              <p:nvPr/>
            </p:nvSpPr>
            <p:spPr bwMode="auto">
              <a:xfrm>
                <a:off x="6052528" y="1755371"/>
                <a:ext cx="0" cy="0"/>
              </a:xfrm>
              <a:prstGeom prst="line">
                <a:avLst/>
              </a:prstGeom>
              <a:noFill/>
              <a:ln w="98425" cap="flat">
                <a:solidFill>
                  <a:srgbClr val="0B318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dirty="0">
                  <a:latin typeface="思源黑体 CN Normal" panose="020B0400000000000000" pitchFamily="34" charset="-122"/>
                  <a:ea typeface="思源黑体 CN Normal" panose="020B0400000000000000" pitchFamily="34" charset="-122"/>
                </a:endParaRPr>
              </a:p>
            </p:txBody>
          </p:sp>
          <p:sp>
            <p:nvSpPr>
              <p:cNvPr id="161" name="îSḻîḋè">
                <a:extLst>
                  <a:ext uri="{FF2B5EF4-FFF2-40B4-BE49-F238E27FC236}">
                    <a16:creationId xmlns:a16="http://schemas.microsoft.com/office/drawing/2014/main" id="{56742E61-B9AF-E1C7-C1AA-C35C38845A86}"/>
                  </a:ext>
                </a:extLst>
              </p:cNvPr>
              <p:cNvSpPr/>
              <p:nvPr/>
            </p:nvSpPr>
            <p:spPr bwMode="auto">
              <a:xfrm>
                <a:off x="6031552" y="1401881"/>
                <a:ext cx="360000" cy="334523"/>
              </a:xfrm>
              <a:custGeom>
                <a:avLst/>
                <a:gdLst>
                  <a:gd name="T0" fmla="*/ 0 w 352"/>
                  <a:gd name="T1" fmla="*/ 0 h 352"/>
                  <a:gd name="T2" fmla="*/ 352 w 352"/>
                  <a:gd name="T3" fmla="*/ 352 h 352"/>
                </a:gdLst>
                <a:ahLst/>
                <a:cxnLst>
                  <a:cxn ang="0">
                    <a:pos x="T0" y="T1"/>
                  </a:cxn>
                  <a:cxn ang="0">
                    <a:pos x="T2" y="T3"/>
                  </a:cxn>
                </a:cxnLst>
                <a:rect l="0" t="0" r="r" b="b"/>
                <a:pathLst>
                  <a:path w="352" h="352">
                    <a:moveTo>
                      <a:pt x="0" y="0"/>
                    </a:moveTo>
                    <a:cubicBezTo>
                      <a:pt x="187" y="0"/>
                      <a:pt x="352" y="151"/>
                      <a:pt x="352" y="352"/>
                    </a:cubicBezTo>
                  </a:path>
                </a:pathLst>
              </a:custGeom>
              <a:noFill/>
              <a:ln w="19050" cap="flat">
                <a:solidFill>
                  <a:schemeClr val="tx1">
                    <a:lumMod val="75000"/>
                    <a:lumOff val="2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dirty="0">
                  <a:latin typeface="思源黑体 CN Normal" panose="020B0400000000000000" pitchFamily="34" charset="-122"/>
                  <a:ea typeface="思源黑体 CN Normal" panose="020B0400000000000000" pitchFamily="34" charset="-122"/>
                </a:endParaRPr>
              </a:p>
            </p:txBody>
          </p:sp>
        </p:grpSp>
        <p:grpSp>
          <p:nvGrpSpPr>
            <p:cNvPr id="151" name="组合 150">
              <a:extLst>
                <a:ext uri="{FF2B5EF4-FFF2-40B4-BE49-F238E27FC236}">
                  <a16:creationId xmlns:a16="http://schemas.microsoft.com/office/drawing/2014/main" id="{C3C7CB33-EEC8-93D8-3189-630E90E7D7C5}"/>
                </a:ext>
              </a:extLst>
            </p:cNvPr>
            <p:cNvGrpSpPr/>
            <p:nvPr/>
          </p:nvGrpSpPr>
          <p:grpSpPr>
            <a:xfrm>
              <a:off x="5290047" y="2887746"/>
              <a:ext cx="756000" cy="756000"/>
              <a:chOff x="5566528" y="1274170"/>
              <a:chExt cx="972000" cy="962402"/>
            </a:xfrm>
          </p:grpSpPr>
          <p:sp>
            <p:nvSpPr>
              <p:cNvPr id="152" name="íślïḋé">
                <a:extLst>
                  <a:ext uri="{FF2B5EF4-FFF2-40B4-BE49-F238E27FC236}">
                    <a16:creationId xmlns:a16="http://schemas.microsoft.com/office/drawing/2014/main" id="{2D9AF3DE-EC84-7D69-39C2-30E43EE86FC3}"/>
                  </a:ext>
                </a:extLst>
              </p:cNvPr>
              <p:cNvSpPr/>
              <p:nvPr/>
            </p:nvSpPr>
            <p:spPr bwMode="auto">
              <a:xfrm>
                <a:off x="5566528" y="1274170"/>
                <a:ext cx="972000" cy="962402"/>
              </a:xfrm>
              <a:custGeom>
                <a:avLst/>
                <a:gdLst>
                  <a:gd name="T0" fmla="*/ 936 w 1023"/>
                  <a:gd name="T1" fmla="*/ 559 h 1013"/>
                  <a:gd name="T2" fmla="*/ 1023 w 1023"/>
                  <a:gd name="T3" fmla="*/ 552 h 1013"/>
                  <a:gd name="T4" fmla="*/ 1011 w 1023"/>
                  <a:gd name="T5" fmla="*/ 384 h 1013"/>
                  <a:gd name="T6" fmla="*/ 925 w 1023"/>
                  <a:gd name="T7" fmla="*/ 390 h 1013"/>
                  <a:gd name="T8" fmla="*/ 864 w 1023"/>
                  <a:gd name="T9" fmla="*/ 260 h 1013"/>
                  <a:gd name="T10" fmla="*/ 923 w 1023"/>
                  <a:gd name="T11" fmla="*/ 198 h 1013"/>
                  <a:gd name="T12" fmla="*/ 801 w 1023"/>
                  <a:gd name="T13" fmla="*/ 81 h 1013"/>
                  <a:gd name="T14" fmla="*/ 742 w 1023"/>
                  <a:gd name="T15" fmla="*/ 143 h 1013"/>
                  <a:gd name="T16" fmla="*/ 596 w 1023"/>
                  <a:gd name="T17" fmla="*/ 84 h 1013"/>
                  <a:gd name="T18" fmla="*/ 596 w 1023"/>
                  <a:gd name="T19" fmla="*/ 0 h 1013"/>
                  <a:gd name="T20" fmla="*/ 427 w 1023"/>
                  <a:gd name="T21" fmla="*/ 0 h 1013"/>
                  <a:gd name="T22" fmla="*/ 427 w 1023"/>
                  <a:gd name="T23" fmla="*/ 84 h 1013"/>
                  <a:gd name="T24" fmla="*/ 249 w 1023"/>
                  <a:gd name="T25" fmla="*/ 166 h 1013"/>
                  <a:gd name="T26" fmla="*/ 184 w 1023"/>
                  <a:gd name="T27" fmla="*/ 110 h 1013"/>
                  <a:gd name="T28" fmla="*/ 74 w 1023"/>
                  <a:gd name="T29" fmla="*/ 238 h 1013"/>
                  <a:gd name="T30" fmla="*/ 139 w 1023"/>
                  <a:gd name="T31" fmla="*/ 294 h 1013"/>
                  <a:gd name="T32" fmla="*/ 87 w 1023"/>
                  <a:gd name="T33" fmla="*/ 454 h 1013"/>
                  <a:gd name="T34" fmla="*/ 0 w 1023"/>
                  <a:gd name="T35" fmla="*/ 460 h 1013"/>
                  <a:gd name="T36" fmla="*/ 13 w 1023"/>
                  <a:gd name="T37" fmla="*/ 629 h 1013"/>
                  <a:gd name="T38" fmla="*/ 101 w 1023"/>
                  <a:gd name="T39" fmla="*/ 622 h 1013"/>
                  <a:gd name="T40" fmla="*/ 162 w 1023"/>
                  <a:gd name="T41" fmla="*/ 750 h 1013"/>
                  <a:gd name="T42" fmla="*/ 101 w 1023"/>
                  <a:gd name="T43" fmla="*/ 815 h 1013"/>
                  <a:gd name="T44" fmla="*/ 223 w 1023"/>
                  <a:gd name="T45" fmla="*/ 931 h 1013"/>
                  <a:gd name="T46" fmla="*/ 285 w 1023"/>
                  <a:gd name="T47" fmla="*/ 867 h 1013"/>
                  <a:gd name="T48" fmla="*/ 427 w 1023"/>
                  <a:gd name="T49" fmla="*/ 923 h 1013"/>
                  <a:gd name="T50" fmla="*/ 427 w 1023"/>
                  <a:gd name="T51" fmla="*/ 1013 h 1013"/>
                  <a:gd name="T52" fmla="*/ 596 w 1023"/>
                  <a:gd name="T53" fmla="*/ 1013 h 1013"/>
                  <a:gd name="T54" fmla="*/ 596 w 1023"/>
                  <a:gd name="T55" fmla="*/ 923 h 1013"/>
                  <a:gd name="T56" fmla="*/ 772 w 1023"/>
                  <a:gd name="T57" fmla="*/ 844 h 1013"/>
                  <a:gd name="T58" fmla="*/ 839 w 1023"/>
                  <a:gd name="T59" fmla="*/ 902 h 1013"/>
                  <a:gd name="T60" fmla="*/ 950 w 1023"/>
                  <a:gd name="T61" fmla="*/ 775 h 1013"/>
                  <a:gd name="T62" fmla="*/ 883 w 1023"/>
                  <a:gd name="T63" fmla="*/ 717 h 1013"/>
                  <a:gd name="T64" fmla="*/ 936 w 1023"/>
                  <a:gd name="T65" fmla="*/ 559 h 1013"/>
                  <a:gd name="T66" fmla="*/ 512 w 1023"/>
                  <a:gd name="T67" fmla="*/ 641 h 1013"/>
                  <a:gd name="T68" fmla="*/ 377 w 1023"/>
                  <a:gd name="T69" fmla="*/ 506 h 1013"/>
                  <a:gd name="T70" fmla="*/ 512 w 1023"/>
                  <a:gd name="T71" fmla="*/ 372 h 1013"/>
                  <a:gd name="T72" fmla="*/ 646 w 1023"/>
                  <a:gd name="T73" fmla="*/ 506 h 1013"/>
                  <a:gd name="T74" fmla="*/ 512 w 1023"/>
                  <a:gd name="T75" fmla="*/ 641 h 10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23" h="1013">
                    <a:moveTo>
                      <a:pt x="936" y="559"/>
                    </a:moveTo>
                    <a:cubicBezTo>
                      <a:pt x="1023" y="552"/>
                      <a:pt x="1023" y="552"/>
                      <a:pt x="1023" y="552"/>
                    </a:cubicBezTo>
                    <a:cubicBezTo>
                      <a:pt x="1011" y="384"/>
                      <a:pt x="1011" y="384"/>
                      <a:pt x="1011" y="384"/>
                    </a:cubicBezTo>
                    <a:cubicBezTo>
                      <a:pt x="925" y="390"/>
                      <a:pt x="925" y="390"/>
                      <a:pt x="925" y="390"/>
                    </a:cubicBezTo>
                    <a:cubicBezTo>
                      <a:pt x="912" y="343"/>
                      <a:pt x="891" y="299"/>
                      <a:pt x="864" y="260"/>
                    </a:cubicBezTo>
                    <a:cubicBezTo>
                      <a:pt x="923" y="198"/>
                      <a:pt x="923" y="198"/>
                      <a:pt x="923" y="198"/>
                    </a:cubicBezTo>
                    <a:cubicBezTo>
                      <a:pt x="801" y="81"/>
                      <a:pt x="801" y="81"/>
                      <a:pt x="801" y="81"/>
                    </a:cubicBezTo>
                    <a:cubicBezTo>
                      <a:pt x="742" y="143"/>
                      <a:pt x="742" y="143"/>
                      <a:pt x="742" y="143"/>
                    </a:cubicBezTo>
                    <a:cubicBezTo>
                      <a:pt x="698" y="115"/>
                      <a:pt x="649" y="95"/>
                      <a:pt x="596" y="84"/>
                    </a:cubicBezTo>
                    <a:cubicBezTo>
                      <a:pt x="596" y="0"/>
                      <a:pt x="596" y="0"/>
                      <a:pt x="596" y="0"/>
                    </a:cubicBezTo>
                    <a:cubicBezTo>
                      <a:pt x="427" y="0"/>
                      <a:pt x="427" y="0"/>
                      <a:pt x="427" y="0"/>
                    </a:cubicBezTo>
                    <a:cubicBezTo>
                      <a:pt x="427" y="84"/>
                      <a:pt x="427" y="84"/>
                      <a:pt x="427" y="84"/>
                    </a:cubicBezTo>
                    <a:cubicBezTo>
                      <a:pt x="361" y="98"/>
                      <a:pt x="300" y="126"/>
                      <a:pt x="249" y="166"/>
                    </a:cubicBezTo>
                    <a:cubicBezTo>
                      <a:pt x="184" y="110"/>
                      <a:pt x="184" y="110"/>
                      <a:pt x="184" y="110"/>
                    </a:cubicBezTo>
                    <a:cubicBezTo>
                      <a:pt x="74" y="238"/>
                      <a:pt x="74" y="238"/>
                      <a:pt x="74" y="238"/>
                    </a:cubicBezTo>
                    <a:cubicBezTo>
                      <a:pt x="139" y="294"/>
                      <a:pt x="139" y="294"/>
                      <a:pt x="139" y="294"/>
                    </a:cubicBezTo>
                    <a:cubicBezTo>
                      <a:pt x="112" y="342"/>
                      <a:pt x="94" y="396"/>
                      <a:pt x="87" y="454"/>
                    </a:cubicBezTo>
                    <a:cubicBezTo>
                      <a:pt x="0" y="460"/>
                      <a:pt x="0" y="460"/>
                      <a:pt x="0" y="460"/>
                    </a:cubicBezTo>
                    <a:cubicBezTo>
                      <a:pt x="13" y="629"/>
                      <a:pt x="13" y="629"/>
                      <a:pt x="13" y="629"/>
                    </a:cubicBezTo>
                    <a:cubicBezTo>
                      <a:pt x="101" y="622"/>
                      <a:pt x="101" y="622"/>
                      <a:pt x="101" y="622"/>
                    </a:cubicBezTo>
                    <a:cubicBezTo>
                      <a:pt x="114" y="669"/>
                      <a:pt x="135" y="712"/>
                      <a:pt x="162" y="750"/>
                    </a:cubicBezTo>
                    <a:cubicBezTo>
                      <a:pt x="101" y="815"/>
                      <a:pt x="101" y="815"/>
                      <a:pt x="101" y="815"/>
                    </a:cubicBezTo>
                    <a:cubicBezTo>
                      <a:pt x="223" y="931"/>
                      <a:pt x="223" y="931"/>
                      <a:pt x="223" y="931"/>
                    </a:cubicBezTo>
                    <a:cubicBezTo>
                      <a:pt x="285" y="867"/>
                      <a:pt x="285" y="867"/>
                      <a:pt x="285" y="867"/>
                    </a:cubicBezTo>
                    <a:cubicBezTo>
                      <a:pt x="328" y="894"/>
                      <a:pt x="376" y="913"/>
                      <a:pt x="427" y="923"/>
                    </a:cubicBezTo>
                    <a:cubicBezTo>
                      <a:pt x="427" y="1013"/>
                      <a:pt x="427" y="1013"/>
                      <a:pt x="427" y="1013"/>
                    </a:cubicBezTo>
                    <a:cubicBezTo>
                      <a:pt x="596" y="1013"/>
                      <a:pt x="596" y="1013"/>
                      <a:pt x="596" y="1013"/>
                    </a:cubicBezTo>
                    <a:cubicBezTo>
                      <a:pt x="596" y="923"/>
                      <a:pt x="596" y="923"/>
                      <a:pt x="596" y="923"/>
                    </a:cubicBezTo>
                    <a:cubicBezTo>
                      <a:pt x="661" y="910"/>
                      <a:pt x="721" y="883"/>
                      <a:pt x="772" y="844"/>
                    </a:cubicBezTo>
                    <a:cubicBezTo>
                      <a:pt x="839" y="902"/>
                      <a:pt x="839" y="902"/>
                      <a:pt x="839" y="902"/>
                    </a:cubicBezTo>
                    <a:cubicBezTo>
                      <a:pt x="950" y="775"/>
                      <a:pt x="950" y="775"/>
                      <a:pt x="950" y="775"/>
                    </a:cubicBezTo>
                    <a:cubicBezTo>
                      <a:pt x="883" y="717"/>
                      <a:pt x="883" y="717"/>
                      <a:pt x="883" y="717"/>
                    </a:cubicBezTo>
                    <a:cubicBezTo>
                      <a:pt x="910" y="669"/>
                      <a:pt x="929" y="616"/>
                      <a:pt x="936" y="559"/>
                    </a:cubicBezTo>
                    <a:close/>
                    <a:moveTo>
                      <a:pt x="512" y="641"/>
                    </a:moveTo>
                    <a:cubicBezTo>
                      <a:pt x="438" y="641"/>
                      <a:pt x="377" y="581"/>
                      <a:pt x="377" y="506"/>
                    </a:cubicBezTo>
                    <a:cubicBezTo>
                      <a:pt x="377" y="432"/>
                      <a:pt x="438" y="372"/>
                      <a:pt x="512" y="372"/>
                    </a:cubicBezTo>
                    <a:cubicBezTo>
                      <a:pt x="586" y="372"/>
                      <a:pt x="646" y="432"/>
                      <a:pt x="646" y="506"/>
                    </a:cubicBezTo>
                    <a:cubicBezTo>
                      <a:pt x="646" y="581"/>
                      <a:pt x="586" y="641"/>
                      <a:pt x="512" y="641"/>
                    </a:cubicBezTo>
                    <a:close/>
                  </a:path>
                </a:pathLst>
              </a:custGeom>
              <a:solidFill>
                <a:srgbClr val="FFFFFF"/>
              </a:solidFill>
              <a:ln w="19050" cap="flat">
                <a:solidFill>
                  <a:schemeClr val="tx1">
                    <a:lumMod val="75000"/>
                    <a:lumOff val="2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latin typeface="思源黑体 CN Normal" panose="020B0400000000000000" pitchFamily="34" charset="-122"/>
                  <a:ea typeface="思源黑体 CN Normal" panose="020B0400000000000000" pitchFamily="34" charset="-122"/>
                </a:endParaRPr>
              </a:p>
            </p:txBody>
          </p:sp>
          <p:sp>
            <p:nvSpPr>
              <p:cNvPr id="153" name="îś1íḓè">
                <a:extLst>
                  <a:ext uri="{FF2B5EF4-FFF2-40B4-BE49-F238E27FC236}">
                    <a16:creationId xmlns:a16="http://schemas.microsoft.com/office/drawing/2014/main" id="{957FD78E-49EB-1329-357E-75207E9CCAD2}"/>
                  </a:ext>
                </a:extLst>
              </p:cNvPr>
              <p:cNvSpPr/>
              <p:nvPr/>
            </p:nvSpPr>
            <p:spPr bwMode="auto">
              <a:xfrm>
                <a:off x="5764528" y="1467371"/>
                <a:ext cx="576000" cy="576000"/>
              </a:xfrm>
              <a:prstGeom prst="ellipse">
                <a:avLst/>
              </a:prstGeom>
              <a:solidFill>
                <a:srgbClr val="FFC000">
                  <a:alpha val="50000"/>
                </a:srgbClr>
              </a:solidFill>
              <a:ln w="1905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latin typeface="思源黑体 CN Normal" panose="020B0400000000000000" pitchFamily="34" charset="-122"/>
                  <a:ea typeface="思源黑体 CN Normal" panose="020B0400000000000000" pitchFamily="34" charset="-122"/>
                </a:endParaRPr>
              </a:p>
            </p:txBody>
          </p:sp>
          <p:sp>
            <p:nvSpPr>
              <p:cNvPr id="154" name="íSļiḑè">
                <a:extLst>
                  <a:ext uri="{FF2B5EF4-FFF2-40B4-BE49-F238E27FC236}">
                    <a16:creationId xmlns:a16="http://schemas.microsoft.com/office/drawing/2014/main" id="{347E17B6-5EDA-52F3-3BFC-420E4D7C9B08}"/>
                  </a:ext>
                </a:extLst>
              </p:cNvPr>
              <p:cNvSpPr/>
              <p:nvPr/>
            </p:nvSpPr>
            <p:spPr bwMode="auto">
              <a:xfrm>
                <a:off x="5962528" y="1665371"/>
                <a:ext cx="180000" cy="180000"/>
              </a:xfrm>
              <a:prstGeom prst="ellipse">
                <a:avLst/>
              </a:prstGeom>
              <a:solidFill>
                <a:srgbClr val="FFFFFF"/>
              </a:solidFill>
              <a:ln w="19050" cap="flat">
                <a:solidFill>
                  <a:schemeClr val="tx1">
                    <a:lumMod val="85000"/>
                    <a:lumOff val="1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latin typeface="思源黑体 CN Normal" panose="020B0400000000000000" pitchFamily="34" charset="-122"/>
                  <a:ea typeface="思源黑体 CN Normal" panose="020B0400000000000000" pitchFamily="34" charset="-122"/>
                </a:endParaRPr>
              </a:p>
            </p:txBody>
          </p:sp>
          <p:sp>
            <p:nvSpPr>
              <p:cNvPr id="155" name="îŝ1ïḓé">
                <a:extLst>
                  <a:ext uri="{FF2B5EF4-FFF2-40B4-BE49-F238E27FC236}">
                    <a16:creationId xmlns:a16="http://schemas.microsoft.com/office/drawing/2014/main" id="{CABEC36E-09A0-97E4-EC82-C9DF991E49CF}"/>
                  </a:ext>
                </a:extLst>
              </p:cNvPr>
              <p:cNvSpPr/>
              <p:nvPr/>
            </p:nvSpPr>
            <p:spPr bwMode="auto">
              <a:xfrm>
                <a:off x="6052528" y="1755371"/>
                <a:ext cx="0" cy="0"/>
              </a:xfrm>
              <a:prstGeom prst="line">
                <a:avLst/>
              </a:prstGeom>
              <a:noFill/>
              <a:ln w="98425" cap="flat">
                <a:solidFill>
                  <a:srgbClr val="0B318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dirty="0">
                  <a:latin typeface="思源黑体 CN Normal" panose="020B0400000000000000" pitchFamily="34" charset="-122"/>
                  <a:ea typeface="思源黑体 CN Normal" panose="020B0400000000000000" pitchFamily="34" charset="-122"/>
                </a:endParaRPr>
              </a:p>
            </p:txBody>
          </p:sp>
          <p:sp>
            <p:nvSpPr>
              <p:cNvPr id="156" name="îSḻîḋè">
                <a:extLst>
                  <a:ext uri="{FF2B5EF4-FFF2-40B4-BE49-F238E27FC236}">
                    <a16:creationId xmlns:a16="http://schemas.microsoft.com/office/drawing/2014/main" id="{DC89D4D9-D49E-0B7F-FB79-3B805935EC10}"/>
                  </a:ext>
                </a:extLst>
              </p:cNvPr>
              <p:cNvSpPr/>
              <p:nvPr/>
            </p:nvSpPr>
            <p:spPr bwMode="auto">
              <a:xfrm>
                <a:off x="6031552" y="1401881"/>
                <a:ext cx="360000" cy="334523"/>
              </a:xfrm>
              <a:custGeom>
                <a:avLst/>
                <a:gdLst>
                  <a:gd name="T0" fmla="*/ 0 w 352"/>
                  <a:gd name="T1" fmla="*/ 0 h 352"/>
                  <a:gd name="T2" fmla="*/ 352 w 352"/>
                  <a:gd name="T3" fmla="*/ 352 h 352"/>
                </a:gdLst>
                <a:ahLst/>
                <a:cxnLst>
                  <a:cxn ang="0">
                    <a:pos x="T0" y="T1"/>
                  </a:cxn>
                  <a:cxn ang="0">
                    <a:pos x="T2" y="T3"/>
                  </a:cxn>
                </a:cxnLst>
                <a:rect l="0" t="0" r="r" b="b"/>
                <a:pathLst>
                  <a:path w="352" h="352">
                    <a:moveTo>
                      <a:pt x="0" y="0"/>
                    </a:moveTo>
                    <a:cubicBezTo>
                      <a:pt x="187" y="0"/>
                      <a:pt x="352" y="151"/>
                      <a:pt x="352" y="352"/>
                    </a:cubicBezTo>
                  </a:path>
                </a:pathLst>
              </a:custGeom>
              <a:noFill/>
              <a:ln w="19050" cap="flat">
                <a:solidFill>
                  <a:schemeClr val="tx1">
                    <a:lumMod val="75000"/>
                    <a:lumOff val="2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dirty="0">
                  <a:latin typeface="思源黑体 CN Normal" panose="020B0400000000000000" pitchFamily="34" charset="-122"/>
                  <a:ea typeface="思源黑体 CN Normal" panose="020B0400000000000000" pitchFamily="34" charset="-122"/>
                </a:endParaRPr>
              </a:p>
            </p:txBody>
          </p:sp>
        </p:grpSp>
      </p:grpSp>
      <p:grpSp>
        <p:nvGrpSpPr>
          <p:cNvPr id="162" name="Z 3">
            <a:extLst>
              <a:ext uri="{FF2B5EF4-FFF2-40B4-BE49-F238E27FC236}">
                <a16:creationId xmlns:a16="http://schemas.microsoft.com/office/drawing/2014/main" id="{24284C99-0F3E-4303-1CA9-B9D9EEE4DB2A}"/>
              </a:ext>
            </a:extLst>
          </p:cNvPr>
          <p:cNvGrpSpPr/>
          <p:nvPr/>
        </p:nvGrpSpPr>
        <p:grpSpPr>
          <a:xfrm>
            <a:off x="6721957" y="5022665"/>
            <a:ext cx="1181131" cy="1149504"/>
            <a:chOff x="6721957" y="5022665"/>
            <a:chExt cx="1181131" cy="1149504"/>
          </a:xfrm>
        </p:grpSpPr>
        <p:sp>
          <p:nvSpPr>
            <p:cNvPr id="163" name="chat_162848">
              <a:extLst>
                <a:ext uri="{FF2B5EF4-FFF2-40B4-BE49-F238E27FC236}">
                  <a16:creationId xmlns:a16="http://schemas.microsoft.com/office/drawing/2014/main" id="{FF3B2636-C27C-1307-D959-0F4F87CBB61E}"/>
                </a:ext>
              </a:extLst>
            </p:cNvPr>
            <p:cNvSpPr>
              <a:spLocks noChangeAspect="1"/>
            </p:cNvSpPr>
            <p:nvPr/>
          </p:nvSpPr>
          <p:spPr bwMode="auto">
            <a:xfrm>
              <a:off x="6721957" y="5024874"/>
              <a:ext cx="1181131" cy="1147295"/>
            </a:xfrm>
            <a:custGeom>
              <a:avLst/>
              <a:gdLst>
                <a:gd name="connsiteX0" fmla="*/ 381357 w 608415"/>
                <a:gd name="connsiteY0" fmla="*/ 347535 h 590986"/>
                <a:gd name="connsiteX1" fmla="*/ 518858 w 608415"/>
                <a:gd name="connsiteY1" fmla="*/ 347535 h 590986"/>
                <a:gd name="connsiteX2" fmla="*/ 535450 w 608415"/>
                <a:gd name="connsiteY2" fmla="*/ 364265 h 590986"/>
                <a:gd name="connsiteX3" fmla="*/ 518858 w 608415"/>
                <a:gd name="connsiteY3" fmla="*/ 380842 h 590986"/>
                <a:gd name="connsiteX4" fmla="*/ 381357 w 608415"/>
                <a:gd name="connsiteY4" fmla="*/ 380842 h 590986"/>
                <a:gd name="connsiteX5" fmla="*/ 364611 w 608415"/>
                <a:gd name="connsiteY5" fmla="*/ 364265 h 590986"/>
                <a:gd name="connsiteX6" fmla="*/ 381357 w 608415"/>
                <a:gd name="connsiteY6" fmla="*/ 347535 h 590986"/>
                <a:gd name="connsiteX7" fmla="*/ 454160 w 608415"/>
                <a:gd name="connsiteY7" fmla="*/ 213258 h 590986"/>
                <a:gd name="connsiteX8" fmla="*/ 454160 w 608415"/>
                <a:gd name="connsiteY8" fmla="*/ 251767 h 590986"/>
                <a:gd name="connsiteX9" fmla="*/ 389631 w 608415"/>
                <a:gd name="connsiteY9" fmla="*/ 316358 h 590986"/>
                <a:gd name="connsiteX10" fmla="*/ 355523 w 608415"/>
                <a:gd name="connsiteY10" fmla="*/ 316358 h 590986"/>
                <a:gd name="connsiteX11" fmla="*/ 258576 w 608415"/>
                <a:gd name="connsiteY11" fmla="*/ 413169 h 590986"/>
                <a:gd name="connsiteX12" fmla="*/ 243827 w 608415"/>
                <a:gd name="connsiteY12" fmla="*/ 419306 h 590986"/>
                <a:gd name="connsiteX13" fmla="*/ 235838 w 608415"/>
                <a:gd name="connsiteY13" fmla="*/ 417771 h 590986"/>
                <a:gd name="connsiteX14" fmla="*/ 222932 w 608415"/>
                <a:gd name="connsiteY14" fmla="*/ 398440 h 590986"/>
                <a:gd name="connsiteX15" fmla="*/ 222932 w 608415"/>
                <a:gd name="connsiteY15" fmla="*/ 316358 h 590986"/>
                <a:gd name="connsiteX16" fmla="*/ 195891 w 608415"/>
                <a:gd name="connsiteY16" fmla="*/ 316358 h 590986"/>
                <a:gd name="connsiteX17" fmla="*/ 195891 w 608415"/>
                <a:gd name="connsiteY17" fmla="*/ 423448 h 590986"/>
                <a:gd name="connsiteX18" fmla="*/ 218784 w 608415"/>
                <a:gd name="connsiteY18" fmla="*/ 446308 h 590986"/>
                <a:gd name="connsiteX19" fmla="*/ 278089 w 608415"/>
                <a:gd name="connsiteY19" fmla="*/ 446308 h 590986"/>
                <a:gd name="connsiteX20" fmla="*/ 292838 w 608415"/>
                <a:gd name="connsiteY20" fmla="*/ 452445 h 590986"/>
                <a:gd name="connsiteX21" fmla="*/ 360440 w 608415"/>
                <a:gd name="connsiteY21" fmla="*/ 519951 h 590986"/>
                <a:gd name="connsiteX22" fmla="*/ 360440 w 608415"/>
                <a:gd name="connsiteY22" fmla="*/ 467174 h 590986"/>
                <a:gd name="connsiteX23" fmla="*/ 381335 w 608415"/>
                <a:gd name="connsiteY23" fmla="*/ 446308 h 590986"/>
                <a:gd name="connsiteX24" fmla="*/ 543886 w 608415"/>
                <a:gd name="connsiteY24" fmla="*/ 446308 h 590986"/>
                <a:gd name="connsiteX25" fmla="*/ 566779 w 608415"/>
                <a:gd name="connsiteY25" fmla="*/ 423448 h 590986"/>
                <a:gd name="connsiteX26" fmla="*/ 566779 w 608415"/>
                <a:gd name="connsiteY26" fmla="*/ 236118 h 590986"/>
                <a:gd name="connsiteX27" fmla="*/ 543886 w 608415"/>
                <a:gd name="connsiteY27" fmla="*/ 213258 h 590986"/>
                <a:gd name="connsiteX28" fmla="*/ 295905 w 608415"/>
                <a:gd name="connsiteY28" fmla="*/ 210215 h 590986"/>
                <a:gd name="connsiteX29" fmla="*/ 364588 w 608415"/>
                <a:gd name="connsiteY29" fmla="*/ 210215 h 590986"/>
                <a:gd name="connsiteX30" fmla="*/ 381336 w 608415"/>
                <a:gd name="connsiteY30" fmla="*/ 226792 h 590986"/>
                <a:gd name="connsiteX31" fmla="*/ 364588 w 608415"/>
                <a:gd name="connsiteY31" fmla="*/ 243522 h 590986"/>
                <a:gd name="connsiteX32" fmla="*/ 295905 w 608415"/>
                <a:gd name="connsiteY32" fmla="*/ 243522 h 590986"/>
                <a:gd name="connsiteX33" fmla="*/ 279157 w 608415"/>
                <a:gd name="connsiteY33" fmla="*/ 226792 h 590986"/>
                <a:gd name="connsiteX34" fmla="*/ 295905 w 608415"/>
                <a:gd name="connsiteY34" fmla="*/ 210215 h 590986"/>
                <a:gd name="connsiteX35" fmla="*/ 89557 w 608415"/>
                <a:gd name="connsiteY35" fmla="*/ 210215 h 590986"/>
                <a:gd name="connsiteX36" fmla="*/ 227058 w 608415"/>
                <a:gd name="connsiteY36" fmla="*/ 210215 h 590986"/>
                <a:gd name="connsiteX37" fmla="*/ 243804 w 608415"/>
                <a:gd name="connsiteY37" fmla="*/ 226792 h 590986"/>
                <a:gd name="connsiteX38" fmla="*/ 227058 w 608415"/>
                <a:gd name="connsiteY38" fmla="*/ 243522 h 590986"/>
                <a:gd name="connsiteX39" fmla="*/ 89557 w 608415"/>
                <a:gd name="connsiteY39" fmla="*/ 243522 h 590986"/>
                <a:gd name="connsiteX40" fmla="*/ 72965 w 608415"/>
                <a:gd name="connsiteY40" fmla="*/ 226792 h 590986"/>
                <a:gd name="connsiteX41" fmla="*/ 89557 w 608415"/>
                <a:gd name="connsiteY41" fmla="*/ 210215 h 590986"/>
                <a:gd name="connsiteX42" fmla="*/ 89559 w 608415"/>
                <a:gd name="connsiteY42" fmla="*/ 141484 h 590986"/>
                <a:gd name="connsiteX43" fmla="*/ 364588 w 608415"/>
                <a:gd name="connsiteY43" fmla="*/ 141484 h 590986"/>
                <a:gd name="connsiteX44" fmla="*/ 381336 w 608415"/>
                <a:gd name="connsiteY44" fmla="*/ 158214 h 590986"/>
                <a:gd name="connsiteX45" fmla="*/ 364588 w 608415"/>
                <a:gd name="connsiteY45" fmla="*/ 174791 h 590986"/>
                <a:gd name="connsiteX46" fmla="*/ 89559 w 608415"/>
                <a:gd name="connsiteY46" fmla="*/ 174791 h 590986"/>
                <a:gd name="connsiteX47" fmla="*/ 72965 w 608415"/>
                <a:gd name="connsiteY47" fmla="*/ 158214 h 590986"/>
                <a:gd name="connsiteX48" fmla="*/ 89559 w 608415"/>
                <a:gd name="connsiteY48" fmla="*/ 141484 h 590986"/>
                <a:gd name="connsiteX49" fmla="*/ 89559 w 608415"/>
                <a:gd name="connsiteY49" fmla="*/ 72894 h 590986"/>
                <a:gd name="connsiteX50" fmla="*/ 364588 w 608415"/>
                <a:gd name="connsiteY50" fmla="*/ 72894 h 590986"/>
                <a:gd name="connsiteX51" fmla="*/ 381336 w 608415"/>
                <a:gd name="connsiteY51" fmla="*/ 89471 h 590986"/>
                <a:gd name="connsiteX52" fmla="*/ 364588 w 608415"/>
                <a:gd name="connsiteY52" fmla="*/ 106201 h 590986"/>
                <a:gd name="connsiteX53" fmla="*/ 89559 w 608415"/>
                <a:gd name="connsiteY53" fmla="*/ 106201 h 590986"/>
                <a:gd name="connsiteX54" fmla="*/ 72965 w 608415"/>
                <a:gd name="connsiteY54" fmla="*/ 89471 h 590986"/>
                <a:gd name="connsiteX55" fmla="*/ 89559 w 608415"/>
                <a:gd name="connsiteY55" fmla="*/ 72894 h 590986"/>
                <a:gd name="connsiteX56" fmla="*/ 64529 w 608415"/>
                <a:gd name="connsiteY56" fmla="*/ 41578 h 590986"/>
                <a:gd name="connsiteX57" fmla="*/ 41636 w 608415"/>
                <a:gd name="connsiteY57" fmla="*/ 64591 h 590986"/>
                <a:gd name="connsiteX58" fmla="*/ 41636 w 608415"/>
                <a:gd name="connsiteY58" fmla="*/ 251767 h 590986"/>
                <a:gd name="connsiteX59" fmla="*/ 64529 w 608415"/>
                <a:gd name="connsiteY59" fmla="*/ 274627 h 590986"/>
                <a:gd name="connsiteX60" fmla="*/ 243827 w 608415"/>
                <a:gd name="connsiteY60" fmla="*/ 274627 h 590986"/>
                <a:gd name="connsiteX61" fmla="*/ 264568 w 608415"/>
                <a:gd name="connsiteY61" fmla="*/ 295493 h 590986"/>
                <a:gd name="connsiteX62" fmla="*/ 264568 w 608415"/>
                <a:gd name="connsiteY62" fmla="*/ 348271 h 590986"/>
                <a:gd name="connsiteX63" fmla="*/ 332170 w 608415"/>
                <a:gd name="connsiteY63" fmla="*/ 280764 h 590986"/>
                <a:gd name="connsiteX64" fmla="*/ 346919 w 608415"/>
                <a:gd name="connsiteY64" fmla="*/ 274627 h 590986"/>
                <a:gd name="connsiteX65" fmla="*/ 389631 w 608415"/>
                <a:gd name="connsiteY65" fmla="*/ 274627 h 590986"/>
                <a:gd name="connsiteX66" fmla="*/ 412524 w 608415"/>
                <a:gd name="connsiteY66" fmla="*/ 251767 h 590986"/>
                <a:gd name="connsiteX67" fmla="*/ 412524 w 608415"/>
                <a:gd name="connsiteY67" fmla="*/ 64591 h 590986"/>
                <a:gd name="connsiteX68" fmla="*/ 389631 w 608415"/>
                <a:gd name="connsiteY68" fmla="*/ 41578 h 590986"/>
                <a:gd name="connsiteX69" fmla="*/ 64529 w 608415"/>
                <a:gd name="connsiteY69" fmla="*/ 0 h 590986"/>
                <a:gd name="connsiteX70" fmla="*/ 389631 w 608415"/>
                <a:gd name="connsiteY70" fmla="*/ 0 h 590986"/>
                <a:gd name="connsiteX71" fmla="*/ 454160 w 608415"/>
                <a:gd name="connsiteY71" fmla="*/ 64591 h 590986"/>
                <a:gd name="connsiteX72" fmla="*/ 454160 w 608415"/>
                <a:gd name="connsiteY72" fmla="*/ 171680 h 590986"/>
                <a:gd name="connsiteX73" fmla="*/ 543886 w 608415"/>
                <a:gd name="connsiteY73" fmla="*/ 171680 h 590986"/>
                <a:gd name="connsiteX74" fmla="*/ 608415 w 608415"/>
                <a:gd name="connsiteY74" fmla="*/ 236272 h 590986"/>
                <a:gd name="connsiteX75" fmla="*/ 608415 w 608415"/>
                <a:gd name="connsiteY75" fmla="*/ 423448 h 590986"/>
                <a:gd name="connsiteX76" fmla="*/ 543886 w 608415"/>
                <a:gd name="connsiteY76" fmla="*/ 487886 h 590986"/>
                <a:gd name="connsiteX77" fmla="*/ 402076 w 608415"/>
                <a:gd name="connsiteY77" fmla="*/ 487886 h 590986"/>
                <a:gd name="connsiteX78" fmla="*/ 402076 w 608415"/>
                <a:gd name="connsiteY78" fmla="*/ 570121 h 590986"/>
                <a:gd name="connsiteX79" fmla="*/ 389324 w 608415"/>
                <a:gd name="connsiteY79" fmla="*/ 589298 h 590986"/>
                <a:gd name="connsiteX80" fmla="*/ 381335 w 608415"/>
                <a:gd name="connsiteY80" fmla="*/ 590986 h 590986"/>
                <a:gd name="connsiteX81" fmla="*/ 366585 w 608415"/>
                <a:gd name="connsiteY81" fmla="*/ 584849 h 590986"/>
                <a:gd name="connsiteX82" fmla="*/ 269485 w 608415"/>
                <a:gd name="connsiteY82" fmla="*/ 487886 h 590986"/>
                <a:gd name="connsiteX83" fmla="*/ 218784 w 608415"/>
                <a:gd name="connsiteY83" fmla="*/ 487886 h 590986"/>
                <a:gd name="connsiteX84" fmla="*/ 154255 w 608415"/>
                <a:gd name="connsiteY84" fmla="*/ 423448 h 590986"/>
                <a:gd name="connsiteX85" fmla="*/ 154255 w 608415"/>
                <a:gd name="connsiteY85" fmla="*/ 316358 h 590986"/>
                <a:gd name="connsiteX86" fmla="*/ 64529 w 608415"/>
                <a:gd name="connsiteY86" fmla="*/ 316358 h 590986"/>
                <a:gd name="connsiteX87" fmla="*/ 0 w 608415"/>
                <a:gd name="connsiteY87" fmla="*/ 251767 h 590986"/>
                <a:gd name="connsiteX88" fmla="*/ 0 w 608415"/>
                <a:gd name="connsiteY88" fmla="*/ 64591 h 590986"/>
                <a:gd name="connsiteX89" fmla="*/ 64529 w 608415"/>
                <a:gd name="connsiteY89" fmla="*/ 0 h 590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608415" h="590986">
                  <a:moveTo>
                    <a:pt x="381357" y="347535"/>
                  </a:moveTo>
                  <a:lnTo>
                    <a:pt x="518858" y="347535"/>
                  </a:lnTo>
                  <a:cubicBezTo>
                    <a:pt x="528076" y="347535"/>
                    <a:pt x="535450" y="355056"/>
                    <a:pt x="535450" y="364265"/>
                  </a:cubicBezTo>
                  <a:cubicBezTo>
                    <a:pt x="535450" y="373321"/>
                    <a:pt x="528076" y="380842"/>
                    <a:pt x="518858" y="380842"/>
                  </a:cubicBezTo>
                  <a:lnTo>
                    <a:pt x="381357" y="380842"/>
                  </a:lnTo>
                  <a:cubicBezTo>
                    <a:pt x="372139" y="380842"/>
                    <a:pt x="364611" y="373321"/>
                    <a:pt x="364611" y="364265"/>
                  </a:cubicBezTo>
                  <a:cubicBezTo>
                    <a:pt x="364611" y="355056"/>
                    <a:pt x="372139" y="347535"/>
                    <a:pt x="381357" y="347535"/>
                  </a:cubicBezTo>
                  <a:close/>
                  <a:moveTo>
                    <a:pt x="454160" y="213258"/>
                  </a:moveTo>
                  <a:lnTo>
                    <a:pt x="454160" y="251767"/>
                  </a:lnTo>
                  <a:cubicBezTo>
                    <a:pt x="454160" y="287361"/>
                    <a:pt x="425276" y="316358"/>
                    <a:pt x="389631" y="316358"/>
                  </a:cubicBezTo>
                  <a:lnTo>
                    <a:pt x="355523" y="316358"/>
                  </a:lnTo>
                  <a:lnTo>
                    <a:pt x="258576" y="413169"/>
                  </a:lnTo>
                  <a:cubicBezTo>
                    <a:pt x="254582" y="417158"/>
                    <a:pt x="249204" y="419306"/>
                    <a:pt x="243827" y="419306"/>
                  </a:cubicBezTo>
                  <a:cubicBezTo>
                    <a:pt x="241061" y="419306"/>
                    <a:pt x="238450" y="418845"/>
                    <a:pt x="235838" y="417771"/>
                  </a:cubicBezTo>
                  <a:cubicBezTo>
                    <a:pt x="228002" y="414549"/>
                    <a:pt x="222932" y="406878"/>
                    <a:pt x="222932" y="398440"/>
                  </a:cubicBezTo>
                  <a:lnTo>
                    <a:pt x="222932" y="316358"/>
                  </a:lnTo>
                  <a:lnTo>
                    <a:pt x="195891" y="316358"/>
                  </a:lnTo>
                  <a:lnTo>
                    <a:pt x="195891" y="423448"/>
                  </a:lnTo>
                  <a:cubicBezTo>
                    <a:pt x="195891" y="436029"/>
                    <a:pt x="206185" y="446308"/>
                    <a:pt x="218784" y="446308"/>
                  </a:cubicBezTo>
                  <a:lnTo>
                    <a:pt x="278089" y="446308"/>
                  </a:lnTo>
                  <a:cubicBezTo>
                    <a:pt x="283620" y="446308"/>
                    <a:pt x="288997" y="448609"/>
                    <a:pt x="292838" y="452445"/>
                  </a:cubicBezTo>
                  <a:lnTo>
                    <a:pt x="360440" y="519951"/>
                  </a:lnTo>
                  <a:lnTo>
                    <a:pt x="360440" y="467174"/>
                  </a:lnTo>
                  <a:cubicBezTo>
                    <a:pt x="360440" y="455667"/>
                    <a:pt x="369812" y="446308"/>
                    <a:pt x="381335" y="446308"/>
                  </a:cubicBezTo>
                  <a:lnTo>
                    <a:pt x="543886" y="446308"/>
                  </a:lnTo>
                  <a:cubicBezTo>
                    <a:pt x="556485" y="446308"/>
                    <a:pt x="566779" y="436029"/>
                    <a:pt x="566779" y="423448"/>
                  </a:cubicBezTo>
                  <a:lnTo>
                    <a:pt x="566779" y="236118"/>
                  </a:lnTo>
                  <a:cubicBezTo>
                    <a:pt x="566779" y="223537"/>
                    <a:pt x="556485" y="213258"/>
                    <a:pt x="543886" y="213258"/>
                  </a:cubicBezTo>
                  <a:close/>
                  <a:moveTo>
                    <a:pt x="295905" y="210215"/>
                  </a:moveTo>
                  <a:lnTo>
                    <a:pt x="364588" y="210215"/>
                  </a:lnTo>
                  <a:cubicBezTo>
                    <a:pt x="373807" y="210215"/>
                    <a:pt x="381336" y="217736"/>
                    <a:pt x="381336" y="226792"/>
                  </a:cubicBezTo>
                  <a:cubicBezTo>
                    <a:pt x="381336" y="236001"/>
                    <a:pt x="373807" y="243522"/>
                    <a:pt x="364588" y="243522"/>
                  </a:cubicBezTo>
                  <a:lnTo>
                    <a:pt x="295905" y="243522"/>
                  </a:lnTo>
                  <a:cubicBezTo>
                    <a:pt x="286686" y="243522"/>
                    <a:pt x="279157" y="236001"/>
                    <a:pt x="279157" y="226792"/>
                  </a:cubicBezTo>
                  <a:cubicBezTo>
                    <a:pt x="279157" y="217736"/>
                    <a:pt x="286686" y="210215"/>
                    <a:pt x="295905" y="210215"/>
                  </a:cubicBezTo>
                  <a:close/>
                  <a:moveTo>
                    <a:pt x="89557" y="210215"/>
                  </a:moveTo>
                  <a:lnTo>
                    <a:pt x="227058" y="210215"/>
                  </a:lnTo>
                  <a:cubicBezTo>
                    <a:pt x="236276" y="210215"/>
                    <a:pt x="243804" y="217736"/>
                    <a:pt x="243804" y="226792"/>
                  </a:cubicBezTo>
                  <a:cubicBezTo>
                    <a:pt x="243804" y="236001"/>
                    <a:pt x="236276" y="243522"/>
                    <a:pt x="227058" y="243522"/>
                  </a:cubicBezTo>
                  <a:lnTo>
                    <a:pt x="89557" y="243522"/>
                  </a:lnTo>
                  <a:cubicBezTo>
                    <a:pt x="80339" y="243522"/>
                    <a:pt x="72965" y="236001"/>
                    <a:pt x="72965" y="226792"/>
                  </a:cubicBezTo>
                  <a:cubicBezTo>
                    <a:pt x="72965" y="217736"/>
                    <a:pt x="80339" y="210215"/>
                    <a:pt x="89557" y="210215"/>
                  </a:cubicBezTo>
                  <a:close/>
                  <a:moveTo>
                    <a:pt x="89559" y="141484"/>
                  </a:moveTo>
                  <a:lnTo>
                    <a:pt x="364588" y="141484"/>
                  </a:lnTo>
                  <a:cubicBezTo>
                    <a:pt x="373807" y="141484"/>
                    <a:pt x="381336" y="149005"/>
                    <a:pt x="381336" y="158214"/>
                  </a:cubicBezTo>
                  <a:cubicBezTo>
                    <a:pt x="381336" y="167423"/>
                    <a:pt x="373807" y="174791"/>
                    <a:pt x="364588" y="174791"/>
                  </a:cubicBezTo>
                  <a:lnTo>
                    <a:pt x="89559" y="174791"/>
                  </a:lnTo>
                  <a:cubicBezTo>
                    <a:pt x="80340" y="174791"/>
                    <a:pt x="72965" y="167423"/>
                    <a:pt x="72965" y="158214"/>
                  </a:cubicBezTo>
                  <a:cubicBezTo>
                    <a:pt x="72965" y="149005"/>
                    <a:pt x="80340" y="141484"/>
                    <a:pt x="89559" y="141484"/>
                  </a:cubicBezTo>
                  <a:close/>
                  <a:moveTo>
                    <a:pt x="89559" y="72894"/>
                  </a:moveTo>
                  <a:lnTo>
                    <a:pt x="364588" y="72894"/>
                  </a:lnTo>
                  <a:cubicBezTo>
                    <a:pt x="373807" y="72894"/>
                    <a:pt x="381336" y="80261"/>
                    <a:pt x="381336" y="89471"/>
                  </a:cubicBezTo>
                  <a:cubicBezTo>
                    <a:pt x="381336" y="98680"/>
                    <a:pt x="373807" y="106201"/>
                    <a:pt x="364588" y="106201"/>
                  </a:cubicBezTo>
                  <a:lnTo>
                    <a:pt x="89559" y="106201"/>
                  </a:lnTo>
                  <a:cubicBezTo>
                    <a:pt x="80340" y="106201"/>
                    <a:pt x="72965" y="98680"/>
                    <a:pt x="72965" y="89471"/>
                  </a:cubicBezTo>
                  <a:cubicBezTo>
                    <a:pt x="72965" y="80261"/>
                    <a:pt x="80340" y="72894"/>
                    <a:pt x="89559" y="72894"/>
                  </a:cubicBezTo>
                  <a:close/>
                  <a:moveTo>
                    <a:pt x="64529" y="41578"/>
                  </a:moveTo>
                  <a:cubicBezTo>
                    <a:pt x="51930" y="41578"/>
                    <a:pt x="41636" y="51857"/>
                    <a:pt x="41636" y="64591"/>
                  </a:cubicBezTo>
                  <a:lnTo>
                    <a:pt x="41636" y="251767"/>
                  </a:lnTo>
                  <a:cubicBezTo>
                    <a:pt x="41636" y="264348"/>
                    <a:pt x="51930" y="274627"/>
                    <a:pt x="64529" y="274627"/>
                  </a:cubicBezTo>
                  <a:lnTo>
                    <a:pt x="243827" y="274627"/>
                  </a:lnTo>
                  <a:cubicBezTo>
                    <a:pt x="255350" y="274627"/>
                    <a:pt x="264568" y="283986"/>
                    <a:pt x="264568" y="295493"/>
                  </a:cubicBezTo>
                  <a:lnTo>
                    <a:pt x="264568" y="348271"/>
                  </a:lnTo>
                  <a:lnTo>
                    <a:pt x="332170" y="280764"/>
                  </a:lnTo>
                  <a:cubicBezTo>
                    <a:pt x="336165" y="276929"/>
                    <a:pt x="341388" y="274627"/>
                    <a:pt x="346919" y="274627"/>
                  </a:cubicBezTo>
                  <a:lnTo>
                    <a:pt x="389631" y="274627"/>
                  </a:lnTo>
                  <a:cubicBezTo>
                    <a:pt x="402230" y="274627"/>
                    <a:pt x="412524" y="264348"/>
                    <a:pt x="412524" y="251767"/>
                  </a:cubicBezTo>
                  <a:lnTo>
                    <a:pt x="412524" y="64591"/>
                  </a:lnTo>
                  <a:cubicBezTo>
                    <a:pt x="412524" y="51857"/>
                    <a:pt x="402230" y="41578"/>
                    <a:pt x="389631" y="41578"/>
                  </a:cubicBezTo>
                  <a:close/>
                  <a:moveTo>
                    <a:pt x="64529" y="0"/>
                  </a:moveTo>
                  <a:lnTo>
                    <a:pt x="389631" y="0"/>
                  </a:lnTo>
                  <a:cubicBezTo>
                    <a:pt x="425276" y="0"/>
                    <a:pt x="454160" y="28997"/>
                    <a:pt x="454160" y="64591"/>
                  </a:cubicBezTo>
                  <a:lnTo>
                    <a:pt x="454160" y="171680"/>
                  </a:lnTo>
                  <a:lnTo>
                    <a:pt x="543886" y="171680"/>
                  </a:lnTo>
                  <a:cubicBezTo>
                    <a:pt x="579377" y="171680"/>
                    <a:pt x="608415" y="200677"/>
                    <a:pt x="608415" y="236272"/>
                  </a:cubicBezTo>
                  <a:lnTo>
                    <a:pt x="608415" y="423448"/>
                  </a:lnTo>
                  <a:cubicBezTo>
                    <a:pt x="608415" y="459042"/>
                    <a:pt x="579377" y="487886"/>
                    <a:pt x="543886" y="487886"/>
                  </a:cubicBezTo>
                  <a:lnTo>
                    <a:pt x="402076" y="487886"/>
                  </a:lnTo>
                  <a:lnTo>
                    <a:pt x="402076" y="570121"/>
                  </a:lnTo>
                  <a:cubicBezTo>
                    <a:pt x="402076" y="578559"/>
                    <a:pt x="397006" y="586077"/>
                    <a:pt x="389324" y="589298"/>
                  </a:cubicBezTo>
                  <a:cubicBezTo>
                    <a:pt x="386712" y="590372"/>
                    <a:pt x="383947" y="590986"/>
                    <a:pt x="381335" y="590986"/>
                  </a:cubicBezTo>
                  <a:cubicBezTo>
                    <a:pt x="375957" y="590986"/>
                    <a:pt x="370580" y="588838"/>
                    <a:pt x="366585" y="584849"/>
                  </a:cubicBezTo>
                  <a:lnTo>
                    <a:pt x="269485" y="487886"/>
                  </a:lnTo>
                  <a:lnTo>
                    <a:pt x="218784" y="487886"/>
                  </a:lnTo>
                  <a:cubicBezTo>
                    <a:pt x="183139" y="487886"/>
                    <a:pt x="154255" y="459042"/>
                    <a:pt x="154255" y="423448"/>
                  </a:cubicBezTo>
                  <a:lnTo>
                    <a:pt x="154255" y="316358"/>
                  </a:lnTo>
                  <a:lnTo>
                    <a:pt x="64529" y="316358"/>
                  </a:lnTo>
                  <a:cubicBezTo>
                    <a:pt x="29038" y="316358"/>
                    <a:pt x="0" y="287361"/>
                    <a:pt x="0" y="251767"/>
                  </a:cubicBezTo>
                  <a:lnTo>
                    <a:pt x="0" y="64591"/>
                  </a:lnTo>
                  <a:cubicBezTo>
                    <a:pt x="0" y="28997"/>
                    <a:pt x="29038" y="0"/>
                    <a:pt x="64529" y="0"/>
                  </a:cubicBezTo>
                  <a:close/>
                </a:path>
              </a:pathLst>
            </a:custGeom>
            <a:solidFill>
              <a:schemeClr val="tx1">
                <a:lumMod val="75000"/>
                <a:lumOff val="25000"/>
                <a:alpha val="40000"/>
              </a:schemeClr>
            </a:solidFill>
            <a:ln>
              <a:noFill/>
            </a:ln>
          </p:spPr>
          <p:txBody>
            <a:bodyPr/>
            <a:lstStyle/>
            <a:p>
              <a:endParaRPr lang="zh-CN" altLang="en-US"/>
            </a:p>
          </p:txBody>
        </p:sp>
        <p:sp>
          <p:nvSpPr>
            <p:cNvPr id="164" name="chat_162848">
              <a:extLst>
                <a:ext uri="{FF2B5EF4-FFF2-40B4-BE49-F238E27FC236}">
                  <a16:creationId xmlns:a16="http://schemas.microsoft.com/office/drawing/2014/main" id="{7D4F1578-66AA-D95B-063A-2D72F7C7F4A4}"/>
                </a:ext>
              </a:extLst>
            </p:cNvPr>
            <p:cNvSpPr>
              <a:spLocks noChangeAspect="1"/>
            </p:cNvSpPr>
            <p:nvPr/>
          </p:nvSpPr>
          <p:spPr bwMode="auto">
            <a:xfrm>
              <a:off x="6722554" y="5022665"/>
              <a:ext cx="1109996" cy="1078197"/>
            </a:xfrm>
            <a:custGeom>
              <a:avLst/>
              <a:gdLst>
                <a:gd name="connsiteX0" fmla="*/ 381357 w 608415"/>
                <a:gd name="connsiteY0" fmla="*/ 347535 h 590986"/>
                <a:gd name="connsiteX1" fmla="*/ 518858 w 608415"/>
                <a:gd name="connsiteY1" fmla="*/ 347535 h 590986"/>
                <a:gd name="connsiteX2" fmla="*/ 535450 w 608415"/>
                <a:gd name="connsiteY2" fmla="*/ 364265 h 590986"/>
                <a:gd name="connsiteX3" fmla="*/ 518858 w 608415"/>
                <a:gd name="connsiteY3" fmla="*/ 380842 h 590986"/>
                <a:gd name="connsiteX4" fmla="*/ 381357 w 608415"/>
                <a:gd name="connsiteY4" fmla="*/ 380842 h 590986"/>
                <a:gd name="connsiteX5" fmla="*/ 364611 w 608415"/>
                <a:gd name="connsiteY5" fmla="*/ 364265 h 590986"/>
                <a:gd name="connsiteX6" fmla="*/ 381357 w 608415"/>
                <a:gd name="connsiteY6" fmla="*/ 347535 h 590986"/>
                <a:gd name="connsiteX7" fmla="*/ 454160 w 608415"/>
                <a:gd name="connsiteY7" fmla="*/ 213258 h 590986"/>
                <a:gd name="connsiteX8" fmla="*/ 454160 w 608415"/>
                <a:gd name="connsiteY8" fmla="*/ 251767 h 590986"/>
                <a:gd name="connsiteX9" fmla="*/ 389631 w 608415"/>
                <a:gd name="connsiteY9" fmla="*/ 316358 h 590986"/>
                <a:gd name="connsiteX10" fmla="*/ 355523 w 608415"/>
                <a:gd name="connsiteY10" fmla="*/ 316358 h 590986"/>
                <a:gd name="connsiteX11" fmla="*/ 258576 w 608415"/>
                <a:gd name="connsiteY11" fmla="*/ 413169 h 590986"/>
                <a:gd name="connsiteX12" fmla="*/ 243827 w 608415"/>
                <a:gd name="connsiteY12" fmla="*/ 419306 h 590986"/>
                <a:gd name="connsiteX13" fmla="*/ 235838 w 608415"/>
                <a:gd name="connsiteY13" fmla="*/ 417771 h 590986"/>
                <a:gd name="connsiteX14" fmla="*/ 222932 w 608415"/>
                <a:gd name="connsiteY14" fmla="*/ 398440 h 590986"/>
                <a:gd name="connsiteX15" fmla="*/ 222932 w 608415"/>
                <a:gd name="connsiteY15" fmla="*/ 316358 h 590986"/>
                <a:gd name="connsiteX16" fmla="*/ 195891 w 608415"/>
                <a:gd name="connsiteY16" fmla="*/ 316358 h 590986"/>
                <a:gd name="connsiteX17" fmla="*/ 195891 w 608415"/>
                <a:gd name="connsiteY17" fmla="*/ 423448 h 590986"/>
                <a:gd name="connsiteX18" fmla="*/ 218784 w 608415"/>
                <a:gd name="connsiteY18" fmla="*/ 446308 h 590986"/>
                <a:gd name="connsiteX19" fmla="*/ 278089 w 608415"/>
                <a:gd name="connsiteY19" fmla="*/ 446308 h 590986"/>
                <a:gd name="connsiteX20" fmla="*/ 292838 w 608415"/>
                <a:gd name="connsiteY20" fmla="*/ 452445 h 590986"/>
                <a:gd name="connsiteX21" fmla="*/ 360440 w 608415"/>
                <a:gd name="connsiteY21" fmla="*/ 519951 h 590986"/>
                <a:gd name="connsiteX22" fmla="*/ 360440 w 608415"/>
                <a:gd name="connsiteY22" fmla="*/ 467174 h 590986"/>
                <a:gd name="connsiteX23" fmla="*/ 381335 w 608415"/>
                <a:gd name="connsiteY23" fmla="*/ 446308 h 590986"/>
                <a:gd name="connsiteX24" fmla="*/ 543886 w 608415"/>
                <a:gd name="connsiteY24" fmla="*/ 446308 h 590986"/>
                <a:gd name="connsiteX25" fmla="*/ 566779 w 608415"/>
                <a:gd name="connsiteY25" fmla="*/ 423448 h 590986"/>
                <a:gd name="connsiteX26" fmla="*/ 566779 w 608415"/>
                <a:gd name="connsiteY26" fmla="*/ 236118 h 590986"/>
                <a:gd name="connsiteX27" fmla="*/ 543886 w 608415"/>
                <a:gd name="connsiteY27" fmla="*/ 213258 h 590986"/>
                <a:gd name="connsiteX28" fmla="*/ 295905 w 608415"/>
                <a:gd name="connsiteY28" fmla="*/ 210215 h 590986"/>
                <a:gd name="connsiteX29" fmla="*/ 364588 w 608415"/>
                <a:gd name="connsiteY29" fmla="*/ 210215 h 590986"/>
                <a:gd name="connsiteX30" fmla="*/ 381336 w 608415"/>
                <a:gd name="connsiteY30" fmla="*/ 226792 h 590986"/>
                <a:gd name="connsiteX31" fmla="*/ 364588 w 608415"/>
                <a:gd name="connsiteY31" fmla="*/ 243522 h 590986"/>
                <a:gd name="connsiteX32" fmla="*/ 295905 w 608415"/>
                <a:gd name="connsiteY32" fmla="*/ 243522 h 590986"/>
                <a:gd name="connsiteX33" fmla="*/ 279157 w 608415"/>
                <a:gd name="connsiteY33" fmla="*/ 226792 h 590986"/>
                <a:gd name="connsiteX34" fmla="*/ 295905 w 608415"/>
                <a:gd name="connsiteY34" fmla="*/ 210215 h 590986"/>
                <a:gd name="connsiteX35" fmla="*/ 89557 w 608415"/>
                <a:gd name="connsiteY35" fmla="*/ 210215 h 590986"/>
                <a:gd name="connsiteX36" fmla="*/ 227058 w 608415"/>
                <a:gd name="connsiteY36" fmla="*/ 210215 h 590986"/>
                <a:gd name="connsiteX37" fmla="*/ 243804 w 608415"/>
                <a:gd name="connsiteY37" fmla="*/ 226792 h 590986"/>
                <a:gd name="connsiteX38" fmla="*/ 227058 w 608415"/>
                <a:gd name="connsiteY38" fmla="*/ 243522 h 590986"/>
                <a:gd name="connsiteX39" fmla="*/ 89557 w 608415"/>
                <a:gd name="connsiteY39" fmla="*/ 243522 h 590986"/>
                <a:gd name="connsiteX40" fmla="*/ 72965 w 608415"/>
                <a:gd name="connsiteY40" fmla="*/ 226792 h 590986"/>
                <a:gd name="connsiteX41" fmla="*/ 89557 w 608415"/>
                <a:gd name="connsiteY41" fmla="*/ 210215 h 590986"/>
                <a:gd name="connsiteX42" fmla="*/ 89559 w 608415"/>
                <a:gd name="connsiteY42" fmla="*/ 141484 h 590986"/>
                <a:gd name="connsiteX43" fmla="*/ 364588 w 608415"/>
                <a:gd name="connsiteY43" fmla="*/ 141484 h 590986"/>
                <a:gd name="connsiteX44" fmla="*/ 381336 w 608415"/>
                <a:gd name="connsiteY44" fmla="*/ 158214 h 590986"/>
                <a:gd name="connsiteX45" fmla="*/ 364588 w 608415"/>
                <a:gd name="connsiteY45" fmla="*/ 174791 h 590986"/>
                <a:gd name="connsiteX46" fmla="*/ 89559 w 608415"/>
                <a:gd name="connsiteY46" fmla="*/ 174791 h 590986"/>
                <a:gd name="connsiteX47" fmla="*/ 72965 w 608415"/>
                <a:gd name="connsiteY47" fmla="*/ 158214 h 590986"/>
                <a:gd name="connsiteX48" fmla="*/ 89559 w 608415"/>
                <a:gd name="connsiteY48" fmla="*/ 141484 h 590986"/>
                <a:gd name="connsiteX49" fmla="*/ 89559 w 608415"/>
                <a:gd name="connsiteY49" fmla="*/ 72894 h 590986"/>
                <a:gd name="connsiteX50" fmla="*/ 364588 w 608415"/>
                <a:gd name="connsiteY50" fmla="*/ 72894 h 590986"/>
                <a:gd name="connsiteX51" fmla="*/ 381336 w 608415"/>
                <a:gd name="connsiteY51" fmla="*/ 89471 h 590986"/>
                <a:gd name="connsiteX52" fmla="*/ 364588 w 608415"/>
                <a:gd name="connsiteY52" fmla="*/ 106201 h 590986"/>
                <a:gd name="connsiteX53" fmla="*/ 89559 w 608415"/>
                <a:gd name="connsiteY53" fmla="*/ 106201 h 590986"/>
                <a:gd name="connsiteX54" fmla="*/ 72965 w 608415"/>
                <a:gd name="connsiteY54" fmla="*/ 89471 h 590986"/>
                <a:gd name="connsiteX55" fmla="*/ 89559 w 608415"/>
                <a:gd name="connsiteY55" fmla="*/ 72894 h 590986"/>
                <a:gd name="connsiteX56" fmla="*/ 64529 w 608415"/>
                <a:gd name="connsiteY56" fmla="*/ 41578 h 590986"/>
                <a:gd name="connsiteX57" fmla="*/ 41636 w 608415"/>
                <a:gd name="connsiteY57" fmla="*/ 64591 h 590986"/>
                <a:gd name="connsiteX58" fmla="*/ 41636 w 608415"/>
                <a:gd name="connsiteY58" fmla="*/ 251767 h 590986"/>
                <a:gd name="connsiteX59" fmla="*/ 64529 w 608415"/>
                <a:gd name="connsiteY59" fmla="*/ 274627 h 590986"/>
                <a:gd name="connsiteX60" fmla="*/ 243827 w 608415"/>
                <a:gd name="connsiteY60" fmla="*/ 274627 h 590986"/>
                <a:gd name="connsiteX61" fmla="*/ 264568 w 608415"/>
                <a:gd name="connsiteY61" fmla="*/ 295493 h 590986"/>
                <a:gd name="connsiteX62" fmla="*/ 264568 w 608415"/>
                <a:gd name="connsiteY62" fmla="*/ 348271 h 590986"/>
                <a:gd name="connsiteX63" fmla="*/ 332170 w 608415"/>
                <a:gd name="connsiteY63" fmla="*/ 280764 h 590986"/>
                <a:gd name="connsiteX64" fmla="*/ 346919 w 608415"/>
                <a:gd name="connsiteY64" fmla="*/ 274627 h 590986"/>
                <a:gd name="connsiteX65" fmla="*/ 389631 w 608415"/>
                <a:gd name="connsiteY65" fmla="*/ 274627 h 590986"/>
                <a:gd name="connsiteX66" fmla="*/ 412524 w 608415"/>
                <a:gd name="connsiteY66" fmla="*/ 251767 h 590986"/>
                <a:gd name="connsiteX67" fmla="*/ 412524 w 608415"/>
                <a:gd name="connsiteY67" fmla="*/ 64591 h 590986"/>
                <a:gd name="connsiteX68" fmla="*/ 389631 w 608415"/>
                <a:gd name="connsiteY68" fmla="*/ 41578 h 590986"/>
                <a:gd name="connsiteX69" fmla="*/ 64529 w 608415"/>
                <a:gd name="connsiteY69" fmla="*/ 0 h 590986"/>
                <a:gd name="connsiteX70" fmla="*/ 389631 w 608415"/>
                <a:gd name="connsiteY70" fmla="*/ 0 h 590986"/>
                <a:gd name="connsiteX71" fmla="*/ 454160 w 608415"/>
                <a:gd name="connsiteY71" fmla="*/ 64591 h 590986"/>
                <a:gd name="connsiteX72" fmla="*/ 454160 w 608415"/>
                <a:gd name="connsiteY72" fmla="*/ 171680 h 590986"/>
                <a:gd name="connsiteX73" fmla="*/ 543886 w 608415"/>
                <a:gd name="connsiteY73" fmla="*/ 171680 h 590986"/>
                <a:gd name="connsiteX74" fmla="*/ 608415 w 608415"/>
                <a:gd name="connsiteY74" fmla="*/ 236272 h 590986"/>
                <a:gd name="connsiteX75" fmla="*/ 608415 w 608415"/>
                <a:gd name="connsiteY75" fmla="*/ 423448 h 590986"/>
                <a:gd name="connsiteX76" fmla="*/ 543886 w 608415"/>
                <a:gd name="connsiteY76" fmla="*/ 487886 h 590986"/>
                <a:gd name="connsiteX77" fmla="*/ 402076 w 608415"/>
                <a:gd name="connsiteY77" fmla="*/ 487886 h 590986"/>
                <a:gd name="connsiteX78" fmla="*/ 402076 w 608415"/>
                <a:gd name="connsiteY78" fmla="*/ 570121 h 590986"/>
                <a:gd name="connsiteX79" fmla="*/ 389324 w 608415"/>
                <a:gd name="connsiteY79" fmla="*/ 589298 h 590986"/>
                <a:gd name="connsiteX80" fmla="*/ 381335 w 608415"/>
                <a:gd name="connsiteY80" fmla="*/ 590986 h 590986"/>
                <a:gd name="connsiteX81" fmla="*/ 366585 w 608415"/>
                <a:gd name="connsiteY81" fmla="*/ 584849 h 590986"/>
                <a:gd name="connsiteX82" fmla="*/ 269485 w 608415"/>
                <a:gd name="connsiteY82" fmla="*/ 487886 h 590986"/>
                <a:gd name="connsiteX83" fmla="*/ 218784 w 608415"/>
                <a:gd name="connsiteY83" fmla="*/ 487886 h 590986"/>
                <a:gd name="connsiteX84" fmla="*/ 154255 w 608415"/>
                <a:gd name="connsiteY84" fmla="*/ 423448 h 590986"/>
                <a:gd name="connsiteX85" fmla="*/ 154255 w 608415"/>
                <a:gd name="connsiteY85" fmla="*/ 316358 h 590986"/>
                <a:gd name="connsiteX86" fmla="*/ 64529 w 608415"/>
                <a:gd name="connsiteY86" fmla="*/ 316358 h 590986"/>
                <a:gd name="connsiteX87" fmla="*/ 0 w 608415"/>
                <a:gd name="connsiteY87" fmla="*/ 251767 h 590986"/>
                <a:gd name="connsiteX88" fmla="*/ 0 w 608415"/>
                <a:gd name="connsiteY88" fmla="*/ 64591 h 590986"/>
                <a:gd name="connsiteX89" fmla="*/ 64529 w 608415"/>
                <a:gd name="connsiteY89" fmla="*/ 0 h 590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608415" h="590986">
                  <a:moveTo>
                    <a:pt x="381357" y="347535"/>
                  </a:moveTo>
                  <a:lnTo>
                    <a:pt x="518858" y="347535"/>
                  </a:lnTo>
                  <a:cubicBezTo>
                    <a:pt x="528076" y="347535"/>
                    <a:pt x="535450" y="355056"/>
                    <a:pt x="535450" y="364265"/>
                  </a:cubicBezTo>
                  <a:cubicBezTo>
                    <a:pt x="535450" y="373321"/>
                    <a:pt x="528076" y="380842"/>
                    <a:pt x="518858" y="380842"/>
                  </a:cubicBezTo>
                  <a:lnTo>
                    <a:pt x="381357" y="380842"/>
                  </a:lnTo>
                  <a:cubicBezTo>
                    <a:pt x="372139" y="380842"/>
                    <a:pt x="364611" y="373321"/>
                    <a:pt x="364611" y="364265"/>
                  </a:cubicBezTo>
                  <a:cubicBezTo>
                    <a:pt x="364611" y="355056"/>
                    <a:pt x="372139" y="347535"/>
                    <a:pt x="381357" y="347535"/>
                  </a:cubicBezTo>
                  <a:close/>
                  <a:moveTo>
                    <a:pt x="454160" y="213258"/>
                  </a:moveTo>
                  <a:lnTo>
                    <a:pt x="454160" y="251767"/>
                  </a:lnTo>
                  <a:cubicBezTo>
                    <a:pt x="454160" y="287361"/>
                    <a:pt x="425276" y="316358"/>
                    <a:pt x="389631" y="316358"/>
                  </a:cubicBezTo>
                  <a:lnTo>
                    <a:pt x="355523" y="316358"/>
                  </a:lnTo>
                  <a:lnTo>
                    <a:pt x="258576" y="413169"/>
                  </a:lnTo>
                  <a:cubicBezTo>
                    <a:pt x="254582" y="417158"/>
                    <a:pt x="249204" y="419306"/>
                    <a:pt x="243827" y="419306"/>
                  </a:cubicBezTo>
                  <a:cubicBezTo>
                    <a:pt x="241061" y="419306"/>
                    <a:pt x="238450" y="418845"/>
                    <a:pt x="235838" y="417771"/>
                  </a:cubicBezTo>
                  <a:cubicBezTo>
                    <a:pt x="228002" y="414549"/>
                    <a:pt x="222932" y="406878"/>
                    <a:pt x="222932" y="398440"/>
                  </a:cubicBezTo>
                  <a:lnTo>
                    <a:pt x="222932" y="316358"/>
                  </a:lnTo>
                  <a:lnTo>
                    <a:pt x="195891" y="316358"/>
                  </a:lnTo>
                  <a:lnTo>
                    <a:pt x="195891" y="423448"/>
                  </a:lnTo>
                  <a:cubicBezTo>
                    <a:pt x="195891" y="436029"/>
                    <a:pt x="206185" y="446308"/>
                    <a:pt x="218784" y="446308"/>
                  </a:cubicBezTo>
                  <a:lnTo>
                    <a:pt x="278089" y="446308"/>
                  </a:lnTo>
                  <a:cubicBezTo>
                    <a:pt x="283620" y="446308"/>
                    <a:pt x="288997" y="448609"/>
                    <a:pt x="292838" y="452445"/>
                  </a:cubicBezTo>
                  <a:lnTo>
                    <a:pt x="360440" y="519951"/>
                  </a:lnTo>
                  <a:lnTo>
                    <a:pt x="360440" y="467174"/>
                  </a:lnTo>
                  <a:cubicBezTo>
                    <a:pt x="360440" y="455667"/>
                    <a:pt x="369812" y="446308"/>
                    <a:pt x="381335" y="446308"/>
                  </a:cubicBezTo>
                  <a:lnTo>
                    <a:pt x="543886" y="446308"/>
                  </a:lnTo>
                  <a:cubicBezTo>
                    <a:pt x="556485" y="446308"/>
                    <a:pt x="566779" y="436029"/>
                    <a:pt x="566779" y="423448"/>
                  </a:cubicBezTo>
                  <a:lnTo>
                    <a:pt x="566779" y="236118"/>
                  </a:lnTo>
                  <a:cubicBezTo>
                    <a:pt x="566779" y="223537"/>
                    <a:pt x="556485" y="213258"/>
                    <a:pt x="543886" y="213258"/>
                  </a:cubicBezTo>
                  <a:close/>
                  <a:moveTo>
                    <a:pt x="295905" y="210215"/>
                  </a:moveTo>
                  <a:lnTo>
                    <a:pt x="364588" y="210215"/>
                  </a:lnTo>
                  <a:cubicBezTo>
                    <a:pt x="373807" y="210215"/>
                    <a:pt x="381336" y="217736"/>
                    <a:pt x="381336" y="226792"/>
                  </a:cubicBezTo>
                  <a:cubicBezTo>
                    <a:pt x="381336" y="236001"/>
                    <a:pt x="373807" y="243522"/>
                    <a:pt x="364588" y="243522"/>
                  </a:cubicBezTo>
                  <a:lnTo>
                    <a:pt x="295905" y="243522"/>
                  </a:lnTo>
                  <a:cubicBezTo>
                    <a:pt x="286686" y="243522"/>
                    <a:pt x="279157" y="236001"/>
                    <a:pt x="279157" y="226792"/>
                  </a:cubicBezTo>
                  <a:cubicBezTo>
                    <a:pt x="279157" y="217736"/>
                    <a:pt x="286686" y="210215"/>
                    <a:pt x="295905" y="210215"/>
                  </a:cubicBezTo>
                  <a:close/>
                  <a:moveTo>
                    <a:pt x="89557" y="210215"/>
                  </a:moveTo>
                  <a:lnTo>
                    <a:pt x="227058" y="210215"/>
                  </a:lnTo>
                  <a:cubicBezTo>
                    <a:pt x="236276" y="210215"/>
                    <a:pt x="243804" y="217736"/>
                    <a:pt x="243804" y="226792"/>
                  </a:cubicBezTo>
                  <a:cubicBezTo>
                    <a:pt x="243804" y="236001"/>
                    <a:pt x="236276" y="243522"/>
                    <a:pt x="227058" y="243522"/>
                  </a:cubicBezTo>
                  <a:lnTo>
                    <a:pt x="89557" y="243522"/>
                  </a:lnTo>
                  <a:cubicBezTo>
                    <a:pt x="80339" y="243522"/>
                    <a:pt x="72965" y="236001"/>
                    <a:pt x="72965" y="226792"/>
                  </a:cubicBezTo>
                  <a:cubicBezTo>
                    <a:pt x="72965" y="217736"/>
                    <a:pt x="80339" y="210215"/>
                    <a:pt x="89557" y="210215"/>
                  </a:cubicBezTo>
                  <a:close/>
                  <a:moveTo>
                    <a:pt x="89559" y="141484"/>
                  </a:moveTo>
                  <a:lnTo>
                    <a:pt x="364588" y="141484"/>
                  </a:lnTo>
                  <a:cubicBezTo>
                    <a:pt x="373807" y="141484"/>
                    <a:pt x="381336" y="149005"/>
                    <a:pt x="381336" y="158214"/>
                  </a:cubicBezTo>
                  <a:cubicBezTo>
                    <a:pt x="381336" y="167423"/>
                    <a:pt x="373807" y="174791"/>
                    <a:pt x="364588" y="174791"/>
                  </a:cubicBezTo>
                  <a:lnTo>
                    <a:pt x="89559" y="174791"/>
                  </a:lnTo>
                  <a:cubicBezTo>
                    <a:pt x="80340" y="174791"/>
                    <a:pt x="72965" y="167423"/>
                    <a:pt x="72965" y="158214"/>
                  </a:cubicBezTo>
                  <a:cubicBezTo>
                    <a:pt x="72965" y="149005"/>
                    <a:pt x="80340" y="141484"/>
                    <a:pt x="89559" y="141484"/>
                  </a:cubicBezTo>
                  <a:close/>
                  <a:moveTo>
                    <a:pt x="89559" y="72894"/>
                  </a:moveTo>
                  <a:lnTo>
                    <a:pt x="364588" y="72894"/>
                  </a:lnTo>
                  <a:cubicBezTo>
                    <a:pt x="373807" y="72894"/>
                    <a:pt x="381336" y="80261"/>
                    <a:pt x="381336" y="89471"/>
                  </a:cubicBezTo>
                  <a:cubicBezTo>
                    <a:pt x="381336" y="98680"/>
                    <a:pt x="373807" y="106201"/>
                    <a:pt x="364588" y="106201"/>
                  </a:cubicBezTo>
                  <a:lnTo>
                    <a:pt x="89559" y="106201"/>
                  </a:lnTo>
                  <a:cubicBezTo>
                    <a:pt x="80340" y="106201"/>
                    <a:pt x="72965" y="98680"/>
                    <a:pt x="72965" y="89471"/>
                  </a:cubicBezTo>
                  <a:cubicBezTo>
                    <a:pt x="72965" y="80261"/>
                    <a:pt x="80340" y="72894"/>
                    <a:pt x="89559" y="72894"/>
                  </a:cubicBezTo>
                  <a:close/>
                  <a:moveTo>
                    <a:pt x="64529" y="41578"/>
                  </a:moveTo>
                  <a:cubicBezTo>
                    <a:pt x="51930" y="41578"/>
                    <a:pt x="41636" y="51857"/>
                    <a:pt x="41636" y="64591"/>
                  </a:cubicBezTo>
                  <a:lnTo>
                    <a:pt x="41636" y="251767"/>
                  </a:lnTo>
                  <a:cubicBezTo>
                    <a:pt x="41636" y="264348"/>
                    <a:pt x="51930" y="274627"/>
                    <a:pt x="64529" y="274627"/>
                  </a:cubicBezTo>
                  <a:lnTo>
                    <a:pt x="243827" y="274627"/>
                  </a:lnTo>
                  <a:cubicBezTo>
                    <a:pt x="255350" y="274627"/>
                    <a:pt x="264568" y="283986"/>
                    <a:pt x="264568" y="295493"/>
                  </a:cubicBezTo>
                  <a:lnTo>
                    <a:pt x="264568" y="348271"/>
                  </a:lnTo>
                  <a:lnTo>
                    <a:pt x="332170" y="280764"/>
                  </a:lnTo>
                  <a:cubicBezTo>
                    <a:pt x="336165" y="276929"/>
                    <a:pt x="341388" y="274627"/>
                    <a:pt x="346919" y="274627"/>
                  </a:cubicBezTo>
                  <a:lnTo>
                    <a:pt x="389631" y="274627"/>
                  </a:lnTo>
                  <a:cubicBezTo>
                    <a:pt x="402230" y="274627"/>
                    <a:pt x="412524" y="264348"/>
                    <a:pt x="412524" y="251767"/>
                  </a:cubicBezTo>
                  <a:lnTo>
                    <a:pt x="412524" y="64591"/>
                  </a:lnTo>
                  <a:cubicBezTo>
                    <a:pt x="412524" y="51857"/>
                    <a:pt x="402230" y="41578"/>
                    <a:pt x="389631" y="41578"/>
                  </a:cubicBezTo>
                  <a:close/>
                  <a:moveTo>
                    <a:pt x="64529" y="0"/>
                  </a:moveTo>
                  <a:lnTo>
                    <a:pt x="389631" y="0"/>
                  </a:lnTo>
                  <a:cubicBezTo>
                    <a:pt x="425276" y="0"/>
                    <a:pt x="454160" y="28997"/>
                    <a:pt x="454160" y="64591"/>
                  </a:cubicBezTo>
                  <a:lnTo>
                    <a:pt x="454160" y="171680"/>
                  </a:lnTo>
                  <a:lnTo>
                    <a:pt x="543886" y="171680"/>
                  </a:lnTo>
                  <a:cubicBezTo>
                    <a:pt x="579377" y="171680"/>
                    <a:pt x="608415" y="200677"/>
                    <a:pt x="608415" y="236272"/>
                  </a:cubicBezTo>
                  <a:lnTo>
                    <a:pt x="608415" y="423448"/>
                  </a:lnTo>
                  <a:cubicBezTo>
                    <a:pt x="608415" y="459042"/>
                    <a:pt x="579377" y="487886"/>
                    <a:pt x="543886" y="487886"/>
                  </a:cubicBezTo>
                  <a:lnTo>
                    <a:pt x="402076" y="487886"/>
                  </a:lnTo>
                  <a:lnTo>
                    <a:pt x="402076" y="570121"/>
                  </a:lnTo>
                  <a:cubicBezTo>
                    <a:pt x="402076" y="578559"/>
                    <a:pt x="397006" y="586077"/>
                    <a:pt x="389324" y="589298"/>
                  </a:cubicBezTo>
                  <a:cubicBezTo>
                    <a:pt x="386712" y="590372"/>
                    <a:pt x="383947" y="590986"/>
                    <a:pt x="381335" y="590986"/>
                  </a:cubicBezTo>
                  <a:cubicBezTo>
                    <a:pt x="375957" y="590986"/>
                    <a:pt x="370580" y="588838"/>
                    <a:pt x="366585" y="584849"/>
                  </a:cubicBezTo>
                  <a:lnTo>
                    <a:pt x="269485" y="487886"/>
                  </a:lnTo>
                  <a:lnTo>
                    <a:pt x="218784" y="487886"/>
                  </a:lnTo>
                  <a:cubicBezTo>
                    <a:pt x="183139" y="487886"/>
                    <a:pt x="154255" y="459042"/>
                    <a:pt x="154255" y="423448"/>
                  </a:cubicBezTo>
                  <a:lnTo>
                    <a:pt x="154255" y="316358"/>
                  </a:lnTo>
                  <a:lnTo>
                    <a:pt x="64529" y="316358"/>
                  </a:lnTo>
                  <a:cubicBezTo>
                    <a:pt x="29038" y="316358"/>
                    <a:pt x="0" y="287361"/>
                    <a:pt x="0" y="251767"/>
                  </a:cubicBezTo>
                  <a:lnTo>
                    <a:pt x="0" y="64591"/>
                  </a:lnTo>
                  <a:cubicBezTo>
                    <a:pt x="0" y="28997"/>
                    <a:pt x="29038" y="0"/>
                    <a:pt x="64529" y="0"/>
                  </a:cubicBezTo>
                  <a:close/>
                </a:path>
              </a:pathLst>
            </a:custGeom>
            <a:solidFill>
              <a:srgbClr val="FFC000">
                <a:alpha val="60000"/>
              </a:srgbClr>
            </a:solidFill>
            <a:ln>
              <a:noFill/>
            </a:ln>
          </p:spPr>
          <p:txBody>
            <a:bodyPr/>
            <a:lstStyle/>
            <a:p>
              <a:endParaRPr lang="zh-CN" altLang="en-US"/>
            </a:p>
          </p:txBody>
        </p:sp>
      </p:grpSp>
      <p:grpSp>
        <p:nvGrpSpPr>
          <p:cNvPr id="165" name="Z 5">
            <a:extLst>
              <a:ext uri="{FF2B5EF4-FFF2-40B4-BE49-F238E27FC236}">
                <a16:creationId xmlns:a16="http://schemas.microsoft.com/office/drawing/2014/main" id="{A38B302B-351B-6F94-33C0-7EEBD13F2D21}"/>
              </a:ext>
            </a:extLst>
          </p:cNvPr>
          <p:cNvGrpSpPr/>
          <p:nvPr/>
        </p:nvGrpSpPr>
        <p:grpSpPr>
          <a:xfrm>
            <a:off x="10707238" y="1428847"/>
            <a:ext cx="1008000" cy="1646190"/>
            <a:chOff x="10707238" y="1428847"/>
            <a:chExt cx="1008000" cy="1646190"/>
          </a:xfrm>
        </p:grpSpPr>
        <p:sp>
          <p:nvSpPr>
            <p:cNvPr id="166" name="ïṥļîḋê">
              <a:extLst>
                <a:ext uri="{FF2B5EF4-FFF2-40B4-BE49-F238E27FC236}">
                  <a16:creationId xmlns:a16="http://schemas.microsoft.com/office/drawing/2014/main" id="{077401EC-E601-7524-C976-1A407A6B7EE5}"/>
                </a:ext>
              </a:extLst>
            </p:cNvPr>
            <p:cNvSpPr/>
            <p:nvPr/>
          </p:nvSpPr>
          <p:spPr bwMode="auto">
            <a:xfrm>
              <a:off x="10831918" y="1443639"/>
              <a:ext cx="762868" cy="1141132"/>
            </a:xfrm>
            <a:custGeom>
              <a:avLst/>
              <a:gdLst>
                <a:gd name="T0" fmla="*/ 288 w 512"/>
                <a:gd name="T1" fmla="*/ 768 h 768"/>
                <a:gd name="T2" fmla="*/ 288 w 512"/>
                <a:gd name="T3" fmla="*/ 571 h 768"/>
                <a:gd name="T4" fmla="*/ 512 w 512"/>
                <a:gd name="T5" fmla="*/ 0 h 768"/>
                <a:gd name="T6" fmla="*/ 0 w 512"/>
                <a:gd name="T7" fmla="*/ 0 h 768"/>
                <a:gd name="T8" fmla="*/ 224 w 512"/>
                <a:gd name="T9" fmla="*/ 571 h 768"/>
                <a:gd name="T10" fmla="*/ 224 w 512"/>
                <a:gd name="T11" fmla="*/ 768 h 768"/>
                <a:gd name="T12" fmla="*/ 288 w 512"/>
                <a:gd name="T13" fmla="*/ 768 h 768"/>
              </a:gdLst>
              <a:ahLst/>
              <a:cxnLst>
                <a:cxn ang="0">
                  <a:pos x="T0" y="T1"/>
                </a:cxn>
                <a:cxn ang="0">
                  <a:pos x="T2" y="T3"/>
                </a:cxn>
                <a:cxn ang="0">
                  <a:pos x="T4" y="T5"/>
                </a:cxn>
                <a:cxn ang="0">
                  <a:pos x="T6" y="T7"/>
                </a:cxn>
                <a:cxn ang="0">
                  <a:pos x="T8" y="T9"/>
                </a:cxn>
                <a:cxn ang="0">
                  <a:pos x="T10" y="T11"/>
                </a:cxn>
                <a:cxn ang="0">
                  <a:pos x="T12" y="T13"/>
                </a:cxn>
              </a:cxnLst>
              <a:rect l="0" t="0" r="r" b="b"/>
              <a:pathLst>
                <a:path w="512" h="768">
                  <a:moveTo>
                    <a:pt x="288" y="768"/>
                  </a:moveTo>
                  <a:cubicBezTo>
                    <a:pt x="288" y="571"/>
                    <a:pt x="288" y="571"/>
                    <a:pt x="288" y="571"/>
                  </a:cubicBezTo>
                  <a:cubicBezTo>
                    <a:pt x="414" y="532"/>
                    <a:pt x="512" y="327"/>
                    <a:pt x="512" y="0"/>
                  </a:cubicBezTo>
                  <a:cubicBezTo>
                    <a:pt x="0" y="0"/>
                    <a:pt x="0" y="0"/>
                    <a:pt x="0" y="0"/>
                  </a:cubicBezTo>
                  <a:cubicBezTo>
                    <a:pt x="0" y="327"/>
                    <a:pt x="98" y="532"/>
                    <a:pt x="224" y="571"/>
                  </a:cubicBezTo>
                  <a:cubicBezTo>
                    <a:pt x="224" y="768"/>
                    <a:pt x="224" y="768"/>
                    <a:pt x="224" y="768"/>
                  </a:cubicBezTo>
                  <a:lnTo>
                    <a:pt x="288" y="768"/>
                  </a:lnTo>
                  <a:close/>
                </a:path>
              </a:pathLst>
            </a:custGeom>
            <a:solidFill>
              <a:srgbClr val="FFC000">
                <a:alpha val="50000"/>
              </a:srgbClr>
            </a:solidFill>
            <a:ln>
              <a:noFill/>
            </a:ln>
          </p:spPr>
          <p:txBody>
            <a:bodyPr anchor="ctr"/>
            <a:lstStyle/>
            <a:p>
              <a:pPr algn="ctr"/>
              <a:endParaRPr dirty="0">
                <a:latin typeface="思源黑体 CN Normal" panose="020B0400000000000000" pitchFamily="34" charset="-122"/>
              </a:endParaRPr>
            </a:p>
          </p:txBody>
        </p:sp>
        <p:sp>
          <p:nvSpPr>
            <p:cNvPr id="167" name="íŝlîḑe">
              <a:extLst>
                <a:ext uri="{FF2B5EF4-FFF2-40B4-BE49-F238E27FC236}">
                  <a16:creationId xmlns:a16="http://schemas.microsoft.com/office/drawing/2014/main" id="{2E0D5D8E-EB47-B791-626E-26E62AF7BD51}"/>
                </a:ext>
              </a:extLst>
            </p:cNvPr>
            <p:cNvSpPr/>
            <p:nvPr/>
          </p:nvSpPr>
          <p:spPr bwMode="auto">
            <a:xfrm>
              <a:off x="10817125" y="1428847"/>
              <a:ext cx="792453" cy="1155926"/>
            </a:xfrm>
            <a:custGeom>
              <a:avLst/>
              <a:gdLst>
                <a:gd name="T0" fmla="*/ 308 w 532"/>
                <a:gd name="T1" fmla="*/ 778 h 778"/>
                <a:gd name="T2" fmla="*/ 288 w 532"/>
                <a:gd name="T3" fmla="*/ 778 h 778"/>
                <a:gd name="T4" fmla="*/ 288 w 532"/>
                <a:gd name="T5" fmla="*/ 574 h 778"/>
                <a:gd name="T6" fmla="*/ 295 w 532"/>
                <a:gd name="T7" fmla="*/ 571 h 778"/>
                <a:gd name="T8" fmla="*/ 512 w 532"/>
                <a:gd name="T9" fmla="*/ 20 h 778"/>
                <a:gd name="T10" fmla="*/ 20 w 532"/>
                <a:gd name="T11" fmla="*/ 20 h 778"/>
                <a:gd name="T12" fmla="*/ 237 w 532"/>
                <a:gd name="T13" fmla="*/ 571 h 778"/>
                <a:gd name="T14" fmla="*/ 244 w 532"/>
                <a:gd name="T15" fmla="*/ 574 h 778"/>
                <a:gd name="T16" fmla="*/ 244 w 532"/>
                <a:gd name="T17" fmla="*/ 778 h 778"/>
                <a:gd name="T18" fmla="*/ 224 w 532"/>
                <a:gd name="T19" fmla="*/ 778 h 778"/>
                <a:gd name="T20" fmla="*/ 224 w 532"/>
                <a:gd name="T21" fmla="*/ 588 h 778"/>
                <a:gd name="T22" fmla="*/ 65 w 532"/>
                <a:gd name="T23" fmla="*/ 407 h 778"/>
                <a:gd name="T24" fmla="*/ 0 w 532"/>
                <a:gd name="T25" fmla="*/ 10 h 778"/>
                <a:gd name="T26" fmla="*/ 0 w 532"/>
                <a:gd name="T27" fmla="*/ 0 h 778"/>
                <a:gd name="T28" fmla="*/ 532 w 532"/>
                <a:gd name="T29" fmla="*/ 0 h 778"/>
                <a:gd name="T30" fmla="*/ 532 w 532"/>
                <a:gd name="T31" fmla="*/ 10 h 778"/>
                <a:gd name="T32" fmla="*/ 467 w 532"/>
                <a:gd name="T33" fmla="*/ 407 h 778"/>
                <a:gd name="T34" fmla="*/ 308 w 532"/>
                <a:gd name="T35" fmla="*/ 588 h 778"/>
                <a:gd name="T36" fmla="*/ 308 w 532"/>
                <a:gd name="T37" fmla="*/ 778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2" h="778">
                  <a:moveTo>
                    <a:pt x="308" y="778"/>
                  </a:moveTo>
                  <a:cubicBezTo>
                    <a:pt x="288" y="778"/>
                    <a:pt x="288" y="778"/>
                    <a:pt x="288" y="778"/>
                  </a:cubicBezTo>
                  <a:cubicBezTo>
                    <a:pt x="288" y="574"/>
                    <a:pt x="288" y="574"/>
                    <a:pt x="288" y="574"/>
                  </a:cubicBezTo>
                  <a:cubicBezTo>
                    <a:pt x="295" y="571"/>
                    <a:pt x="295" y="571"/>
                    <a:pt x="295" y="571"/>
                  </a:cubicBezTo>
                  <a:cubicBezTo>
                    <a:pt x="425" y="531"/>
                    <a:pt x="510" y="315"/>
                    <a:pt x="512" y="20"/>
                  </a:cubicBezTo>
                  <a:cubicBezTo>
                    <a:pt x="20" y="20"/>
                    <a:pt x="20" y="20"/>
                    <a:pt x="20" y="20"/>
                  </a:cubicBezTo>
                  <a:cubicBezTo>
                    <a:pt x="22" y="315"/>
                    <a:pt x="107" y="531"/>
                    <a:pt x="237" y="571"/>
                  </a:cubicBezTo>
                  <a:cubicBezTo>
                    <a:pt x="244" y="574"/>
                    <a:pt x="244" y="574"/>
                    <a:pt x="244" y="574"/>
                  </a:cubicBezTo>
                  <a:cubicBezTo>
                    <a:pt x="244" y="778"/>
                    <a:pt x="244" y="778"/>
                    <a:pt x="244" y="778"/>
                  </a:cubicBezTo>
                  <a:cubicBezTo>
                    <a:pt x="224" y="778"/>
                    <a:pt x="224" y="778"/>
                    <a:pt x="224" y="778"/>
                  </a:cubicBezTo>
                  <a:cubicBezTo>
                    <a:pt x="224" y="588"/>
                    <a:pt x="224" y="588"/>
                    <a:pt x="224" y="588"/>
                  </a:cubicBezTo>
                  <a:cubicBezTo>
                    <a:pt x="160" y="565"/>
                    <a:pt x="105" y="503"/>
                    <a:pt x="65" y="407"/>
                  </a:cubicBezTo>
                  <a:cubicBezTo>
                    <a:pt x="23" y="304"/>
                    <a:pt x="0" y="167"/>
                    <a:pt x="0" y="10"/>
                  </a:cubicBezTo>
                  <a:cubicBezTo>
                    <a:pt x="0" y="0"/>
                    <a:pt x="0" y="0"/>
                    <a:pt x="0" y="0"/>
                  </a:cubicBezTo>
                  <a:cubicBezTo>
                    <a:pt x="532" y="0"/>
                    <a:pt x="532" y="0"/>
                    <a:pt x="532" y="0"/>
                  </a:cubicBezTo>
                  <a:cubicBezTo>
                    <a:pt x="532" y="10"/>
                    <a:pt x="532" y="10"/>
                    <a:pt x="532" y="10"/>
                  </a:cubicBezTo>
                  <a:cubicBezTo>
                    <a:pt x="532" y="167"/>
                    <a:pt x="509" y="304"/>
                    <a:pt x="467" y="407"/>
                  </a:cubicBezTo>
                  <a:cubicBezTo>
                    <a:pt x="427" y="503"/>
                    <a:pt x="372" y="565"/>
                    <a:pt x="308" y="588"/>
                  </a:cubicBezTo>
                  <a:lnTo>
                    <a:pt x="308" y="778"/>
                  </a:lnTo>
                  <a:close/>
                </a:path>
              </a:pathLst>
            </a:custGeom>
            <a:solidFill>
              <a:srgbClr val="000000">
                <a:alpha val="50000"/>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思源黑体 CN Normal" panose="020B0400000000000000" pitchFamily="34" charset="-122"/>
              </a:endParaRPr>
            </a:p>
          </p:txBody>
        </p:sp>
        <p:sp>
          <p:nvSpPr>
            <p:cNvPr id="168" name="işḻiḓe">
              <a:extLst>
                <a:ext uri="{FF2B5EF4-FFF2-40B4-BE49-F238E27FC236}">
                  <a16:creationId xmlns:a16="http://schemas.microsoft.com/office/drawing/2014/main" id="{C95E71FF-B2C5-9473-BD00-1329E7EAC79A}"/>
                </a:ext>
              </a:extLst>
            </p:cNvPr>
            <p:cNvSpPr/>
            <p:nvPr/>
          </p:nvSpPr>
          <p:spPr bwMode="auto">
            <a:xfrm>
              <a:off x="10927012" y="2584771"/>
              <a:ext cx="570566" cy="428982"/>
            </a:xfrm>
            <a:prstGeom prst="rect">
              <a:avLst/>
            </a:prstGeom>
            <a:solidFill>
              <a:srgbClr val="FFC000">
                <a:alpha val="50000"/>
              </a:srgbClr>
            </a:solidFill>
            <a:ln>
              <a:noFill/>
            </a:ln>
          </p:spPr>
          <p:txBody>
            <a:bodyPr anchor="ctr"/>
            <a:lstStyle/>
            <a:p>
              <a:pPr algn="ctr"/>
              <a:endParaRPr dirty="0">
                <a:latin typeface="思源黑体 CN Normal" panose="020B0400000000000000" pitchFamily="34" charset="-122"/>
              </a:endParaRPr>
            </a:p>
          </p:txBody>
        </p:sp>
        <p:sp>
          <p:nvSpPr>
            <p:cNvPr id="169" name="íṩľide">
              <a:extLst>
                <a:ext uri="{FF2B5EF4-FFF2-40B4-BE49-F238E27FC236}">
                  <a16:creationId xmlns:a16="http://schemas.microsoft.com/office/drawing/2014/main" id="{E3643475-788B-C5B3-2228-16E4513024A6}"/>
                </a:ext>
              </a:extLst>
            </p:cNvPr>
            <p:cNvSpPr/>
            <p:nvPr/>
          </p:nvSpPr>
          <p:spPr bwMode="auto">
            <a:xfrm>
              <a:off x="10912220" y="2569979"/>
              <a:ext cx="602265" cy="458567"/>
            </a:xfrm>
            <a:custGeom>
              <a:avLst/>
              <a:gdLst>
                <a:gd name="T0" fmla="*/ 285 w 285"/>
                <a:gd name="T1" fmla="*/ 217 h 217"/>
                <a:gd name="T2" fmla="*/ 0 w 285"/>
                <a:gd name="T3" fmla="*/ 217 h 217"/>
                <a:gd name="T4" fmla="*/ 0 w 285"/>
                <a:gd name="T5" fmla="*/ 0 h 217"/>
                <a:gd name="T6" fmla="*/ 285 w 285"/>
                <a:gd name="T7" fmla="*/ 0 h 217"/>
                <a:gd name="T8" fmla="*/ 285 w 285"/>
                <a:gd name="T9" fmla="*/ 217 h 217"/>
                <a:gd name="T10" fmla="*/ 14 w 285"/>
                <a:gd name="T11" fmla="*/ 202 h 217"/>
                <a:gd name="T12" fmla="*/ 270 w 285"/>
                <a:gd name="T13" fmla="*/ 202 h 217"/>
                <a:gd name="T14" fmla="*/ 270 w 285"/>
                <a:gd name="T15" fmla="*/ 14 h 217"/>
                <a:gd name="T16" fmla="*/ 14 w 285"/>
                <a:gd name="T17" fmla="*/ 14 h 217"/>
                <a:gd name="T18" fmla="*/ 14 w 285"/>
                <a:gd name="T19" fmla="*/ 202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5" h="217">
                  <a:moveTo>
                    <a:pt x="285" y="217"/>
                  </a:moveTo>
                  <a:lnTo>
                    <a:pt x="0" y="217"/>
                  </a:lnTo>
                  <a:lnTo>
                    <a:pt x="0" y="0"/>
                  </a:lnTo>
                  <a:lnTo>
                    <a:pt x="285" y="0"/>
                  </a:lnTo>
                  <a:lnTo>
                    <a:pt x="285" y="217"/>
                  </a:lnTo>
                  <a:close/>
                  <a:moveTo>
                    <a:pt x="14" y="202"/>
                  </a:moveTo>
                  <a:lnTo>
                    <a:pt x="270" y="202"/>
                  </a:lnTo>
                  <a:lnTo>
                    <a:pt x="270" y="14"/>
                  </a:lnTo>
                  <a:lnTo>
                    <a:pt x="14" y="14"/>
                  </a:lnTo>
                  <a:lnTo>
                    <a:pt x="14" y="202"/>
                  </a:lnTo>
                  <a:close/>
                </a:path>
              </a:pathLst>
            </a:custGeom>
            <a:solidFill>
              <a:srgbClr val="000000">
                <a:alpha val="50000"/>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思源黑体 CN Normal" panose="020B0400000000000000" pitchFamily="34" charset="-122"/>
              </a:endParaRPr>
            </a:p>
          </p:txBody>
        </p:sp>
        <p:sp>
          <p:nvSpPr>
            <p:cNvPr id="170" name="íṥľîḋe">
              <a:extLst>
                <a:ext uri="{FF2B5EF4-FFF2-40B4-BE49-F238E27FC236}">
                  <a16:creationId xmlns:a16="http://schemas.microsoft.com/office/drawing/2014/main" id="{96C2104C-55BA-DA99-C28D-028F6334FE92}"/>
                </a:ext>
              </a:extLst>
            </p:cNvPr>
            <p:cNvSpPr/>
            <p:nvPr/>
          </p:nvSpPr>
          <p:spPr bwMode="auto">
            <a:xfrm>
              <a:off x="10880521" y="3013753"/>
              <a:ext cx="665661" cy="46491"/>
            </a:xfrm>
            <a:prstGeom prst="rect">
              <a:avLst/>
            </a:prstGeom>
            <a:solidFill>
              <a:srgbClr val="FBD76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dirty="0">
                <a:latin typeface="思源黑体 CN Normal" panose="020B0400000000000000" pitchFamily="34" charset="-122"/>
              </a:endParaRPr>
            </a:p>
          </p:txBody>
        </p:sp>
        <p:sp>
          <p:nvSpPr>
            <p:cNvPr id="171" name="ïş1îḑe">
              <a:extLst>
                <a:ext uri="{FF2B5EF4-FFF2-40B4-BE49-F238E27FC236}">
                  <a16:creationId xmlns:a16="http://schemas.microsoft.com/office/drawing/2014/main" id="{F6FCA650-FBE9-2DC0-EF34-ECC61CC7C58E}"/>
                </a:ext>
              </a:extLst>
            </p:cNvPr>
            <p:cNvSpPr/>
            <p:nvPr/>
          </p:nvSpPr>
          <p:spPr bwMode="auto">
            <a:xfrm>
              <a:off x="10865729" y="2996848"/>
              <a:ext cx="695246" cy="78189"/>
            </a:xfrm>
            <a:custGeom>
              <a:avLst/>
              <a:gdLst>
                <a:gd name="T0" fmla="*/ 329 w 329"/>
                <a:gd name="T1" fmla="*/ 37 h 37"/>
                <a:gd name="T2" fmla="*/ 0 w 329"/>
                <a:gd name="T3" fmla="*/ 37 h 37"/>
                <a:gd name="T4" fmla="*/ 0 w 329"/>
                <a:gd name="T5" fmla="*/ 0 h 37"/>
                <a:gd name="T6" fmla="*/ 329 w 329"/>
                <a:gd name="T7" fmla="*/ 0 h 37"/>
                <a:gd name="T8" fmla="*/ 329 w 329"/>
                <a:gd name="T9" fmla="*/ 37 h 37"/>
                <a:gd name="T10" fmla="*/ 14 w 329"/>
                <a:gd name="T11" fmla="*/ 23 h 37"/>
                <a:gd name="T12" fmla="*/ 315 w 329"/>
                <a:gd name="T13" fmla="*/ 23 h 37"/>
                <a:gd name="T14" fmla="*/ 315 w 329"/>
                <a:gd name="T15" fmla="*/ 15 h 37"/>
                <a:gd name="T16" fmla="*/ 14 w 329"/>
                <a:gd name="T17" fmla="*/ 15 h 37"/>
                <a:gd name="T18" fmla="*/ 14 w 329"/>
                <a:gd name="T19" fmla="*/ 23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9" h="37">
                  <a:moveTo>
                    <a:pt x="329" y="37"/>
                  </a:moveTo>
                  <a:lnTo>
                    <a:pt x="0" y="37"/>
                  </a:lnTo>
                  <a:lnTo>
                    <a:pt x="0" y="0"/>
                  </a:lnTo>
                  <a:lnTo>
                    <a:pt x="329" y="0"/>
                  </a:lnTo>
                  <a:lnTo>
                    <a:pt x="329" y="37"/>
                  </a:lnTo>
                  <a:close/>
                  <a:moveTo>
                    <a:pt x="14" y="23"/>
                  </a:moveTo>
                  <a:lnTo>
                    <a:pt x="315" y="23"/>
                  </a:lnTo>
                  <a:lnTo>
                    <a:pt x="315" y="15"/>
                  </a:lnTo>
                  <a:lnTo>
                    <a:pt x="14" y="15"/>
                  </a:lnTo>
                  <a:lnTo>
                    <a:pt x="14" y="23"/>
                  </a:lnTo>
                  <a:close/>
                </a:path>
              </a:pathLst>
            </a:custGeom>
            <a:solidFill>
              <a:srgbClr val="000000">
                <a:alpha val="50000"/>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思源黑体 CN Normal" panose="020B0400000000000000" pitchFamily="34" charset="-122"/>
              </a:endParaRPr>
            </a:p>
          </p:txBody>
        </p:sp>
        <p:sp>
          <p:nvSpPr>
            <p:cNvPr id="172" name="ïṧḷîḓê">
              <a:extLst>
                <a:ext uri="{FF2B5EF4-FFF2-40B4-BE49-F238E27FC236}">
                  <a16:creationId xmlns:a16="http://schemas.microsoft.com/office/drawing/2014/main" id="{F4342B77-B073-4BF0-61F7-05A0EB31D84C}"/>
                </a:ext>
              </a:extLst>
            </p:cNvPr>
            <p:cNvSpPr/>
            <p:nvPr/>
          </p:nvSpPr>
          <p:spPr bwMode="auto">
            <a:xfrm>
              <a:off x="11022106" y="2679866"/>
              <a:ext cx="380377" cy="9509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dirty="0">
                <a:latin typeface="思源黑体 CN Normal" panose="020B0400000000000000" pitchFamily="34" charset="-122"/>
              </a:endParaRPr>
            </a:p>
          </p:txBody>
        </p:sp>
        <p:sp>
          <p:nvSpPr>
            <p:cNvPr id="173" name="iş1ïḓê">
              <a:extLst>
                <a:ext uri="{FF2B5EF4-FFF2-40B4-BE49-F238E27FC236}">
                  <a16:creationId xmlns:a16="http://schemas.microsoft.com/office/drawing/2014/main" id="{F46F44BE-6240-E8E6-BF80-DD7543975370}"/>
                </a:ext>
              </a:extLst>
            </p:cNvPr>
            <p:cNvSpPr/>
            <p:nvPr/>
          </p:nvSpPr>
          <p:spPr bwMode="auto">
            <a:xfrm>
              <a:off x="11007313" y="2665073"/>
              <a:ext cx="409962" cy="124680"/>
            </a:xfrm>
            <a:custGeom>
              <a:avLst/>
              <a:gdLst>
                <a:gd name="T0" fmla="*/ 194 w 194"/>
                <a:gd name="T1" fmla="*/ 59 h 59"/>
                <a:gd name="T2" fmla="*/ 0 w 194"/>
                <a:gd name="T3" fmla="*/ 59 h 59"/>
                <a:gd name="T4" fmla="*/ 0 w 194"/>
                <a:gd name="T5" fmla="*/ 0 h 59"/>
                <a:gd name="T6" fmla="*/ 194 w 194"/>
                <a:gd name="T7" fmla="*/ 0 h 59"/>
                <a:gd name="T8" fmla="*/ 194 w 194"/>
                <a:gd name="T9" fmla="*/ 59 h 59"/>
                <a:gd name="T10" fmla="*/ 14 w 194"/>
                <a:gd name="T11" fmla="*/ 45 h 59"/>
                <a:gd name="T12" fmla="*/ 180 w 194"/>
                <a:gd name="T13" fmla="*/ 45 h 59"/>
                <a:gd name="T14" fmla="*/ 180 w 194"/>
                <a:gd name="T15" fmla="*/ 14 h 59"/>
                <a:gd name="T16" fmla="*/ 14 w 194"/>
                <a:gd name="T17" fmla="*/ 14 h 59"/>
                <a:gd name="T18" fmla="*/ 14 w 194"/>
                <a:gd name="T19" fmla="*/ 45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4" h="59">
                  <a:moveTo>
                    <a:pt x="194" y="59"/>
                  </a:moveTo>
                  <a:lnTo>
                    <a:pt x="0" y="59"/>
                  </a:lnTo>
                  <a:lnTo>
                    <a:pt x="0" y="0"/>
                  </a:lnTo>
                  <a:lnTo>
                    <a:pt x="194" y="0"/>
                  </a:lnTo>
                  <a:lnTo>
                    <a:pt x="194" y="59"/>
                  </a:lnTo>
                  <a:close/>
                  <a:moveTo>
                    <a:pt x="14" y="45"/>
                  </a:moveTo>
                  <a:lnTo>
                    <a:pt x="180" y="45"/>
                  </a:lnTo>
                  <a:lnTo>
                    <a:pt x="180" y="14"/>
                  </a:lnTo>
                  <a:lnTo>
                    <a:pt x="14" y="14"/>
                  </a:lnTo>
                  <a:lnTo>
                    <a:pt x="14" y="45"/>
                  </a:lnTo>
                  <a:close/>
                </a:path>
              </a:pathLst>
            </a:custGeom>
            <a:solidFill>
              <a:srgbClr val="000000">
                <a:alpha val="50000"/>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思源黑体 CN Normal" panose="020B0400000000000000" pitchFamily="34" charset="-122"/>
              </a:endParaRPr>
            </a:p>
          </p:txBody>
        </p:sp>
        <p:sp>
          <p:nvSpPr>
            <p:cNvPr id="174" name="ïṣlïḋé">
              <a:extLst>
                <a:ext uri="{FF2B5EF4-FFF2-40B4-BE49-F238E27FC236}">
                  <a16:creationId xmlns:a16="http://schemas.microsoft.com/office/drawing/2014/main" id="{FFAD23E1-611C-D38E-A2C8-DF44D29F25BD}"/>
                </a:ext>
              </a:extLst>
            </p:cNvPr>
            <p:cNvSpPr/>
            <p:nvPr/>
          </p:nvSpPr>
          <p:spPr bwMode="auto">
            <a:xfrm>
              <a:off x="11503917" y="1523941"/>
              <a:ext cx="211321" cy="505058"/>
            </a:xfrm>
            <a:custGeom>
              <a:avLst/>
              <a:gdLst>
                <a:gd name="T0" fmla="*/ 0 w 143"/>
                <a:gd name="T1" fmla="*/ 340 h 340"/>
                <a:gd name="T2" fmla="*/ 0 w 143"/>
                <a:gd name="T3" fmla="*/ 320 h 340"/>
                <a:gd name="T4" fmla="*/ 76 w 143"/>
                <a:gd name="T5" fmla="*/ 232 h 340"/>
                <a:gd name="T6" fmla="*/ 123 w 143"/>
                <a:gd name="T7" fmla="*/ 20 h 340"/>
                <a:gd name="T8" fmla="*/ 63 w 143"/>
                <a:gd name="T9" fmla="*/ 20 h 340"/>
                <a:gd name="T10" fmla="*/ 63 w 143"/>
                <a:gd name="T11" fmla="*/ 0 h 340"/>
                <a:gd name="T12" fmla="*/ 143 w 143"/>
                <a:gd name="T13" fmla="*/ 0 h 340"/>
                <a:gd name="T14" fmla="*/ 143 w 143"/>
                <a:gd name="T15" fmla="*/ 10 h 340"/>
                <a:gd name="T16" fmla="*/ 0 w 143"/>
                <a:gd name="T17" fmla="*/ 34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340">
                  <a:moveTo>
                    <a:pt x="0" y="340"/>
                  </a:moveTo>
                  <a:cubicBezTo>
                    <a:pt x="0" y="320"/>
                    <a:pt x="0" y="320"/>
                    <a:pt x="0" y="320"/>
                  </a:cubicBezTo>
                  <a:cubicBezTo>
                    <a:pt x="17" y="320"/>
                    <a:pt x="48" y="292"/>
                    <a:pt x="76" y="232"/>
                  </a:cubicBezTo>
                  <a:cubicBezTo>
                    <a:pt x="93" y="196"/>
                    <a:pt x="121" y="121"/>
                    <a:pt x="123" y="20"/>
                  </a:cubicBezTo>
                  <a:cubicBezTo>
                    <a:pt x="63" y="20"/>
                    <a:pt x="63" y="20"/>
                    <a:pt x="63" y="20"/>
                  </a:cubicBezTo>
                  <a:cubicBezTo>
                    <a:pt x="63" y="0"/>
                    <a:pt x="63" y="0"/>
                    <a:pt x="63" y="0"/>
                  </a:cubicBezTo>
                  <a:cubicBezTo>
                    <a:pt x="143" y="0"/>
                    <a:pt x="143" y="0"/>
                    <a:pt x="143" y="0"/>
                  </a:cubicBezTo>
                  <a:cubicBezTo>
                    <a:pt x="143" y="10"/>
                    <a:pt x="143" y="10"/>
                    <a:pt x="143" y="10"/>
                  </a:cubicBezTo>
                  <a:cubicBezTo>
                    <a:pt x="143" y="192"/>
                    <a:pt x="57" y="340"/>
                    <a:pt x="0" y="340"/>
                  </a:cubicBezTo>
                  <a:close/>
                </a:path>
              </a:pathLst>
            </a:custGeom>
            <a:solidFill>
              <a:srgbClr val="000000">
                <a:alpha val="50000"/>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思源黑体 CN Normal" panose="020B0400000000000000" pitchFamily="34" charset="-122"/>
              </a:endParaRPr>
            </a:p>
          </p:txBody>
        </p:sp>
        <p:sp>
          <p:nvSpPr>
            <p:cNvPr id="175" name="ïṥļîḋé">
              <a:extLst>
                <a:ext uri="{FF2B5EF4-FFF2-40B4-BE49-F238E27FC236}">
                  <a16:creationId xmlns:a16="http://schemas.microsoft.com/office/drawing/2014/main" id="{422D3AF2-92B2-DB69-B605-0042E35EE486}"/>
                </a:ext>
              </a:extLst>
            </p:cNvPr>
            <p:cNvSpPr/>
            <p:nvPr/>
          </p:nvSpPr>
          <p:spPr bwMode="auto">
            <a:xfrm>
              <a:off x="10707238" y="1523941"/>
              <a:ext cx="211321" cy="505058"/>
            </a:xfrm>
            <a:custGeom>
              <a:avLst/>
              <a:gdLst>
                <a:gd name="T0" fmla="*/ 142 w 142"/>
                <a:gd name="T1" fmla="*/ 340 h 340"/>
                <a:gd name="T2" fmla="*/ 0 w 142"/>
                <a:gd name="T3" fmla="*/ 10 h 340"/>
                <a:gd name="T4" fmla="*/ 0 w 142"/>
                <a:gd name="T5" fmla="*/ 0 h 340"/>
                <a:gd name="T6" fmla="*/ 80 w 142"/>
                <a:gd name="T7" fmla="*/ 0 h 340"/>
                <a:gd name="T8" fmla="*/ 80 w 142"/>
                <a:gd name="T9" fmla="*/ 20 h 340"/>
                <a:gd name="T10" fmla="*/ 20 w 142"/>
                <a:gd name="T11" fmla="*/ 20 h 340"/>
                <a:gd name="T12" fmla="*/ 67 w 142"/>
                <a:gd name="T13" fmla="*/ 232 h 340"/>
                <a:gd name="T14" fmla="*/ 142 w 142"/>
                <a:gd name="T15" fmla="*/ 320 h 340"/>
                <a:gd name="T16" fmla="*/ 142 w 142"/>
                <a:gd name="T17" fmla="*/ 34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340">
                  <a:moveTo>
                    <a:pt x="142" y="340"/>
                  </a:moveTo>
                  <a:cubicBezTo>
                    <a:pt x="86" y="340"/>
                    <a:pt x="0" y="192"/>
                    <a:pt x="0" y="10"/>
                  </a:cubicBezTo>
                  <a:cubicBezTo>
                    <a:pt x="0" y="0"/>
                    <a:pt x="0" y="0"/>
                    <a:pt x="0" y="0"/>
                  </a:cubicBezTo>
                  <a:cubicBezTo>
                    <a:pt x="80" y="0"/>
                    <a:pt x="80" y="0"/>
                    <a:pt x="80" y="0"/>
                  </a:cubicBezTo>
                  <a:cubicBezTo>
                    <a:pt x="80" y="20"/>
                    <a:pt x="80" y="20"/>
                    <a:pt x="80" y="20"/>
                  </a:cubicBezTo>
                  <a:cubicBezTo>
                    <a:pt x="20" y="20"/>
                    <a:pt x="20" y="20"/>
                    <a:pt x="20" y="20"/>
                  </a:cubicBezTo>
                  <a:cubicBezTo>
                    <a:pt x="21" y="121"/>
                    <a:pt x="50" y="196"/>
                    <a:pt x="67" y="232"/>
                  </a:cubicBezTo>
                  <a:cubicBezTo>
                    <a:pt x="95" y="292"/>
                    <a:pt x="126" y="320"/>
                    <a:pt x="142" y="320"/>
                  </a:cubicBezTo>
                  <a:lnTo>
                    <a:pt x="142" y="340"/>
                  </a:lnTo>
                  <a:close/>
                </a:path>
              </a:pathLst>
            </a:custGeom>
            <a:solidFill>
              <a:srgbClr val="000000">
                <a:alpha val="50000"/>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思源黑体 CN Normal" panose="020B0400000000000000" pitchFamily="34" charset="-122"/>
              </a:endParaRPr>
            </a:p>
          </p:txBody>
        </p:sp>
        <p:sp>
          <p:nvSpPr>
            <p:cNvPr id="176" name="íšľiďé">
              <a:extLst>
                <a:ext uri="{FF2B5EF4-FFF2-40B4-BE49-F238E27FC236}">
                  <a16:creationId xmlns:a16="http://schemas.microsoft.com/office/drawing/2014/main" id="{B3B7BF03-6A90-900E-37A8-16964B5299EA}"/>
                </a:ext>
              </a:extLst>
            </p:cNvPr>
            <p:cNvSpPr/>
            <p:nvPr/>
          </p:nvSpPr>
          <p:spPr bwMode="auto">
            <a:xfrm>
              <a:off x="11058030" y="1633828"/>
              <a:ext cx="310642" cy="293737"/>
            </a:xfrm>
            <a:custGeom>
              <a:avLst/>
              <a:gdLst>
                <a:gd name="T0" fmla="*/ 73 w 147"/>
                <a:gd name="T1" fmla="*/ 115 h 139"/>
                <a:gd name="T2" fmla="*/ 118 w 147"/>
                <a:gd name="T3" fmla="*/ 139 h 139"/>
                <a:gd name="T4" fmla="*/ 110 w 147"/>
                <a:gd name="T5" fmla="*/ 89 h 139"/>
                <a:gd name="T6" fmla="*/ 147 w 147"/>
                <a:gd name="T7" fmla="*/ 53 h 139"/>
                <a:gd name="T8" fmla="*/ 96 w 147"/>
                <a:gd name="T9" fmla="*/ 46 h 139"/>
                <a:gd name="T10" fmla="*/ 73 w 147"/>
                <a:gd name="T11" fmla="*/ 0 h 139"/>
                <a:gd name="T12" fmla="*/ 51 w 147"/>
                <a:gd name="T13" fmla="*/ 46 h 139"/>
                <a:gd name="T14" fmla="*/ 0 w 147"/>
                <a:gd name="T15" fmla="*/ 53 h 139"/>
                <a:gd name="T16" fmla="*/ 37 w 147"/>
                <a:gd name="T17" fmla="*/ 89 h 139"/>
                <a:gd name="T18" fmla="*/ 28 w 147"/>
                <a:gd name="T19" fmla="*/ 139 h 139"/>
                <a:gd name="T20" fmla="*/ 73 w 147"/>
                <a:gd name="T21" fmla="*/ 11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7" h="139">
                  <a:moveTo>
                    <a:pt x="73" y="115"/>
                  </a:moveTo>
                  <a:lnTo>
                    <a:pt x="118" y="139"/>
                  </a:lnTo>
                  <a:lnTo>
                    <a:pt x="110" y="89"/>
                  </a:lnTo>
                  <a:lnTo>
                    <a:pt x="147" y="53"/>
                  </a:lnTo>
                  <a:lnTo>
                    <a:pt x="96" y="46"/>
                  </a:lnTo>
                  <a:lnTo>
                    <a:pt x="73" y="0"/>
                  </a:lnTo>
                  <a:lnTo>
                    <a:pt x="51" y="46"/>
                  </a:lnTo>
                  <a:lnTo>
                    <a:pt x="0" y="53"/>
                  </a:lnTo>
                  <a:lnTo>
                    <a:pt x="37" y="89"/>
                  </a:lnTo>
                  <a:lnTo>
                    <a:pt x="28" y="139"/>
                  </a:lnTo>
                  <a:lnTo>
                    <a:pt x="73" y="1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思源黑体 CN Normal" panose="020B0400000000000000" pitchFamily="34" charset="-122"/>
              </a:endParaRPr>
            </a:p>
          </p:txBody>
        </p:sp>
        <p:sp>
          <p:nvSpPr>
            <p:cNvPr id="177" name="iśľîḋe">
              <a:extLst>
                <a:ext uri="{FF2B5EF4-FFF2-40B4-BE49-F238E27FC236}">
                  <a16:creationId xmlns:a16="http://schemas.microsoft.com/office/drawing/2014/main" id="{15A47CE2-2FE7-874F-EC81-52B501914E36}"/>
                </a:ext>
              </a:extLst>
            </p:cNvPr>
            <p:cNvSpPr/>
            <p:nvPr/>
          </p:nvSpPr>
          <p:spPr bwMode="auto">
            <a:xfrm>
              <a:off x="11026333" y="1600016"/>
              <a:ext cx="371924" cy="355019"/>
            </a:xfrm>
            <a:custGeom>
              <a:avLst/>
              <a:gdLst>
                <a:gd name="T0" fmla="*/ 143 w 176"/>
                <a:gd name="T1" fmla="*/ 168 h 168"/>
                <a:gd name="T2" fmla="*/ 88 w 176"/>
                <a:gd name="T3" fmla="*/ 139 h 168"/>
                <a:gd name="T4" fmla="*/ 33 w 176"/>
                <a:gd name="T5" fmla="*/ 168 h 168"/>
                <a:gd name="T6" fmla="*/ 44 w 176"/>
                <a:gd name="T7" fmla="*/ 107 h 168"/>
                <a:gd name="T8" fmla="*/ 0 w 176"/>
                <a:gd name="T9" fmla="*/ 64 h 168"/>
                <a:gd name="T10" fmla="*/ 61 w 176"/>
                <a:gd name="T11" fmla="*/ 55 h 168"/>
                <a:gd name="T12" fmla="*/ 88 w 176"/>
                <a:gd name="T13" fmla="*/ 0 h 168"/>
                <a:gd name="T14" fmla="*/ 116 w 176"/>
                <a:gd name="T15" fmla="*/ 55 h 168"/>
                <a:gd name="T16" fmla="*/ 176 w 176"/>
                <a:gd name="T17" fmla="*/ 64 h 168"/>
                <a:gd name="T18" fmla="*/ 133 w 176"/>
                <a:gd name="T19" fmla="*/ 107 h 168"/>
                <a:gd name="T20" fmla="*/ 143 w 176"/>
                <a:gd name="T21" fmla="*/ 168 h 168"/>
                <a:gd name="T22" fmla="*/ 88 w 176"/>
                <a:gd name="T23" fmla="*/ 123 h 168"/>
                <a:gd name="T24" fmla="*/ 124 w 176"/>
                <a:gd name="T25" fmla="*/ 142 h 168"/>
                <a:gd name="T26" fmla="*/ 117 w 176"/>
                <a:gd name="T27" fmla="*/ 102 h 168"/>
                <a:gd name="T28" fmla="*/ 147 w 176"/>
                <a:gd name="T29" fmla="*/ 74 h 168"/>
                <a:gd name="T30" fmla="*/ 106 w 176"/>
                <a:gd name="T31" fmla="*/ 68 h 168"/>
                <a:gd name="T32" fmla="*/ 88 w 176"/>
                <a:gd name="T33" fmla="*/ 31 h 168"/>
                <a:gd name="T34" fmla="*/ 71 w 176"/>
                <a:gd name="T35" fmla="*/ 68 h 168"/>
                <a:gd name="T36" fmla="*/ 30 w 176"/>
                <a:gd name="T37" fmla="*/ 74 h 168"/>
                <a:gd name="T38" fmla="*/ 59 w 176"/>
                <a:gd name="T39" fmla="*/ 102 h 168"/>
                <a:gd name="T40" fmla="*/ 52 w 176"/>
                <a:gd name="T41" fmla="*/ 142 h 168"/>
                <a:gd name="T42" fmla="*/ 88 w 176"/>
                <a:gd name="T43" fmla="*/ 123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6" h="168">
                  <a:moveTo>
                    <a:pt x="143" y="168"/>
                  </a:moveTo>
                  <a:lnTo>
                    <a:pt x="88" y="139"/>
                  </a:lnTo>
                  <a:lnTo>
                    <a:pt x="33" y="168"/>
                  </a:lnTo>
                  <a:lnTo>
                    <a:pt x="44" y="107"/>
                  </a:lnTo>
                  <a:lnTo>
                    <a:pt x="0" y="64"/>
                  </a:lnTo>
                  <a:lnTo>
                    <a:pt x="61" y="55"/>
                  </a:lnTo>
                  <a:lnTo>
                    <a:pt x="88" y="0"/>
                  </a:lnTo>
                  <a:lnTo>
                    <a:pt x="116" y="55"/>
                  </a:lnTo>
                  <a:lnTo>
                    <a:pt x="176" y="64"/>
                  </a:lnTo>
                  <a:lnTo>
                    <a:pt x="133" y="107"/>
                  </a:lnTo>
                  <a:lnTo>
                    <a:pt x="143" y="168"/>
                  </a:lnTo>
                  <a:close/>
                  <a:moveTo>
                    <a:pt x="88" y="123"/>
                  </a:moveTo>
                  <a:lnTo>
                    <a:pt x="124" y="142"/>
                  </a:lnTo>
                  <a:lnTo>
                    <a:pt x="117" y="102"/>
                  </a:lnTo>
                  <a:lnTo>
                    <a:pt x="147" y="74"/>
                  </a:lnTo>
                  <a:lnTo>
                    <a:pt x="106" y="68"/>
                  </a:lnTo>
                  <a:lnTo>
                    <a:pt x="88" y="31"/>
                  </a:lnTo>
                  <a:lnTo>
                    <a:pt x="71" y="68"/>
                  </a:lnTo>
                  <a:lnTo>
                    <a:pt x="30" y="74"/>
                  </a:lnTo>
                  <a:lnTo>
                    <a:pt x="59" y="102"/>
                  </a:lnTo>
                  <a:lnTo>
                    <a:pt x="52" y="142"/>
                  </a:lnTo>
                  <a:lnTo>
                    <a:pt x="88" y="123"/>
                  </a:lnTo>
                  <a:close/>
                </a:path>
              </a:pathLst>
            </a:custGeom>
            <a:solidFill>
              <a:srgbClr val="000000">
                <a:alpha val="50000"/>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思源黑体 CN Normal" panose="020B0400000000000000" pitchFamily="34" charset="-122"/>
              </a:endParaRPr>
            </a:p>
          </p:txBody>
        </p:sp>
      </p:grpSp>
      <p:grpSp>
        <p:nvGrpSpPr>
          <p:cNvPr id="178" name="Z 7">
            <a:extLst>
              <a:ext uri="{FF2B5EF4-FFF2-40B4-BE49-F238E27FC236}">
                <a16:creationId xmlns:a16="http://schemas.microsoft.com/office/drawing/2014/main" id="{6713B841-F52E-1375-924C-7B118E8FD512}"/>
              </a:ext>
            </a:extLst>
          </p:cNvPr>
          <p:cNvGrpSpPr/>
          <p:nvPr/>
        </p:nvGrpSpPr>
        <p:grpSpPr>
          <a:xfrm>
            <a:off x="11348690" y="4815763"/>
            <a:ext cx="609684" cy="525644"/>
            <a:chOff x="11023906" y="460594"/>
            <a:chExt cx="609684" cy="525644"/>
          </a:xfrm>
        </p:grpSpPr>
        <p:sp>
          <p:nvSpPr>
            <p:cNvPr id="179" name="photo-camera_142479">
              <a:extLst>
                <a:ext uri="{FF2B5EF4-FFF2-40B4-BE49-F238E27FC236}">
                  <a16:creationId xmlns:a16="http://schemas.microsoft.com/office/drawing/2014/main" id="{6672A1BE-3617-0048-DCAB-D1196274B18D}"/>
                </a:ext>
              </a:extLst>
            </p:cNvPr>
            <p:cNvSpPr>
              <a:spLocks noChangeAspect="1"/>
            </p:cNvSpPr>
            <p:nvPr/>
          </p:nvSpPr>
          <p:spPr bwMode="auto">
            <a:xfrm>
              <a:off x="11023906" y="460594"/>
              <a:ext cx="609684" cy="525644"/>
            </a:xfrm>
            <a:custGeom>
              <a:avLst/>
              <a:gdLst>
                <a:gd name="connsiteX0" fmla="*/ 225315 w 609191"/>
                <a:gd name="connsiteY0" fmla="*/ 275984 h 525219"/>
                <a:gd name="connsiteX1" fmla="*/ 200910 w 609191"/>
                <a:gd name="connsiteY1" fmla="*/ 300244 h 525219"/>
                <a:gd name="connsiteX2" fmla="*/ 225315 w 609191"/>
                <a:gd name="connsiteY2" fmla="*/ 324599 h 525219"/>
                <a:gd name="connsiteX3" fmla="*/ 249721 w 609191"/>
                <a:gd name="connsiteY3" fmla="*/ 300244 h 525219"/>
                <a:gd name="connsiteX4" fmla="*/ 225315 w 609191"/>
                <a:gd name="connsiteY4" fmla="*/ 275984 h 525219"/>
                <a:gd name="connsiteX5" fmla="*/ 225315 w 609191"/>
                <a:gd name="connsiteY5" fmla="*/ 238370 h 525219"/>
                <a:gd name="connsiteX6" fmla="*/ 287413 w 609191"/>
                <a:gd name="connsiteY6" fmla="*/ 300244 h 525219"/>
                <a:gd name="connsiteX7" fmla="*/ 225315 w 609191"/>
                <a:gd name="connsiteY7" fmla="*/ 362212 h 525219"/>
                <a:gd name="connsiteX8" fmla="*/ 163218 w 609191"/>
                <a:gd name="connsiteY8" fmla="*/ 300244 h 525219"/>
                <a:gd name="connsiteX9" fmla="*/ 225315 w 609191"/>
                <a:gd name="connsiteY9" fmla="*/ 238370 h 525219"/>
                <a:gd name="connsiteX10" fmla="*/ 225350 w 609191"/>
                <a:gd name="connsiteY10" fmla="*/ 200709 h 525219"/>
                <a:gd name="connsiteX11" fmla="*/ 125601 w 609191"/>
                <a:gd name="connsiteY11" fmla="*/ 300245 h 525219"/>
                <a:gd name="connsiteX12" fmla="*/ 225350 w 609191"/>
                <a:gd name="connsiteY12" fmla="*/ 399875 h 525219"/>
                <a:gd name="connsiteX13" fmla="*/ 325099 w 609191"/>
                <a:gd name="connsiteY13" fmla="*/ 300245 h 525219"/>
                <a:gd name="connsiteX14" fmla="*/ 225350 w 609191"/>
                <a:gd name="connsiteY14" fmla="*/ 200709 h 525219"/>
                <a:gd name="connsiteX15" fmla="*/ 401940 w 609191"/>
                <a:gd name="connsiteY15" fmla="*/ 163077 h 525219"/>
                <a:gd name="connsiteX16" fmla="*/ 527546 w 609191"/>
                <a:gd name="connsiteY16" fmla="*/ 163077 h 525219"/>
                <a:gd name="connsiteX17" fmla="*/ 527546 w 609191"/>
                <a:gd name="connsiteY17" fmla="*/ 200688 h 525219"/>
                <a:gd name="connsiteX18" fmla="*/ 401940 w 609191"/>
                <a:gd name="connsiteY18" fmla="*/ 200688 h 525219"/>
                <a:gd name="connsiteX19" fmla="*/ 225350 w 609191"/>
                <a:gd name="connsiteY19" fmla="*/ 163077 h 525219"/>
                <a:gd name="connsiteX20" fmla="*/ 362776 w 609191"/>
                <a:gd name="connsiteY20" fmla="*/ 300245 h 525219"/>
                <a:gd name="connsiteX21" fmla="*/ 225350 w 609191"/>
                <a:gd name="connsiteY21" fmla="*/ 437506 h 525219"/>
                <a:gd name="connsiteX22" fmla="*/ 87924 w 609191"/>
                <a:gd name="connsiteY22" fmla="*/ 300245 h 525219"/>
                <a:gd name="connsiteX23" fmla="*/ 225350 w 609191"/>
                <a:gd name="connsiteY23" fmla="*/ 163077 h 525219"/>
                <a:gd name="connsiteX24" fmla="*/ 37680 w 609191"/>
                <a:gd name="connsiteY24" fmla="*/ 112869 h 525219"/>
                <a:gd name="connsiteX25" fmla="*/ 37680 w 609191"/>
                <a:gd name="connsiteY25" fmla="*/ 487596 h 525219"/>
                <a:gd name="connsiteX26" fmla="*/ 571511 w 609191"/>
                <a:gd name="connsiteY26" fmla="*/ 487596 h 525219"/>
                <a:gd name="connsiteX27" fmla="*/ 571511 w 609191"/>
                <a:gd name="connsiteY27" fmla="*/ 112869 h 525219"/>
                <a:gd name="connsiteX28" fmla="*/ 125568 w 609191"/>
                <a:gd name="connsiteY28" fmla="*/ 37623 h 525219"/>
                <a:gd name="connsiteX29" fmla="*/ 125568 w 609191"/>
                <a:gd name="connsiteY29" fmla="*/ 75246 h 525219"/>
                <a:gd name="connsiteX30" fmla="*/ 213551 w 609191"/>
                <a:gd name="connsiteY30" fmla="*/ 75246 h 525219"/>
                <a:gd name="connsiteX31" fmla="*/ 213551 w 609191"/>
                <a:gd name="connsiteY31" fmla="*/ 37623 h 525219"/>
                <a:gd name="connsiteX32" fmla="*/ 87888 w 609191"/>
                <a:gd name="connsiteY32" fmla="*/ 0 h 525219"/>
                <a:gd name="connsiteX33" fmla="*/ 251231 w 609191"/>
                <a:gd name="connsiteY33" fmla="*/ 0 h 525219"/>
                <a:gd name="connsiteX34" fmla="*/ 251231 w 609191"/>
                <a:gd name="connsiteY34" fmla="*/ 75246 h 525219"/>
                <a:gd name="connsiteX35" fmla="*/ 609191 w 609191"/>
                <a:gd name="connsiteY35" fmla="*/ 75246 h 525219"/>
                <a:gd name="connsiteX36" fmla="*/ 609191 w 609191"/>
                <a:gd name="connsiteY36" fmla="*/ 525219 h 525219"/>
                <a:gd name="connsiteX37" fmla="*/ 0 w 609191"/>
                <a:gd name="connsiteY37" fmla="*/ 525219 h 525219"/>
                <a:gd name="connsiteX38" fmla="*/ 0 w 609191"/>
                <a:gd name="connsiteY38" fmla="*/ 75246 h 525219"/>
                <a:gd name="connsiteX39" fmla="*/ 87888 w 609191"/>
                <a:gd name="connsiteY39" fmla="*/ 75246 h 525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09191" h="525219">
                  <a:moveTo>
                    <a:pt x="225315" y="275984"/>
                  </a:moveTo>
                  <a:cubicBezTo>
                    <a:pt x="211840" y="275984"/>
                    <a:pt x="200910" y="286891"/>
                    <a:pt x="200910" y="300244"/>
                  </a:cubicBezTo>
                  <a:cubicBezTo>
                    <a:pt x="200910" y="313691"/>
                    <a:pt x="211840" y="324599"/>
                    <a:pt x="225315" y="324599"/>
                  </a:cubicBezTo>
                  <a:cubicBezTo>
                    <a:pt x="238790" y="324599"/>
                    <a:pt x="249721" y="313691"/>
                    <a:pt x="249721" y="300244"/>
                  </a:cubicBezTo>
                  <a:cubicBezTo>
                    <a:pt x="249721" y="286891"/>
                    <a:pt x="238790" y="275984"/>
                    <a:pt x="225315" y="275984"/>
                  </a:cubicBezTo>
                  <a:close/>
                  <a:moveTo>
                    <a:pt x="225315" y="238370"/>
                  </a:moveTo>
                  <a:cubicBezTo>
                    <a:pt x="259521" y="238370"/>
                    <a:pt x="287413" y="266110"/>
                    <a:pt x="287413" y="300244"/>
                  </a:cubicBezTo>
                  <a:cubicBezTo>
                    <a:pt x="287413" y="334472"/>
                    <a:pt x="259521" y="362212"/>
                    <a:pt x="225315" y="362212"/>
                  </a:cubicBezTo>
                  <a:cubicBezTo>
                    <a:pt x="191110" y="362212"/>
                    <a:pt x="163218" y="334472"/>
                    <a:pt x="163218" y="300244"/>
                  </a:cubicBezTo>
                  <a:cubicBezTo>
                    <a:pt x="163218" y="266110"/>
                    <a:pt x="191110" y="238370"/>
                    <a:pt x="225315" y="238370"/>
                  </a:cubicBezTo>
                  <a:close/>
                  <a:moveTo>
                    <a:pt x="225350" y="200709"/>
                  </a:moveTo>
                  <a:cubicBezTo>
                    <a:pt x="170342" y="200709"/>
                    <a:pt x="125601" y="245397"/>
                    <a:pt x="125601" y="300245"/>
                  </a:cubicBezTo>
                  <a:cubicBezTo>
                    <a:pt x="125601" y="355187"/>
                    <a:pt x="170342" y="399875"/>
                    <a:pt x="225350" y="399875"/>
                  </a:cubicBezTo>
                  <a:cubicBezTo>
                    <a:pt x="280358" y="399875"/>
                    <a:pt x="325099" y="355187"/>
                    <a:pt x="325099" y="300245"/>
                  </a:cubicBezTo>
                  <a:cubicBezTo>
                    <a:pt x="325099" y="245397"/>
                    <a:pt x="280358" y="200709"/>
                    <a:pt x="225350" y="200709"/>
                  </a:cubicBezTo>
                  <a:close/>
                  <a:moveTo>
                    <a:pt x="401940" y="163077"/>
                  </a:moveTo>
                  <a:lnTo>
                    <a:pt x="527546" y="163077"/>
                  </a:lnTo>
                  <a:lnTo>
                    <a:pt x="527546" y="200688"/>
                  </a:lnTo>
                  <a:lnTo>
                    <a:pt x="401940" y="200688"/>
                  </a:lnTo>
                  <a:close/>
                  <a:moveTo>
                    <a:pt x="225350" y="163077"/>
                  </a:moveTo>
                  <a:cubicBezTo>
                    <a:pt x="301080" y="163077"/>
                    <a:pt x="362776" y="224605"/>
                    <a:pt x="362776" y="300245"/>
                  </a:cubicBezTo>
                  <a:cubicBezTo>
                    <a:pt x="362776" y="375978"/>
                    <a:pt x="301080" y="437506"/>
                    <a:pt x="225350" y="437506"/>
                  </a:cubicBezTo>
                  <a:cubicBezTo>
                    <a:pt x="149619" y="437506"/>
                    <a:pt x="87924" y="375978"/>
                    <a:pt x="87924" y="300245"/>
                  </a:cubicBezTo>
                  <a:cubicBezTo>
                    <a:pt x="87924" y="224605"/>
                    <a:pt x="149619" y="163077"/>
                    <a:pt x="225350" y="163077"/>
                  </a:cubicBezTo>
                  <a:close/>
                  <a:moveTo>
                    <a:pt x="37680" y="112869"/>
                  </a:moveTo>
                  <a:lnTo>
                    <a:pt x="37680" y="487596"/>
                  </a:lnTo>
                  <a:lnTo>
                    <a:pt x="571511" y="487596"/>
                  </a:lnTo>
                  <a:lnTo>
                    <a:pt x="571511" y="112869"/>
                  </a:lnTo>
                  <a:close/>
                  <a:moveTo>
                    <a:pt x="125568" y="37623"/>
                  </a:moveTo>
                  <a:lnTo>
                    <a:pt x="125568" y="75246"/>
                  </a:lnTo>
                  <a:lnTo>
                    <a:pt x="213551" y="75246"/>
                  </a:lnTo>
                  <a:lnTo>
                    <a:pt x="213551" y="37623"/>
                  </a:lnTo>
                  <a:close/>
                  <a:moveTo>
                    <a:pt x="87888" y="0"/>
                  </a:moveTo>
                  <a:lnTo>
                    <a:pt x="251231" y="0"/>
                  </a:lnTo>
                  <a:lnTo>
                    <a:pt x="251231" y="75246"/>
                  </a:lnTo>
                  <a:lnTo>
                    <a:pt x="609191" y="75246"/>
                  </a:lnTo>
                  <a:lnTo>
                    <a:pt x="609191" y="525219"/>
                  </a:lnTo>
                  <a:lnTo>
                    <a:pt x="0" y="525219"/>
                  </a:lnTo>
                  <a:lnTo>
                    <a:pt x="0" y="75246"/>
                  </a:lnTo>
                  <a:lnTo>
                    <a:pt x="87888" y="75246"/>
                  </a:lnTo>
                  <a:close/>
                </a:path>
              </a:pathLst>
            </a:custGeom>
            <a:solidFill>
              <a:schemeClr val="tx1">
                <a:lumMod val="85000"/>
                <a:lumOff val="15000"/>
              </a:schemeClr>
            </a:solidFill>
            <a:ln>
              <a:noFill/>
            </a:ln>
          </p:spPr>
          <p:txBody>
            <a:bodyPr/>
            <a:lstStyle/>
            <a:p>
              <a:endParaRPr lang="zh-CN" altLang="en-US"/>
            </a:p>
          </p:txBody>
        </p:sp>
        <p:cxnSp>
          <p:nvCxnSpPr>
            <p:cNvPr id="180" name="直接连接符 179">
              <a:extLst>
                <a:ext uri="{FF2B5EF4-FFF2-40B4-BE49-F238E27FC236}">
                  <a16:creationId xmlns:a16="http://schemas.microsoft.com/office/drawing/2014/main" id="{1E615BEB-01B8-00AE-7042-D379D8D48E31}"/>
                </a:ext>
              </a:extLst>
            </p:cNvPr>
            <p:cNvCxnSpPr/>
            <p:nvPr/>
          </p:nvCxnSpPr>
          <p:spPr>
            <a:xfrm>
              <a:off x="11425215" y="640875"/>
              <a:ext cx="144000" cy="0"/>
            </a:xfrm>
            <a:prstGeom prst="line">
              <a:avLst/>
            </a:prstGeom>
            <a:ln w="44450">
              <a:solidFill>
                <a:srgbClr val="FFC000"/>
              </a:solidFill>
            </a:ln>
          </p:spPr>
          <p:style>
            <a:lnRef idx="1">
              <a:schemeClr val="accent1"/>
            </a:lnRef>
            <a:fillRef idx="0">
              <a:schemeClr val="accent1"/>
            </a:fillRef>
            <a:effectRef idx="0">
              <a:schemeClr val="accent1"/>
            </a:effectRef>
            <a:fontRef idx="minor">
              <a:schemeClr val="tx1"/>
            </a:fontRef>
          </p:style>
        </p:cxnSp>
      </p:grpSp>
      <p:grpSp>
        <p:nvGrpSpPr>
          <p:cNvPr id="181" name="Z 4">
            <a:extLst>
              <a:ext uri="{FF2B5EF4-FFF2-40B4-BE49-F238E27FC236}">
                <a16:creationId xmlns:a16="http://schemas.microsoft.com/office/drawing/2014/main" id="{687AE3E4-89DC-64B3-8B17-60792223CCF1}"/>
              </a:ext>
            </a:extLst>
          </p:cNvPr>
          <p:cNvGrpSpPr/>
          <p:nvPr/>
        </p:nvGrpSpPr>
        <p:grpSpPr>
          <a:xfrm>
            <a:off x="9782285" y="397062"/>
            <a:ext cx="742686" cy="742686"/>
            <a:chOff x="10036414" y="281132"/>
            <a:chExt cx="742686" cy="742686"/>
          </a:xfrm>
        </p:grpSpPr>
        <p:sp>
          <p:nvSpPr>
            <p:cNvPr id="182" name="椭圆 181">
              <a:extLst>
                <a:ext uri="{FF2B5EF4-FFF2-40B4-BE49-F238E27FC236}">
                  <a16:creationId xmlns:a16="http://schemas.microsoft.com/office/drawing/2014/main" id="{06836377-CF8A-AE1E-AC44-7D8768250A96}"/>
                </a:ext>
              </a:extLst>
            </p:cNvPr>
            <p:cNvSpPr/>
            <p:nvPr/>
          </p:nvSpPr>
          <p:spPr>
            <a:xfrm>
              <a:off x="10036414" y="281132"/>
              <a:ext cx="742686" cy="74268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grpSp>
          <p:nvGrpSpPr>
            <p:cNvPr id="183" name="组合 182">
              <a:extLst>
                <a:ext uri="{FF2B5EF4-FFF2-40B4-BE49-F238E27FC236}">
                  <a16:creationId xmlns:a16="http://schemas.microsoft.com/office/drawing/2014/main" id="{C0F37543-908B-C374-F0BF-9FA66B410788}"/>
                </a:ext>
              </a:extLst>
            </p:cNvPr>
            <p:cNvGrpSpPr/>
            <p:nvPr/>
          </p:nvGrpSpPr>
          <p:grpSpPr>
            <a:xfrm>
              <a:off x="10149530" y="388343"/>
              <a:ext cx="609685" cy="605658"/>
              <a:chOff x="10149530" y="388343"/>
              <a:chExt cx="609685" cy="605658"/>
            </a:xfrm>
          </p:grpSpPr>
          <p:sp>
            <p:nvSpPr>
              <p:cNvPr id="184" name="iconfont-11424-5383657">
                <a:extLst>
                  <a:ext uri="{FF2B5EF4-FFF2-40B4-BE49-F238E27FC236}">
                    <a16:creationId xmlns:a16="http://schemas.microsoft.com/office/drawing/2014/main" id="{AD518E61-311C-5DA0-BAFA-231B470CD9AE}"/>
                  </a:ext>
                </a:extLst>
              </p:cNvPr>
              <p:cNvSpPr>
                <a:spLocks noChangeAspect="1"/>
              </p:cNvSpPr>
              <p:nvPr/>
            </p:nvSpPr>
            <p:spPr bwMode="auto">
              <a:xfrm>
                <a:off x="10149530" y="388343"/>
                <a:ext cx="609685" cy="605658"/>
              </a:xfrm>
              <a:custGeom>
                <a:avLst/>
                <a:gdLst>
                  <a:gd name="T0" fmla="*/ 378 w 388"/>
                  <a:gd name="T1" fmla="*/ 340 h 386"/>
                  <a:gd name="T2" fmla="*/ 296 w 388"/>
                  <a:gd name="T3" fmla="*/ 259 h 386"/>
                  <a:gd name="T4" fmla="*/ 327 w 388"/>
                  <a:gd name="T5" fmla="*/ 164 h 386"/>
                  <a:gd name="T6" fmla="*/ 279 w 388"/>
                  <a:gd name="T7" fmla="*/ 48 h 386"/>
                  <a:gd name="T8" fmla="*/ 164 w 388"/>
                  <a:gd name="T9" fmla="*/ 0 h 386"/>
                  <a:gd name="T10" fmla="*/ 48 w 388"/>
                  <a:gd name="T11" fmla="*/ 48 h 386"/>
                  <a:gd name="T12" fmla="*/ 0 w 388"/>
                  <a:gd name="T13" fmla="*/ 164 h 386"/>
                  <a:gd name="T14" fmla="*/ 48 w 388"/>
                  <a:gd name="T15" fmla="*/ 279 h 386"/>
                  <a:gd name="T16" fmla="*/ 164 w 388"/>
                  <a:gd name="T17" fmla="*/ 327 h 386"/>
                  <a:gd name="T18" fmla="*/ 259 w 388"/>
                  <a:gd name="T19" fmla="*/ 296 h 386"/>
                  <a:gd name="T20" fmla="*/ 340 w 388"/>
                  <a:gd name="T21" fmla="*/ 378 h 386"/>
                  <a:gd name="T22" fmla="*/ 359 w 388"/>
                  <a:gd name="T23" fmla="*/ 386 h 386"/>
                  <a:gd name="T24" fmla="*/ 378 w 388"/>
                  <a:gd name="T25" fmla="*/ 378 h 386"/>
                  <a:gd name="T26" fmla="*/ 378 w 388"/>
                  <a:gd name="T27" fmla="*/ 340 h 386"/>
                  <a:gd name="T28" fmla="*/ 86 w 388"/>
                  <a:gd name="T29" fmla="*/ 241 h 386"/>
                  <a:gd name="T30" fmla="*/ 53 w 388"/>
                  <a:gd name="T31" fmla="*/ 164 h 386"/>
                  <a:gd name="T32" fmla="*/ 86 w 388"/>
                  <a:gd name="T33" fmla="*/ 86 h 386"/>
                  <a:gd name="T34" fmla="*/ 164 w 388"/>
                  <a:gd name="T35" fmla="*/ 53 h 386"/>
                  <a:gd name="T36" fmla="*/ 241 w 388"/>
                  <a:gd name="T37" fmla="*/ 86 h 386"/>
                  <a:gd name="T38" fmla="*/ 274 w 388"/>
                  <a:gd name="T39" fmla="*/ 164 h 386"/>
                  <a:gd name="T40" fmla="*/ 241 w 388"/>
                  <a:gd name="T41" fmla="*/ 241 h 386"/>
                  <a:gd name="T42" fmla="*/ 164 w 388"/>
                  <a:gd name="T43" fmla="*/ 274 h 386"/>
                  <a:gd name="T44" fmla="*/ 86 w 388"/>
                  <a:gd name="T45" fmla="*/ 241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88" h="386">
                    <a:moveTo>
                      <a:pt x="378" y="340"/>
                    </a:moveTo>
                    <a:lnTo>
                      <a:pt x="296" y="259"/>
                    </a:lnTo>
                    <a:cubicBezTo>
                      <a:pt x="316" y="231"/>
                      <a:pt x="327" y="198"/>
                      <a:pt x="327" y="164"/>
                    </a:cubicBezTo>
                    <a:cubicBezTo>
                      <a:pt x="327" y="120"/>
                      <a:pt x="310" y="79"/>
                      <a:pt x="279" y="48"/>
                    </a:cubicBezTo>
                    <a:cubicBezTo>
                      <a:pt x="248" y="17"/>
                      <a:pt x="207" y="0"/>
                      <a:pt x="164" y="0"/>
                    </a:cubicBezTo>
                    <a:cubicBezTo>
                      <a:pt x="120" y="0"/>
                      <a:pt x="79" y="17"/>
                      <a:pt x="48" y="48"/>
                    </a:cubicBezTo>
                    <a:cubicBezTo>
                      <a:pt x="17" y="79"/>
                      <a:pt x="0" y="120"/>
                      <a:pt x="0" y="164"/>
                    </a:cubicBezTo>
                    <a:cubicBezTo>
                      <a:pt x="0" y="207"/>
                      <a:pt x="17" y="248"/>
                      <a:pt x="48" y="279"/>
                    </a:cubicBezTo>
                    <a:cubicBezTo>
                      <a:pt x="79" y="310"/>
                      <a:pt x="120" y="327"/>
                      <a:pt x="164" y="327"/>
                    </a:cubicBezTo>
                    <a:cubicBezTo>
                      <a:pt x="198" y="327"/>
                      <a:pt x="231" y="316"/>
                      <a:pt x="259" y="296"/>
                    </a:cubicBezTo>
                    <a:lnTo>
                      <a:pt x="340" y="378"/>
                    </a:lnTo>
                    <a:cubicBezTo>
                      <a:pt x="345" y="383"/>
                      <a:pt x="352" y="386"/>
                      <a:pt x="359" y="386"/>
                    </a:cubicBezTo>
                    <a:cubicBezTo>
                      <a:pt x="366" y="386"/>
                      <a:pt x="373" y="383"/>
                      <a:pt x="378" y="378"/>
                    </a:cubicBezTo>
                    <a:cubicBezTo>
                      <a:pt x="388" y="368"/>
                      <a:pt x="388" y="351"/>
                      <a:pt x="378" y="340"/>
                    </a:cubicBezTo>
                    <a:close/>
                    <a:moveTo>
                      <a:pt x="86" y="241"/>
                    </a:moveTo>
                    <a:cubicBezTo>
                      <a:pt x="65" y="221"/>
                      <a:pt x="53" y="193"/>
                      <a:pt x="53" y="164"/>
                    </a:cubicBezTo>
                    <a:cubicBezTo>
                      <a:pt x="53" y="134"/>
                      <a:pt x="65" y="106"/>
                      <a:pt x="86" y="86"/>
                    </a:cubicBezTo>
                    <a:cubicBezTo>
                      <a:pt x="106" y="65"/>
                      <a:pt x="134" y="53"/>
                      <a:pt x="164" y="53"/>
                    </a:cubicBezTo>
                    <a:cubicBezTo>
                      <a:pt x="193" y="53"/>
                      <a:pt x="221" y="65"/>
                      <a:pt x="241" y="86"/>
                    </a:cubicBezTo>
                    <a:cubicBezTo>
                      <a:pt x="262" y="106"/>
                      <a:pt x="274" y="134"/>
                      <a:pt x="274" y="164"/>
                    </a:cubicBezTo>
                    <a:cubicBezTo>
                      <a:pt x="274" y="193"/>
                      <a:pt x="262" y="221"/>
                      <a:pt x="241" y="241"/>
                    </a:cubicBezTo>
                    <a:cubicBezTo>
                      <a:pt x="221" y="262"/>
                      <a:pt x="193" y="274"/>
                      <a:pt x="164" y="274"/>
                    </a:cubicBezTo>
                    <a:cubicBezTo>
                      <a:pt x="134" y="274"/>
                      <a:pt x="106" y="262"/>
                      <a:pt x="86" y="241"/>
                    </a:cubicBezTo>
                    <a:close/>
                  </a:path>
                </a:pathLst>
              </a:custGeom>
              <a:solidFill>
                <a:schemeClr val="tx1">
                  <a:lumMod val="85000"/>
                  <a:lumOff val="15000"/>
                  <a:alpha val="50000"/>
                </a:schemeClr>
              </a:solidFill>
              <a:ln>
                <a:noFill/>
              </a:ln>
            </p:spPr>
            <p:txBody>
              <a:bodyPr/>
              <a:lstStyle/>
              <a:p>
                <a:endParaRPr lang="zh-CN" altLang="en-US" dirty="0">
                  <a:latin typeface="思源黑体 CN Normal" panose="020B0400000000000000" pitchFamily="34" charset="-122"/>
                  <a:ea typeface="思源黑体 CN Normal" panose="020B0400000000000000" pitchFamily="34" charset="-122"/>
                </a:endParaRPr>
              </a:p>
            </p:txBody>
          </p:sp>
          <p:sp>
            <p:nvSpPr>
              <p:cNvPr id="185" name="文本框 184">
                <a:extLst>
                  <a:ext uri="{FF2B5EF4-FFF2-40B4-BE49-F238E27FC236}">
                    <a16:creationId xmlns:a16="http://schemas.microsoft.com/office/drawing/2014/main" id="{43F3406D-CFB5-2C60-142E-A4E5FCEC3192}"/>
                  </a:ext>
                </a:extLst>
              </p:cNvPr>
              <p:cNvSpPr txBox="1"/>
              <p:nvPr/>
            </p:nvSpPr>
            <p:spPr>
              <a:xfrm>
                <a:off x="10205610" y="426052"/>
                <a:ext cx="386644" cy="461665"/>
              </a:xfrm>
              <a:prstGeom prst="rect">
                <a:avLst/>
              </a:prstGeom>
              <a:noFill/>
            </p:spPr>
            <p:txBody>
              <a:bodyPr wrap="none" rtlCol="0">
                <a:spAutoFit/>
              </a:bodyPr>
              <a:lstStyle/>
              <a:p>
                <a:r>
                  <a:rPr lang="en-US" altLang="zh-CN" sz="2400" dirty="0">
                    <a:solidFill>
                      <a:srgbClr val="FFC000"/>
                    </a:solidFill>
                    <a:latin typeface="思源黑体 CN Heavy" panose="020B0A00000000000000" pitchFamily="34" charset="-122"/>
                    <a:ea typeface="思源黑体 CN Heavy" panose="020B0A00000000000000" pitchFamily="34" charset="-122"/>
                    <a:cs typeface="阿里巴巴普惠体 H" panose="00020600040101010101" pitchFamily="18" charset="-122"/>
                  </a:rPr>
                  <a:t>X</a:t>
                </a:r>
                <a:endParaRPr lang="zh-CN" altLang="en-US" sz="2400" dirty="0">
                  <a:solidFill>
                    <a:srgbClr val="FFC000"/>
                  </a:solidFill>
                  <a:latin typeface="思源黑体 CN Heavy" panose="020B0A00000000000000" pitchFamily="34" charset="-122"/>
                  <a:ea typeface="思源黑体 CN Heavy" panose="020B0A00000000000000" pitchFamily="34" charset="-122"/>
                  <a:cs typeface="阿里巴巴普惠体 H" panose="00020600040101010101" pitchFamily="18" charset="-122"/>
                </a:endParaRPr>
              </a:p>
            </p:txBody>
          </p:sp>
        </p:grpSp>
      </p:grpSp>
      <p:grpSp>
        <p:nvGrpSpPr>
          <p:cNvPr id="186" name="Z 6">
            <a:extLst>
              <a:ext uri="{FF2B5EF4-FFF2-40B4-BE49-F238E27FC236}">
                <a16:creationId xmlns:a16="http://schemas.microsoft.com/office/drawing/2014/main" id="{7B188985-6D7C-C960-3761-6B240F6B4744}"/>
              </a:ext>
            </a:extLst>
          </p:cNvPr>
          <p:cNvGrpSpPr/>
          <p:nvPr/>
        </p:nvGrpSpPr>
        <p:grpSpPr>
          <a:xfrm>
            <a:off x="9780766" y="3880131"/>
            <a:ext cx="720000" cy="900000"/>
            <a:chOff x="8835673" y="4484601"/>
            <a:chExt cx="2976257" cy="3715045"/>
          </a:xfrm>
        </p:grpSpPr>
        <p:sp>
          <p:nvSpPr>
            <p:cNvPr id="187" name="î$ļiḋê">
              <a:extLst>
                <a:ext uri="{FF2B5EF4-FFF2-40B4-BE49-F238E27FC236}">
                  <a16:creationId xmlns:a16="http://schemas.microsoft.com/office/drawing/2014/main" id="{45775F3F-EB31-AFEE-0228-927CC6498CB1}"/>
                </a:ext>
              </a:extLst>
            </p:cNvPr>
            <p:cNvSpPr/>
            <p:nvPr/>
          </p:nvSpPr>
          <p:spPr bwMode="auto">
            <a:xfrm rot="2576993">
              <a:off x="8835673" y="6474414"/>
              <a:ext cx="545362" cy="1725232"/>
            </a:xfrm>
            <a:custGeom>
              <a:avLst/>
              <a:gdLst>
                <a:gd name="T0" fmla="*/ 104 w 104"/>
                <a:gd name="T1" fmla="*/ 329 h 329"/>
                <a:gd name="T2" fmla="*/ 0 w 104"/>
                <a:gd name="T3" fmla="*/ 329 h 329"/>
                <a:gd name="T4" fmla="*/ 0 w 104"/>
                <a:gd name="T5" fmla="*/ 0 h 329"/>
                <a:gd name="T6" fmla="*/ 104 w 104"/>
                <a:gd name="T7" fmla="*/ 0 h 329"/>
                <a:gd name="T8" fmla="*/ 104 w 104"/>
                <a:gd name="T9" fmla="*/ 329 h 329"/>
                <a:gd name="T10" fmla="*/ 14 w 104"/>
                <a:gd name="T11" fmla="*/ 315 h 329"/>
                <a:gd name="T12" fmla="*/ 90 w 104"/>
                <a:gd name="T13" fmla="*/ 315 h 329"/>
                <a:gd name="T14" fmla="*/ 90 w 104"/>
                <a:gd name="T15" fmla="*/ 14 h 329"/>
                <a:gd name="T16" fmla="*/ 14 w 104"/>
                <a:gd name="T17" fmla="*/ 14 h 329"/>
                <a:gd name="T18" fmla="*/ 14 w 104"/>
                <a:gd name="T19" fmla="*/ 315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4" h="329">
                  <a:moveTo>
                    <a:pt x="104" y="329"/>
                  </a:moveTo>
                  <a:lnTo>
                    <a:pt x="0" y="329"/>
                  </a:lnTo>
                  <a:lnTo>
                    <a:pt x="0" y="0"/>
                  </a:lnTo>
                  <a:lnTo>
                    <a:pt x="104" y="0"/>
                  </a:lnTo>
                  <a:lnTo>
                    <a:pt x="104" y="329"/>
                  </a:lnTo>
                  <a:close/>
                  <a:moveTo>
                    <a:pt x="14" y="315"/>
                  </a:moveTo>
                  <a:lnTo>
                    <a:pt x="90" y="315"/>
                  </a:lnTo>
                  <a:lnTo>
                    <a:pt x="90" y="14"/>
                  </a:lnTo>
                  <a:lnTo>
                    <a:pt x="14" y="14"/>
                  </a:lnTo>
                  <a:lnTo>
                    <a:pt x="14" y="31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latin typeface="思源黑体 CN Normal" panose="020B0400000000000000" pitchFamily="34" charset="-122"/>
              </a:endParaRPr>
            </a:p>
          </p:txBody>
        </p:sp>
        <p:sp>
          <p:nvSpPr>
            <p:cNvPr id="188" name="íS1íḓé">
              <a:extLst>
                <a:ext uri="{FF2B5EF4-FFF2-40B4-BE49-F238E27FC236}">
                  <a16:creationId xmlns:a16="http://schemas.microsoft.com/office/drawing/2014/main" id="{D7DC604E-AF21-82C1-B38B-E0F0F9E61787}"/>
                </a:ext>
              </a:extLst>
            </p:cNvPr>
            <p:cNvSpPr/>
            <p:nvPr/>
          </p:nvSpPr>
          <p:spPr bwMode="auto">
            <a:xfrm rot="2576993">
              <a:off x="9630339" y="6449555"/>
              <a:ext cx="73414" cy="2359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dirty="0">
                <a:latin typeface="思源黑体 CN Normal" panose="020B0400000000000000" pitchFamily="34" charset="-122"/>
              </a:endParaRPr>
            </a:p>
          </p:txBody>
        </p:sp>
        <p:sp>
          <p:nvSpPr>
            <p:cNvPr id="189" name="í$ľiḑé">
              <a:extLst>
                <a:ext uri="{FF2B5EF4-FFF2-40B4-BE49-F238E27FC236}">
                  <a16:creationId xmlns:a16="http://schemas.microsoft.com/office/drawing/2014/main" id="{1771A447-306C-BB4E-24F8-91A5B5E5BA4B}"/>
                </a:ext>
              </a:extLst>
            </p:cNvPr>
            <p:cNvSpPr/>
            <p:nvPr/>
          </p:nvSpPr>
          <p:spPr bwMode="auto">
            <a:xfrm rot="2576993">
              <a:off x="9803058" y="6610336"/>
              <a:ext cx="73414" cy="2359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dirty="0">
                <a:latin typeface="思源黑体 CN Normal" panose="020B0400000000000000" pitchFamily="34" charset="-122"/>
              </a:endParaRPr>
            </a:p>
          </p:txBody>
        </p:sp>
        <p:sp>
          <p:nvSpPr>
            <p:cNvPr id="190" name="椭圆 189">
              <a:extLst>
                <a:ext uri="{FF2B5EF4-FFF2-40B4-BE49-F238E27FC236}">
                  <a16:creationId xmlns:a16="http://schemas.microsoft.com/office/drawing/2014/main" id="{3380E40F-0CB3-8C9A-2B62-06E406100655}"/>
                </a:ext>
              </a:extLst>
            </p:cNvPr>
            <p:cNvSpPr/>
            <p:nvPr/>
          </p:nvSpPr>
          <p:spPr>
            <a:xfrm>
              <a:off x="9428663" y="4484601"/>
              <a:ext cx="2383267" cy="2373501"/>
            </a:xfrm>
            <a:prstGeom prst="ellipse">
              <a:avLst/>
            </a:prstGeom>
            <a:solidFill>
              <a:schemeClr val="accent4">
                <a:lumMod val="60000"/>
                <a:lumOff val="40000"/>
                <a:alpha val="65000"/>
              </a:schemeClr>
            </a:solidFill>
            <a:ln w="190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191" name="椭圆 190">
              <a:extLst>
                <a:ext uri="{FF2B5EF4-FFF2-40B4-BE49-F238E27FC236}">
                  <a16:creationId xmlns:a16="http://schemas.microsoft.com/office/drawing/2014/main" id="{BD84572C-242F-5D0C-6BA2-49763557E42C}"/>
                </a:ext>
              </a:extLst>
            </p:cNvPr>
            <p:cNvSpPr/>
            <p:nvPr/>
          </p:nvSpPr>
          <p:spPr>
            <a:xfrm>
              <a:off x="9792575" y="4853402"/>
              <a:ext cx="1657925" cy="1651131"/>
            </a:xfrm>
            <a:prstGeom prst="ellipse">
              <a:avLst/>
            </a:prstGeom>
            <a:solidFill>
              <a:srgbClr val="FFC000">
                <a:alpha val="60000"/>
              </a:srgbClr>
            </a:solidFill>
            <a:ln w="190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grpSp>
      <p:sp>
        <p:nvSpPr>
          <p:cNvPr id="192" name="P 11">
            <a:extLst>
              <a:ext uri="{FF2B5EF4-FFF2-40B4-BE49-F238E27FC236}">
                <a16:creationId xmlns:a16="http://schemas.microsoft.com/office/drawing/2014/main" id="{0A16DF59-6109-E85B-6DB0-DD23F8F3CDE5}"/>
              </a:ext>
            </a:extLst>
          </p:cNvPr>
          <p:cNvSpPr/>
          <p:nvPr/>
        </p:nvSpPr>
        <p:spPr>
          <a:xfrm>
            <a:off x="4665856" y="321410"/>
            <a:ext cx="672209" cy="844304"/>
          </a:xfrm>
          <a:prstGeom prst="parallelogram">
            <a:avLst>
              <a:gd name="adj" fmla="val 97083"/>
            </a:avLst>
          </a:prstGeom>
          <a:solidFill>
            <a:srgbClr val="FFC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193" name="P 10">
            <a:extLst>
              <a:ext uri="{FF2B5EF4-FFF2-40B4-BE49-F238E27FC236}">
                <a16:creationId xmlns:a16="http://schemas.microsoft.com/office/drawing/2014/main" id="{F471662B-F3EB-2B06-BCC8-D2A0E6D64F97}"/>
              </a:ext>
            </a:extLst>
          </p:cNvPr>
          <p:cNvSpPr/>
          <p:nvPr/>
        </p:nvSpPr>
        <p:spPr>
          <a:xfrm>
            <a:off x="7133942" y="3215477"/>
            <a:ext cx="672209" cy="844304"/>
          </a:xfrm>
          <a:prstGeom prst="parallelogram">
            <a:avLst>
              <a:gd name="adj" fmla="val 97083"/>
            </a:avLst>
          </a:prstGeom>
          <a:solidFill>
            <a:srgbClr val="FFC000">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194" name="P 9">
            <a:extLst>
              <a:ext uri="{FF2B5EF4-FFF2-40B4-BE49-F238E27FC236}">
                <a16:creationId xmlns:a16="http://schemas.microsoft.com/office/drawing/2014/main" id="{F1BA6A2F-1954-0726-D1C5-B04D2DAB7BB4}"/>
              </a:ext>
            </a:extLst>
          </p:cNvPr>
          <p:cNvSpPr/>
          <p:nvPr/>
        </p:nvSpPr>
        <p:spPr>
          <a:xfrm>
            <a:off x="1030884" y="3173886"/>
            <a:ext cx="672209" cy="659620"/>
          </a:xfrm>
          <a:prstGeom prst="parallelogram">
            <a:avLst>
              <a:gd name="adj" fmla="val 91770"/>
            </a:avLst>
          </a:prstGeom>
          <a:solidFill>
            <a:srgbClr val="FFC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195" name="P 8">
            <a:extLst>
              <a:ext uri="{FF2B5EF4-FFF2-40B4-BE49-F238E27FC236}">
                <a16:creationId xmlns:a16="http://schemas.microsoft.com/office/drawing/2014/main" id="{C6FB6F8C-ECA4-BAEA-81E7-8BCD4267DF0D}"/>
              </a:ext>
            </a:extLst>
          </p:cNvPr>
          <p:cNvSpPr/>
          <p:nvPr/>
        </p:nvSpPr>
        <p:spPr>
          <a:xfrm>
            <a:off x="8904133" y="2321715"/>
            <a:ext cx="672209" cy="753322"/>
          </a:xfrm>
          <a:prstGeom prst="parallelogram">
            <a:avLst>
              <a:gd name="adj" fmla="val 82003"/>
            </a:avLst>
          </a:prstGeom>
          <a:solidFill>
            <a:srgbClr val="FFC000">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196" name="P 7">
            <a:extLst>
              <a:ext uri="{FF2B5EF4-FFF2-40B4-BE49-F238E27FC236}">
                <a16:creationId xmlns:a16="http://schemas.microsoft.com/office/drawing/2014/main" id="{9D6B462B-0E5A-78EF-4A95-F2741751129C}"/>
              </a:ext>
            </a:extLst>
          </p:cNvPr>
          <p:cNvSpPr/>
          <p:nvPr/>
        </p:nvSpPr>
        <p:spPr>
          <a:xfrm>
            <a:off x="9950773" y="5430308"/>
            <a:ext cx="672209" cy="844304"/>
          </a:xfrm>
          <a:prstGeom prst="parallelogram">
            <a:avLst>
              <a:gd name="adj" fmla="val 97083"/>
            </a:avLst>
          </a:prstGeom>
          <a:solidFill>
            <a:srgbClr val="FFC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197" name="P 6">
            <a:extLst>
              <a:ext uri="{FF2B5EF4-FFF2-40B4-BE49-F238E27FC236}">
                <a16:creationId xmlns:a16="http://schemas.microsoft.com/office/drawing/2014/main" id="{785DA972-49E0-8D23-A5A9-9B27169FE24F}"/>
              </a:ext>
            </a:extLst>
          </p:cNvPr>
          <p:cNvSpPr/>
          <p:nvPr/>
        </p:nvSpPr>
        <p:spPr>
          <a:xfrm>
            <a:off x="9184401" y="5278142"/>
            <a:ext cx="672209" cy="659620"/>
          </a:xfrm>
          <a:prstGeom prst="parallelogram">
            <a:avLst>
              <a:gd name="adj" fmla="val 91770"/>
            </a:avLst>
          </a:prstGeom>
          <a:solidFill>
            <a:srgbClr val="FFC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198" name="P 5">
            <a:extLst>
              <a:ext uri="{FF2B5EF4-FFF2-40B4-BE49-F238E27FC236}">
                <a16:creationId xmlns:a16="http://schemas.microsoft.com/office/drawing/2014/main" id="{E6DD71DB-430F-6B31-7D50-D3B8BA1D7ED7}"/>
              </a:ext>
            </a:extLst>
          </p:cNvPr>
          <p:cNvSpPr/>
          <p:nvPr/>
        </p:nvSpPr>
        <p:spPr>
          <a:xfrm>
            <a:off x="6986135" y="1754582"/>
            <a:ext cx="672209" cy="753322"/>
          </a:xfrm>
          <a:prstGeom prst="parallelogram">
            <a:avLst>
              <a:gd name="adj" fmla="val 82003"/>
            </a:avLst>
          </a:prstGeom>
          <a:solidFill>
            <a:srgbClr val="FFC000">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199" name="P 4">
            <a:extLst>
              <a:ext uri="{FF2B5EF4-FFF2-40B4-BE49-F238E27FC236}">
                <a16:creationId xmlns:a16="http://schemas.microsoft.com/office/drawing/2014/main" id="{D6BE0DCA-7112-9FF2-6A21-DEE982CA8EA9}"/>
              </a:ext>
            </a:extLst>
          </p:cNvPr>
          <p:cNvSpPr/>
          <p:nvPr/>
        </p:nvSpPr>
        <p:spPr>
          <a:xfrm>
            <a:off x="3183704" y="2945963"/>
            <a:ext cx="672209" cy="753322"/>
          </a:xfrm>
          <a:prstGeom prst="parallelogram">
            <a:avLst>
              <a:gd name="adj" fmla="val 82003"/>
            </a:avLst>
          </a:prstGeom>
          <a:solidFill>
            <a:srgbClr val="FFC000">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200" name="P 3">
            <a:extLst>
              <a:ext uri="{FF2B5EF4-FFF2-40B4-BE49-F238E27FC236}">
                <a16:creationId xmlns:a16="http://schemas.microsoft.com/office/drawing/2014/main" id="{422725FE-013F-73A5-4D7B-0A7C38657AF2}"/>
              </a:ext>
            </a:extLst>
          </p:cNvPr>
          <p:cNvSpPr/>
          <p:nvPr/>
        </p:nvSpPr>
        <p:spPr>
          <a:xfrm>
            <a:off x="1295441" y="5602088"/>
            <a:ext cx="672209" cy="753322"/>
          </a:xfrm>
          <a:prstGeom prst="parallelogram">
            <a:avLst>
              <a:gd name="adj" fmla="val 82003"/>
            </a:avLst>
          </a:prstGeom>
          <a:solidFill>
            <a:srgbClr val="FFC000">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201" name="P 2">
            <a:extLst>
              <a:ext uri="{FF2B5EF4-FFF2-40B4-BE49-F238E27FC236}">
                <a16:creationId xmlns:a16="http://schemas.microsoft.com/office/drawing/2014/main" id="{A86E3DB1-6E5A-78C4-41E1-FD50735A56FB}"/>
              </a:ext>
            </a:extLst>
          </p:cNvPr>
          <p:cNvSpPr/>
          <p:nvPr/>
        </p:nvSpPr>
        <p:spPr>
          <a:xfrm>
            <a:off x="4785184" y="5137678"/>
            <a:ext cx="672209" cy="844304"/>
          </a:xfrm>
          <a:prstGeom prst="parallelogram">
            <a:avLst>
              <a:gd name="adj" fmla="val 97083"/>
            </a:avLst>
          </a:prstGeom>
          <a:solidFill>
            <a:srgbClr val="FFC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202" name="P 1">
            <a:extLst>
              <a:ext uri="{FF2B5EF4-FFF2-40B4-BE49-F238E27FC236}">
                <a16:creationId xmlns:a16="http://schemas.microsoft.com/office/drawing/2014/main" id="{2129C819-DE39-668B-19C5-0CEAC86105EB}"/>
              </a:ext>
            </a:extLst>
          </p:cNvPr>
          <p:cNvSpPr/>
          <p:nvPr/>
        </p:nvSpPr>
        <p:spPr>
          <a:xfrm>
            <a:off x="5497250" y="5332907"/>
            <a:ext cx="672209" cy="659620"/>
          </a:xfrm>
          <a:prstGeom prst="parallelogram">
            <a:avLst>
              <a:gd name="adj" fmla="val 91770"/>
            </a:avLst>
          </a:prstGeom>
          <a:solidFill>
            <a:srgbClr val="FFC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grpSp>
        <p:nvGrpSpPr>
          <p:cNvPr id="203" name="Y 2">
            <a:extLst>
              <a:ext uri="{FF2B5EF4-FFF2-40B4-BE49-F238E27FC236}">
                <a16:creationId xmlns:a16="http://schemas.microsoft.com/office/drawing/2014/main" id="{A02D99DB-306F-202A-0D74-721B007A8C40}"/>
              </a:ext>
            </a:extLst>
          </p:cNvPr>
          <p:cNvGrpSpPr/>
          <p:nvPr/>
        </p:nvGrpSpPr>
        <p:grpSpPr>
          <a:xfrm>
            <a:off x="2295734" y="5078890"/>
            <a:ext cx="360000" cy="360000"/>
            <a:chOff x="2333934" y="5096308"/>
            <a:chExt cx="288000" cy="288000"/>
          </a:xfrm>
        </p:grpSpPr>
        <p:sp>
          <p:nvSpPr>
            <p:cNvPr id="204" name="椭圆 203">
              <a:extLst>
                <a:ext uri="{FF2B5EF4-FFF2-40B4-BE49-F238E27FC236}">
                  <a16:creationId xmlns:a16="http://schemas.microsoft.com/office/drawing/2014/main" id="{14FD7923-D482-7F03-5188-C10D48AB7026}"/>
                </a:ext>
              </a:extLst>
            </p:cNvPr>
            <p:cNvSpPr/>
            <p:nvPr/>
          </p:nvSpPr>
          <p:spPr>
            <a:xfrm>
              <a:off x="2333934" y="5096308"/>
              <a:ext cx="288000" cy="288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205" name="椭圆 204">
              <a:extLst>
                <a:ext uri="{FF2B5EF4-FFF2-40B4-BE49-F238E27FC236}">
                  <a16:creationId xmlns:a16="http://schemas.microsoft.com/office/drawing/2014/main" id="{D1C41153-77A0-0A46-77D7-57130C45C624}"/>
                </a:ext>
              </a:extLst>
            </p:cNvPr>
            <p:cNvSpPr/>
            <p:nvPr/>
          </p:nvSpPr>
          <p:spPr>
            <a:xfrm>
              <a:off x="2405934" y="5168308"/>
              <a:ext cx="144000" cy="1440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grpSp>
      <p:sp>
        <p:nvSpPr>
          <p:cNvPr id="206" name="圆角矩形 3">
            <a:extLst>
              <a:ext uri="{FF2B5EF4-FFF2-40B4-BE49-F238E27FC236}">
                <a16:creationId xmlns:a16="http://schemas.microsoft.com/office/drawing/2014/main" id="{7E4D064C-8F80-EB54-3ACA-521A36159576}"/>
              </a:ext>
            </a:extLst>
          </p:cNvPr>
          <p:cNvSpPr/>
          <p:nvPr/>
        </p:nvSpPr>
        <p:spPr>
          <a:xfrm>
            <a:off x="55789" y="341453"/>
            <a:ext cx="3060000" cy="1440000"/>
          </a:xfrm>
          <a:prstGeom prst="roundRect">
            <a:avLst>
              <a:gd name="adj" fmla="val 9734"/>
            </a:avLst>
          </a:prstGeom>
          <a:solidFill>
            <a:schemeClr val="bg1"/>
          </a:solidFill>
          <a:ln w="666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a:gradFill>
                  <a:gsLst>
                    <a:gs pos="0">
                      <a:srgbClr val="FFC000"/>
                    </a:gs>
                    <a:gs pos="100000">
                      <a:schemeClr val="accent4">
                        <a:lumMod val="50000"/>
                      </a:schemeClr>
                    </a:gs>
                  </a:gsLst>
                  <a:lin ang="5400000" scaled="1"/>
                </a:gradFill>
                <a:latin typeface="思源黑体 CN Heavy" panose="020B0A00000000000000" pitchFamily="34" charset="-122"/>
                <a:ea typeface="思源黑体 CN Heavy" panose="020B0A00000000000000" pitchFamily="34" charset="-122"/>
              </a:rPr>
              <a:t>无中生有公司</a:t>
            </a:r>
            <a:endParaRPr lang="en-US" altLang="zh-CN" sz="3600" dirty="0">
              <a:gradFill>
                <a:gsLst>
                  <a:gs pos="0">
                    <a:srgbClr val="FFC000"/>
                  </a:gs>
                  <a:gs pos="100000">
                    <a:schemeClr val="accent4">
                      <a:lumMod val="50000"/>
                    </a:schemeClr>
                  </a:gs>
                </a:gsLst>
                <a:lin ang="5400000" scaled="1"/>
              </a:gradFill>
              <a:latin typeface="思源黑体 CN Heavy" panose="020B0A00000000000000" pitchFamily="34" charset="-122"/>
              <a:ea typeface="思源黑体 CN Heavy" panose="020B0A00000000000000" pitchFamily="34" charset="-122"/>
            </a:endParaRPr>
          </a:p>
          <a:p>
            <a:pPr algn="ctr"/>
            <a:r>
              <a:rPr lang="zh-CN" altLang="en-US" sz="3600" dirty="0">
                <a:gradFill>
                  <a:gsLst>
                    <a:gs pos="0">
                      <a:srgbClr val="FFC000"/>
                    </a:gs>
                    <a:gs pos="100000">
                      <a:schemeClr val="accent4">
                        <a:lumMod val="50000"/>
                      </a:schemeClr>
                    </a:gs>
                  </a:gsLst>
                  <a:lin ang="5400000" scaled="1"/>
                </a:gradFill>
                <a:latin typeface="思源黑体 CN Heavy" panose="020B0A00000000000000" pitchFamily="34" charset="-122"/>
                <a:ea typeface="思源黑体 CN Heavy" panose="020B0A00000000000000" pitchFamily="34" charset="-122"/>
              </a:rPr>
              <a:t>发展历程</a:t>
            </a:r>
            <a:endParaRPr lang="zh-CN" altLang="en-US" sz="3600" dirty="0">
              <a:latin typeface="思源黑体 CN Normal" panose="020B0400000000000000" pitchFamily="34" charset="-122"/>
              <a:ea typeface="思源黑体 CN Normal" panose="020B0400000000000000" pitchFamily="34" charset="-122"/>
            </a:endParaRPr>
          </a:p>
        </p:txBody>
      </p:sp>
    </p:spTree>
    <p:extLst>
      <p:ext uri="{BB962C8B-B14F-4D97-AF65-F5344CB8AC3E}">
        <p14:creationId xmlns:p14="http://schemas.microsoft.com/office/powerpoint/2010/main" val="8426754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 name="图片 53">
            <a:extLst>
              <a:ext uri="{FF2B5EF4-FFF2-40B4-BE49-F238E27FC236}">
                <a16:creationId xmlns:a16="http://schemas.microsoft.com/office/drawing/2014/main" id="{A10F8D26-3CD1-4603-E8D5-6E882A7BBB0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任意多边形: 形状 2">
            <a:extLst>
              <a:ext uri="{FF2B5EF4-FFF2-40B4-BE49-F238E27FC236}">
                <a16:creationId xmlns:a16="http://schemas.microsoft.com/office/drawing/2014/main" id="{60E36CA2-E48E-7F4C-7583-2A2CC1FCB59D}"/>
              </a:ext>
            </a:extLst>
          </p:cNvPr>
          <p:cNvSpPr/>
          <p:nvPr/>
        </p:nvSpPr>
        <p:spPr>
          <a:xfrm rot="21077264">
            <a:off x="-360470" y="1879539"/>
            <a:ext cx="12918280" cy="4268216"/>
          </a:xfrm>
          <a:custGeom>
            <a:avLst/>
            <a:gdLst>
              <a:gd name="connsiteX0" fmla="*/ 12918280 w 12918280"/>
              <a:gd name="connsiteY0" fmla="*/ 211119 h 4268216"/>
              <a:gd name="connsiteX1" fmla="*/ 12857114 w 12918280"/>
              <a:gd name="connsiteY1" fmla="*/ 610269 h 4268216"/>
              <a:gd name="connsiteX2" fmla="*/ 12403643 w 12918280"/>
              <a:gd name="connsiteY2" fmla="*/ 601170 h 4268216"/>
              <a:gd name="connsiteX3" fmla="*/ 1842862 w 12918280"/>
              <a:gd name="connsiteY3" fmla="*/ 4072434 h 4268216"/>
              <a:gd name="connsiteX4" fmla="*/ 1607635 w 12918280"/>
              <a:gd name="connsiteY4" fmla="*/ 4268216 h 4268216"/>
              <a:gd name="connsiteX5" fmla="*/ 0 w 12918280"/>
              <a:gd name="connsiteY5" fmla="*/ 4021861 h 4268216"/>
              <a:gd name="connsiteX6" fmla="*/ 152627 w 12918280"/>
              <a:gd name="connsiteY6" fmla="*/ 3025861 h 4268216"/>
              <a:gd name="connsiteX7" fmla="*/ 617470 w 12918280"/>
              <a:gd name="connsiteY7" fmla="*/ 2706338 h 4268216"/>
              <a:gd name="connsiteX8" fmla="*/ 10117644 w 12918280"/>
              <a:gd name="connsiteY8" fmla="*/ 1 h 4268216"/>
              <a:gd name="connsiteX9" fmla="*/ 12392128 w 12918280"/>
              <a:gd name="connsiteY9" fmla="*/ 136558 h 4268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918280" h="4268216">
                <a:moveTo>
                  <a:pt x="12918280" y="211119"/>
                </a:moveTo>
                <a:lnTo>
                  <a:pt x="12857114" y="610269"/>
                </a:lnTo>
                <a:lnTo>
                  <a:pt x="12403643" y="601170"/>
                </a:lnTo>
                <a:cubicBezTo>
                  <a:pt x="8279402" y="601170"/>
                  <a:pt x="4545602" y="1927710"/>
                  <a:pt x="1842862" y="4072434"/>
                </a:cubicBezTo>
                <a:lnTo>
                  <a:pt x="1607635" y="4268216"/>
                </a:lnTo>
                <a:lnTo>
                  <a:pt x="0" y="4021861"/>
                </a:lnTo>
                <a:lnTo>
                  <a:pt x="152627" y="3025861"/>
                </a:lnTo>
                <a:lnTo>
                  <a:pt x="617470" y="2706338"/>
                </a:lnTo>
                <a:cubicBezTo>
                  <a:pt x="3199153" y="1015632"/>
                  <a:pt x="6508933" y="1"/>
                  <a:pt x="10117644" y="1"/>
                </a:cubicBezTo>
                <a:cubicBezTo>
                  <a:pt x="10890939" y="0"/>
                  <a:pt x="11650508" y="46637"/>
                  <a:pt x="12392128" y="136558"/>
                </a:cubicBezTo>
                <a:close/>
              </a:path>
            </a:pathLst>
          </a:custGeom>
          <a:blipFill dpi="0" rotWithShape="1">
            <a:blip r:embed="rId3">
              <a:alphaModFix amt="76000"/>
            </a:blip>
            <a:srcRect/>
            <a:tile tx="0" ty="0" sx="100000" sy="100000" flip="none" algn="tl"/>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Normal" panose="020B0400000000000000" pitchFamily="34" charset="-122"/>
              <a:ea typeface="思源黑体 CN Normal" panose="020B0400000000000000" pitchFamily="34" charset="-122"/>
            </a:endParaRPr>
          </a:p>
        </p:txBody>
      </p:sp>
      <p:cxnSp>
        <p:nvCxnSpPr>
          <p:cNvPr id="4" name="直接连接符 3">
            <a:extLst>
              <a:ext uri="{FF2B5EF4-FFF2-40B4-BE49-F238E27FC236}">
                <a16:creationId xmlns:a16="http://schemas.microsoft.com/office/drawing/2014/main" id="{0ED36403-D575-EE56-93AD-8C0FEEEFD0D8}"/>
              </a:ext>
            </a:extLst>
          </p:cNvPr>
          <p:cNvCxnSpPr>
            <a:cxnSpLocks/>
            <a:endCxn id="20" idx="4"/>
          </p:cNvCxnSpPr>
          <p:nvPr/>
        </p:nvCxnSpPr>
        <p:spPr>
          <a:xfrm>
            <a:off x="618457" y="4143764"/>
            <a:ext cx="794742" cy="1247269"/>
          </a:xfrm>
          <a:prstGeom prst="line">
            <a:avLst/>
          </a:prstGeom>
          <a:ln w="38100" cap="rnd">
            <a:gradFill>
              <a:gsLst>
                <a:gs pos="0">
                  <a:srgbClr val="FFFF00"/>
                </a:gs>
                <a:gs pos="100000">
                  <a:srgbClr val="00B050">
                    <a:alpha val="0"/>
                  </a:srgb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5" name="直接连接符 4">
            <a:extLst>
              <a:ext uri="{FF2B5EF4-FFF2-40B4-BE49-F238E27FC236}">
                <a16:creationId xmlns:a16="http://schemas.microsoft.com/office/drawing/2014/main" id="{684BCEB1-A9EA-9765-BACF-40D966FB7128}"/>
              </a:ext>
            </a:extLst>
          </p:cNvPr>
          <p:cNvCxnSpPr>
            <a:cxnSpLocks/>
          </p:cNvCxnSpPr>
          <p:nvPr/>
        </p:nvCxnSpPr>
        <p:spPr>
          <a:xfrm rot="3508189">
            <a:off x="3238225" y="2717844"/>
            <a:ext cx="1260000" cy="0"/>
          </a:xfrm>
          <a:prstGeom prst="line">
            <a:avLst/>
          </a:prstGeom>
          <a:ln w="38100" cap="rnd">
            <a:gradFill>
              <a:gsLst>
                <a:gs pos="0">
                  <a:srgbClr val="FFFF00"/>
                </a:gs>
                <a:gs pos="100000">
                  <a:srgbClr val="00B050">
                    <a:alpha val="0"/>
                  </a:srgb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a16="http://schemas.microsoft.com/office/drawing/2014/main" id="{C2B04028-B6F6-7359-14D0-23145B0E009A}"/>
              </a:ext>
            </a:extLst>
          </p:cNvPr>
          <p:cNvCxnSpPr>
            <a:cxnSpLocks/>
          </p:cNvCxnSpPr>
          <p:nvPr/>
        </p:nvCxnSpPr>
        <p:spPr>
          <a:xfrm>
            <a:off x="6875238" y="1146235"/>
            <a:ext cx="493602" cy="825853"/>
          </a:xfrm>
          <a:prstGeom prst="line">
            <a:avLst/>
          </a:prstGeom>
          <a:ln w="38100" cap="rnd">
            <a:gradFill>
              <a:gsLst>
                <a:gs pos="0">
                  <a:srgbClr val="FFFF00"/>
                </a:gs>
                <a:gs pos="100000">
                  <a:srgbClr val="00B050">
                    <a:alpha val="0"/>
                  </a:srgb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id="{84512E23-5260-3533-5E33-2D70BE069B01}"/>
              </a:ext>
            </a:extLst>
          </p:cNvPr>
          <p:cNvCxnSpPr>
            <a:cxnSpLocks/>
          </p:cNvCxnSpPr>
          <p:nvPr/>
        </p:nvCxnSpPr>
        <p:spPr>
          <a:xfrm rot="14308189" flipV="1">
            <a:off x="3095952" y="5099391"/>
            <a:ext cx="1260000" cy="0"/>
          </a:xfrm>
          <a:prstGeom prst="line">
            <a:avLst/>
          </a:prstGeom>
          <a:ln w="38100" cap="rnd">
            <a:gradFill>
              <a:gsLst>
                <a:gs pos="0">
                  <a:srgbClr val="FFFF00"/>
                </a:gs>
                <a:gs pos="100000">
                  <a:srgbClr val="00B050">
                    <a:alpha val="0"/>
                  </a:srgb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id="{86CB1D19-A901-D1E5-F29B-C602E17B59F2}"/>
              </a:ext>
            </a:extLst>
          </p:cNvPr>
          <p:cNvCxnSpPr>
            <a:cxnSpLocks/>
          </p:cNvCxnSpPr>
          <p:nvPr/>
        </p:nvCxnSpPr>
        <p:spPr>
          <a:xfrm rot="14308189" flipV="1">
            <a:off x="5844292" y="3399145"/>
            <a:ext cx="1260000" cy="0"/>
          </a:xfrm>
          <a:prstGeom prst="line">
            <a:avLst/>
          </a:prstGeom>
          <a:ln w="38100" cap="rnd">
            <a:gradFill>
              <a:gsLst>
                <a:gs pos="0">
                  <a:srgbClr val="FFFF00"/>
                </a:gs>
                <a:gs pos="100000">
                  <a:srgbClr val="00B050">
                    <a:alpha val="0"/>
                  </a:srgb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id="{C587B181-A5A8-4C35-574B-0CCA9D7E4663}"/>
              </a:ext>
            </a:extLst>
          </p:cNvPr>
          <p:cNvCxnSpPr>
            <a:cxnSpLocks/>
          </p:cNvCxnSpPr>
          <p:nvPr/>
        </p:nvCxnSpPr>
        <p:spPr>
          <a:xfrm rot="14308189" flipV="1">
            <a:off x="9118110" y="2240803"/>
            <a:ext cx="1260000" cy="0"/>
          </a:xfrm>
          <a:prstGeom prst="line">
            <a:avLst/>
          </a:prstGeom>
          <a:ln w="38100" cap="rnd">
            <a:gradFill>
              <a:gsLst>
                <a:gs pos="0">
                  <a:srgbClr val="FFFF00"/>
                </a:gs>
                <a:gs pos="100000">
                  <a:srgbClr val="00B050">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10" name="椭圆 9">
            <a:extLst>
              <a:ext uri="{FF2B5EF4-FFF2-40B4-BE49-F238E27FC236}">
                <a16:creationId xmlns:a16="http://schemas.microsoft.com/office/drawing/2014/main" id="{3CD5A7D7-77E4-70A1-1F75-A355C4CFFE86}"/>
              </a:ext>
            </a:extLst>
          </p:cNvPr>
          <p:cNvSpPr/>
          <p:nvPr/>
        </p:nvSpPr>
        <p:spPr>
          <a:xfrm>
            <a:off x="250019" y="3861264"/>
            <a:ext cx="720000" cy="252000"/>
          </a:xfrm>
          <a:prstGeom prst="ellipse">
            <a:avLst/>
          </a:prstGeom>
          <a:noFill/>
          <a:ln w="12700">
            <a:solidFill>
              <a:srgbClr val="FFFF0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11" name="椭圆 10">
            <a:extLst>
              <a:ext uri="{FF2B5EF4-FFF2-40B4-BE49-F238E27FC236}">
                <a16:creationId xmlns:a16="http://schemas.microsoft.com/office/drawing/2014/main" id="{FB93D467-3AE7-544F-1720-591F587A3D82}"/>
              </a:ext>
            </a:extLst>
          </p:cNvPr>
          <p:cNvSpPr/>
          <p:nvPr/>
        </p:nvSpPr>
        <p:spPr>
          <a:xfrm>
            <a:off x="394019" y="3915264"/>
            <a:ext cx="432000" cy="144000"/>
          </a:xfrm>
          <a:prstGeom prst="ellipse">
            <a:avLst/>
          </a:prstGeom>
          <a:noFill/>
          <a:ln w="254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12" name="map-location-pointer_17177">
            <a:extLst>
              <a:ext uri="{FF2B5EF4-FFF2-40B4-BE49-F238E27FC236}">
                <a16:creationId xmlns:a16="http://schemas.microsoft.com/office/drawing/2014/main" id="{9742F54F-3065-A5DA-B925-DB37840EF9C1}"/>
              </a:ext>
            </a:extLst>
          </p:cNvPr>
          <p:cNvSpPr/>
          <p:nvPr/>
        </p:nvSpPr>
        <p:spPr>
          <a:xfrm>
            <a:off x="419741" y="3413579"/>
            <a:ext cx="380557" cy="609685"/>
          </a:xfrm>
          <a:custGeom>
            <a:avLst/>
            <a:gdLst>
              <a:gd name="T0" fmla="*/ 1269 w 2823"/>
              <a:gd name="T1" fmla="*/ 4366 h 4529"/>
              <a:gd name="T2" fmla="*/ 1554 w 2823"/>
              <a:gd name="T3" fmla="*/ 4366 h 4529"/>
              <a:gd name="T4" fmla="*/ 2738 w 2823"/>
              <a:gd name="T5" fmla="*/ 1890 h 4529"/>
              <a:gd name="T6" fmla="*/ 2742 w 2823"/>
              <a:gd name="T7" fmla="*/ 1878 h 4529"/>
              <a:gd name="T8" fmla="*/ 2823 w 2823"/>
              <a:gd name="T9" fmla="*/ 1412 h 4529"/>
              <a:gd name="T10" fmla="*/ 1411 w 2823"/>
              <a:gd name="T11" fmla="*/ 0 h 4529"/>
              <a:gd name="T12" fmla="*/ 0 w 2823"/>
              <a:gd name="T13" fmla="*/ 1412 h 4529"/>
              <a:gd name="T14" fmla="*/ 41 w 2823"/>
              <a:gd name="T15" fmla="*/ 1746 h 4529"/>
              <a:gd name="T16" fmla="*/ 43 w 2823"/>
              <a:gd name="T17" fmla="*/ 1752 h 4529"/>
              <a:gd name="T18" fmla="*/ 1269 w 2823"/>
              <a:gd name="T19" fmla="*/ 4366 h 4529"/>
              <a:gd name="T20" fmla="*/ 1411 w 2823"/>
              <a:gd name="T21" fmla="*/ 615 h 4529"/>
              <a:gd name="T22" fmla="*/ 2207 w 2823"/>
              <a:gd name="T23" fmla="*/ 1412 h 4529"/>
              <a:gd name="T24" fmla="*/ 1411 w 2823"/>
              <a:gd name="T25" fmla="*/ 2208 h 4529"/>
              <a:gd name="T26" fmla="*/ 615 w 2823"/>
              <a:gd name="T27" fmla="*/ 1412 h 4529"/>
              <a:gd name="T28" fmla="*/ 1411 w 2823"/>
              <a:gd name="T29" fmla="*/ 615 h 4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23" h="4529">
                <a:moveTo>
                  <a:pt x="1269" y="4366"/>
                </a:moveTo>
                <a:cubicBezTo>
                  <a:pt x="1347" y="4529"/>
                  <a:pt x="1475" y="4529"/>
                  <a:pt x="1554" y="4366"/>
                </a:cubicBezTo>
                <a:cubicBezTo>
                  <a:pt x="1891" y="3666"/>
                  <a:pt x="2712" y="1961"/>
                  <a:pt x="2738" y="1890"/>
                </a:cubicBezTo>
                <a:lnTo>
                  <a:pt x="2742" y="1878"/>
                </a:lnTo>
                <a:cubicBezTo>
                  <a:pt x="2794" y="1732"/>
                  <a:pt x="2823" y="1575"/>
                  <a:pt x="2823" y="1412"/>
                </a:cubicBezTo>
                <a:cubicBezTo>
                  <a:pt x="2823" y="632"/>
                  <a:pt x="2191" y="0"/>
                  <a:pt x="1411" y="0"/>
                </a:cubicBezTo>
                <a:cubicBezTo>
                  <a:pt x="632" y="0"/>
                  <a:pt x="0" y="632"/>
                  <a:pt x="0" y="1412"/>
                </a:cubicBezTo>
                <a:cubicBezTo>
                  <a:pt x="0" y="1527"/>
                  <a:pt x="15" y="1639"/>
                  <a:pt x="41" y="1746"/>
                </a:cubicBezTo>
                <a:lnTo>
                  <a:pt x="43" y="1752"/>
                </a:lnTo>
                <a:cubicBezTo>
                  <a:pt x="79" y="1897"/>
                  <a:pt x="925" y="3656"/>
                  <a:pt x="1269" y="4366"/>
                </a:cubicBezTo>
                <a:close/>
                <a:moveTo>
                  <a:pt x="1411" y="615"/>
                </a:moveTo>
                <a:cubicBezTo>
                  <a:pt x="1851" y="615"/>
                  <a:pt x="2207" y="972"/>
                  <a:pt x="2207" y="1412"/>
                </a:cubicBezTo>
                <a:cubicBezTo>
                  <a:pt x="2207" y="1851"/>
                  <a:pt x="1851" y="2208"/>
                  <a:pt x="1411" y="2208"/>
                </a:cubicBezTo>
                <a:cubicBezTo>
                  <a:pt x="972" y="2208"/>
                  <a:pt x="615" y="1851"/>
                  <a:pt x="615" y="1412"/>
                </a:cubicBezTo>
                <a:cubicBezTo>
                  <a:pt x="615" y="972"/>
                  <a:pt x="972" y="615"/>
                  <a:pt x="1411" y="615"/>
                </a:cubicBezTo>
                <a:close/>
              </a:path>
            </a:pathLst>
          </a:cu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思源黑体 CN Normal" panose="020B0400000000000000" pitchFamily="34" charset="-122"/>
            </a:endParaRPr>
          </a:p>
        </p:txBody>
      </p:sp>
      <p:sp>
        <p:nvSpPr>
          <p:cNvPr id="13" name="文本框 12">
            <a:extLst>
              <a:ext uri="{FF2B5EF4-FFF2-40B4-BE49-F238E27FC236}">
                <a16:creationId xmlns:a16="http://schemas.microsoft.com/office/drawing/2014/main" id="{49244472-9569-E001-0B57-098195B30C5A}"/>
              </a:ext>
            </a:extLst>
          </p:cNvPr>
          <p:cNvSpPr txBox="1"/>
          <p:nvPr/>
        </p:nvSpPr>
        <p:spPr>
          <a:xfrm>
            <a:off x="9869340" y="3032932"/>
            <a:ext cx="1723549" cy="461665"/>
          </a:xfrm>
          <a:prstGeom prst="rect">
            <a:avLst/>
          </a:prstGeom>
          <a:noFill/>
        </p:spPr>
        <p:txBody>
          <a:bodyPr wrap="none" rtlCol="0">
            <a:spAutoFit/>
          </a:bodyPr>
          <a:lstStyle/>
          <a:p>
            <a:r>
              <a:rPr lang="zh-CN" altLang="en-US" sz="2400" dirty="0">
                <a:solidFill>
                  <a:schemeClr val="bg1"/>
                </a:solidFill>
                <a:latin typeface="站酷快乐体2016修订版" panose="02010600030101010101" pitchFamily="2" charset="-122"/>
                <a:ea typeface="站酷快乐体2016修订版" panose="02010600030101010101" pitchFamily="2" charset="-122"/>
              </a:rPr>
              <a:t>我是大标题</a:t>
            </a:r>
          </a:p>
        </p:txBody>
      </p:sp>
      <p:sp>
        <p:nvSpPr>
          <p:cNvPr id="14" name="文本框 13">
            <a:extLst>
              <a:ext uri="{FF2B5EF4-FFF2-40B4-BE49-F238E27FC236}">
                <a16:creationId xmlns:a16="http://schemas.microsoft.com/office/drawing/2014/main" id="{977FB09E-9416-6052-3C96-D0786580E5F0}"/>
              </a:ext>
            </a:extLst>
          </p:cNvPr>
          <p:cNvSpPr txBox="1"/>
          <p:nvPr/>
        </p:nvSpPr>
        <p:spPr>
          <a:xfrm>
            <a:off x="9869341" y="3468875"/>
            <a:ext cx="2135527" cy="584775"/>
          </a:xfrm>
          <a:prstGeom prst="rect">
            <a:avLst/>
          </a:prstGeom>
          <a:noFill/>
        </p:spPr>
        <p:txBody>
          <a:bodyPr wrap="square" rtlCol="0">
            <a:spAutoFit/>
          </a:bodyPr>
          <a:lstStyle/>
          <a:p>
            <a:r>
              <a:rPr lang="zh-CN" altLang="en-US" sz="1600" dirty="0">
                <a:solidFill>
                  <a:schemeClr val="bg1"/>
                </a:solidFill>
                <a:latin typeface="站酷快乐体2016修订版" panose="02010600030101010101" pitchFamily="2" charset="-122"/>
                <a:ea typeface="站酷快乐体2016修订版" panose="02010600030101010101" pitchFamily="2" charset="-122"/>
              </a:rPr>
              <a:t>我是正文我是正文我是正文我是正文</a:t>
            </a:r>
          </a:p>
        </p:txBody>
      </p:sp>
      <p:sp>
        <p:nvSpPr>
          <p:cNvPr id="15" name="文本框 14">
            <a:extLst>
              <a:ext uri="{FF2B5EF4-FFF2-40B4-BE49-F238E27FC236}">
                <a16:creationId xmlns:a16="http://schemas.microsoft.com/office/drawing/2014/main" id="{169BED0B-D185-503A-BF4A-01C63E196D15}"/>
              </a:ext>
            </a:extLst>
          </p:cNvPr>
          <p:cNvSpPr txBox="1"/>
          <p:nvPr/>
        </p:nvSpPr>
        <p:spPr>
          <a:xfrm>
            <a:off x="6971623" y="4246197"/>
            <a:ext cx="1723549" cy="461665"/>
          </a:xfrm>
          <a:prstGeom prst="rect">
            <a:avLst/>
          </a:prstGeom>
          <a:noFill/>
        </p:spPr>
        <p:txBody>
          <a:bodyPr wrap="none" rtlCol="0">
            <a:spAutoFit/>
          </a:bodyPr>
          <a:lstStyle/>
          <a:p>
            <a:r>
              <a:rPr lang="zh-CN" altLang="en-US" sz="2400" dirty="0">
                <a:solidFill>
                  <a:schemeClr val="bg1"/>
                </a:solidFill>
                <a:latin typeface="站酷快乐体2016修订版" panose="02010600030101010101" pitchFamily="2" charset="-122"/>
                <a:ea typeface="站酷快乐体2016修订版" panose="02010600030101010101" pitchFamily="2" charset="-122"/>
              </a:rPr>
              <a:t>我是大标题</a:t>
            </a:r>
          </a:p>
        </p:txBody>
      </p:sp>
      <p:sp>
        <p:nvSpPr>
          <p:cNvPr id="16" name="文本框 15">
            <a:extLst>
              <a:ext uri="{FF2B5EF4-FFF2-40B4-BE49-F238E27FC236}">
                <a16:creationId xmlns:a16="http://schemas.microsoft.com/office/drawing/2014/main" id="{E86E8EFB-9567-6DE4-25A0-FEAE5BFFC3CD}"/>
              </a:ext>
            </a:extLst>
          </p:cNvPr>
          <p:cNvSpPr txBox="1"/>
          <p:nvPr/>
        </p:nvSpPr>
        <p:spPr>
          <a:xfrm>
            <a:off x="6971624" y="4682140"/>
            <a:ext cx="2135527" cy="584775"/>
          </a:xfrm>
          <a:prstGeom prst="rect">
            <a:avLst/>
          </a:prstGeom>
          <a:noFill/>
        </p:spPr>
        <p:txBody>
          <a:bodyPr wrap="square" rtlCol="0">
            <a:spAutoFit/>
          </a:bodyPr>
          <a:lstStyle/>
          <a:p>
            <a:r>
              <a:rPr lang="zh-CN" altLang="en-US" sz="1600" dirty="0">
                <a:solidFill>
                  <a:schemeClr val="bg1"/>
                </a:solidFill>
                <a:latin typeface="站酷快乐体2016修订版" panose="02010600030101010101" pitchFamily="2" charset="-122"/>
                <a:ea typeface="站酷快乐体2016修订版" panose="02010600030101010101" pitchFamily="2" charset="-122"/>
              </a:rPr>
              <a:t>我是正文我是正文我是正文我是正文</a:t>
            </a:r>
          </a:p>
        </p:txBody>
      </p:sp>
      <p:sp>
        <p:nvSpPr>
          <p:cNvPr id="17" name="文本框 16">
            <a:extLst>
              <a:ext uri="{FF2B5EF4-FFF2-40B4-BE49-F238E27FC236}">
                <a16:creationId xmlns:a16="http://schemas.microsoft.com/office/drawing/2014/main" id="{D626AE3C-DFE6-149D-098F-C7DE08280891}"/>
              </a:ext>
            </a:extLst>
          </p:cNvPr>
          <p:cNvSpPr txBox="1"/>
          <p:nvPr/>
        </p:nvSpPr>
        <p:spPr>
          <a:xfrm>
            <a:off x="925524" y="2887949"/>
            <a:ext cx="1723549" cy="461665"/>
          </a:xfrm>
          <a:prstGeom prst="rect">
            <a:avLst/>
          </a:prstGeom>
          <a:noFill/>
        </p:spPr>
        <p:txBody>
          <a:bodyPr wrap="none" rtlCol="0">
            <a:spAutoFit/>
          </a:bodyPr>
          <a:lstStyle/>
          <a:p>
            <a:r>
              <a:rPr lang="zh-CN" altLang="en-US" sz="2400" dirty="0">
                <a:solidFill>
                  <a:schemeClr val="bg1"/>
                </a:solidFill>
                <a:latin typeface="站酷快乐体2016修订版" panose="02010600030101010101" pitchFamily="2" charset="-122"/>
                <a:ea typeface="站酷快乐体2016修订版" panose="02010600030101010101" pitchFamily="2" charset="-122"/>
              </a:rPr>
              <a:t>我是大标题</a:t>
            </a:r>
          </a:p>
        </p:txBody>
      </p:sp>
      <p:sp>
        <p:nvSpPr>
          <p:cNvPr id="18" name="文本框 17">
            <a:extLst>
              <a:ext uri="{FF2B5EF4-FFF2-40B4-BE49-F238E27FC236}">
                <a16:creationId xmlns:a16="http://schemas.microsoft.com/office/drawing/2014/main" id="{96D6D209-561B-60F1-8EAC-A43C621AD168}"/>
              </a:ext>
            </a:extLst>
          </p:cNvPr>
          <p:cNvSpPr txBox="1"/>
          <p:nvPr/>
        </p:nvSpPr>
        <p:spPr>
          <a:xfrm>
            <a:off x="925525" y="3323892"/>
            <a:ext cx="2135527" cy="584775"/>
          </a:xfrm>
          <a:prstGeom prst="rect">
            <a:avLst/>
          </a:prstGeom>
          <a:noFill/>
        </p:spPr>
        <p:txBody>
          <a:bodyPr wrap="square" rtlCol="0">
            <a:spAutoFit/>
          </a:bodyPr>
          <a:lstStyle/>
          <a:p>
            <a:r>
              <a:rPr lang="zh-CN" altLang="en-US" sz="1600" dirty="0">
                <a:solidFill>
                  <a:schemeClr val="bg1"/>
                </a:solidFill>
                <a:latin typeface="站酷快乐体2016修订版" panose="02010600030101010101" pitchFamily="2" charset="-122"/>
                <a:ea typeface="站酷快乐体2016修订版" panose="02010600030101010101" pitchFamily="2" charset="-122"/>
              </a:rPr>
              <a:t>我是正文我是正文我是正文我是正文</a:t>
            </a:r>
          </a:p>
        </p:txBody>
      </p:sp>
      <p:sp>
        <p:nvSpPr>
          <p:cNvPr id="19" name="footprint_124883">
            <a:extLst>
              <a:ext uri="{FF2B5EF4-FFF2-40B4-BE49-F238E27FC236}">
                <a16:creationId xmlns:a16="http://schemas.microsoft.com/office/drawing/2014/main" id="{475290E9-DEC6-74C4-2034-A4D09A297F66}"/>
              </a:ext>
            </a:extLst>
          </p:cNvPr>
          <p:cNvSpPr/>
          <p:nvPr/>
        </p:nvSpPr>
        <p:spPr>
          <a:xfrm rot="4931123">
            <a:off x="542633" y="5950276"/>
            <a:ext cx="540046" cy="1095361"/>
          </a:xfrm>
          <a:custGeom>
            <a:avLst/>
            <a:gdLst>
              <a:gd name="connsiteX0" fmla="*/ 97139 w 299150"/>
              <a:gd name="connsiteY0" fmla="*/ 158456 h 606758"/>
              <a:gd name="connsiteX1" fmla="*/ 231813 w 299150"/>
              <a:gd name="connsiteY1" fmla="*/ 158456 h 606758"/>
              <a:gd name="connsiteX2" fmla="*/ 299150 w 299150"/>
              <a:gd name="connsiteY2" fmla="*/ 225701 h 606758"/>
              <a:gd name="connsiteX3" fmla="*/ 278163 w 299150"/>
              <a:gd name="connsiteY3" fmla="*/ 370615 h 606758"/>
              <a:gd name="connsiteX4" fmla="*/ 284111 w 299150"/>
              <a:gd name="connsiteY4" fmla="*/ 517098 h 606758"/>
              <a:gd name="connsiteX5" fmla="*/ 194329 w 299150"/>
              <a:gd name="connsiteY5" fmla="*/ 606758 h 606758"/>
              <a:gd name="connsiteX6" fmla="*/ 104546 w 299150"/>
              <a:gd name="connsiteY6" fmla="*/ 517098 h 606758"/>
              <a:gd name="connsiteX7" fmla="*/ 159201 w 299150"/>
              <a:gd name="connsiteY7" fmla="*/ 391573 h 606758"/>
              <a:gd name="connsiteX8" fmla="*/ 89620 w 299150"/>
              <a:gd name="connsiteY8" fmla="*/ 292498 h 606758"/>
              <a:gd name="connsiteX9" fmla="*/ 29802 w 299150"/>
              <a:gd name="connsiteY9" fmla="*/ 225701 h 606758"/>
              <a:gd name="connsiteX10" fmla="*/ 97139 w 299150"/>
              <a:gd name="connsiteY10" fmla="*/ 158456 h 606758"/>
              <a:gd name="connsiteX11" fmla="*/ 39148 w 299150"/>
              <a:gd name="connsiteY11" fmla="*/ 1693 h 606758"/>
              <a:gd name="connsiteX12" fmla="*/ 104686 w 299150"/>
              <a:gd name="connsiteY12" fmla="*/ 36213 h 606758"/>
              <a:gd name="connsiteX13" fmla="*/ 141383 w 299150"/>
              <a:gd name="connsiteY13" fmla="*/ 15815 h 606758"/>
              <a:gd name="connsiteX14" fmla="*/ 173703 w 299150"/>
              <a:gd name="connsiteY14" fmla="*/ 43274 h 606758"/>
              <a:gd name="connsiteX15" fmla="*/ 196035 w 299150"/>
              <a:gd name="connsiteY15" fmla="*/ 35652 h 606758"/>
              <a:gd name="connsiteX16" fmla="*/ 223866 w 299150"/>
              <a:gd name="connsiteY16" fmla="*/ 63784 h 606758"/>
              <a:gd name="connsiteX17" fmla="*/ 241485 w 299150"/>
              <a:gd name="connsiteY17" fmla="*/ 57956 h 606758"/>
              <a:gd name="connsiteX18" fmla="*/ 264266 w 299150"/>
              <a:gd name="connsiteY18" fmla="*/ 86536 h 606758"/>
              <a:gd name="connsiteX19" fmla="*/ 286599 w 299150"/>
              <a:gd name="connsiteY19" fmla="*/ 81044 h 606758"/>
              <a:gd name="connsiteX20" fmla="*/ 296923 w 299150"/>
              <a:gd name="connsiteY20" fmla="*/ 111641 h 606758"/>
              <a:gd name="connsiteX21" fmla="*/ 268306 w 299150"/>
              <a:gd name="connsiteY21" fmla="*/ 126435 h 606758"/>
              <a:gd name="connsiteX22" fmla="*/ 256074 w 299150"/>
              <a:gd name="connsiteY22" fmla="*/ 108951 h 606758"/>
              <a:gd name="connsiteX23" fmla="*/ 235650 w 299150"/>
              <a:gd name="connsiteY23" fmla="*/ 117469 h 606758"/>
              <a:gd name="connsiteX24" fmla="*/ 214552 w 299150"/>
              <a:gd name="connsiteY24" fmla="*/ 99088 h 606758"/>
              <a:gd name="connsiteX25" fmla="*/ 188853 w 299150"/>
              <a:gd name="connsiteY25" fmla="*/ 109960 h 606758"/>
              <a:gd name="connsiteX26" fmla="*/ 165062 w 299150"/>
              <a:gd name="connsiteY26" fmla="*/ 93148 h 606758"/>
              <a:gd name="connsiteX27" fmla="*/ 132517 w 299150"/>
              <a:gd name="connsiteY27" fmla="*/ 107606 h 606758"/>
              <a:gd name="connsiteX28" fmla="*/ 107716 w 299150"/>
              <a:gd name="connsiteY28" fmla="*/ 93821 h 606758"/>
              <a:gd name="connsiteX29" fmla="*/ 73264 w 299150"/>
              <a:gd name="connsiteY29" fmla="*/ 126323 h 606758"/>
              <a:gd name="connsiteX30" fmla="*/ 2676 w 299150"/>
              <a:gd name="connsiteY30" fmla="*/ 78690 h 606758"/>
              <a:gd name="connsiteX31" fmla="*/ 39148 w 299150"/>
              <a:gd name="connsiteY31" fmla="*/ 1693 h 6067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99150" h="606758">
                <a:moveTo>
                  <a:pt x="97139" y="158456"/>
                </a:moveTo>
                <a:lnTo>
                  <a:pt x="231813" y="158456"/>
                </a:lnTo>
                <a:cubicBezTo>
                  <a:pt x="268961" y="158456"/>
                  <a:pt x="299150" y="188604"/>
                  <a:pt x="299150" y="225701"/>
                </a:cubicBezTo>
                <a:cubicBezTo>
                  <a:pt x="299150" y="278041"/>
                  <a:pt x="281755" y="305499"/>
                  <a:pt x="278163" y="370615"/>
                </a:cubicBezTo>
                <a:cubicBezTo>
                  <a:pt x="276031" y="408833"/>
                  <a:pt x="284111" y="481458"/>
                  <a:pt x="284111" y="517098"/>
                </a:cubicBezTo>
                <a:cubicBezTo>
                  <a:pt x="284111" y="566635"/>
                  <a:pt x="243934" y="606758"/>
                  <a:pt x="194329" y="606758"/>
                </a:cubicBezTo>
                <a:cubicBezTo>
                  <a:pt x="144724" y="606758"/>
                  <a:pt x="104546" y="568652"/>
                  <a:pt x="104546" y="517098"/>
                </a:cubicBezTo>
                <a:cubicBezTo>
                  <a:pt x="104546" y="462517"/>
                  <a:pt x="150784" y="436515"/>
                  <a:pt x="159201" y="391573"/>
                </a:cubicBezTo>
                <a:cubicBezTo>
                  <a:pt x="169751" y="335087"/>
                  <a:pt x="145734" y="292498"/>
                  <a:pt x="89620" y="292498"/>
                </a:cubicBezTo>
                <a:cubicBezTo>
                  <a:pt x="55166" y="292498"/>
                  <a:pt x="29802" y="260333"/>
                  <a:pt x="29802" y="225701"/>
                </a:cubicBezTo>
                <a:cubicBezTo>
                  <a:pt x="29802" y="188604"/>
                  <a:pt x="59879" y="158456"/>
                  <a:pt x="97139" y="158456"/>
                </a:cubicBezTo>
                <a:close/>
                <a:moveTo>
                  <a:pt x="39148" y="1693"/>
                </a:moveTo>
                <a:cubicBezTo>
                  <a:pt x="64622" y="-5256"/>
                  <a:pt x="91668" y="9762"/>
                  <a:pt x="104686" y="36213"/>
                </a:cubicBezTo>
                <a:cubicBezTo>
                  <a:pt x="112654" y="22763"/>
                  <a:pt x="126569" y="14358"/>
                  <a:pt x="141383" y="15815"/>
                </a:cubicBezTo>
                <a:cubicBezTo>
                  <a:pt x="156308" y="17272"/>
                  <a:pt x="168428" y="28255"/>
                  <a:pt x="173703" y="43274"/>
                </a:cubicBezTo>
                <a:cubicBezTo>
                  <a:pt x="179875" y="37782"/>
                  <a:pt x="187843" y="34868"/>
                  <a:pt x="196035" y="35652"/>
                </a:cubicBezTo>
                <a:cubicBezTo>
                  <a:pt x="210063" y="36997"/>
                  <a:pt x="221061" y="48766"/>
                  <a:pt x="223866" y="63784"/>
                </a:cubicBezTo>
                <a:cubicBezTo>
                  <a:pt x="228804" y="59637"/>
                  <a:pt x="234976" y="57396"/>
                  <a:pt x="241485" y="57956"/>
                </a:cubicBezTo>
                <a:cubicBezTo>
                  <a:pt x="254503" y="59301"/>
                  <a:pt x="264042" y="71629"/>
                  <a:pt x="264266" y="86536"/>
                </a:cubicBezTo>
                <a:cubicBezTo>
                  <a:pt x="270439" y="80371"/>
                  <a:pt x="278967" y="78018"/>
                  <a:pt x="286599" y="81044"/>
                </a:cubicBezTo>
                <a:cubicBezTo>
                  <a:pt x="297372" y="85415"/>
                  <a:pt x="301973" y="99088"/>
                  <a:pt x="296923" y="111641"/>
                </a:cubicBezTo>
                <a:cubicBezTo>
                  <a:pt x="291873" y="124082"/>
                  <a:pt x="279080" y="130807"/>
                  <a:pt x="268306" y="126435"/>
                </a:cubicBezTo>
                <a:cubicBezTo>
                  <a:pt x="261236" y="123634"/>
                  <a:pt x="256860" y="116797"/>
                  <a:pt x="256074" y="108951"/>
                </a:cubicBezTo>
                <a:cubicBezTo>
                  <a:pt x="250800" y="114891"/>
                  <a:pt x="243393" y="118254"/>
                  <a:pt x="235650" y="117469"/>
                </a:cubicBezTo>
                <a:cubicBezTo>
                  <a:pt x="225774" y="116573"/>
                  <a:pt x="217806" y="109175"/>
                  <a:pt x="214552" y="99088"/>
                </a:cubicBezTo>
                <a:cubicBezTo>
                  <a:pt x="207931" y="106710"/>
                  <a:pt x="198616" y="110969"/>
                  <a:pt x="188853" y="109960"/>
                </a:cubicBezTo>
                <a:cubicBezTo>
                  <a:pt x="178641" y="109063"/>
                  <a:pt x="169999" y="102451"/>
                  <a:pt x="165062" y="93148"/>
                </a:cubicBezTo>
                <a:cubicBezTo>
                  <a:pt x="156757" y="103011"/>
                  <a:pt x="144974" y="108727"/>
                  <a:pt x="132517" y="107606"/>
                </a:cubicBezTo>
                <a:cubicBezTo>
                  <a:pt x="122641" y="106598"/>
                  <a:pt x="114000" y="101442"/>
                  <a:pt x="107716" y="93821"/>
                </a:cubicBezTo>
                <a:cubicBezTo>
                  <a:pt x="101544" y="109624"/>
                  <a:pt x="89424" y="121952"/>
                  <a:pt x="73264" y="126323"/>
                </a:cubicBezTo>
                <a:cubicBezTo>
                  <a:pt x="43749" y="134393"/>
                  <a:pt x="12102" y="113098"/>
                  <a:pt x="2676" y="78690"/>
                </a:cubicBezTo>
                <a:cubicBezTo>
                  <a:pt x="-6751" y="44282"/>
                  <a:pt x="9521" y="9762"/>
                  <a:pt x="39148" y="1693"/>
                </a:cubicBezTo>
                <a:close/>
              </a:path>
            </a:pathLst>
          </a:custGeom>
          <a:solidFill>
            <a:schemeClr val="tx1">
              <a:alpha val="3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思源黑体 CN Normal" panose="020B0400000000000000" pitchFamily="34" charset="-122"/>
            </a:endParaRPr>
          </a:p>
        </p:txBody>
      </p:sp>
      <p:sp>
        <p:nvSpPr>
          <p:cNvPr id="20" name="footprint_124883">
            <a:extLst>
              <a:ext uri="{FF2B5EF4-FFF2-40B4-BE49-F238E27FC236}">
                <a16:creationId xmlns:a16="http://schemas.microsoft.com/office/drawing/2014/main" id="{08850E74-6007-0CFE-E730-51F8A8071D9E}"/>
              </a:ext>
            </a:extLst>
          </p:cNvPr>
          <p:cNvSpPr/>
          <p:nvPr/>
        </p:nvSpPr>
        <p:spPr>
          <a:xfrm rot="12613033" flipV="1">
            <a:off x="1549288" y="4620500"/>
            <a:ext cx="548372" cy="1112236"/>
          </a:xfrm>
          <a:custGeom>
            <a:avLst/>
            <a:gdLst>
              <a:gd name="connsiteX0" fmla="*/ 97139 w 299150"/>
              <a:gd name="connsiteY0" fmla="*/ 158456 h 606758"/>
              <a:gd name="connsiteX1" fmla="*/ 231813 w 299150"/>
              <a:gd name="connsiteY1" fmla="*/ 158456 h 606758"/>
              <a:gd name="connsiteX2" fmla="*/ 299150 w 299150"/>
              <a:gd name="connsiteY2" fmla="*/ 225701 h 606758"/>
              <a:gd name="connsiteX3" fmla="*/ 278163 w 299150"/>
              <a:gd name="connsiteY3" fmla="*/ 370615 h 606758"/>
              <a:gd name="connsiteX4" fmla="*/ 284111 w 299150"/>
              <a:gd name="connsiteY4" fmla="*/ 517098 h 606758"/>
              <a:gd name="connsiteX5" fmla="*/ 194329 w 299150"/>
              <a:gd name="connsiteY5" fmla="*/ 606758 h 606758"/>
              <a:gd name="connsiteX6" fmla="*/ 104546 w 299150"/>
              <a:gd name="connsiteY6" fmla="*/ 517098 h 606758"/>
              <a:gd name="connsiteX7" fmla="*/ 159201 w 299150"/>
              <a:gd name="connsiteY7" fmla="*/ 391573 h 606758"/>
              <a:gd name="connsiteX8" fmla="*/ 89620 w 299150"/>
              <a:gd name="connsiteY8" fmla="*/ 292498 h 606758"/>
              <a:gd name="connsiteX9" fmla="*/ 29802 w 299150"/>
              <a:gd name="connsiteY9" fmla="*/ 225701 h 606758"/>
              <a:gd name="connsiteX10" fmla="*/ 97139 w 299150"/>
              <a:gd name="connsiteY10" fmla="*/ 158456 h 606758"/>
              <a:gd name="connsiteX11" fmla="*/ 39148 w 299150"/>
              <a:gd name="connsiteY11" fmla="*/ 1693 h 606758"/>
              <a:gd name="connsiteX12" fmla="*/ 104686 w 299150"/>
              <a:gd name="connsiteY12" fmla="*/ 36213 h 606758"/>
              <a:gd name="connsiteX13" fmla="*/ 141383 w 299150"/>
              <a:gd name="connsiteY13" fmla="*/ 15815 h 606758"/>
              <a:gd name="connsiteX14" fmla="*/ 173703 w 299150"/>
              <a:gd name="connsiteY14" fmla="*/ 43274 h 606758"/>
              <a:gd name="connsiteX15" fmla="*/ 196035 w 299150"/>
              <a:gd name="connsiteY15" fmla="*/ 35652 h 606758"/>
              <a:gd name="connsiteX16" fmla="*/ 223866 w 299150"/>
              <a:gd name="connsiteY16" fmla="*/ 63784 h 606758"/>
              <a:gd name="connsiteX17" fmla="*/ 241485 w 299150"/>
              <a:gd name="connsiteY17" fmla="*/ 57956 h 606758"/>
              <a:gd name="connsiteX18" fmla="*/ 264266 w 299150"/>
              <a:gd name="connsiteY18" fmla="*/ 86536 h 606758"/>
              <a:gd name="connsiteX19" fmla="*/ 286599 w 299150"/>
              <a:gd name="connsiteY19" fmla="*/ 81044 h 606758"/>
              <a:gd name="connsiteX20" fmla="*/ 296923 w 299150"/>
              <a:gd name="connsiteY20" fmla="*/ 111641 h 606758"/>
              <a:gd name="connsiteX21" fmla="*/ 268306 w 299150"/>
              <a:gd name="connsiteY21" fmla="*/ 126435 h 606758"/>
              <a:gd name="connsiteX22" fmla="*/ 256074 w 299150"/>
              <a:gd name="connsiteY22" fmla="*/ 108951 h 606758"/>
              <a:gd name="connsiteX23" fmla="*/ 235650 w 299150"/>
              <a:gd name="connsiteY23" fmla="*/ 117469 h 606758"/>
              <a:gd name="connsiteX24" fmla="*/ 214552 w 299150"/>
              <a:gd name="connsiteY24" fmla="*/ 99088 h 606758"/>
              <a:gd name="connsiteX25" fmla="*/ 188853 w 299150"/>
              <a:gd name="connsiteY25" fmla="*/ 109960 h 606758"/>
              <a:gd name="connsiteX26" fmla="*/ 165062 w 299150"/>
              <a:gd name="connsiteY26" fmla="*/ 93148 h 606758"/>
              <a:gd name="connsiteX27" fmla="*/ 132517 w 299150"/>
              <a:gd name="connsiteY27" fmla="*/ 107606 h 606758"/>
              <a:gd name="connsiteX28" fmla="*/ 107716 w 299150"/>
              <a:gd name="connsiteY28" fmla="*/ 93821 h 606758"/>
              <a:gd name="connsiteX29" fmla="*/ 73264 w 299150"/>
              <a:gd name="connsiteY29" fmla="*/ 126323 h 606758"/>
              <a:gd name="connsiteX30" fmla="*/ 2676 w 299150"/>
              <a:gd name="connsiteY30" fmla="*/ 78690 h 606758"/>
              <a:gd name="connsiteX31" fmla="*/ 39148 w 299150"/>
              <a:gd name="connsiteY31" fmla="*/ 1693 h 6067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99150" h="606758">
                <a:moveTo>
                  <a:pt x="97139" y="158456"/>
                </a:moveTo>
                <a:lnTo>
                  <a:pt x="231813" y="158456"/>
                </a:lnTo>
                <a:cubicBezTo>
                  <a:pt x="268961" y="158456"/>
                  <a:pt x="299150" y="188604"/>
                  <a:pt x="299150" y="225701"/>
                </a:cubicBezTo>
                <a:cubicBezTo>
                  <a:pt x="299150" y="278041"/>
                  <a:pt x="281755" y="305499"/>
                  <a:pt x="278163" y="370615"/>
                </a:cubicBezTo>
                <a:cubicBezTo>
                  <a:pt x="276031" y="408833"/>
                  <a:pt x="284111" y="481458"/>
                  <a:pt x="284111" y="517098"/>
                </a:cubicBezTo>
                <a:cubicBezTo>
                  <a:pt x="284111" y="566635"/>
                  <a:pt x="243934" y="606758"/>
                  <a:pt x="194329" y="606758"/>
                </a:cubicBezTo>
                <a:cubicBezTo>
                  <a:pt x="144724" y="606758"/>
                  <a:pt x="104546" y="568652"/>
                  <a:pt x="104546" y="517098"/>
                </a:cubicBezTo>
                <a:cubicBezTo>
                  <a:pt x="104546" y="462517"/>
                  <a:pt x="150784" y="436515"/>
                  <a:pt x="159201" y="391573"/>
                </a:cubicBezTo>
                <a:cubicBezTo>
                  <a:pt x="169751" y="335087"/>
                  <a:pt x="145734" y="292498"/>
                  <a:pt x="89620" y="292498"/>
                </a:cubicBezTo>
                <a:cubicBezTo>
                  <a:pt x="55166" y="292498"/>
                  <a:pt x="29802" y="260333"/>
                  <a:pt x="29802" y="225701"/>
                </a:cubicBezTo>
                <a:cubicBezTo>
                  <a:pt x="29802" y="188604"/>
                  <a:pt x="59879" y="158456"/>
                  <a:pt x="97139" y="158456"/>
                </a:cubicBezTo>
                <a:close/>
                <a:moveTo>
                  <a:pt x="39148" y="1693"/>
                </a:moveTo>
                <a:cubicBezTo>
                  <a:pt x="64622" y="-5256"/>
                  <a:pt x="91668" y="9762"/>
                  <a:pt x="104686" y="36213"/>
                </a:cubicBezTo>
                <a:cubicBezTo>
                  <a:pt x="112654" y="22763"/>
                  <a:pt x="126569" y="14358"/>
                  <a:pt x="141383" y="15815"/>
                </a:cubicBezTo>
                <a:cubicBezTo>
                  <a:pt x="156308" y="17272"/>
                  <a:pt x="168428" y="28255"/>
                  <a:pt x="173703" y="43274"/>
                </a:cubicBezTo>
                <a:cubicBezTo>
                  <a:pt x="179875" y="37782"/>
                  <a:pt x="187843" y="34868"/>
                  <a:pt x="196035" y="35652"/>
                </a:cubicBezTo>
                <a:cubicBezTo>
                  <a:pt x="210063" y="36997"/>
                  <a:pt x="221061" y="48766"/>
                  <a:pt x="223866" y="63784"/>
                </a:cubicBezTo>
                <a:cubicBezTo>
                  <a:pt x="228804" y="59637"/>
                  <a:pt x="234976" y="57396"/>
                  <a:pt x="241485" y="57956"/>
                </a:cubicBezTo>
                <a:cubicBezTo>
                  <a:pt x="254503" y="59301"/>
                  <a:pt x="264042" y="71629"/>
                  <a:pt x="264266" y="86536"/>
                </a:cubicBezTo>
                <a:cubicBezTo>
                  <a:pt x="270439" y="80371"/>
                  <a:pt x="278967" y="78018"/>
                  <a:pt x="286599" y="81044"/>
                </a:cubicBezTo>
                <a:cubicBezTo>
                  <a:pt x="297372" y="85415"/>
                  <a:pt x="301973" y="99088"/>
                  <a:pt x="296923" y="111641"/>
                </a:cubicBezTo>
                <a:cubicBezTo>
                  <a:pt x="291873" y="124082"/>
                  <a:pt x="279080" y="130807"/>
                  <a:pt x="268306" y="126435"/>
                </a:cubicBezTo>
                <a:cubicBezTo>
                  <a:pt x="261236" y="123634"/>
                  <a:pt x="256860" y="116797"/>
                  <a:pt x="256074" y="108951"/>
                </a:cubicBezTo>
                <a:cubicBezTo>
                  <a:pt x="250800" y="114891"/>
                  <a:pt x="243393" y="118254"/>
                  <a:pt x="235650" y="117469"/>
                </a:cubicBezTo>
                <a:cubicBezTo>
                  <a:pt x="225774" y="116573"/>
                  <a:pt x="217806" y="109175"/>
                  <a:pt x="214552" y="99088"/>
                </a:cubicBezTo>
                <a:cubicBezTo>
                  <a:pt x="207931" y="106710"/>
                  <a:pt x="198616" y="110969"/>
                  <a:pt x="188853" y="109960"/>
                </a:cubicBezTo>
                <a:cubicBezTo>
                  <a:pt x="178641" y="109063"/>
                  <a:pt x="169999" y="102451"/>
                  <a:pt x="165062" y="93148"/>
                </a:cubicBezTo>
                <a:cubicBezTo>
                  <a:pt x="156757" y="103011"/>
                  <a:pt x="144974" y="108727"/>
                  <a:pt x="132517" y="107606"/>
                </a:cubicBezTo>
                <a:cubicBezTo>
                  <a:pt x="122641" y="106598"/>
                  <a:pt x="114000" y="101442"/>
                  <a:pt x="107716" y="93821"/>
                </a:cubicBezTo>
                <a:cubicBezTo>
                  <a:pt x="101544" y="109624"/>
                  <a:pt x="89424" y="121952"/>
                  <a:pt x="73264" y="126323"/>
                </a:cubicBezTo>
                <a:cubicBezTo>
                  <a:pt x="43749" y="134393"/>
                  <a:pt x="12102" y="113098"/>
                  <a:pt x="2676" y="78690"/>
                </a:cubicBezTo>
                <a:cubicBezTo>
                  <a:pt x="-6751" y="44282"/>
                  <a:pt x="9521" y="9762"/>
                  <a:pt x="39148" y="1693"/>
                </a:cubicBezTo>
                <a:close/>
              </a:path>
            </a:pathLst>
          </a:custGeom>
          <a:solidFill>
            <a:schemeClr val="tx1">
              <a:alpha val="3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思源黑体 CN Normal" panose="020B0400000000000000" pitchFamily="34" charset="-122"/>
            </a:endParaRPr>
          </a:p>
        </p:txBody>
      </p:sp>
      <p:sp>
        <p:nvSpPr>
          <p:cNvPr id="21" name="footprint_124883">
            <a:extLst>
              <a:ext uri="{FF2B5EF4-FFF2-40B4-BE49-F238E27FC236}">
                <a16:creationId xmlns:a16="http://schemas.microsoft.com/office/drawing/2014/main" id="{B21C34A7-3F15-1310-62F2-6DF785BC3672}"/>
              </a:ext>
            </a:extLst>
          </p:cNvPr>
          <p:cNvSpPr/>
          <p:nvPr/>
        </p:nvSpPr>
        <p:spPr>
          <a:xfrm rot="4192990">
            <a:off x="3170998" y="3815579"/>
            <a:ext cx="542394" cy="1100123"/>
          </a:xfrm>
          <a:custGeom>
            <a:avLst/>
            <a:gdLst>
              <a:gd name="connsiteX0" fmla="*/ 97139 w 299150"/>
              <a:gd name="connsiteY0" fmla="*/ 158456 h 606758"/>
              <a:gd name="connsiteX1" fmla="*/ 231813 w 299150"/>
              <a:gd name="connsiteY1" fmla="*/ 158456 h 606758"/>
              <a:gd name="connsiteX2" fmla="*/ 299150 w 299150"/>
              <a:gd name="connsiteY2" fmla="*/ 225701 h 606758"/>
              <a:gd name="connsiteX3" fmla="*/ 278163 w 299150"/>
              <a:gd name="connsiteY3" fmla="*/ 370615 h 606758"/>
              <a:gd name="connsiteX4" fmla="*/ 284111 w 299150"/>
              <a:gd name="connsiteY4" fmla="*/ 517098 h 606758"/>
              <a:gd name="connsiteX5" fmla="*/ 194329 w 299150"/>
              <a:gd name="connsiteY5" fmla="*/ 606758 h 606758"/>
              <a:gd name="connsiteX6" fmla="*/ 104546 w 299150"/>
              <a:gd name="connsiteY6" fmla="*/ 517098 h 606758"/>
              <a:gd name="connsiteX7" fmla="*/ 159201 w 299150"/>
              <a:gd name="connsiteY7" fmla="*/ 391573 h 606758"/>
              <a:gd name="connsiteX8" fmla="*/ 89620 w 299150"/>
              <a:gd name="connsiteY8" fmla="*/ 292498 h 606758"/>
              <a:gd name="connsiteX9" fmla="*/ 29802 w 299150"/>
              <a:gd name="connsiteY9" fmla="*/ 225701 h 606758"/>
              <a:gd name="connsiteX10" fmla="*/ 97139 w 299150"/>
              <a:gd name="connsiteY10" fmla="*/ 158456 h 606758"/>
              <a:gd name="connsiteX11" fmla="*/ 39148 w 299150"/>
              <a:gd name="connsiteY11" fmla="*/ 1693 h 606758"/>
              <a:gd name="connsiteX12" fmla="*/ 104686 w 299150"/>
              <a:gd name="connsiteY12" fmla="*/ 36213 h 606758"/>
              <a:gd name="connsiteX13" fmla="*/ 141383 w 299150"/>
              <a:gd name="connsiteY13" fmla="*/ 15815 h 606758"/>
              <a:gd name="connsiteX14" fmla="*/ 173703 w 299150"/>
              <a:gd name="connsiteY14" fmla="*/ 43274 h 606758"/>
              <a:gd name="connsiteX15" fmla="*/ 196035 w 299150"/>
              <a:gd name="connsiteY15" fmla="*/ 35652 h 606758"/>
              <a:gd name="connsiteX16" fmla="*/ 223866 w 299150"/>
              <a:gd name="connsiteY16" fmla="*/ 63784 h 606758"/>
              <a:gd name="connsiteX17" fmla="*/ 241485 w 299150"/>
              <a:gd name="connsiteY17" fmla="*/ 57956 h 606758"/>
              <a:gd name="connsiteX18" fmla="*/ 264266 w 299150"/>
              <a:gd name="connsiteY18" fmla="*/ 86536 h 606758"/>
              <a:gd name="connsiteX19" fmla="*/ 286599 w 299150"/>
              <a:gd name="connsiteY19" fmla="*/ 81044 h 606758"/>
              <a:gd name="connsiteX20" fmla="*/ 296923 w 299150"/>
              <a:gd name="connsiteY20" fmla="*/ 111641 h 606758"/>
              <a:gd name="connsiteX21" fmla="*/ 268306 w 299150"/>
              <a:gd name="connsiteY21" fmla="*/ 126435 h 606758"/>
              <a:gd name="connsiteX22" fmla="*/ 256074 w 299150"/>
              <a:gd name="connsiteY22" fmla="*/ 108951 h 606758"/>
              <a:gd name="connsiteX23" fmla="*/ 235650 w 299150"/>
              <a:gd name="connsiteY23" fmla="*/ 117469 h 606758"/>
              <a:gd name="connsiteX24" fmla="*/ 214552 w 299150"/>
              <a:gd name="connsiteY24" fmla="*/ 99088 h 606758"/>
              <a:gd name="connsiteX25" fmla="*/ 188853 w 299150"/>
              <a:gd name="connsiteY25" fmla="*/ 109960 h 606758"/>
              <a:gd name="connsiteX26" fmla="*/ 165062 w 299150"/>
              <a:gd name="connsiteY26" fmla="*/ 93148 h 606758"/>
              <a:gd name="connsiteX27" fmla="*/ 132517 w 299150"/>
              <a:gd name="connsiteY27" fmla="*/ 107606 h 606758"/>
              <a:gd name="connsiteX28" fmla="*/ 107716 w 299150"/>
              <a:gd name="connsiteY28" fmla="*/ 93821 h 606758"/>
              <a:gd name="connsiteX29" fmla="*/ 73264 w 299150"/>
              <a:gd name="connsiteY29" fmla="*/ 126323 h 606758"/>
              <a:gd name="connsiteX30" fmla="*/ 2676 w 299150"/>
              <a:gd name="connsiteY30" fmla="*/ 78690 h 606758"/>
              <a:gd name="connsiteX31" fmla="*/ 39148 w 299150"/>
              <a:gd name="connsiteY31" fmla="*/ 1693 h 6067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99150" h="606758">
                <a:moveTo>
                  <a:pt x="97139" y="158456"/>
                </a:moveTo>
                <a:lnTo>
                  <a:pt x="231813" y="158456"/>
                </a:lnTo>
                <a:cubicBezTo>
                  <a:pt x="268961" y="158456"/>
                  <a:pt x="299150" y="188604"/>
                  <a:pt x="299150" y="225701"/>
                </a:cubicBezTo>
                <a:cubicBezTo>
                  <a:pt x="299150" y="278041"/>
                  <a:pt x="281755" y="305499"/>
                  <a:pt x="278163" y="370615"/>
                </a:cubicBezTo>
                <a:cubicBezTo>
                  <a:pt x="276031" y="408833"/>
                  <a:pt x="284111" y="481458"/>
                  <a:pt x="284111" y="517098"/>
                </a:cubicBezTo>
                <a:cubicBezTo>
                  <a:pt x="284111" y="566635"/>
                  <a:pt x="243934" y="606758"/>
                  <a:pt x="194329" y="606758"/>
                </a:cubicBezTo>
                <a:cubicBezTo>
                  <a:pt x="144724" y="606758"/>
                  <a:pt x="104546" y="568652"/>
                  <a:pt x="104546" y="517098"/>
                </a:cubicBezTo>
                <a:cubicBezTo>
                  <a:pt x="104546" y="462517"/>
                  <a:pt x="150784" y="436515"/>
                  <a:pt x="159201" y="391573"/>
                </a:cubicBezTo>
                <a:cubicBezTo>
                  <a:pt x="169751" y="335087"/>
                  <a:pt x="145734" y="292498"/>
                  <a:pt x="89620" y="292498"/>
                </a:cubicBezTo>
                <a:cubicBezTo>
                  <a:pt x="55166" y="292498"/>
                  <a:pt x="29802" y="260333"/>
                  <a:pt x="29802" y="225701"/>
                </a:cubicBezTo>
                <a:cubicBezTo>
                  <a:pt x="29802" y="188604"/>
                  <a:pt x="59879" y="158456"/>
                  <a:pt x="97139" y="158456"/>
                </a:cubicBezTo>
                <a:close/>
                <a:moveTo>
                  <a:pt x="39148" y="1693"/>
                </a:moveTo>
                <a:cubicBezTo>
                  <a:pt x="64622" y="-5256"/>
                  <a:pt x="91668" y="9762"/>
                  <a:pt x="104686" y="36213"/>
                </a:cubicBezTo>
                <a:cubicBezTo>
                  <a:pt x="112654" y="22763"/>
                  <a:pt x="126569" y="14358"/>
                  <a:pt x="141383" y="15815"/>
                </a:cubicBezTo>
                <a:cubicBezTo>
                  <a:pt x="156308" y="17272"/>
                  <a:pt x="168428" y="28255"/>
                  <a:pt x="173703" y="43274"/>
                </a:cubicBezTo>
                <a:cubicBezTo>
                  <a:pt x="179875" y="37782"/>
                  <a:pt x="187843" y="34868"/>
                  <a:pt x="196035" y="35652"/>
                </a:cubicBezTo>
                <a:cubicBezTo>
                  <a:pt x="210063" y="36997"/>
                  <a:pt x="221061" y="48766"/>
                  <a:pt x="223866" y="63784"/>
                </a:cubicBezTo>
                <a:cubicBezTo>
                  <a:pt x="228804" y="59637"/>
                  <a:pt x="234976" y="57396"/>
                  <a:pt x="241485" y="57956"/>
                </a:cubicBezTo>
                <a:cubicBezTo>
                  <a:pt x="254503" y="59301"/>
                  <a:pt x="264042" y="71629"/>
                  <a:pt x="264266" y="86536"/>
                </a:cubicBezTo>
                <a:cubicBezTo>
                  <a:pt x="270439" y="80371"/>
                  <a:pt x="278967" y="78018"/>
                  <a:pt x="286599" y="81044"/>
                </a:cubicBezTo>
                <a:cubicBezTo>
                  <a:pt x="297372" y="85415"/>
                  <a:pt x="301973" y="99088"/>
                  <a:pt x="296923" y="111641"/>
                </a:cubicBezTo>
                <a:cubicBezTo>
                  <a:pt x="291873" y="124082"/>
                  <a:pt x="279080" y="130807"/>
                  <a:pt x="268306" y="126435"/>
                </a:cubicBezTo>
                <a:cubicBezTo>
                  <a:pt x="261236" y="123634"/>
                  <a:pt x="256860" y="116797"/>
                  <a:pt x="256074" y="108951"/>
                </a:cubicBezTo>
                <a:cubicBezTo>
                  <a:pt x="250800" y="114891"/>
                  <a:pt x="243393" y="118254"/>
                  <a:pt x="235650" y="117469"/>
                </a:cubicBezTo>
                <a:cubicBezTo>
                  <a:pt x="225774" y="116573"/>
                  <a:pt x="217806" y="109175"/>
                  <a:pt x="214552" y="99088"/>
                </a:cubicBezTo>
                <a:cubicBezTo>
                  <a:pt x="207931" y="106710"/>
                  <a:pt x="198616" y="110969"/>
                  <a:pt x="188853" y="109960"/>
                </a:cubicBezTo>
                <a:cubicBezTo>
                  <a:pt x="178641" y="109063"/>
                  <a:pt x="169999" y="102451"/>
                  <a:pt x="165062" y="93148"/>
                </a:cubicBezTo>
                <a:cubicBezTo>
                  <a:pt x="156757" y="103011"/>
                  <a:pt x="144974" y="108727"/>
                  <a:pt x="132517" y="107606"/>
                </a:cubicBezTo>
                <a:cubicBezTo>
                  <a:pt x="122641" y="106598"/>
                  <a:pt x="114000" y="101442"/>
                  <a:pt x="107716" y="93821"/>
                </a:cubicBezTo>
                <a:cubicBezTo>
                  <a:pt x="101544" y="109624"/>
                  <a:pt x="89424" y="121952"/>
                  <a:pt x="73264" y="126323"/>
                </a:cubicBezTo>
                <a:cubicBezTo>
                  <a:pt x="43749" y="134393"/>
                  <a:pt x="12102" y="113098"/>
                  <a:pt x="2676" y="78690"/>
                </a:cubicBezTo>
                <a:cubicBezTo>
                  <a:pt x="-6751" y="44282"/>
                  <a:pt x="9521" y="9762"/>
                  <a:pt x="39148" y="1693"/>
                </a:cubicBezTo>
                <a:close/>
              </a:path>
            </a:pathLst>
          </a:custGeom>
          <a:solidFill>
            <a:schemeClr val="tx1">
              <a:alpha val="3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思源黑体 CN Normal" panose="020B0400000000000000" pitchFamily="34" charset="-122"/>
            </a:endParaRPr>
          </a:p>
        </p:txBody>
      </p:sp>
      <p:sp>
        <p:nvSpPr>
          <p:cNvPr id="22" name="footprint_124883">
            <a:extLst>
              <a:ext uri="{FF2B5EF4-FFF2-40B4-BE49-F238E27FC236}">
                <a16:creationId xmlns:a16="http://schemas.microsoft.com/office/drawing/2014/main" id="{78B19BD8-19B8-17C3-A65C-D503B8D2CAD0}"/>
              </a:ext>
            </a:extLst>
          </p:cNvPr>
          <p:cNvSpPr/>
          <p:nvPr/>
        </p:nvSpPr>
        <p:spPr>
          <a:xfrm rot="13725104" flipV="1">
            <a:off x="4491572" y="2736154"/>
            <a:ext cx="525320" cy="1065492"/>
          </a:xfrm>
          <a:custGeom>
            <a:avLst/>
            <a:gdLst>
              <a:gd name="connsiteX0" fmla="*/ 97139 w 299150"/>
              <a:gd name="connsiteY0" fmla="*/ 158456 h 606758"/>
              <a:gd name="connsiteX1" fmla="*/ 231813 w 299150"/>
              <a:gd name="connsiteY1" fmla="*/ 158456 h 606758"/>
              <a:gd name="connsiteX2" fmla="*/ 299150 w 299150"/>
              <a:gd name="connsiteY2" fmla="*/ 225701 h 606758"/>
              <a:gd name="connsiteX3" fmla="*/ 278163 w 299150"/>
              <a:gd name="connsiteY3" fmla="*/ 370615 h 606758"/>
              <a:gd name="connsiteX4" fmla="*/ 284111 w 299150"/>
              <a:gd name="connsiteY4" fmla="*/ 517098 h 606758"/>
              <a:gd name="connsiteX5" fmla="*/ 194329 w 299150"/>
              <a:gd name="connsiteY5" fmla="*/ 606758 h 606758"/>
              <a:gd name="connsiteX6" fmla="*/ 104546 w 299150"/>
              <a:gd name="connsiteY6" fmla="*/ 517098 h 606758"/>
              <a:gd name="connsiteX7" fmla="*/ 159201 w 299150"/>
              <a:gd name="connsiteY7" fmla="*/ 391573 h 606758"/>
              <a:gd name="connsiteX8" fmla="*/ 89620 w 299150"/>
              <a:gd name="connsiteY8" fmla="*/ 292498 h 606758"/>
              <a:gd name="connsiteX9" fmla="*/ 29802 w 299150"/>
              <a:gd name="connsiteY9" fmla="*/ 225701 h 606758"/>
              <a:gd name="connsiteX10" fmla="*/ 97139 w 299150"/>
              <a:gd name="connsiteY10" fmla="*/ 158456 h 606758"/>
              <a:gd name="connsiteX11" fmla="*/ 39148 w 299150"/>
              <a:gd name="connsiteY11" fmla="*/ 1693 h 606758"/>
              <a:gd name="connsiteX12" fmla="*/ 104686 w 299150"/>
              <a:gd name="connsiteY12" fmla="*/ 36213 h 606758"/>
              <a:gd name="connsiteX13" fmla="*/ 141383 w 299150"/>
              <a:gd name="connsiteY13" fmla="*/ 15815 h 606758"/>
              <a:gd name="connsiteX14" fmla="*/ 173703 w 299150"/>
              <a:gd name="connsiteY14" fmla="*/ 43274 h 606758"/>
              <a:gd name="connsiteX15" fmla="*/ 196035 w 299150"/>
              <a:gd name="connsiteY15" fmla="*/ 35652 h 606758"/>
              <a:gd name="connsiteX16" fmla="*/ 223866 w 299150"/>
              <a:gd name="connsiteY16" fmla="*/ 63784 h 606758"/>
              <a:gd name="connsiteX17" fmla="*/ 241485 w 299150"/>
              <a:gd name="connsiteY17" fmla="*/ 57956 h 606758"/>
              <a:gd name="connsiteX18" fmla="*/ 264266 w 299150"/>
              <a:gd name="connsiteY18" fmla="*/ 86536 h 606758"/>
              <a:gd name="connsiteX19" fmla="*/ 286599 w 299150"/>
              <a:gd name="connsiteY19" fmla="*/ 81044 h 606758"/>
              <a:gd name="connsiteX20" fmla="*/ 296923 w 299150"/>
              <a:gd name="connsiteY20" fmla="*/ 111641 h 606758"/>
              <a:gd name="connsiteX21" fmla="*/ 268306 w 299150"/>
              <a:gd name="connsiteY21" fmla="*/ 126435 h 606758"/>
              <a:gd name="connsiteX22" fmla="*/ 256074 w 299150"/>
              <a:gd name="connsiteY22" fmla="*/ 108951 h 606758"/>
              <a:gd name="connsiteX23" fmla="*/ 235650 w 299150"/>
              <a:gd name="connsiteY23" fmla="*/ 117469 h 606758"/>
              <a:gd name="connsiteX24" fmla="*/ 214552 w 299150"/>
              <a:gd name="connsiteY24" fmla="*/ 99088 h 606758"/>
              <a:gd name="connsiteX25" fmla="*/ 188853 w 299150"/>
              <a:gd name="connsiteY25" fmla="*/ 109960 h 606758"/>
              <a:gd name="connsiteX26" fmla="*/ 165062 w 299150"/>
              <a:gd name="connsiteY26" fmla="*/ 93148 h 606758"/>
              <a:gd name="connsiteX27" fmla="*/ 132517 w 299150"/>
              <a:gd name="connsiteY27" fmla="*/ 107606 h 606758"/>
              <a:gd name="connsiteX28" fmla="*/ 107716 w 299150"/>
              <a:gd name="connsiteY28" fmla="*/ 93821 h 606758"/>
              <a:gd name="connsiteX29" fmla="*/ 73264 w 299150"/>
              <a:gd name="connsiteY29" fmla="*/ 126323 h 606758"/>
              <a:gd name="connsiteX30" fmla="*/ 2676 w 299150"/>
              <a:gd name="connsiteY30" fmla="*/ 78690 h 606758"/>
              <a:gd name="connsiteX31" fmla="*/ 39148 w 299150"/>
              <a:gd name="connsiteY31" fmla="*/ 1693 h 6067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99150" h="606758">
                <a:moveTo>
                  <a:pt x="97139" y="158456"/>
                </a:moveTo>
                <a:lnTo>
                  <a:pt x="231813" y="158456"/>
                </a:lnTo>
                <a:cubicBezTo>
                  <a:pt x="268961" y="158456"/>
                  <a:pt x="299150" y="188604"/>
                  <a:pt x="299150" y="225701"/>
                </a:cubicBezTo>
                <a:cubicBezTo>
                  <a:pt x="299150" y="278041"/>
                  <a:pt x="281755" y="305499"/>
                  <a:pt x="278163" y="370615"/>
                </a:cubicBezTo>
                <a:cubicBezTo>
                  <a:pt x="276031" y="408833"/>
                  <a:pt x="284111" y="481458"/>
                  <a:pt x="284111" y="517098"/>
                </a:cubicBezTo>
                <a:cubicBezTo>
                  <a:pt x="284111" y="566635"/>
                  <a:pt x="243934" y="606758"/>
                  <a:pt x="194329" y="606758"/>
                </a:cubicBezTo>
                <a:cubicBezTo>
                  <a:pt x="144724" y="606758"/>
                  <a:pt x="104546" y="568652"/>
                  <a:pt x="104546" y="517098"/>
                </a:cubicBezTo>
                <a:cubicBezTo>
                  <a:pt x="104546" y="462517"/>
                  <a:pt x="150784" y="436515"/>
                  <a:pt x="159201" y="391573"/>
                </a:cubicBezTo>
                <a:cubicBezTo>
                  <a:pt x="169751" y="335087"/>
                  <a:pt x="145734" y="292498"/>
                  <a:pt x="89620" y="292498"/>
                </a:cubicBezTo>
                <a:cubicBezTo>
                  <a:pt x="55166" y="292498"/>
                  <a:pt x="29802" y="260333"/>
                  <a:pt x="29802" y="225701"/>
                </a:cubicBezTo>
                <a:cubicBezTo>
                  <a:pt x="29802" y="188604"/>
                  <a:pt x="59879" y="158456"/>
                  <a:pt x="97139" y="158456"/>
                </a:cubicBezTo>
                <a:close/>
                <a:moveTo>
                  <a:pt x="39148" y="1693"/>
                </a:moveTo>
                <a:cubicBezTo>
                  <a:pt x="64622" y="-5256"/>
                  <a:pt x="91668" y="9762"/>
                  <a:pt x="104686" y="36213"/>
                </a:cubicBezTo>
                <a:cubicBezTo>
                  <a:pt x="112654" y="22763"/>
                  <a:pt x="126569" y="14358"/>
                  <a:pt x="141383" y="15815"/>
                </a:cubicBezTo>
                <a:cubicBezTo>
                  <a:pt x="156308" y="17272"/>
                  <a:pt x="168428" y="28255"/>
                  <a:pt x="173703" y="43274"/>
                </a:cubicBezTo>
                <a:cubicBezTo>
                  <a:pt x="179875" y="37782"/>
                  <a:pt x="187843" y="34868"/>
                  <a:pt x="196035" y="35652"/>
                </a:cubicBezTo>
                <a:cubicBezTo>
                  <a:pt x="210063" y="36997"/>
                  <a:pt x="221061" y="48766"/>
                  <a:pt x="223866" y="63784"/>
                </a:cubicBezTo>
                <a:cubicBezTo>
                  <a:pt x="228804" y="59637"/>
                  <a:pt x="234976" y="57396"/>
                  <a:pt x="241485" y="57956"/>
                </a:cubicBezTo>
                <a:cubicBezTo>
                  <a:pt x="254503" y="59301"/>
                  <a:pt x="264042" y="71629"/>
                  <a:pt x="264266" y="86536"/>
                </a:cubicBezTo>
                <a:cubicBezTo>
                  <a:pt x="270439" y="80371"/>
                  <a:pt x="278967" y="78018"/>
                  <a:pt x="286599" y="81044"/>
                </a:cubicBezTo>
                <a:cubicBezTo>
                  <a:pt x="297372" y="85415"/>
                  <a:pt x="301973" y="99088"/>
                  <a:pt x="296923" y="111641"/>
                </a:cubicBezTo>
                <a:cubicBezTo>
                  <a:pt x="291873" y="124082"/>
                  <a:pt x="279080" y="130807"/>
                  <a:pt x="268306" y="126435"/>
                </a:cubicBezTo>
                <a:cubicBezTo>
                  <a:pt x="261236" y="123634"/>
                  <a:pt x="256860" y="116797"/>
                  <a:pt x="256074" y="108951"/>
                </a:cubicBezTo>
                <a:cubicBezTo>
                  <a:pt x="250800" y="114891"/>
                  <a:pt x="243393" y="118254"/>
                  <a:pt x="235650" y="117469"/>
                </a:cubicBezTo>
                <a:cubicBezTo>
                  <a:pt x="225774" y="116573"/>
                  <a:pt x="217806" y="109175"/>
                  <a:pt x="214552" y="99088"/>
                </a:cubicBezTo>
                <a:cubicBezTo>
                  <a:pt x="207931" y="106710"/>
                  <a:pt x="198616" y="110969"/>
                  <a:pt x="188853" y="109960"/>
                </a:cubicBezTo>
                <a:cubicBezTo>
                  <a:pt x="178641" y="109063"/>
                  <a:pt x="169999" y="102451"/>
                  <a:pt x="165062" y="93148"/>
                </a:cubicBezTo>
                <a:cubicBezTo>
                  <a:pt x="156757" y="103011"/>
                  <a:pt x="144974" y="108727"/>
                  <a:pt x="132517" y="107606"/>
                </a:cubicBezTo>
                <a:cubicBezTo>
                  <a:pt x="122641" y="106598"/>
                  <a:pt x="114000" y="101442"/>
                  <a:pt x="107716" y="93821"/>
                </a:cubicBezTo>
                <a:cubicBezTo>
                  <a:pt x="101544" y="109624"/>
                  <a:pt x="89424" y="121952"/>
                  <a:pt x="73264" y="126323"/>
                </a:cubicBezTo>
                <a:cubicBezTo>
                  <a:pt x="43749" y="134393"/>
                  <a:pt x="12102" y="113098"/>
                  <a:pt x="2676" y="78690"/>
                </a:cubicBezTo>
                <a:cubicBezTo>
                  <a:pt x="-6751" y="44282"/>
                  <a:pt x="9521" y="9762"/>
                  <a:pt x="39148" y="1693"/>
                </a:cubicBezTo>
                <a:close/>
              </a:path>
            </a:pathLst>
          </a:custGeom>
          <a:solidFill>
            <a:schemeClr val="tx1">
              <a:alpha val="3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思源黑体 CN Normal" panose="020B0400000000000000" pitchFamily="34" charset="-122"/>
            </a:endParaRPr>
          </a:p>
        </p:txBody>
      </p:sp>
      <p:sp>
        <p:nvSpPr>
          <p:cNvPr id="23" name="footprint_124883">
            <a:extLst>
              <a:ext uri="{FF2B5EF4-FFF2-40B4-BE49-F238E27FC236}">
                <a16:creationId xmlns:a16="http://schemas.microsoft.com/office/drawing/2014/main" id="{070715E1-AE53-D10E-B855-E36ED9E59BE5}"/>
              </a:ext>
            </a:extLst>
          </p:cNvPr>
          <p:cNvSpPr/>
          <p:nvPr/>
        </p:nvSpPr>
        <p:spPr>
          <a:xfrm rot="4931123">
            <a:off x="6182038" y="2189795"/>
            <a:ext cx="526630" cy="1068150"/>
          </a:xfrm>
          <a:custGeom>
            <a:avLst/>
            <a:gdLst>
              <a:gd name="connsiteX0" fmla="*/ 97139 w 299150"/>
              <a:gd name="connsiteY0" fmla="*/ 158456 h 606758"/>
              <a:gd name="connsiteX1" fmla="*/ 231813 w 299150"/>
              <a:gd name="connsiteY1" fmla="*/ 158456 h 606758"/>
              <a:gd name="connsiteX2" fmla="*/ 299150 w 299150"/>
              <a:gd name="connsiteY2" fmla="*/ 225701 h 606758"/>
              <a:gd name="connsiteX3" fmla="*/ 278163 w 299150"/>
              <a:gd name="connsiteY3" fmla="*/ 370615 h 606758"/>
              <a:gd name="connsiteX4" fmla="*/ 284111 w 299150"/>
              <a:gd name="connsiteY4" fmla="*/ 517098 h 606758"/>
              <a:gd name="connsiteX5" fmla="*/ 194329 w 299150"/>
              <a:gd name="connsiteY5" fmla="*/ 606758 h 606758"/>
              <a:gd name="connsiteX6" fmla="*/ 104546 w 299150"/>
              <a:gd name="connsiteY6" fmla="*/ 517098 h 606758"/>
              <a:gd name="connsiteX7" fmla="*/ 159201 w 299150"/>
              <a:gd name="connsiteY7" fmla="*/ 391573 h 606758"/>
              <a:gd name="connsiteX8" fmla="*/ 89620 w 299150"/>
              <a:gd name="connsiteY8" fmla="*/ 292498 h 606758"/>
              <a:gd name="connsiteX9" fmla="*/ 29802 w 299150"/>
              <a:gd name="connsiteY9" fmla="*/ 225701 h 606758"/>
              <a:gd name="connsiteX10" fmla="*/ 97139 w 299150"/>
              <a:gd name="connsiteY10" fmla="*/ 158456 h 606758"/>
              <a:gd name="connsiteX11" fmla="*/ 39148 w 299150"/>
              <a:gd name="connsiteY11" fmla="*/ 1693 h 606758"/>
              <a:gd name="connsiteX12" fmla="*/ 104686 w 299150"/>
              <a:gd name="connsiteY12" fmla="*/ 36213 h 606758"/>
              <a:gd name="connsiteX13" fmla="*/ 141383 w 299150"/>
              <a:gd name="connsiteY13" fmla="*/ 15815 h 606758"/>
              <a:gd name="connsiteX14" fmla="*/ 173703 w 299150"/>
              <a:gd name="connsiteY14" fmla="*/ 43274 h 606758"/>
              <a:gd name="connsiteX15" fmla="*/ 196035 w 299150"/>
              <a:gd name="connsiteY15" fmla="*/ 35652 h 606758"/>
              <a:gd name="connsiteX16" fmla="*/ 223866 w 299150"/>
              <a:gd name="connsiteY16" fmla="*/ 63784 h 606758"/>
              <a:gd name="connsiteX17" fmla="*/ 241485 w 299150"/>
              <a:gd name="connsiteY17" fmla="*/ 57956 h 606758"/>
              <a:gd name="connsiteX18" fmla="*/ 264266 w 299150"/>
              <a:gd name="connsiteY18" fmla="*/ 86536 h 606758"/>
              <a:gd name="connsiteX19" fmla="*/ 286599 w 299150"/>
              <a:gd name="connsiteY19" fmla="*/ 81044 h 606758"/>
              <a:gd name="connsiteX20" fmla="*/ 296923 w 299150"/>
              <a:gd name="connsiteY20" fmla="*/ 111641 h 606758"/>
              <a:gd name="connsiteX21" fmla="*/ 268306 w 299150"/>
              <a:gd name="connsiteY21" fmla="*/ 126435 h 606758"/>
              <a:gd name="connsiteX22" fmla="*/ 256074 w 299150"/>
              <a:gd name="connsiteY22" fmla="*/ 108951 h 606758"/>
              <a:gd name="connsiteX23" fmla="*/ 235650 w 299150"/>
              <a:gd name="connsiteY23" fmla="*/ 117469 h 606758"/>
              <a:gd name="connsiteX24" fmla="*/ 214552 w 299150"/>
              <a:gd name="connsiteY24" fmla="*/ 99088 h 606758"/>
              <a:gd name="connsiteX25" fmla="*/ 188853 w 299150"/>
              <a:gd name="connsiteY25" fmla="*/ 109960 h 606758"/>
              <a:gd name="connsiteX26" fmla="*/ 165062 w 299150"/>
              <a:gd name="connsiteY26" fmla="*/ 93148 h 606758"/>
              <a:gd name="connsiteX27" fmla="*/ 132517 w 299150"/>
              <a:gd name="connsiteY27" fmla="*/ 107606 h 606758"/>
              <a:gd name="connsiteX28" fmla="*/ 107716 w 299150"/>
              <a:gd name="connsiteY28" fmla="*/ 93821 h 606758"/>
              <a:gd name="connsiteX29" fmla="*/ 73264 w 299150"/>
              <a:gd name="connsiteY29" fmla="*/ 126323 h 606758"/>
              <a:gd name="connsiteX30" fmla="*/ 2676 w 299150"/>
              <a:gd name="connsiteY30" fmla="*/ 78690 h 606758"/>
              <a:gd name="connsiteX31" fmla="*/ 39148 w 299150"/>
              <a:gd name="connsiteY31" fmla="*/ 1693 h 6067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99150" h="606758">
                <a:moveTo>
                  <a:pt x="97139" y="158456"/>
                </a:moveTo>
                <a:lnTo>
                  <a:pt x="231813" y="158456"/>
                </a:lnTo>
                <a:cubicBezTo>
                  <a:pt x="268961" y="158456"/>
                  <a:pt x="299150" y="188604"/>
                  <a:pt x="299150" y="225701"/>
                </a:cubicBezTo>
                <a:cubicBezTo>
                  <a:pt x="299150" y="278041"/>
                  <a:pt x="281755" y="305499"/>
                  <a:pt x="278163" y="370615"/>
                </a:cubicBezTo>
                <a:cubicBezTo>
                  <a:pt x="276031" y="408833"/>
                  <a:pt x="284111" y="481458"/>
                  <a:pt x="284111" y="517098"/>
                </a:cubicBezTo>
                <a:cubicBezTo>
                  <a:pt x="284111" y="566635"/>
                  <a:pt x="243934" y="606758"/>
                  <a:pt x="194329" y="606758"/>
                </a:cubicBezTo>
                <a:cubicBezTo>
                  <a:pt x="144724" y="606758"/>
                  <a:pt x="104546" y="568652"/>
                  <a:pt x="104546" y="517098"/>
                </a:cubicBezTo>
                <a:cubicBezTo>
                  <a:pt x="104546" y="462517"/>
                  <a:pt x="150784" y="436515"/>
                  <a:pt x="159201" y="391573"/>
                </a:cubicBezTo>
                <a:cubicBezTo>
                  <a:pt x="169751" y="335087"/>
                  <a:pt x="145734" y="292498"/>
                  <a:pt x="89620" y="292498"/>
                </a:cubicBezTo>
                <a:cubicBezTo>
                  <a:pt x="55166" y="292498"/>
                  <a:pt x="29802" y="260333"/>
                  <a:pt x="29802" y="225701"/>
                </a:cubicBezTo>
                <a:cubicBezTo>
                  <a:pt x="29802" y="188604"/>
                  <a:pt x="59879" y="158456"/>
                  <a:pt x="97139" y="158456"/>
                </a:cubicBezTo>
                <a:close/>
                <a:moveTo>
                  <a:pt x="39148" y="1693"/>
                </a:moveTo>
                <a:cubicBezTo>
                  <a:pt x="64622" y="-5256"/>
                  <a:pt x="91668" y="9762"/>
                  <a:pt x="104686" y="36213"/>
                </a:cubicBezTo>
                <a:cubicBezTo>
                  <a:pt x="112654" y="22763"/>
                  <a:pt x="126569" y="14358"/>
                  <a:pt x="141383" y="15815"/>
                </a:cubicBezTo>
                <a:cubicBezTo>
                  <a:pt x="156308" y="17272"/>
                  <a:pt x="168428" y="28255"/>
                  <a:pt x="173703" y="43274"/>
                </a:cubicBezTo>
                <a:cubicBezTo>
                  <a:pt x="179875" y="37782"/>
                  <a:pt x="187843" y="34868"/>
                  <a:pt x="196035" y="35652"/>
                </a:cubicBezTo>
                <a:cubicBezTo>
                  <a:pt x="210063" y="36997"/>
                  <a:pt x="221061" y="48766"/>
                  <a:pt x="223866" y="63784"/>
                </a:cubicBezTo>
                <a:cubicBezTo>
                  <a:pt x="228804" y="59637"/>
                  <a:pt x="234976" y="57396"/>
                  <a:pt x="241485" y="57956"/>
                </a:cubicBezTo>
                <a:cubicBezTo>
                  <a:pt x="254503" y="59301"/>
                  <a:pt x="264042" y="71629"/>
                  <a:pt x="264266" y="86536"/>
                </a:cubicBezTo>
                <a:cubicBezTo>
                  <a:pt x="270439" y="80371"/>
                  <a:pt x="278967" y="78018"/>
                  <a:pt x="286599" y="81044"/>
                </a:cubicBezTo>
                <a:cubicBezTo>
                  <a:pt x="297372" y="85415"/>
                  <a:pt x="301973" y="99088"/>
                  <a:pt x="296923" y="111641"/>
                </a:cubicBezTo>
                <a:cubicBezTo>
                  <a:pt x="291873" y="124082"/>
                  <a:pt x="279080" y="130807"/>
                  <a:pt x="268306" y="126435"/>
                </a:cubicBezTo>
                <a:cubicBezTo>
                  <a:pt x="261236" y="123634"/>
                  <a:pt x="256860" y="116797"/>
                  <a:pt x="256074" y="108951"/>
                </a:cubicBezTo>
                <a:cubicBezTo>
                  <a:pt x="250800" y="114891"/>
                  <a:pt x="243393" y="118254"/>
                  <a:pt x="235650" y="117469"/>
                </a:cubicBezTo>
                <a:cubicBezTo>
                  <a:pt x="225774" y="116573"/>
                  <a:pt x="217806" y="109175"/>
                  <a:pt x="214552" y="99088"/>
                </a:cubicBezTo>
                <a:cubicBezTo>
                  <a:pt x="207931" y="106710"/>
                  <a:pt x="198616" y="110969"/>
                  <a:pt x="188853" y="109960"/>
                </a:cubicBezTo>
                <a:cubicBezTo>
                  <a:pt x="178641" y="109063"/>
                  <a:pt x="169999" y="102451"/>
                  <a:pt x="165062" y="93148"/>
                </a:cubicBezTo>
                <a:cubicBezTo>
                  <a:pt x="156757" y="103011"/>
                  <a:pt x="144974" y="108727"/>
                  <a:pt x="132517" y="107606"/>
                </a:cubicBezTo>
                <a:cubicBezTo>
                  <a:pt x="122641" y="106598"/>
                  <a:pt x="114000" y="101442"/>
                  <a:pt x="107716" y="93821"/>
                </a:cubicBezTo>
                <a:cubicBezTo>
                  <a:pt x="101544" y="109624"/>
                  <a:pt x="89424" y="121952"/>
                  <a:pt x="73264" y="126323"/>
                </a:cubicBezTo>
                <a:cubicBezTo>
                  <a:pt x="43749" y="134393"/>
                  <a:pt x="12102" y="113098"/>
                  <a:pt x="2676" y="78690"/>
                </a:cubicBezTo>
                <a:cubicBezTo>
                  <a:pt x="-6751" y="44282"/>
                  <a:pt x="9521" y="9762"/>
                  <a:pt x="39148" y="1693"/>
                </a:cubicBezTo>
                <a:close/>
              </a:path>
            </a:pathLst>
          </a:custGeom>
          <a:solidFill>
            <a:schemeClr val="tx1">
              <a:alpha val="3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思源黑体 CN Normal" panose="020B0400000000000000" pitchFamily="34" charset="-122"/>
            </a:endParaRPr>
          </a:p>
        </p:txBody>
      </p:sp>
      <p:sp>
        <p:nvSpPr>
          <p:cNvPr id="24" name="footprint_124883">
            <a:extLst>
              <a:ext uri="{FF2B5EF4-FFF2-40B4-BE49-F238E27FC236}">
                <a16:creationId xmlns:a16="http://schemas.microsoft.com/office/drawing/2014/main" id="{166BEE18-0B8B-61B1-8F89-AAA1771ACEC4}"/>
              </a:ext>
            </a:extLst>
          </p:cNvPr>
          <p:cNvSpPr/>
          <p:nvPr/>
        </p:nvSpPr>
        <p:spPr>
          <a:xfrm rot="14629975" flipV="1">
            <a:off x="7764265" y="1512331"/>
            <a:ext cx="432000" cy="972000"/>
          </a:xfrm>
          <a:custGeom>
            <a:avLst/>
            <a:gdLst>
              <a:gd name="connsiteX0" fmla="*/ 97139 w 299150"/>
              <a:gd name="connsiteY0" fmla="*/ 158456 h 606758"/>
              <a:gd name="connsiteX1" fmla="*/ 231813 w 299150"/>
              <a:gd name="connsiteY1" fmla="*/ 158456 h 606758"/>
              <a:gd name="connsiteX2" fmla="*/ 299150 w 299150"/>
              <a:gd name="connsiteY2" fmla="*/ 225701 h 606758"/>
              <a:gd name="connsiteX3" fmla="*/ 278163 w 299150"/>
              <a:gd name="connsiteY3" fmla="*/ 370615 h 606758"/>
              <a:gd name="connsiteX4" fmla="*/ 284111 w 299150"/>
              <a:gd name="connsiteY4" fmla="*/ 517098 h 606758"/>
              <a:gd name="connsiteX5" fmla="*/ 194329 w 299150"/>
              <a:gd name="connsiteY5" fmla="*/ 606758 h 606758"/>
              <a:gd name="connsiteX6" fmla="*/ 104546 w 299150"/>
              <a:gd name="connsiteY6" fmla="*/ 517098 h 606758"/>
              <a:gd name="connsiteX7" fmla="*/ 159201 w 299150"/>
              <a:gd name="connsiteY7" fmla="*/ 391573 h 606758"/>
              <a:gd name="connsiteX8" fmla="*/ 89620 w 299150"/>
              <a:gd name="connsiteY8" fmla="*/ 292498 h 606758"/>
              <a:gd name="connsiteX9" fmla="*/ 29802 w 299150"/>
              <a:gd name="connsiteY9" fmla="*/ 225701 h 606758"/>
              <a:gd name="connsiteX10" fmla="*/ 97139 w 299150"/>
              <a:gd name="connsiteY10" fmla="*/ 158456 h 606758"/>
              <a:gd name="connsiteX11" fmla="*/ 39148 w 299150"/>
              <a:gd name="connsiteY11" fmla="*/ 1693 h 606758"/>
              <a:gd name="connsiteX12" fmla="*/ 104686 w 299150"/>
              <a:gd name="connsiteY12" fmla="*/ 36213 h 606758"/>
              <a:gd name="connsiteX13" fmla="*/ 141383 w 299150"/>
              <a:gd name="connsiteY13" fmla="*/ 15815 h 606758"/>
              <a:gd name="connsiteX14" fmla="*/ 173703 w 299150"/>
              <a:gd name="connsiteY14" fmla="*/ 43274 h 606758"/>
              <a:gd name="connsiteX15" fmla="*/ 196035 w 299150"/>
              <a:gd name="connsiteY15" fmla="*/ 35652 h 606758"/>
              <a:gd name="connsiteX16" fmla="*/ 223866 w 299150"/>
              <a:gd name="connsiteY16" fmla="*/ 63784 h 606758"/>
              <a:gd name="connsiteX17" fmla="*/ 241485 w 299150"/>
              <a:gd name="connsiteY17" fmla="*/ 57956 h 606758"/>
              <a:gd name="connsiteX18" fmla="*/ 264266 w 299150"/>
              <a:gd name="connsiteY18" fmla="*/ 86536 h 606758"/>
              <a:gd name="connsiteX19" fmla="*/ 286599 w 299150"/>
              <a:gd name="connsiteY19" fmla="*/ 81044 h 606758"/>
              <a:gd name="connsiteX20" fmla="*/ 296923 w 299150"/>
              <a:gd name="connsiteY20" fmla="*/ 111641 h 606758"/>
              <a:gd name="connsiteX21" fmla="*/ 268306 w 299150"/>
              <a:gd name="connsiteY21" fmla="*/ 126435 h 606758"/>
              <a:gd name="connsiteX22" fmla="*/ 256074 w 299150"/>
              <a:gd name="connsiteY22" fmla="*/ 108951 h 606758"/>
              <a:gd name="connsiteX23" fmla="*/ 235650 w 299150"/>
              <a:gd name="connsiteY23" fmla="*/ 117469 h 606758"/>
              <a:gd name="connsiteX24" fmla="*/ 214552 w 299150"/>
              <a:gd name="connsiteY24" fmla="*/ 99088 h 606758"/>
              <a:gd name="connsiteX25" fmla="*/ 188853 w 299150"/>
              <a:gd name="connsiteY25" fmla="*/ 109960 h 606758"/>
              <a:gd name="connsiteX26" fmla="*/ 165062 w 299150"/>
              <a:gd name="connsiteY26" fmla="*/ 93148 h 606758"/>
              <a:gd name="connsiteX27" fmla="*/ 132517 w 299150"/>
              <a:gd name="connsiteY27" fmla="*/ 107606 h 606758"/>
              <a:gd name="connsiteX28" fmla="*/ 107716 w 299150"/>
              <a:gd name="connsiteY28" fmla="*/ 93821 h 606758"/>
              <a:gd name="connsiteX29" fmla="*/ 73264 w 299150"/>
              <a:gd name="connsiteY29" fmla="*/ 126323 h 606758"/>
              <a:gd name="connsiteX30" fmla="*/ 2676 w 299150"/>
              <a:gd name="connsiteY30" fmla="*/ 78690 h 606758"/>
              <a:gd name="connsiteX31" fmla="*/ 39148 w 299150"/>
              <a:gd name="connsiteY31" fmla="*/ 1693 h 6067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99150" h="606758">
                <a:moveTo>
                  <a:pt x="97139" y="158456"/>
                </a:moveTo>
                <a:lnTo>
                  <a:pt x="231813" y="158456"/>
                </a:lnTo>
                <a:cubicBezTo>
                  <a:pt x="268961" y="158456"/>
                  <a:pt x="299150" y="188604"/>
                  <a:pt x="299150" y="225701"/>
                </a:cubicBezTo>
                <a:cubicBezTo>
                  <a:pt x="299150" y="278041"/>
                  <a:pt x="281755" y="305499"/>
                  <a:pt x="278163" y="370615"/>
                </a:cubicBezTo>
                <a:cubicBezTo>
                  <a:pt x="276031" y="408833"/>
                  <a:pt x="284111" y="481458"/>
                  <a:pt x="284111" y="517098"/>
                </a:cubicBezTo>
                <a:cubicBezTo>
                  <a:pt x="284111" y="566635"/>
                  <a:pt x="243934" y="606758"/>
                  <a:pt x="194329" y="606758"/>
                </a:cubicBezTo>
                <a:cubicBezTo>
                  <a:pt x="144724" y="606758"/>
                  <a:pt x="104546" y="568652"/>
                  <a:pt x="104546" y="517098"/>
                </a:cubicBezTo>
                <a:cubicBezTo>
                  <a:pt x="104546" y="462517"/>
                  <a:pt x="150784" y="436515"/>
                  <a:pt x="159201" y="391573"/>
                </a:cubicBezTo>
                <a:cubicBezTo>
                  <a:pt x="169751" y="335087"/>
                  <a:pt x="145734" y="292498"/>
                  <a:pt x="89620" y="292498"/>
                </a:cubicBezTo>
                <a:cubicBezTo>
                  <a:pt x="55166" y="292498"/>
                  <a:pt x="29802" y="260333"/>
                  <a:pt x="29802" y="225701"/>
                </a:cubicBezTo>
                <a:cubicBezTo>
                  <a:pt x="29802" y="188604"/>
                  <a:pt x="59879" y="158456"/>
                  <a:pt x="97139" y="158456"/>
                </a:cubicBezTo>
                <a:close/>
                <a:moveTo>
                  <a:pt x="39148" y="1693"/>
                </a:moveTo>
                <a:cubicBezTo>
                  <a:pt x="64622" y="-5256"/>
                  <a:pt x="91668" y="9762"/>
                  <a:pt x="104686" y="36213"/>
                </a:cubicBezTo>
                <a:cubicBezTo>
                  <a:pt x="112654" y="22763"/>
                  <a:pt x="126569" y="14358"/>
                  <a:pt x="141383" y="15815"/>
                </a:cubicBezTo>
                <a:cubicBezTo>
                  <a:pt x="156308" y="17272"/>
                  <a:pt x="168428" y="28255"/>
                  <a:pt x="173703" y="43274"/>
                </a:cubicBezTo>
                <a:cubicBezTo>
                  <a:pt x="179875" y="37782"/>
                  <a:pt x="187843" y="34868"/>
                  <a:pt x="196035" y="35652"/>
                </a:cubicBezTo>
                <a:cubicBezTo>
                  <a:pt x="210063" y="36997"/>
                  <a:pt x="221061" y="48766"/>
                  <a:pt x="223866" y="63784"/>
                </a:cubicBezTo>
                <a:cubicBezTo>
                  <a:pt x="228804" y="59637"/>
                  <a:pt x="234976" y="57396"/>
                  <a:pt x="241485" y="57956"/>
                </a:cubicBezTo>
                <a:cubicBezTo>
                  <a:pt x="254503" y="59301"/>
                  <a:pt x="264042" y="71629"/>
                  <a:pt x="264266" y="86536"/>
                </a:cubicBezTo>
                <a:cubicBezTo>
                  <a:pt x="270439" y="80371"/>
                  <a:pt x="278967" y="78018"/>
                  <a:pt x="286599" y="81044"/>
                </a:cubicBezTo>
                <a:cubicBezTo>
                  <a:pt x="297372" y="85415"/>
                  <a:pt x="301973" y="99088"/>
                  <a:pt x="296923" y="111641"/>
                </a:cubicBezTo>
                <a:cubicBezTo>
                  <a:pt x="291873" y="124082"/>
                  <a:pt x="279080" y="130807"/>
                  <a:pt x="268306" y="126435"/>
                </a:cubicBezTo>
                <a:cubicBezTo>
                  <a:pt x="261236" y="123634"/>
                  <a:pt x="256860" y="116797"/>
                  <a:pt x="256074" y="108951"/>
                </a:cubicBezTo>
                <a:cubicBezTo>
                  <a:pt x="250800" y="114891"/>
                  <a:pt x="243393" y="118254"/>
                  <a:pt x="235650" y="117469"/>
                </a:cubicBezTo>
                <a:cubicBezTo>
                  <a:pt x="225774" y="116573"/>
                  <a:pt x="217806" y="109175"/>
                  <a:pt x="214552" y="99088"/>
                </a:cubicBezTo>
                <a:cubicBezTo>
                  <a:pt x="207931" y="106710"/>
                  <a:pt x="198616" y="110969"/>
                  <a:pt x="188853" y="109960"/>
                </a:cubicBezTo>
                <a:cubicBezTo>
                  <a:pt x="178641" y="109063"/>
                  <a:pt x="169999" y="102451"/>
                  <a:pt x="165062" y="93148"/>
                </a:cubicBezTo>
                <a:cubicBezTo>
                  <a:pt x="156757" y="103011"/>
                  <a:pt x="144974" y="108727"/>
                  <a:pt x="132517" y="107606"/>
                </a:cubicBezTo>
                <a:cubicBezTo>
                  <a:pt x="122641" y="106598"/>
                  <a:pt x="114000" y="101442"/>
                  <a:pt x="107716" y="93821"/>
                </a:cubicBezTo>
                <a:cubicBezTo>
                  <a:pt x="101544" y="109624"/>
                  <a:pt x="89424" y="121952"/>
                  <a:pt x="73264" y="126323"/>
                </a:cubicBezTo>
                <a:cubicBezTo>
                  <a:pt x="43749" y="134393"/>
                  <a:pt x="12102" y="113098"/>
                  <a:pt x="2676" y="78690"/>
                </a:cubicBezTo>
                <a:cubicBezTo>
                  <a:pt x="-6751" y="44282"/>
                  <a:pt x="9521" y="9762"/>
                  <a:pt x="39148" y="1693"/>
                </a:cubicBezTo>
                <a:close/>
              </a:path>
            </a:pathLst>
          </a:custGeom>
          <a:solidFill>
            <a:schemeClr val="tx1">
              <a:alpha val="3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思源黑体 CN Normal" panose="020B0400000000000000" pitchFamily="34" charset="-122"/>
            </a:endParaRPr>
          </a:p>
        </p:txBody>
      </p:sp>
      <p:sp>
        <p:nvSpPr>
          <p:cNvPr id="25" name="footprint_124883">
            <a:extLst>
              <a:ext uri="{FF2B5EF4-FFF2-40B4-BE49-F238E27FC236}">
                <a16:creationId xmlns:a16="http://schemas.microsoft.com/office/drawing/2014/main" id="{3E315BE5-CDFE-87FC-B125-DD63453D94C6}"/>
              </a:ext>
            </a:extLst>
          </p:cNvPr>
          <p:cNvSpPr/>
          <p:nvPr/>
        </p:nvSpPr>
        <p:spPr>
          <a:xfrm rot="4931123">
            <a:off x="9415801" y="1404545"/>
            <a:ext cx="374174" cy="758927"/>
          </a:xfrm>
          <a:custGeom>
            <a:avLst/>
            <a:gdLst>
              <a:gd name="connsiteX0" fmla="*/ 97139 w 299150"/>
              <a:gd name="connsiteY0" fmla="*/ 158456 h 606758"/>
              <a:gd name="connsiteX1" fmla="*/ 231813 w 299150"/>
              <a:gd name="connsiteY1" fmla="*/ 158456 h 606758"/>
              <a:gd name="connsiteX2" fmla="*/ 299150 w 299150"/>
              <a:gd name="connsiteY2" fmla="*/ 225701 h 606758"/>
              <a:gd name="connsiteX3" fmla="*/ 278163 w 299150"/>
              <a:gd name="connsiteY3" fmla="*/ 370615 h 606758"/>
              <a:gd name="connsiteX4" fmla="*/ 284111 w 299150"/>
              <a:gd name="connsiteY4" fmla="*/ 517098 h 606758"/>
              <a:gd name="connsiteX5" fmla="*/ 194329 w 299150"/>
              <a:gd name="connsiteY5" fmla="*/ 606758 h 606758"/>
              <a:gd name="connsiteX6" fmla="*/ 104546 w 299150"/>
              <a:gd name="connsiteY6" fmla="*/ 517098 h 606758"/>
              <a:gd name="connsiteX7" fmla="*/ 159201 w 299150"/>
              <a:gd name="connsiteY7" fmla="*/ 391573 h 606758"/>
              <a:gd name="connsiteX8" fmla="*/ 89620 w 299150"/>
              <a:gd name="connsiteY8" fmla="*/ 292498 h 606758"/>
              <a:gd name="connsiteX9" fmla="*/ 29802 w 299150"/>
              <a:gd name="connsiteY9" fmla="*/ 225701 h 606758"/>
              <a:gd name="connsiteX10" fmla="*/ 97139 w 299150"/>
              <a:gd name="connsiteY10" fmla="*/ 158456 h 606758"/>
              <a:gd name="connsiteX11" fmla="*/ 39148 w 299150"/>
              <a:gd name="connsiteY11" fmla="*/ 1693 h 606758"/>
              <a:gd name="connsiteX12" fmla="*/ 104686 w 299150"/>
              <a:gd name="connsiteY12" fmla="*/ 36213 h 606758"/>
              <a:gd name="connsiteX13" fmla="*/ 141383 w 299150"/>
              <a:gd name="connsiteY13" fmla="*/ 15815 h 606758"/>
              <a:gd name="connsiteX14" fmla="*/ 173703 w 299150"/>
              <a:gd name="connsiteY14" fmla="*/ 43274 h 606758"/>
              <a:gd name="connsiteX15" fmla="*/ 196035 w 299150"/>
              <a:gd name="connsiteY15" fmla="*/ 35652 h 606758"/>
              <a:gd name="connsiteX16" fmla="*/ 223866 w 299150"/>
              <a:gd name="connsiteY16" fmla="*/ 63784 h 606758"/>
              <a:gd name="connsiteX17" fmla="*/ 241485 w 299150"/>
              <a:gd name="connsiteY17" fmla="*/ 57956 h 606758"/>
              <a:gd name="connsiteX18" fmla="*/ 264266 w 299150"/>
              <a:gd name="connsiteY18" fmla="*/ 86536 h 606758"/>
              <a:gd name="connsiteX19" fmla="*/ 286599 w 299150"/>
              <a:gd name="connsiteY19" fmla="*/ 81044 h 606758"/>
              <a:gd name="connsiteX20" fmla="*/ 296923 w 299150"/>
              <a:gd name="connsiteY20" fmla="*/ 111641 h 606758"/>
              <a:gd name="connsiteX21" fmla="*/ 268306 w 299150"/>
              <a:gd name="connsiteY21" fmla="*/ 126435 h 606758"/>
              <a:gd name="connsiteX22" fmla="*/ 256074 w 299150"/>
              <a:gd name="connsiteY22" fmla="*/ 108951 h 606758"/>
              <a:gd name="connsiteX23" fmla="*/ 235650 w 299150"/>
              <a:gd name="connsiteY23" fmla="*/ 117469 h 606758"/>
              <a:gd name="connsiteX24" fmla="*/ 214552 w 299150"/>
              <a:gd name="connsiteY24" fmla="*/ 99088 h 606758"/>
              <a:gd name="connsiteX25" fmla="*/ 188853 w 299150"/>
              <a:gd name="connsiteY25" fmla="*/ 109960 h 606758"/>
              <a:gd name="connsiteX26" fmla="*/ 165062 w 299150"/>
              <a:gd name="connsiteY26" fmla="*/ 93148 h 606758"/>
              <a:gd name="connsiteX27" fmla="*/ 132517 w 299150"/>
              <a:gd name="connsiteY27" fmla="*/ 107606 h 606758"/>
              <a:gd name="connsiteX28" fmla="*/ 107716 w 299150"/>
              <a:gd name="connsiteY28" fmla="*/ 93821 h 606758"/>
              <a:gd name="connsiteX29" fmla="*/ 73264 w 299150"/>
              <a:gd name="connsiteY29" fmla="*/ 126323 h 606758"/>
              <a:gd name="connsiteX30" fmla="*/ 2676 w 299150"/>
              <a:gd name="connsiteY30" fmla="*/ 78690 h 606758"/>
              <a:gd name="connsiteX31" fmla="*/ 39148 w 299150"/>
              <a:gd name="connsiteY31" fmla="*/ 1693 h 6067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99150" h="606758">
                <a:moveTo>
                  <a:pt x="97139" y="158456"/>
                </a:moveTo>
                <a:lnTo>
                  <a:pt x="231813" y="158456"/>
                </a:lnTo>
                <a:cubicBezTo>
                  <a:pt x="268961" y="158456"/>
                  <a:pt x="299150" y="188604"/>
                  <a:pt x="299150" y="225701"/>
                </a:cubicBezTo>
                <a:cubicBezTo>
                  <a:pt x="299150" y="278041"/>
                  <a:pt x="281755" y="305499"/>
                  <a:pt x="278163" y="370615"/>
                </a:cubicBezTo>
                <a:cubicBezTo>
                  <a:pt x="276031" y="408833"/>
                  <a:pt x="284111" y="481458"/>
                  <a:pt x="284111" y="517098"/>
                </a:cubicBezTo>
                <a:cubicBezTo>
                  <a:pt x="284111" y="566635"/>
                  <a:pt x="243934" y="606758"/>
                  <a:pt x="194329" y="606758"/>
                </a:cubicBezTo>
                <a:cubicBezTo>
                  <a:pt x="144724" y="606758"/>
                  <a:pt x="104546" y="568652"/>
                  <a:pt x="104546" y="517098"/>
                </a:cubicBezTo>
                <a:cubicBezTo>
                  <a:pt x="104546" y="462517"/>
                  <a:pt x="150784" y="436515"/>
                  <a:pt x="159201" y="391573"/>
                </a:cubicBezTo>
                <a:cubicBezTo>
                  <a:pt x="169751" y="335087"/>
                  <a:pt x="145734" y="292498"/>
                  <a:pt x="89620" y="292498"/>
                </a:cubicBezTo>
                <a:cubicBezTo>
                  <a:pt x="55166" y="292498"/>
                  <a:pt x="29802" y="260333"/>
                  <a:pt x="29802" y="225701"/>
                </a:cubicBezTo>
                <a:cubicBezTo>
                  <a:pt x="29802" y="188604"/>
                  <a:pt x="59879" y="158456"/>
                  <a:pt x="97139" y="158456"/>
                </a:cubicBezTo>
                <a:close/>
                <a:moveTo>
                  <a:pt x="39148" y="1693"/>
                </a:moveTo>
                <a:cubicBezTo>
                  <a:pt x="64622" y="-5256"/>
                  <a:pt x="91668" y="9762"/>
                  <a:pt x="104686" y="36213"/>
                </a:cubicBezTo>
                <a:cubicBezTo>
                  <a:pt x="112654" y="22763"/>
                  <a:pt x="126569" y="14358"/>
                  <a:pt x="141383" y="15815"/>
                </a:cubicBezTo>
                <a:cubicBezTo>
                  <a:pt x="156308" y="17272"/>
                  <a:pt x="168428" y="28255"/>
                  <a:pt x="173703" y="43274"/>
                </a:cubicBezTo>
                <a:cubicBezTo>
                  <a:pt x="179875" y="37782"/>
                  <a:pt x="187843" y="34868"/>
                  <a:pt x="196035" y="35652"/>
                </a:cubicBezTo>
                <a:cubicBezTo>
                  <a:pt x="210063" y="36997"/>
                  <a:pt x="221061" y="48766"/>
                  <a:pt x="223866" y="63784"/>
                </a:cubicBezTo>
                <a:cubicBezTo>
                  <a:pt x="228804" y="59637"/>
                  <a:pt x="234976" y="57396"/>
                  <a:pt x="241485" y="57956"/>
                </a:cubicBezTo>
                <a:cubicBezTo>
                  <a:pt x="254503" y="59301"/>
                  <a:pt x="264042" y="71629"/>
                  <a:pt x="264266" y="86536"/>
                </a:cubicBezTo>
                <a:cubicBezTo>
                  <a:pt x="270439" y="80371"/>
                  <a:pt x="278967" y="78018"/>
                  <a:pt x="286599" y="81044"/>
                </a:cubicBezTo>
                <a:cubicBezTo>
                  <a:pt x="297372" y="85415"/>
                  <a:pt x="301973" y="99088"/>
                  <a:pt x="296923" y="111641"/>
                </a:cubicBezTo>
                <a:cubicBezTo>
                  <a:pt x="291873" y="124082"/>
                  <a:pt x="279080" y="130807"/>
                  <a:pt x="268306" y="126435"/>
                </a:cubicBezTo>
                <a:cubicBezTo>
                  <a:pt x="261236" y="123634"/>
                  <a:pt x="256860" y="116797"/>
                  <a:pt x="256074" y="108951"/>
                </a:cubicBezTo>
                <a:cubicBezTo>
                  <a:pt x="250800" y="114891"/>
                  <a:pt x="243393" y="118254"/>
                  <a:pt x="235650" y="117469"/>
                </a:cubicBezTo>
                <a:cubicBezTo>
                  <a:pt x="225774" y="116573"/>
                  <a:pt x="217806" y="109175"/>
                  <a:pt x="214552" y="99088"/>
                </a:cubicBezTo>
                <a:cubicBezTo>
                  <a:pt x="207931" y="106710"/>
                  <a:pt x="198616" y="110969"/>
                  <a:pt x="188853" y="109960"/>
                </a:cubicBezTo>
                <a:cubicBezTo>
                  <a:pt x="178641" y="109063"/>
                  <a:pt x="169999" y="102451"/>
                  <a:pt x="165062" y="93148"/>
                </a:cubicBezTo>
                <a:cubicBezTo>
                  <a:pt x="156757" y="103011"/>
                  <a:pt x="144974" y="108727"/>
                  <a:pt x="132517" y="107606"/>
                </a:cubicBezTo>
                <a:cubicBezTo>
                  <a:pt x="122641" y="106598"/>
                  <a:pt x="114000" y="101442"/>
                  <a:pt x="107716" y="93821"/>
                </a:cubicBezTo>
                <a:cubicBezTo>
                  <a:pt x="101544" y="109624"/>
                  <a:pt x="89424" y="121952"/>
                  <a:pt x="73264" y="126323"/>
                </a:cubicBezTo>
                <a:cubicBezTo>
                  <a:pt x="43749" y="134393"/>
                  <a:pt x="12102" y="113098"/>
                  <a:pt x="2676" y="78690"/>
                </a:cubicBezTo>
                <a:cubicBezTo>
                  <a:pt x="-6751" y="44282"/>
                  <a:pt x="9521" y="9762"/>
                  <a:pt x="39148" y="1693"/>
                </a:cubicBezTo>
                <a:close/>
              </a:path>
            </a:pathLst>
          </a:custGeom>
          <a:solidFill>
            <a:schemeClr val="tx1">
              <a:alpha val="3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思源黑体 CN Normal" panose="020B0400000000000000" pitchFamily="34" charset="-122"/>
            </a:endParaRPr>
          </a:p>
        </p:txBody>
      </p:sp>
      <p:sp>
        <p:nvSpPr>
          <p:cNvPr id="26" name="footprint_124883">
            <a:extLst>
              <a:ext uri="{FF2B5EF4-FFF2-40B4-BE49-F238E27FC236}">
                <a16:creationId xmlns:a16="http://schemas.microsoft.com/office/drawing/2014/main" id="{79342B2D-5FD1-E2AE-2FAB-7490311666C3}"/>
              </a:ext>
            </a:extLst>
          </p:cNvPr>
          <p:cNvSpPr/>
          <p:nvPr/>
        </p:nvSpPr>
        <p:spPr>
          <a:xfrm rot="4931123">
            <a:off x="12141085" y="1008578"/>
            <a:ext cx="339528" cy="688656"/>
          </a:xfrm>
          <a:custGeom>
            <a:avLst/>
            <a:gdLst>
              <a:gd name="connsiteX0" fmla="*/ 97139 w 299150"/>
              <a:gd name="connsiteY0" fmla="*/ 158456 h 606758"/>
              <a:gd name="connsiteX1" fmla="*/ 231813 w 299150"/>
              <a:gd name="connsiteY1" fmla="*/ 158456 h 606758"/>
              <a:gd name="connsiteX2" fmla="*/ 299150 w 299150"/>
              <a:gd name="connsiteY2" fmla="*/ 225701 h 606758"/>
              <a:gd name="connsiteX3" fmla="*/ 278163 w 299150"/>
              <a:gd name="connsiteY3" fmla="*/ 370615 h 606758"/>
              <a:gd name="connsiteX4" fmla="*/ 284111 w 299150"/>
              <a:gd name="connsiteY4" fmla="*/ 517098 h 606758"/>
              <a:gd name="connsiteX5" fmla="*/ 194329 w 299150"/>
              <a:gd name="connsiteY5" fmla="*/ 606758 h 606758"/>
              <a:gd name="connsiteX6" fmla="*/ 104546 w 299150"/>
              <a:gd name="connsiteY6" fmla="*/ 517098 h 606758"/>
              <a:gd name="connsiteX7" fmla="*/ 159201 w 299150"/>
              <a:gd name="connsiteY7" fmla="*/ 391573 h 606758"/>
              <a:gd name="connsiteX8" fmla="*/ 89620 w 299150"/>
              <a:gd name="connsiteY8" fmla="*/ 292498 h 606758"/>
              <a:gd name="connsiteX9" fmla="*/ 29802 w 299150"/>
              <a:gd name="connsiteY9" fmla="*/ 225701 h 606758"/>
              <a:gd name="connsiteX10" fmla="*/ 97139 w 299150"/>
              <a:gd name="connsiteY10" fmla="*/ 158456 h 606758"/>
              <a:gd name="connsiteX11" fmla="*/ 39148 w 299150"/>
              <a:gd name="connsiteY11" fmla="*/ 1693 h 606758"/>
              <a:gd name="connsiteX12" fmla="*/ 104686 w 299150"/>
              <a:gd name="connsiteY12" fmla="*/ 36213 h 606758"/>
              <a:gd name="connsiteX13" fmla="*/ 141383 w 299150"/>
              <a:gd name="connsiteY13" fmla="*/ 15815 h 606758"/>
              <a:gd name="connsiteX14" fmla="*/ 173703 w 299150"/>
              <a:gd name="connsiteY14" fmla="*/ 43274 h 606758"/>
              <a:gd name="connsiteX15" fmla="*/ 196035 w 299150"/>
              <a:gd name="connsiteY15" fmla="*/ 35652 h 606758"/>
              <a:gd name="connsiteX16" fmla="*/ 223866 w 299150"/>
              <a:gd name="connsiteY16" fmla="*/ 63784 h 606758"/>
              <a:gd name="connsiteX17" fmla="*/ 241485 w 299150"/>
              <a:gd name="connsiteY17" fmla="*/ 57956 h 606758"/>
              <a:gd name="connsiteX18" fmla="*/ 264266 w 299150"/>
              <a:gd name="connsiteY18" fmla="*/ 86536 h 606758"/>
              <a:gd name="connsiteX19" fmla="*/ 286599 w 299150"/>
              <a:gd name="connsiteY19" fmla="*/ 81044 h 606758"/>
              <a:gd name="connsiteX20" fmla="*/ 296923 w 299150"/>
              <a:gd name="connsiteY20" fmla="*/ 111641 h 606758"/>
              <a:gd name="connsiteX21" fmla="*/ 268306 w 299150"/>
              <a:gd name="connsiteY21" fmla="*/ 126435 h 606758"/>
              <a:gd name="connsiteX22" fmla="*/ 256074 w 299150"/>
              <a:gd name="connsiteY22" fmla="*/ 108951 h 606758"/>
              <a:gd name="connsiteX23" fmla="*/ 235650 w 299150"/>
              <a:gd name="connsiteY23" fmla="*/ 117469 h 606758"/>
              <a:gd name="connsiteX24" fmla="*/ 214552 w 299150"/>
              <a:gd name="connsiteY24" fmla="*/ 99088 h 606758"/>
              <a:gd name="connsiteX25" fmla="*/ 188853 w 299150"/>
              <a:gd name="connsiteY25" fmla="*/ 109960 h 606758"/>
              <a:gd name="connsiteX26" fmla="*/ 165062 w 299150"/>
              <a:gd name="connsiteY26" fmla="*/ 93148 h 606758"/>
              <a:gd name="connsiteX27" fmla="*/ 132517 w 299150"/>
              <a:gd name="connsiteY27" fmla="*/ 107606 h 606758"/>
              <a:gd name="connsiteX28" fmla="*/ 107716 w 299150"/>
              <a:gd name="connsiteY28" fmla="*/ 93821 h 606758"/>
              <a:gd name="connsiteX29" fmla="*/ 73264 w 299150"/>
              <a:gd name="connsiteY29" fmla="*/ 126323 h 606758"/>
              <a:gd name="connsiteX30" fmla="*/ 2676 w 299150"/>
              <a:gd name="connsiteY30" fmla="*/ 78690 h 606758"/>
              <a:gd name="connsiteX31" fmla="*/ 39148 w 299150"/>
              <a:gd name="connsiteY31" fmla="*/ 1693 h 6067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99150" h="606758">
                <a:moveTo>
                  <a:pt x="97139" y="158456"/>
                </a:moveTo>
                <a:lnTo>
                  <a:pt x="231813" y="158456"/>
                </a:lnTo>
                <a:cubicBezTo>
                  <a:pt x="268961" y="158456"/>
                  <a:pt x="299150" y="188604"/>
                  <a:pt x="299150" y="225701"/>
                </a:cubicBezTo>
                <a:cubicBezTo>
                  <a:pt x="299150" y="278041"/>
                  <a:pt x="281755" y="305499"/>
                  <a:pt x="278163" y="370615"/>
                </a:cubicBezTo>
                <a:cubicBezTo>
                  <a:pt x="276031" y="408833"/>
                  <a:pt x="284111" y="481458"/>
                  <a:pt x="284111" y="517098"/>
                </a:cubicBezTo>
                <a:cubicBezTo>
                  <a:pt x="284111" y="566635"/>
                  <a:pt x="243934" y="606758"/>
                  <a:pt x="194329" y="606758"/>
                </a:cubicBezTo>
                <a:cubicBezTo>
                  <a:pt x="144724" y="606758"/>
                  <a:pt x="104546" y="568652"/>
                  <a:pt x="104546" y="517098"/>
                </a:cubicBezTo>
                <a:cubicBezTo>
                  <a:pt x="104546" y="462517"/>
                  <a:pt x="150784" y="436515"/>
                  <a:pt x="159201" y="391573"/>
                </a:cubicBezTo>
                <a:cubicBezTo>
                  <a:pt x="169751" y="335087"/>
                  <a:pt x="145734" y="292498"/>
                  <a:pt x="89620" y="292498"/>
                </a:cubicBezTo>
                <a:cubicBezTo>
                  <a:pt x="55166" y="292498"/>
                  <a:pt x="29802" y="260333"/>
                  <a:pt x="29802" y="225701"/>
                </a:cubicBezTo>
                <a:cubicBezTo>
                  <a:pt x="29802" y="188604"/>
                  <a:pt x="59879" y="158456"/>
                  <a:pt x="97139" y="158456"/>
                </a:cubicBezTo>
                <a:close/>
                <a:moveTo>
                  <a:pt x="39148" y="1693"/>
                </a:moveTo>
                <a:cubicBezTo>
                  <a:pt x="64622" y="-5256"/>
                  <a:pt x="91668" y="9762"/>
                  <a:pt x="104686" y="36213"/>
                </a:cubicBezTo>
                <a:cubicBezTo>
                  <a:pt x="112654" y="22763"/>
                  <a:pt x="126569" y="14358"/>
                  <a:pt x="141383" y="15815"/>
                </a:cubicBezTo>
                <a:cubicBezTo>
                  <a:pt x="156308" y="17272"/>
                  <a:pt x="168428" y="28255"/>
                  <a:pt x="173703" y="43274"/>
                </a:cubicBezTo>
                <a:cubicBezTo>
                  <a:pt x="179875" y="37782"/>
                  <a:pt x="187843" y="34868"/>
                  <a:pt x="196035" y="35652"/>
                </a:cubicBezTo>
                <a:cubicBezTo>
                  <a:pt x="210063" y="36997"/>
                  <a:pt x="221061" y="48766"/>
                  <a:pt x="223866" y="63784"/>
                </a:cubicBezTo>
                <a:cubicBezTo>
                  <a:pt x="228804" y="59637"/>
                  <a:pt x="234976" y="57396"/>
                  <a:pt x="241485" y="57956"/>
                </a:cubicBezTo>
                <a:cubicBezTo>
                  <a:pt x="254503" y="59301"/>
                  <a:pt x="264042" y="71629"/>
                  <a:pt x="264266" y="86536"/>
                </a:cubicBezTo>
                <a:cubicBezTo>
                  <a:pt x="270439" y="80371"/>
                  <a:pt x="278967" y="78018"/>
                  <a:pt x="286599" y="81044"/>
                </a:cubicBezTo>
                <a:cubicBezTo>
                  <a:pt x="297372" y="85415"/>
                  <a:pt x="301973" y="99088"/>
                  <a:pt x="296923" y="111641"/>
                </a:cubicBezTo>
                <a:cubicBezTo>
                  <a:pt x="291873" y="124082"/>
                  <a:pt x="279080" y="130807"/>
                  <a:pt x="268306" y="126435"/>
                </a:cubicBezTo>
                <a:cubicBezTo>
                  <a:pt x="261236" y="123634"/>
                  <a:pt x="256860" y="116797"/>
                  <a:pt x="256074" y="108951"/>
                </a:cubicBezTo>
                <a:cubicBezTo>
                  <a:pt x="250800" y="114891"/>
                  <a:pt x="243393" y="118254"/>
                  <a:pt x="235650" y="117469"/>
                </a:cubicBezTo>
                <a:cubicBezTo>
                  <a:pt x="225774" y="116573"/>
                  <a:pt x="217806" y="109175"/>
                  <a:pt x="214552" y="99088"/>
                </a:cubicBezTo>
                <a:cubicBezTo>
                  <a:pt x="207931" y="106710"/>
                  <a:pt x="198616" y="110969"/>
                  <a:pt x="188853" y="109960"/>
                </a:cubicBezTo>
                <a:cubicBezTo>
                  <a:pt x="178641" y="109063"/>
                  <a:pt x="169999" y="102451"/>
                  <a:pt x="165062" y="93148"/>
                </a:cubicBezTo>
                <a:cubicBezTo>
                  <a:pt x="156757" y="103011"/>
                  <a:pt x="144974" y="108727"/>
                  <a:pt x="132517" y="107606"/>
                </a:cubicBezTo>
                <a:cubicBezTo>
                  <a:pt x="122641" y="106598"/>
                  <a:pt x="114000" y="101442"/>
                  <a:pt x="107716" y="93821"/>
                </a:cubicBezTo>
                <a:cubicBezTo>
                  <a:pt x="101544" y="109624"/>
                  <a:pt x="89424" y="121952"/>
                  <a:pt x="73264" y="126323"/>
                </a:cubicBezTo>
                <a:cubicBezTo>
                  <a:pt x="43749" y="134393"/>
                  <a:pt x="12102" y="113098"/>
                  <a:pt x="2676" y="78690"/>
                </a:cubicBezTo>
                <a:cubicBezTo>
                  <a:pt x="-6751" y="44282"/>
                  <a:pt x="9521" y="9762"/>
                  <a:pt x="39148" y="1693"/>
                </a:cubicBezTo>
                <a:close/>
              </a:path>
            </a:pathLst>
          </a:custGeom>
          <a:solidFill>
            <a:schemeClr val="tx1">
              <a:alpha val="3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思源黑体 CN Normal" panose="020B0400000000000000" pitchFamily="34" charset="-122"/>
            </a:endParaRPr>
          </a:p>
        </p:txBody>
      </p:sp>
      <p:sp>
        <p:nvSpPr>
          <p:cNvPr id="27" name="footprint_124883">
            <a:extLst>
              <a:ext uri="{FF2B5EF4-FFF2-40B4-BE49-F238E27FC236}">
                <a16:creationId xmlns:a16="http://schemas.microsoft.com/office/drawing/2014/main" id="{1C719D44-5B7C-A6DE-6BC8-31A7DD7EF1CE}"/>
              </a:ext>
            </a:extLst>
          </p:cNvPr>
          <p:cNvSpPr/>
          <p:nvPr/>
        </p:nvSpPr>
        <p:spPr>
          <a:xfrm rot="15396221" flipV="1">
            <a:off x="10899850" y="1033750"/>
            <a:ext cx="355734" cy="721525"/>
          </a:xfrm>
          <a:custGeom>
            <a:avLst/>
            <a:gdLst>
              <a:gd name="connsiteX0" fmla="*/ 97139 w 299150"/>
              <a:gd name="connsiteY0" fmla="*/ 158456 h 606758"/>
              <a:gd name="connsiteX1" fmla="*/ 231813 w 299150"/>
              <a:gd name="connsiteY1" fmla="*/ 158456 h 606758"/>
              <a:gd name="connsiteX2" fmla="*/ 299150 w 299150"/>
              <a:gd name="connsiteY2" fmla="*/ 225701 h 606758"/>
              <a:gd name="connsiteX3" fmla="*/ 278163 w 299150"/>
              <a:gd name="connsiteY3" fmla="*/ 370615 h 606758"/>
              <a:gd name="connsiteX4" fmla="*/ 284111 w 299150"/>
              <a:gd name="connsiteY4" fmla="*/ 517098 h 606758"/>
              <a:gd name="connsiteX5" fmla="*/ 194329 w 299150"/>
              <a:gd name="connsiteY5" fmla="*/ 606758 h 606758"/>
              <a:gd name="connsiteX6" fmla="*/ 104546 w 299150"/>
              <a:gd name="connsiteY6" fmla="*/ 517098 h 606758"/>
              <a:gd name="connsiteX7" fmla="*/ 159201 w 299150"/>
              <a:gd name="connsiteY7" fmla="*/ 391573 h 606758"/>
              <a:gd name="connsiteX8" fmla="*/ 89620 w 299150"/>
              <a:gd name="connsiteY8" fmla="*/ 292498 h 606758"/>
              <a:gd name="connsiteX9" fmla="*/ 29802 w 299150"/>
              <a:gd name="connsiteY9" fmla="*/ 225701 h 606758"/>
              <a:gd name="connsiteX10" fmla="*/ 97139 w 299150"/>
              <a:gd name="connsiteY10" fmla="*/ 158456 h 606758"/>
              <a:gd name="connsiteX11" fmla="*/ 39148 w 299150"/>
              <a:gd name="connsiteY11" fmla="*/ 1693 h 606758"/>
              <a:gd name="connsiteX12" fmla="*/ 104686 w 299150"/>
              <a:gd name="connsiteY12" fmla="*/ 36213 h 606758"/>
              <a:gd name="connsiteX13" fmla="*/ 141383 w 299150"/>
              <a:gd name="connsiteY13" fmla="*/ 15815 h 606758"/>
              <a:gd name="connsiteX14" fmla="*/ 173703 w 299150"/>
              <a:gd name="connsiteY14" fmla="*/ 43274 h 606758"/>
              <a:gd name="connsiteX15" fmla="*/ 196035 w 299150"/>
              <a:gd name="connsiteY15" fmla="*/ 35652 h 606758"/>
              <a:gd name="connsiteX16" fmla="*/ 223866 w 299150"/>
              <a:gd name="connsiteY16" fmla="*/ 63784 h 606758"/>
              <a:gd name="connsiteX17" fmla="*/ 241485 w 299150"/>
              <a:gd name="connsiteY17" fmla="*/ 57956 h 606758"/>
              <a:gd name="connsiteX18" fmla="*/ 264266 w 299150"/>
              <a:gd name="connsiteY18" fmla="*/ 86536 h 606758"/>
              <a:gd name="connsiteX19" fmla="*/ 286599 w 299150"/>
              <a:gd name="connsiteY19" fmla="*/ 81044 h 606758"/>
              <a:gd name="connsiteX20" fmla="*/ 296923 w 299150"/>
              <a:gd name="connsiteY20" fmla="*/ 111641 h 606758"/>
              <a:gd name="connsiteX21" fmla="*/ 268306 w 299150"/>
              <a:gd name="connsiteY21" fmla="*/ 126435 h 606758"/>
              <a:gd name="connsiteX22" fmla="*/ 256074 w 299150"/>
              <a:gd name="connsiteY22" fmla="*/ 108951 h 606758"/>
              <a:gd name="connsiteX23" fmla="*/ 235650 w 299150"/>
              <a:gd name="connsiteY23" fmla="*/ 117469 h 606758"/>
              <a:gd name="connsiteX24" fmla="*/ 214552 w 299150"/>
              <a:gd name="connsiteY24" fmla="*/ 99088 h 606758"/>
              <a:gd name="connsiteX25" fmla="*/ 188853 w 299150"/>
              <a:gd name="connsiteY25" fmla="*/ 109960 h 606758"/>
              <a:gd name="connsiteX26" fmla="*/ 165062 w 299150"/>
              <a:gd name="connsiteY26" fmla="*/ 93148 h 606758"/>
              <a:gd name="connsiteX27" fmla="*/ 132517 w 299150"/>
              <a:gd name="connsiteY27" fmla="*/ 107606 h 606758"/>
              <a:gd name="connsiteX28" fmla="*/ 107716 w 299150"/>
              <a:gd name="connsiteY28" fmla="*/ 93821 h 606758"/>
              <a:gd name="connsiteX29" fmla="*/ 73264 w 299150"/>
              <a:gd name="connsiteY29" fmla="*/ 126323 h 606758"/>
              <a:gd name="connsiteX30" fmla="*/ 2676 w 299150"/>
              <a:gd name="connsiteY30" fmla="*/ 78690 h 606758"/>
              <a:gd name="connsiteX31" fmla="*/ 39148 w 299150"/>
              <a:gd name="connsiteY31" fmla="*/ 1693 h 6067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99150" h="606758">
                <a:moveTo>
                  <a:pt x="97139" y="158456"/>
                </a:moveTo>
                <a:lnTo>
                  <a:pt x="231813" y="158456"/>
                </a:lnTo>
                <a:cubicBezTo>
                  <a:pt x="268961" y="158456"/>
                  <a:pt x="299150" y="188604"/>
                  <a:pt x="299150" y="225701"/>
                </a:cubicBezTo>
                <a:cubicBezTo>
                  <a:pt x="299150" y="278041"/>
                  <a:pt x="281755" y="305499"/>
                  <a:pt x="278163" y="370615"/>
                </a:cubicBezTo>
                <a:cubicBezTo>
                  <a:pt x="276031" y="408833"/>
                  <a:pt x="284111" y="481458"/>
                  <a:pt x="284111" y="517098"/>
                </a:cubicBezTo>
                <a:cubicBezTo>
                  <a:pt x="284111" y="566635"/>
                  <a:pt x="243934" y="606758"/>
                  <a:pt x="194329" y="606758"/>
                </a:cubicBezTo>
                <a:cubicBezTo>
                  <a:pt x="144724" y="606758"/>
                  <a:pt x="104546" y="568652"/>
                  <a:pt x="104546" y="517098"/>
                </a:cubicBezTo>
                <a:cubicBezTo>
                  <a:pt x="104546" y="462517"/>
                  <a:pt x="150784" y="436515"/>
                  <a:pt x="159201" y="391573"/>
                </a:cubicBezTo>
                <a:cubicBezTo>
                  <a:pt x="169751" y="335087"/>
                  <a:pt x="145734" y="292498"/>
                  <a:pt x="89620" y="292498"/>
                </a:cubicBezTo>
                <a:cubicBezTo>
                  <a:pt x="55166" y="292498"/>
                  <a:pt x="29802" y="260333"/>
                  <a:pt x="29802" y="225701"/>
                </a:cubicBezTo>
                <a:cubicBezTo>
                  <a:pt x="29802" y="188604"/>
                  <a:pt x="59879" y="158456"/>
                  <a:pt x="97139" y="158456"/>
                </a:cubicBezTo>
                <a:close/>
                <a:moveTo>
                  <a:pt x="39148" y="1693"/>
                </a:moveTo>
                <a:cubicBezTo>
                  <a:pt x="64622" y="-5256"/>
                  <a:pt x="91668" y="9762"/>
                  <a:pt x="104686" y="36213"/>
                </a:cubicBezTo>
                <a:cubicBezTo>
                  <a:pt x="112654" y="22763"/>
                  <a:pt x="126569" y="14358"/>
                  <a:pt x="141383" y="15815"/>
                </a:cubicBezTo>
                <a:cubicBezTo>
                  <a:pt x="156308" y="17272"/>
                  <a:pt x="168428" y="28255"/>
                  <a:pt x="173703" y="43274"/>
                </a:cubicBezTo>
                <a:cubicBezTo>
                  <a:pt x="179875" y="37782"/>
                  <a:pt x="187843" y="34868"/>
                  <a:pt x="196035" y="35652"/>
                </a:cubicBezTo>
                <a:cubicBezTo>
                  <a:pt x="210063" y="36997"/>
                  <a:pt x="221061" y="48766"/>
                  <a:pt x="223866" y="63784"/>
                </a:cubicBezTo>
                <a:cubicBezTo>
                  <a:pt x="228804" y="59637"/>
                  <a:pt x="234976" y="57396"/>
                  <a:pt x="241485" y="57956"/>
                </a:cubicBezTo>
                <a:cubicBezTo>
                  <a:pt x="254503" y="59301"/>
                  <a:pt x="264042" y="71629"/>
                  <a:pt x="264266" y="86536"/>
                </a:cubicBezTo>
                <a:cubicBezTo>
                  <a:pt x="270439" y="80371"/>
                  <a:pt x="278967" y="78018"/>
                  <a:pt x="286599" y="81044"/>
                </a:cubicBezTo>
                <a:cubicBezTo>
                  <a:pt x="297372" y="85415"/>
                  <a:pt x="301973" y="99088"/>
                  <a:pt x="296923" y="111641"/>
                </a:cubicBezTo>
                <a:cubicBezTo>
                  <a:pt x="291873" y="124082"/>
                  <a:pt x="279080" y="130807"/>
                  <a:pt x="268306" y="126435"/>
                </a:cubicBezTo>
                <a:cubicBezTo>
                  <a:pt x="261236" y="123634"/>
                  <a:pt x="256860" y="116797"/>
                  <a:pt x="256074" y="108951"/>
                </a:cubicBezTo>
                <a:cubicBezTo>
                  <a:pt x="250800" y="114891"/>
                  <a:pt x="243393" y="118254"/>
                  <a:pt x="235650" y="117469"/>
                </a:cubicBezTo>
                <a:cubicBezTo>
                  <a:pt x="225774" y="116573"/>
                  <a:pt x="217806" y="109175"/>
                  <a:pt x="214552" y="99088"/>
                </a:cubicBezTo>
                <a:cubicBezTo>
                  <a:pt x="207931" y="106710"/>
                  <a:pt x="198616" y="110969"/>
                  <a:pt x="188853" y="109960"/>
                </a:cubicBezTo>
                <a:cubicBezTo>
                  <a:pt x="178641" y="109063"/>
                  <a:pt x="169999" y="102451"/>
                  <a:pt x="165062" y="93148"/>
                </a:cubicBezTo>
                <a:cubicBezTo>
                  <a:pt x="156757" y="103011"/>
                  <a:pt x="144974" y="108727"/>
                  <a:pt x="132517" y="107606"/>
                </a:cubicBezTo>
                <a:cubicBezTo>
                  <a:pt x="122641" y="106598"/>
                  <a:pt x="114000" y="101442"/>
                  <a:pt x="107716" y="93821"/>
                </a:cubicBezTo>
                <a:cubicBezTo>
                  <a:pt x="101544" y="109624"/>
                  <a:pt x="89424" y="121952"/>
                  <a:pt x="73264" y="126323"/>
                </a:cubicBezTo>
                <a:cubicBezTo>
                  <a:pt x="43749" y="134393"/>
                  <a:pt x="12102" y="113098"/>
                  <a:pt x="2676" y="78690"/>
                </a:cubicBezTo>
                <a:cubicBezTo>
                  <a:pt x="-6751" y="44282"/>
                  <a:pt x="9521" y="9762"/>
                  <a:pt x="39148" y="1693"/>
                </a:cubicBezTo>
                <a:close/>
              </a:path>
            </a:pathLst>
          </a:custGeom>
          <a:solidFill>
            <a:schemeClr val="tx1">
              <a:alpha val="3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思源黑体 CN Normal" panose="020B0400000000000000" pitchFamily="34" charset="-122"/>
            </a:endParaRPr>
          </a:p>
        </p:txBody>
      </p:sp>
      <p:sp>
        <p:nvSpPr>
          <p:cNvPr id="28" name="文本框 27">
            <a:extLst>
              <a:ext uri="{FF2B5EF4-FFF2-40B4-BE49-F238E27FC236}">
                <a16:creationId xmlns:a16="http://schemas.microsoft.com/office/drawing/2014/main" id="{4FE4BE89-9D04-6230-AFCA-F44B04601FF0}"/>
              </a:ext>
            </a:extLst>
          </p:cNvPr>
          <p:cNvSpPr txBox="1"/>
          <p:nvPr/>
        </p:nvSpPr>
        <p:spPr>
          <a:xfrm>
            <a:off x="4718932" y="5050040"/>
            <a:ext cx="1723549" cy="461665"/>
          </a:xfrm>
          <a:prstGeom prst="rect">
            <a:avLst/>
          </a:prstGeom>
          <a:noFill/>
        </p:spPr>
        <p:txBody>
          <a:bodyPr wrap="none" rtlCol="0">
            <a:spAutoFit/>
          </a:bodyPr>
          <a:lstStyle/>
          <a:p>
            <a:r>
              <a:rPr lang="zh-CN" altLang="en-US" sz="2400" dirty="0">
                <a:solidFill>
                  <a:schemeClr val="bg1"/>
                </a:solidFill>
                <a:latin typeface="站酷快乐体2016修订版" panose="02010600030101010101" pitchFamily="2" charset="-122"/>
                <a:ea typeface="站酷快乐体2016修订版" panose="02010600030101010101" pitchFamily="2" charset="-122"/>
              </a:rPr>
              <a:t>我是大标题</a:t>
            </a:r>
          </a:p>
        </p:txBody>
      </p:sp>
      <p:sp>
        <p:nvSpPr>
          <p:cNvPr id="29" name="文本框 28">
            <a:extLst>
              <a:ext uri="{FF2B5EF4-FFF2-40B4-BE49-F238E27FC236}">
                <a16:creationId xmlns:a16="http://schemas.microsoft.com/office/drawing/2014/main" id="{B2F6017D-1665-680A-5065-F53A6A0C4D68}"/>
              </a:ext>
            </a:extLst>
          </p:cNvPr>
          <p:cNvSpPr txBox="1"/>
          <p:nvPr/>
        </p:nvSpPr>
        <p:spPr>
          <a:xfrm>
            <a:off x="4718933" y="5485983"/>
            <a:ext cx="2135527" cy="584775"/>
          </a:xfrm>
          <a:prstGeom prst="rect">
            <a:avLst/>
          </a:prstGeom>
          <a:noFill/>
        </p:spPr>
        <p:txBody>
          <a:bodyPr wrap="square" rtlCol="0">
            <a:spAutoFit/>
          </a:bodyPr>
          <a:lstStyle/>
          <a:p>
            <a:r>
              <a:rPr lang="zh-CN" altLang="en-US" sz="1600" dirty="0">
                <a:solidFill>
                  <a:schemeClr val="bg1"/>
                </a:solidFill>
                <a:latin typeface="站酷快乐体2016修订版" panose="02010600030101010101" pitchFamily="2" charset="-122"/>
                <a:ea typeface="站酷快乐体2016修订版" panose="02010600030101010101" pitchFamily="2" charset="-122"/>
              </a:rPr>
              <a:t>我是正文我是正文我是正文我是正文</a:t>
            </a:r>
          </a:p>
        </p:txBody>
      </p:sp>
      <p:sp>
        <p:nvSpPr>
          <p:cNvPr id="30" name="文本框 29">
            <a:extLst>
              <a:ext uri="{FF2B5EF4-FFF2-40B4-BE49-F238E27FC236}">
                <a16:creationId xmlns:a16="http://schemas.microsoft.com/office/drawing/2014/main" id="{5E530A41-7362-A7A8-C78A-B8C18B2BC9D0}"/>
              </a:ext>
            </a:extLst>
          </p:cNvPr>
          <p:cNvSpPr txBox="1"/>
          <p:nvPr/>
        </p:nvSpPr>
        <p:spPr>
          <a:xfrm>
            <a:off x="3955278" y="1345223"/>
            <a:ext cx="1723549" cy="461665"/>
          </a:xfrm>
          <a:prstGeom prst="rect">
            <a:avLst/>
          </a:prstGeom>
          <a:noFill/>
        </p:spPr>
        <p:txBody>
          <a:bodyPr wrap="none" rtlCol="0">
            <a:spAutoFit/>
          </a:bodyPr>
          <a:lstStyle/>
          <a:p>
            <a:r>
              <a:rPr lang="zh-CN" altLang="en-US" sz="2400" dirty="0">
                <a:solidFill>
                  <a:schemeClr val="bg1"/>
                </a:solidFill>
                <a:latin typeface="站酷快乐体2016修订版" panose="02010600030101010101" pitchFamily="2" charset="-122"/>
                <a:ea typeface="站酷快乐体2016修订版" panose="02010600030101010101" pitchFamily="2" charset="-122"/>
              </a:rPr>
              <a:t>我是大标题</a:t>
            </a:r>
          </a:p>
        </p:txBody>
      </p:sp>
      <p:sp>
        <p:nvSpPr>
          <p:cNvPr id="31" name="文本框 30">
            <a:extLst>
              <a:ext uri="{FF2B5EF4-FFF2-40B4-BE49-F238E27FC236}">
                <a16:creationId xmlns:a16="http://schemas.microsoft.com/office/drawing/2014/main" id="{2E2819B7-D910-CE29-E47B-FC3CD10DCA6F}"/>
              </a:ext>
            </a:extLst>
          </p:cNvPr>
          <p:cNvSpPr txBox="1"/>
          <p:nvPr/>
        </p:nvSpPr>
        <p:spPr>
          <a:xfrm>
            <a:off x="3955279" y="1781166"/>
            <a:ext cx="2135527" cy="584775"/>
          </a:xfrm>
          <a:prstGeom prst="rect">
            <a:avLst/>
          </a:prstGeom>
          <a:noFill/>
        </p:spPr>
        <p:txBody>
          <a:bodyPr wrap="square" rtlCol="0">
            <a:spAutoFit/>
          </a:bodyPr>
          <a:lstStyle/>
          <a:p>
            <a:r>
              <a:rPr lang="zh-CN" altLang="en-US" sz="1600" dirty="0">
                <a:solidFill>
                  <a:schemeClr val="bg1"/>
                </a:solidFill>
                <a:latin typeface="站酷快乐体2016修订版" panose="02010600030101010101" pitchFamily="2" charset="-122"/>
                <a:ea typeface="站酷快乐体2016修订版" panose="02010600030101010101" pitchFamily="2" charset="-122"/>
              </a:rPr>
              <a:t>我是正文我是正文我是正文我是正文</a:t>
            </a:r>
          </a:p>
        </p:txBody>
      </p:sp>
      <p:sp>
        <p:nvSpPr>
          <p:cNvPr id="32" name="文本框 31">
            <a:extLst>
              <a:ext uri="{FF2B5EF4-FFF2-40B4-BE49-F238E27FC236}">
                <a16:creationId xmlns:a16="http://schemas.microsoft.com/office/drawing/2014/main" id="{94C61592-8A01-F2F3-E2A4-42067F6623B9}"/>
              </a:ext>
            </a:extLst>
          </p:cNvPr>
          <p:cNvSpPr txBox="1"/>
          <p:nvPr/>
        </p:nvSpPr>
        <p:spPr>
          <a:xfrm>
            <a:off x="7178938" y="416278"/>
            <a:ext cx="1723549" cy="461665"/>
          </a:xfrm>
          <a:prstGeom prst="rect">
            <a:avLst/>
          </a:prstGeom>
          <a:noFill/>
        </p:spPr>
        <p:txBody>
          <a:bodyPr wrap="none" rtlCol="0">
            <a:spAutoFit/>
          </a:bodyPr>
          <a:lstStyle/>
          <a:p>
            <a:r>
              <a:rPr lang="zh-CN" altLang="en-US" sz="2400" dirty="0">
                <a:solidFill>
                  <a:schemeClr val="bg1"/>
                </a:solidFill>
                <a:latin typeface="站酷快乐体2016修订版" panose="02010600030101010101" pitchFamily="2" charset="-122"/>
                <a:ea typeface="站酷快乐体2016修订版" panose="02010600030101010101" pitchFamily="2" charset="-122"/>
              </a:rPr>
              <a:t>我是大标题</a:t>
            </a:r>
          </a:p>
        </p:txBody>
      </p:sp>
      <p:sp>
        <p:nvSpPr>
          <p:cNvPr id="33" name="文本框 32">
            <a:extLst>
              <a:ext uri="{FF2B5EF4-FFF2-40B4-BE49-F238E27FC236}">
                <a16:creationId xmlns:a16="http://schemas.microsoft.com/office/drawing/2014/main" id="{8EC913CC-6D3B-E745-5AA7-3DAFE15BB4EF}"/>
              </a:ext>
            </a:extLst>
          </p:cNvPr>
          <p:cNvSpPr txBox="1"/>
          <p:nvPr/>
        </p:nvSpPr>
        <p:spPr>
          <a:xfrm>
            <a:off x="7178939" y="852221"/>
            <a:ext cx="2135527" cy="584775"/>
          </a:xfrm>
          <a:prstGeom prst="rect">
            <a:avLst/>
          </a:prstGeom>
          <a:noFill/>
        </p:spPr>
        <p:txBody>
          <a:bodyPr wrap="square" rtlCol="0">
            <a:spAutoFit/>
          </a:bodyPr>
          <a:lstStyle/>
          <a:p>
            <a:r>
              <a:rPr lang="zh-CN" altLang="en-US" sz="1600" dirty="0">
                <a:solidFill>
                  <a:schemeClr val="bg1"/>
                </a:solidFill>
                <a:latin typeface="站酷快乐体2016修订版" panose="02010600030101010101" pitchFamily="2" charset="-122"/>
                <a:ea typeface="站酷快乐体2016修订版" panose="02010600030101010101" pitchFamily="2" charset="-122"/>
              </a:rPr>
              <a:t>我是正文我是正文我是正文我是正文</a:t>
            </a:r>
          </a:p>
        </p:txBody>
      </p:sp>
      <p:grpSp>
        <p:nvGrpSpPr>
          <p:cNvPr id="34" name="组合 33">
            <a:extLst>
              <a:ext uri="{FF2B5EF4-FFF2-40B4-BE49-F238E27FC236}">
                <a16:creationId xmlns:a16="http://schemas.microsoft.com/office/drawing/2014/main" id="{5483C537-742D-8A3E-99AF-5A904E4DF77E}"/>
              </a:ext>
            </a:extLst>
          </p:cNvPr>
          <p:cNvGrpSpPr/>
          <p:nvPr/>
        </p:nvGrpSpPr>
        <p:grpSpPr>
          <a:xfrm>
            <a:off x="329908" y="172402"/>
            <a:ext cx="2694550" cy="1145421"/>
            <a:chOff x="329908" y="-787795"/>
            <a:chExt cx="2694550" cy="1145421"/>
          </a:xfrm>
        </p:grpSpPr>
        <p:sp>
          <p:nvSpPr>
            <p:cNvPr id="35" name="文本框 34">
              <a:extLst>
                <a:ext uri="{FF2B5EF4-FFF2-40B4-BE49-F238E27FC236}">
                  <a16:creationId xmlns:a16="http://schemas.microsoft.com/office/drawing/2014/main" id="{6CEC6C87-41C2-D68F-5122-09A22DE0BE7C}"/>
                </a:ext>
              </a:extLst>
            </p:cNvPr>
            <p:cNvSpPr txBox="1"/>
            <p:nvPr/>
          </p:nvSpPr>
          <p:spPr>
            <a:xfrm>
              <a:off x="377580" y="-787795"/>
              <a:ext cx="2646878" cy="584775"/>
            </a:xfrm>
            <a:prstGeom prst="rect">
              <a:avLst/>
            </a:prstGeom>
            <a:noFill/>
          </p:spPr>
          <p:txBody>
            <a:bodyPr wrap="none" rtlCol="0">
              <a:spAutoFit/>
            </a:bodyPr>
            <a:lstStyle/>
            <a:p>
              <a:r>
                <a:rPr lang="zh-CN" altLang="en-US" sz="3200" b="1" dirty="0">
                  <a:solidFill>
                    <a:schemeClr val="bg1"/>
                  </a:solidFill>
                  <a:latin typeface="站酷快乐体2016修订版" panose="02010600030101010101" pitchFamily="2" charset="-122"/>
                  <a:ea typeface="站酷快乐体2016修订版" panose="02010600030101010101" pitchFamily="2" charset="-122"/>
                </a:rPr>
                <a:t>无中生有公司</a:t>
              </a:r>
            </a:p>
          </p:txBody>
        </p:sp>
        <p:sp>
          <p:nvSpPr>
            <p:cNvPr id="36" name="文本框 35">
              <a:extLst>
                <a:ext uri="{FF2B5EF4-FFF2-40B4-BE49-F238E27FC236}">
                  <a16:creationId xmlns:a16="http://schemas.microsoft.com/office/drawing/2014/main" id="{A9C2D99A-4C3B-62AD-9677-FC08FCFAD3D9}"/>
                </a:ext>
              </a:extLst>
            </p:cNvPr>
            <p:cNvSpPr txBox="1"/>
            <p:nvPr/>
          </p:nvSpPr>
          <p:spPr>
            <a:xfrm>
              <a:off x="329908" y="-350260"/>
              <a:ext cx="2640368" cy="707886"/>
            </a:xfrm>
            <a:prstGeom prst="rect">
              <a:avLst/>
            </a:prstGeom>
            <a:noFill/>
          </p:spPr>
          <p:txBody>
            <a:bodyPr wrap="square" rtlCol="0">
              <a:spAutoFit/>
            </a:bodyPr>
            <a:lstStyle/>
            <a:p>
              <a:r>
                <a:rPr lang="zh-CN" altLang="en-US" sz="4000" b="1" dirty="0">
                  <a:solidFill>
                    <a:srgbClr val="FFFF00"/>
                  </a:solidFill>
                  <a:latin typeface="站酷快乐体2016修订版" panose="02010600030101010101" pitchFamily="2" charset="-122"/>
                  <a:ea typeface="站酷快乐体2016修订版" panose="02010600030101010101" pitchFamily="2" charset="-122"/>
                </a:rPr>
                <a:t>发展历程</a:t>
              </a:r>
            </a:p>
          </p:txBody>
        </p:sp>
      </p:grpSp>
      <p:sp>
        <p:nvSpPr>
          <p:cNvPr id="37" name="椭圆 36">
            <a:extLst>
              <a:ext uri="{FF2B5EF4-FFF2-40B4-BE49-F238E27FC236}">
                <a16:creationId xmlns:a16="http://schemas.microsoft.com/office/drawing/2014/main" id="{C9A4192F-B057-38DA-A676-68A288A00E23}"/>
              </a:ext>
            </a:extLst>
          </p:cNvPr>
          <p:cNvSpPr/>
          <p:nvPr/>
        </p:nvSpPr>
        <p:spPr>
          <a:xfrm>
            <a:off x="3934933" y="5629583"/>
            <a:ext cx="720000" cy="252000"/>
          </a:xfrm>
          <a:prstGeom prst="ellipse">
            <a:avLst/>
          </a:prstGeom>
          <a:noFill/>
          <a:ln w="12700">
            <a:solidFill>
              <a:srgbClr val="FFFF0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38" name="椭圆 37">
            <a:extLst>
              <a:ext uri="{FF2B5EF4-FFF2-40B4-BE49-F238E27FC236}">
                <a16:creationId xmlns:a16="http://schemas.microsoft.com/office/drawing/2014/main" id="{29D1C5E0-BA6C-E0DD-A74A-90D9B4CF0E16}"/>
              </a:ext>
            </a:extLst>
          </p:cNvPr>
          <p:cNvSpPr/>
          <p:nvPr/>
        </p:nvSpPr>
        <p:spPr>
          <a:xfrm>
            <a:off x="4078933" y="5683583"/>
            <a:ext cx="432000" cy="144000"/>
          </a:xfrm>
          <a:prstGeom prst="ellipse">
            <a:avLst/>
          </a:prstGeom>
          <a:noFill/>
          <a:ln w="254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39" name="map-location-pointer_17177">
            <a:extLst>
              <a:ext uri="{FF2B5EF4-FFF2-40B4-BE49-F238E27FC236}">
                <a16:creationId xmlns:a16="http://schemas.microsoft.com/office/drawing/2014/main" id="{A8D66806-5D05-1686-30C6-741F1F3E6CF7}"/>
              </a:ext>
            </a:extLst>
          </p:cNvPr>
          <p:cNvSpPr/>
          <p:nvPr/>
        </p:nvSpPr>
        <p:spPr>
          <a:xfrm>
            <a:off x="4104655" y="5181898"/>
            <a:ext cx="380557" cy="609685"/>
          </a:xfrm>
          <a:custGeom>
            <a:avLst/>
            <a:gdLst>
              <a:gd name="T0" fmla="*/ 1269 w 2823"/>
              <a:gd name="T1" fmla="*/ 4366 h 4529"/>
              <a:gd name="T2" fmla="*/ 1554 w 2823"/>
              <a:gd name="T3" fmla="*/ 4366 h 4529"/>
              <a:gd name="T4" fmla="*/ 2738 w 2823"/>
              <a:gd name="T5" fmla="*/ 1890 h 4529"/>
              <a:gd name="T6" fmla="*/ 2742 w 2823"/>
              <a:gd name="T7" fmla="*/ 1878 h 4529"/>
              <a:gd name="T8" fmla="*/ 2823 w 2823"/>
              <a:gd name="T9" fmla="*/ 1412 h 4529"/>
              <a:gd name="T10" fmla="*/ 1411 w 2823"/>
              <a:gd name="T11" fmla="*/ 0 h 4529"/>
              <a:gd name="T12" fmla="*/ 0 w 2823"/>
              <a:gd name="T13" fmla="*/ 1412 h 4529"/>
              <a:gd name="T14" fmla="*/ 41 w 2823"/>
              <a:gd name="T15" fmla="*/ 1746 h 4529"/>
              <a:gd name="T16" fmla="*/ 43 w 2823"/>
              <a:gd name="T17" fmla="*/ 1752 h 4529"/>
              <a:gd name="T18" fmla="*/ 1269 w 2823"/>
              <a:gd name="T19" fmla="*/ 4366 h 4529"/>
              <a:gd name="T20" fmla="*/ 1411 w 2823"/>
              <a:gd name="T21" fmla="*/ 615 h 4529"/>
              <a:gd name="T22" fmla="*/ 2207 w 2823"/>
              <a:gd name="T23" fmla="*/ 1412 h 4529"/>
              <a:gd name="T24" fmla="*/ 1411 w 2823"/>
              <a:gd name="T25" fmla="*/ 2208 h 4529"/>
              <a:gd name="T26" fmla="*/ 615 w 2823"/>
              <a:gd name="T27" fmla="*/ 1412 h 4529"/>
              <a:gd name="T28" fmla="*/ 1411 w 2823"/>
              <a:gd name="T29" fmla="*/ 615 h 4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23" h="4529">
                <a:moveTo>
                  <a:pt x="1269" y="4366"/>
                </a:moveTo>
                <a:cubicBezTo>
                  <a:pt x="1347" y="4529"/>
                  <a:pt x="1475" y="4529"/>
                  <a:pt x="1554" y="4366"/>
                </a:cubicBezTo>
                <a:cubicBezTo>
                  <a:pt x="1891" y="3666"/>
                  <a:pt x="2712" y="1961"/>
                  <a:pt x="2738" y="1890"/>
                </a:cubicBezTo>
                <a:lnTo>
                  <a:pt x="2742" y="1878"/>
                </a:lnTo>
                <a:cubicBezTo>
                  <a:pt x="2794" y="1732"/>
                  <a:pt x="2823" y="1575"/>
                  <a:pt x="2823" y="1412"/>
                </a:cubicBezTo>
                <a:cubicBezTo>
                  <a:pt x="2823" y="632"/>
                  <a:pt x="2191" y="0"/>
                  <a:pt x="1411" y="0"/>
                </a:cubicBezTo>
                <a:cubicBezTo>
                  <a:pt x="632" y="0"/>
                  <a:pt x="0" y="632"/>
                  <a:pt x="0" y="1412"/>
                </a:cubicBezTo>
                <a:cubicBezTo>
                  <a:pt x="0" y="1527"/>
                  <a:pt x="15" y="1639"/>
                  <a:pt x="41" y="1746"/>
                </a:cubicBezTo>
                <a:lnTo>
                  <a:pt x="43" y="1752"/>
                </a:lnTo>
                <a:cubicBezTo>
                  <a:pt x="79" y="1897"/>
                  <a:pt x="925" y="3656"/>
                  <a:pt x="1269" y="4366"/>
                </a:cubicBezTo>
                <a:close/>
                <a:moveTo>
                  <a:pt x="1411" y="615"/>
                </a:moveTo>
                <a:cubicBezTo>
                  <a:pt x="1851" y="615"/>
                  <a:pt x="2207" y="972"/>
                  <a:pt x="2207" y="1412"/>
                </a:cubicBezTo>
                <a:cubicBezTo>
                  <a:pt x="2207" y="1851"/>
                  <a:pt x="1851" y="2208"/>
                  <a:pt x="1411" y="2208"/>
                </a:cubicBezTo>
                <a:cubicBezTo>
                  <a:pt x="972" y="2208"/>
                  <a:pt x="615" y="1851"/>
                  <a:pt x="615" y="1412"/>
                </a:cubicBezTo>
                <a:cubicBezTo>
                  <a:pt x="615" y="972"/>
                  <a:pt x="972" y="615"/>
                  <a:pt x="1411" y="615"/>
                </a:cubicBezTo>
                <a:close/>
              </a:path>
            </a:pathLst>
          </a:cu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思源黑体 CN Normal" panose="020B0400000000000000" pitchFamily="34" charset="-122"/>
            </a:endParaRPr>
          </a:p>
        </p:txBody>
      </p:sp>
      <p:sp>
        <p:nvSpPr>
          <p:cNvPr id="40" name="椭圆 39">
            <a:extLst>
              <a:ext uri="{FF2B5EF4-FFF2-40B4-BE49-F238E27FC236}">
                <a16:creationId xmlns:a16="http://schemas.microsoft.com/office/drawing/2014/main" id="{9DF58149-3F66-9E93-2EDF-0F36FA9D0966}"/>
              </a:ext>
            </a:extLst>
          </p:cNvPr>
          <p:cNvSpPr/>
          <p:nvPr/>
        </p:nvSpPr>
        <p:spPr>
          <a:xfrm>
            <a:off x="3151799" y="1911301"/>
            <a:ext cx="720000" cy="252000"/>
          </a:xfrm>
          <a:prstGeom prst="ellipse">
            <a:avLst/>
          </a:prstGeom>
          <a:noFill/>
          <a:ln w="12700">
            <a:solidFill>
              <a:srgbClr val="FFFF0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41" name="椭圆 40">
            <a:extLst>
              <a:ext uri="{FF2B5EF4-FFF2-40B4-BE49-F238E27FC236}">
                <a16:creationId xmlns:a16="http://schemas.microsoft.com/office/drawing/2014/main" id="{C041A28D-AF07-3619-8BA2-CF574D9A77AF}"/>
              </a:ext>
            </a:extLst>
          </p:cNvPr>
          <p:cNvSpPr/>
          <p:nvPr/>
        </p:nvSpPr>
        <p:spPr>
          <a:xfrm>
            <a:off x="3295799" y="1965301"/>
            <a:ext cx="432000" cy="144000"/>
          </a:xfrm>
          <a:prstGeom prst="ellipse">
            <a:avLst/>
          </a:prstGeom>
          <a:noFill/>
          <a:ln w="254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42" name="map-location-pointer_17177">
            <a:extLst>
              <a:ext uri="{FF2B5EF4-FFF2-40B4-BE49-F238E27FC236}">
                <a16:creationId xmlns:a16="http://schemas.microsoft.com/office/drawing/2014/main" id="{5DAF2BF0-F3CE-147B-D8B5-6352271DBE1A}"/>
              </a:ext>
            </a:extLst>
          </p:cNvPr>
          <p:cNvSpPr/>
          <p:nvPr/>
        </p:nvSpPr>
        <p:spPr>
          <a:xfrm>
            <a:off x="3321521" y="1463616"/>
            <a:ext cx="380557" cy="609685"/>
          </a:xfrm>
          <a:custGeom>
            <a:avLst/>
            <a:gdLst>
              <a:gd name="T0" fmla="*/ 1269 w 2823"/>
              <a:gd name="T1" fmla="*/ 4366 h 4529"/>
              <a:gd name="T2" fmla="*/ 1554 w 2823"/>
              <a:gd name="T3" fmla="*/ 4366 h 4529"/>
              <a:gd name="T4" fmla="*/ 2738 w 2823"/>
              <a:gd name="T5" fmla="*/ 1890 h 4529"/>
              <a:gd name="T6" fmla="*/ 2742 w 2823"/>
              <a:gd name="T7" fmla="*/ 1878 h 4529"/>
              <a:gd name="T8" fmla="*/ 2823 w 2823"/>
              <a:gd name="T9" fmla="*/ 1412 h 4529"/>
              <a:gd name="T10" fmla="*/ 1411 w 2823"/>
              <a:gd name="T11" fmla="*/ 0 h 4529"/>
              <a:gd name="T12" fmla="*/ 0 w 2823"/>
              <a:gd name="T13" fmla="*/ 1412 h 4529"/>
              <a:gd name="T14" fmla="*/ 41 w 2823"/>
              <a:gd name="T15" fmla="*/ 1746 h 4529"/>
              <a:gd name="T16" fmla="*/ 43 w 2823"/>
              <a:gd name="T17" fmla="*/ 1752 h 4529"/>
              <a:gd name="T18" fmla="*/ 1269 w 2823"/>
              <a:gd name="T19" fmla="*/ 4366 h 4529"/>
              <a:gd name="T20" fmla="*/ 1411 w 2823"/>
              <a:gd name="T21" fmla="*/ 615 h 4529"/>
              <a:gd name="T22" fmla="*/ 2207 w 2823"/>
              <a:gd name="T23" fmla="*/ 1412 h 4529"/>
              <a:gd name="T24" fmla="*/ 1411 w 2823"/>
              <a:gd name="T25" fmla="*/ 2208 h 4529"/>
              <a:gd name="T26" fmla="*/ 615 w 2823"/>
              <a:gd name="T27" fmla="*/ 1412 h 4529"/>
              <a:gd name="T28" fmla="*/ 1411 w 2823"/>
              <a:gd name="T29" fmla="*/ 615 h 4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23" h="4529">
                <a:moveTo>
                  <a:pt x="1269" y="4366"/>
                </a:moveTo>
                <a:cubicBezTo>
                  <a:pt x="1347" y="4529"/>
                  <a:pt x="1475" y="4529"/>
                  <a:pt x="1554" y="4366"/>
                </a:cubicBezTo>
                <a:cubicBezTo>
                  <a:pt x="1891" y="3666"/>
                  <a:pt x="2712" y="1961"/>
                  <a:pt x="2738" y="1890"/>
                </a:cubicBezTo>
                <a:lnTo>
                  <a:pt x="2742" y="1878"/>
                </a:lnTo>
                <a:cubicBezTo>
                  <a:pt x="2794" y="1732"/>
                  <a:pt x="2823" y="1575"/>
                  <a:pt x="2823" y="1412"/>
                </a:cubicBezTo>
                <a:cubicBezTo>
                  <a:pt x="2823" y="632"/>
                  <a:pt x="2191" y="0"/>
                  <a:pt x="1411" y="0"/>
                </a:cubicBezTo>
                <a:cubicBezTo>
                  <a:pt x="632" y="0"/>
                  <a:pt x="0" y="632"/>
                  <a:pt x="0" y="1412"/>
                </a:cubicBezTo>
                <a:cubicBezTo>
                  <a:pt x="0" y="1527"/>
                  <a:pt x="15" y="1639"/>
                  <a:pt x="41" y="1746"/>
                </a:cubicBezTo>
                <a:lnTo>
                  <a:pt x="43" y="1752"/>
                </a:lnTo>
                <a:cubicBezTo>
                  <a:pt x="79" y="1897"/>
                  <a:pt x="925" y="3656"/>
                  <a:pt x="1269" y="4366"/>
                </a:cubicBezTo>
                <a:close/>
                <a:moveTo>
                  <a:pt x="1411" y="615"/>
                </a:moveTo>
                <a:cubicBezTo>
                  <a:pt x="1851" y="615"/>
                  <a:pt x="2207" y="972"/>
                  <a:pt x="2207" y="1412"/>
                </a:cubicBezTo>
                <a:cubicBezTo>
                  <a:pt x="2207" y="1851"/>
                  <a:pt x="1851" y="2208"/>
                  <a:pt x="1411" y="2208"/>
                </a:cubicBezTo>
                <a:cubicBezTo>
                  <a:pt x="972" y="2208"/>
                  <a:pt x="615" y="1851"/>
                  <a:pt x="615" y="1412"/>
                </a:cubicBezTo>
                <a:cubicBezTo>
                  <a:pt x="615" y="972"/>
                  <a:pt x="972" y="615"/>
                  <a:pt x="1411" y="615"/>
                </a:cubicBezTo>
                <a:close/>
              </a:path>
            </a:pathLst>
          </a:cu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思源黑体 CN Normal" panose="020B0400000000000000" pitchFamily="34" charset="-122"/>
            </a:endParaRPr>
          </a:p>
        </p:txBody>
      </p:sp>
      <p:sp>
        <p:nvSpPr>
          <p:cNvPr id="43" name="椭圆 42">
            <a:extLst>
              <a:ext uri="{FF2B5EF4-FFF2-40B4-BE49-F238E27FC236}">
                <a16:creationId xmlns:a16="http://schemas.microsoft.com/office/drawing/2014/main" id="{CE312D27-AE6E-0A54-1925-789E393136A0}"/>
              </a:ext>
            </a:extLst>
          </p:cNvPr>
          <p:cNvSpPr/>
          <p:nvPr/>
        </p:nvSpPr>
        <p:spPr>
          <a:xfrm>
            <a:off x="6687556" y="3920848"/>
            <a:ext cx="720000" cy="252000"/>
          </a:xfrm>
          <a:prstGeom prst="ellipse">
            <a:avLst/>
          </a:prstGeom>
          <a:noFill/>
          <a:ln w="12700">
            <a:solidFill>
              <a:srgbClr val="FFFF0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44" name="椭圆 43">
            <a:extLst>
              <a:ext uri="{FF2B5EF4-FFF2-40B4-BE49-F238E27FC236}">
                <a16:creationId xmlns:a16="http://schemas.microsoft.com/office/drawing/2014/main" id="{457DE7A0-3CA2-6B35-0F2B-13CEEC088D97}"/>
              </a:ext>
            </a:extLst>
          </p:cNvPr>
          <p:cNvSpPr/>
          <p:nvPr/>
        </p:nvSpPr>
        <p:spPr>
          <a:xfrm>
            <a:off x="6831556" y="3974848"/>
            <a:ext cx="432000" cy="144000"/>
          </a:xfrm>
          <a:prstGeom prst="ellipse">
            <a:avLst/>
          </a:prstGeom>
          <a:noFill/>
          <a:ln w="254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45" name="map-location-pointer_17177">
            <a:extLst>
              <a:ext uri="{FF2B5EF4-FFF2-40B4-BE49-F238E27FC236}">
                <a16:creationId xmlns:a16="http://schemas.microsoft.com/office/drawing/2014/main" id="{71A0AB94-0B86-21D7-3357-C8668C5CD3B0}"/>
              </a:ext>
            </a:extLst>
          </p:cNvPr>
          <p:cNvSpPr/>
          <p:nvPr/>
        </p:nvSpPr>
        <p:spPr>
          <a:xfrm>
            <a:off x="6857278" y="3473163"/>
            <a:ext cx="380557" cy="609685"/>
          </a:xfrm>
          <a:custGeom>
            <a:avLst/>
            <a:gdLst>
              <a:gd name="T0" fmla="*/ 1269 w 2823"/>
              <a:gd name="T1" fmla="*/ 4366 h 4529"/>
              <a:gd name="T2" fmla="*/ 1554 w 2823"/>
              <a:gd name="T3" fmla="*/ 4366 h 4529"/>
              <a:gd name="T4" fmla="*/ 2738 w 2823"/>
              <a:gd name="T5" fmla="*/ 1890 h 4529"/>
              <a:gd name="T6" fmla="*/ 2742 w 2823"/>
              <a:gd name="T7" fmla="*/ 1878 h 4529"/>
              <a:gd name="T8" fmla="*/ 2823 w 2823"/>
              <a:gd name="T9" fmla="*/ 1412 h 4529"/>
              <a:gd name="T10" fmla="*/ 1411 w 2823"/>
              <a:gd name="T11" fmla="*/ 0 h 4529"/>
              <a:gd name="T12" fmla="*/ 0 w 2823"/>
              <a:gd name="T13" fmla="*/ 1412 h 4529"/>
              <a:gd name="T14" fmla="*/ 41 w 2823"/>
              <a:gd name="T15" fmla="*/ 1746 h 4529"/>
              <a:gd name="T16" fmla="*/ 43 w 2823"/>
              <a:gd name="T17" fmla="*/ 1752 h 4529"/>
              <a:gd name="T18" fmla="*/ 1269 w 2823"/>
              <a:gd name="T19" fmla="*/ 4366 h 4529"/>
              <a:gd name="T20" fmla="*/ 1411 w 2823"/>
              <a:gd name="T21" fmla="*/ 615 h 4529"/>
              <a:gd name="T22" fmla="*/ 2207 w 2823"/>
              <a:gd name="T23" fmla="*/ 1412 h 4529"/>
              <a:gd name="T24" fmla="*/ 1411 w 2823"/>
              <a:gd name="T25" fmla="*/ 2208 h 4529"/>
              <a:gd name="T26" fmla="*/ 615 w 2823"/>
              <a:gd name="T27" fmla="*/ 1412 h 4529"/>
              <a:gd name="T28" fmla="*/ 1411 w 2823"/>
              <a:gd name="T29" fmla="*/ 615 h 4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23" h="4529">
                <a:moveTo>
                  <a:pt x="1269" y="4366"/>
                </a:moveTo>
                <a:cubicBezTo>
                  <a:pt x="1347" y="4529"/>
                  <a:pt x="1475" y="4529"/>
                  <a:pt x="1554" y="4366"/>
                </a:cubicBezTo>
                <a:cubicBezTo>
                  <a:pt x="1891" y="3666"/>
                  <a:pt x="2712" y="1961"/>
                  <a:pt x="2738" y="1890"/>
                </a:cubicBezTo>
                <a:lnTo>
                  <a:pt x="2742" y="1878"/>
                </a:lnTo>
                <a:cubicBezTo>
                  <a:pt x="2794" y="1732"/>
                  <a:pt x="2823" y="1575"/>
                  <a:pt x="2823" y="1412"/>
                </a:cubicBezTo>
                <a:cubicBezTo>
                  <a:pt x="2823" y="632"/>
                  <a:pt x="2191" y="0"/>
                  <a:pt x="1411" y="0"/>
                </a:cubicBezTo>
                <a:cubicBezTo>
                  <a:pt x="632" y="0"/>
                  <a:pt x="0" y="632"/>
                  <a:pt x="0" y="1412"/>
                </a:cubicBezTo>
                <a:cubicBezTo>
                  <a:pt x="0" y="1527"/>
                  <a:pt x="15" y="1639"/>
                  <a:pt x="41" y="1746"/>
                </a:cubicBezTo>
                <a:lnTo>
                  <a:pt x="43" y="1752"/>
                </a:lnTo>
                <a:cubicBezTo>
                  <a:pt x="79" y="1897"/>
                  <a:pt x="925" y="3656"/>
                  <a:pt x="1269" y="4366"/>
                </a:cubicBezTo>
                <a:close/>
                <a:moveTo>
                  <a:pt x="1411" y="615"/>
                </a:moveTo>
                <a:cubicBezTo>
                  <a:pt x="1851" y="615"/>
                  <a:pt x="2207" y="972"/>
                  <a:pt x="2207" y="1412"/>
                </a:cubicBezTo>
                <a:cubicBezTo>
                  <a:pt x="2207" y="1851"/>
                  <a:pt x="1851" y="2208"/>
                  <a:pt x="1411" y="2208"/>
                </a:cubicBezTo>
                <a:cubicBezTo>
                  <a:pt x="972" y="2208"/>
                  <a:pt x="615" y="1851"/>
                  <a:pt x="615" y="1412"/>
                </a:cubicBezTo>
                <a:cubicBezTo>
                  <a:pt x="615" y="972"/>
                  <a:pt x="972" y="615"/>
                  <a:pt x="1411" y="615"/>
                </a:cubicBezTo>
                <a:close/>
              </a:path>
            </a:pathLst>
          </a:cu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思源黑体 CN Normal" panose="020B0400000000000000" pitchFamily="34" charset="-122"/>
            </a:endParaRPr>
          </a:p>
        </p:txBody>
      </p:sp>
      <p:sp>
        <p:nvSpPr>
          <p:cNvPr id="46" name="椭圆 45">
            <a:extLst>
              <a:ext uri="{FF2B5EF4-FFF2-40B4-BE49-F238E27FC236}">
                <a16:creationId xmlns:a16="http://schemas.microsoft.com/office/drawing/2014/main" id="{6562201B-B12A-7418-03D5-BC64610D956F}"/>
              </a:ext>
            </a:extLst>
          </p:cNvPr>
          <p:cNvSpPr/>
          <p:nvPr/>
        </p:nvSpPr>
        <p:spPr>
          <a:xfrm>
            <a:off x="6475217" y="870782"/>
            <a:ext cx="720000" cy="252000"/>
          </a:xfrm>
          <a:prstGeom prst="ellipse">
            <a:avLst/>
          </a:prstGeom>
          <a:noFill/>
          <a:ln w="12700">
            <a:solidFill>
              <a:srgbClr val="FFFF0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47" name="椭圆 46">
            <a:extLst>
              <a:ext uri="{FF2B5EF4-FFF2-40B4-BE49-F238E27FC236}">
                <a16:creationId xmlns:a16="http://schemas.microsoft.com/office/drawing/2014/main" id="{03158475-F8B2-BB3D-1632-519E7FFCA275}"/>
              </a:ext>
            </a:extLst>
          </p:cNvPr>
          <p:cNvSpPr/>
          <p:nvPr/>
        </p:nvSpPr>
        <p:spPr>
          <a:xfrm>
            <a:off x="6619217" y="924782"/>
            <a:ext cx="432000" cy="144000"/>
          </a:xfrm>
          <a:prstGeom prst="ellipse">
            <a:avLst/>
          </a:prstGeom>
          <a:noFill/>
          <a:ln w="254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48" name="map-location-pointer_17177">
            <a:extLst>
              <a:ext uri="{FF2B5EF4-FFF2-40B4-BE49-F238E27FC236}">
                <a16:creationId xmlns:a16="http://schemas.microsoft.com/office/drawing/2014/main" id="{7E64B5C9-9C76-5F68-71D8-56922EF5D225}"/>
              </a:ext>
            </a:extLst>
          </p:cNvPr>
          <p:cNvSpPr/>
          <p:nvPr/>
        </p:nvSpPr>
        <p:spPr>
          <a:xfrm>
            <a:off x="6644939" y="423097"/>
            <a:ext cx="380557" cy="609685"/>
          </a:xfrm>
          <a:custGeom>
            <a:avLst/>
            <a:gdLst>
              <a:gd name="T0" fmla="*/ 1269 w 2823"/>
              <a:gd name="T1" fmla="*/ 4366 h 4529"/>
              <a:gd name="T2" fmla="*/ 1554 w 2823"/>
              <a:gd name="T3" fmla="*/ 4366 h 4529"/>
              <a:gd name="T4" fmla="*/ 2738 w 2823"/>
              <a:gd name="T5" fmla="*/ 1890 h 4529"/>
              <a:gd name="T6" fmla="*/ 2742 w 2823"/>
              <a:gd name="T7" fmla="*/ 1878 h 4529"/>
              <a:gd name="T8" fmla="*/ 2823 w 2823"/>
              <a:gd name="T9" fmla="*/ 1412 h 4529"/>
              <a:gd name="T10" fmla="*/ 1411 w 2823"/>
              <a:gd name="T11" fmla="*/ 0 h 4529"/>
              <a:gd name="T12" fmla="*/ 0 w 2823"/>
              <a:gd name="T13" fmla="*/ 1412 h 4529"/>
              <a:gd name="T14" fmla="*/ 41 w 2823"/>
              <a:gd name="T15" fmla="*/ 1746 h 4529"/>
              <a:gd name="T16" fmla="*/ 43 w 2823"/>
              <a:gd name="T17" fmla="*/ 1752 h 4529"/>
              <a:gd name="T18" fmla="*/ 1269 w 2823"/>
              <a:gd name="T19" fmla="*/ 4366 h 4529"/>
              <a:gd name="T20" fmla="*/ 1411 w 2823"/>
              <a:gd name="T21" fmla="*/ 615 h 4529"/>
              <a:gd name="T22" fmla="*/ 2207 w 2823"/>
              <a:gd name="T23" fmla="*/ 1412 h 4529"/>
              <a:gd name="T24" fmla="*/ 1411 w 2823"/>
              <a:gd name="T25" fmla="*/ 2208 h 4529"/>
              <a:gd name="T26" fmla="*/ 615 w 2823"/>
              <a:gd name="T27" fmla="*/ 1412 h 4529"/>
              <a:gd name="T28" fmla="*/ 1411 w 2823"/>
              <a:gd name="T29" fmla="*/ 615 h 4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23" h="4529">
                <a:moveTo>
                  <a:pt x="1269" y="4366"/>
                </a:moveTo>
                <a:cubicBezTo>
                  <a:pt x="1347" y="4529"/>
                  <a:pt x="1475" y="4529"/>
                  <a:pt x="1554" y="4366"/>
                </a:cubicBezTo>
                <a:cubicBezTo>
                  <a:pt x="1891" y="3666"/>
                  <a:pt x="2712" y="1961"/>
                  <a:pt x="2738" y="1890"/>
                </a:cubicBezTo>
                <a:lnTo>
                  <a:pt x="2742" y="1878"/>
                </a:lnTo>
                <a:cubicBezTo>
                  <a:pt x="2794" y="1732"/>
                  <a:pt x="2823" y="1575"/>
                  <a:pt x="2823" y="1412"/>
                </a:cubicBezTo>
                <a:cubicBezTo>
                  <a:pt x="2823" y="632"/>
                  <a:pt x="2191" y="0"/>
                  <a:pt x="1411" y="0"/>
                </a:cubicBezTo>
                <a:cubicBezTo>
                  <a:pt x="632" y="0"/>
                  <a:pt x="0" y="632"/>
                  <a:pt x="0" y="1412"/>
                </a:cubicBezTo>
                <a:cubicBezTo>
                  <a:pt x="0" y="1527"/>
                  <a:pt x="15" y="1639"/>
                  <a:pt x="41" y="1746"/>
                </a:cubicBezTo>
                <a:lnTo>
                  <a:pt x="43" y="1752"/>
                </a:lnTo>
                <a:cubicBezTo>
                  <a:pt x="79" y="1897"/>
                  <a:pt x="925" y="3656"/>
                  <a:pt x="1269" y="4366"/>
                </a:cubicBezTo>
                <a:close/>
                <a:moveTo>
                  <a:pt x="1411" y="615"/>
                </a:moveTo>
                <a:cubicBezTo>
                  <a:pt x="1851" y="615"/>
                  <a:pt x="2207" y="972"/>
                  <a:pt x="2207" y="1412"/>
                </a:cubicBezTo>
                <a:cubicBezTo>
                  <a:pt x="2207" y="1851"/>
                  <a:pt x="1851" y="2208"/>
                  <a:pt x="1411" y="2208"/>
                </a:cubicBezTo>
                <a:cubicBezTo>
                  <a:pt x="972" y="2208"/>
                  <a:pt x="615" y="1851"/>
                  <a:pt x="615" y="1412"/>
                </a:cubicBezTo>
                <a:cubicBezTo>
                  <a:pt x="615" y="972"/>
                  <a:pt x="972" y="615"/>
                  <a:pt x="1411" y="615"/>
                </a:cubicBezTo>
                <a:close/>
              </a:path>
            </a:pathLst>
          </a:cu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思源黑体 CN Normal" panose="020B0400000000000000" pitchFamily="34" charset="-122"/>
            </a:endParaRPr>
          </a:p>
        </p:txBody>
      </p:sp>
      <p:sp>
        <p:nvSpPr>
          <p:cNvPr id="49" name="椭圆 48">
            <a:extLst>
              <a:ext uri="{FF2B5EF4-FFF2-40B4-BE49-F238E27FC236}">
                <a16:creationId xmlns:a16="http://schemas.microsoft.com/office/drawing/2014/main" id="{0599BE91-C325-2215-EBFF-026F864EA12E}"/>
              </a:ext>
            </a:extLst>
          </p:cNvPr>
          <p:cNvSpPr/>
          <p:nvPr/>
        </p:nvSpPr>
        <p:spPr>
          <a:xfrm>
            <a:off x="9992207" y="2752197"/>
            <a:ext cx="720000" cy="252000"/>
          </a:xfrm>
          <a:prstGeom prst="ellipse">
            <a:avLst/>
          </a:prstGeom>
          <a:noFill/>
          <a:ln w="12700">
            <a:solidFill>
              <a:srgbClr val="FFFF0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50" name="椭圆 49">
            <a:extLst>
              <a:ext uri="{FF2B5EF4-FFF2-40B4-BE49-F238E27FC236}">
                <a16:creationId xmlns:a16="http://schemas.microsoft.com/office/drawing/2014/main" id="{4BC8D2C9-8FB1-BC2C-47C7-D5222C639629}"/>
              </a:ext>
            </a:extLst>
          </p:cNvPr>
          <p:cNvSpPr/>
          <p:nvPr/>
        </p:nvSpPr>
        <p:spPr>
          <a:xfrm>
            <a:off x="10136207" y="2806197"/>
            <a:ext cx="432000" cy="144000"/>
          </a:xfrm>
          <a:prstGeom prst="ellipse">
            <a:avLst/>
          </a:prstGeom>
          <a:noFill/>
          <a:ln w="254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51" name="map-location-pointer_17177">
            <a:extLst>
              <a:ext uri="{FF2B5EF4-FFF2-40B4-BE49-F238E27FC236}">
                <a16:creationId xmlns:a16="http://schemas.microsoft.com/office/drawing/2014/main" id="{F671018B-19C5-B6D5-ED82-6C7D65F7ADCF}"/>
              </a:ext>
            </a:extLst>
          </p:cNvPr>
          <p:cNvSpPr/>
          <p:nvPr/>
        </p:nvSpPr>
        <p:spPr>
          <a:xfrm>
            <a:off x="10161929" y="2304512"/>
            <a:ext cx="380557" cy="609685"/>
          </a:xfrm>
          <a:custGeom>
            <a:avLst/>
            <a:gdLst>
              <a:gd name="T0" fmla="*/ 1269 w 2823"/>
              <a:gd name="T1" fmla="*/ 4366 h 4529"/>
              <a:gd name="T2" fmla="*/ 1554 w 2823"/>
              <a:gd name="T3" fmla="*/ 4366 h 4529"/>
              <a:gd name="T4" fmla="*/ 2738 w 2823"/>
              <a:gd name="T5" fmla="*/ 1890 h 4529"/>
              <a:gd name="T6" fmla="*/ 2742 w 2823"/>
              <a:gd name="T7" fmla="*/ 1878 h 4529"/>
              <a:gd name="T8" fmla="*/ 2823 w 2823"/>
              <a:gd name="T9" fmla="*/ 1412 h 4529"/>
              <a:gd name="T10" fmla="*/ 1411 w 2823"/>
              <a:gd name="T11" fmla="*/ 0 h 4529"/>
              <a:gd name="T12" fmla="*/ 0 w 2823"/>
              <a:gd name="T13" fmla="*/ 1412 h 4529"/>
              <a:gd name="T14" fmla="*/ 41 w 2823"/>
              <a:gd name="T15" fmla="*/ 1746 h 4529"/>
              <a:gd name="T16" fmla="*/ 43 w 2823"/>
              <a:gd name="T17" fmla="*/ 1752 h 4529"/>
              <a:gd name="T18" fmla="*/ 1269 w 2823"/>
              <a:gd name="T19" fmla="*/ 4366 h 4529"/>
              <a:gd name="T20" fmla="*/ 1411 w 2823"/>
              <a:gd name="T21" fmla="*/ 615 h 4529"/>
              <a:gd name="T22" fmla="*/ 2207 w 2823"/>
              <a:gd name="T23" fmla="*/ 1412 h 4529"/>
              <a:gd name="T24" fmla="*/ 1411 w 2823"/>
              <a:gd name="T25" fmla="*/ 2208 h 4529"/>
              <a:gd name="T26" fmla="*/ 615 w 2823"/>
              <a:gd name="T27" fmla="*/ 1412 h 4529"/>
              <a:gd name="T28" fmla="*/ 1411 w 2823"/>
              <a:gd name="T29" fmla="*/ 615 h 4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23" h="4529">
                <a:moveTo>
                  <a:pt x="1269" y="4366"/>
                </a:moveTo>
                <a:cubicBezTo>
                  <a:pt x="1347" y="4529"/>
                  <a:pt x="1475" y="4529"/>
                  <a:pt x="1554" y="4366"/>
                </a:cubicBezTo>
                <a:cubicBezTo>
                  <a:pt x="1891" y="3666"/>
                  <a:pt x="2712" y="1961"/>
                  <a:pt x="2738" y="1890"/>
                </a:cubicBezTo>
                <a:lnTo>
                  <a:pt x="2742" y="1878"/>
                </a:lnTo>
                <a:cubicBezTo>
                  <a:pt x="2794" y="1732"/>
                  <a:pt x="2823" y="1575"/>
                  <a:pt x="2823" y="1412"/>
                </a:cubicBezTo>
                <a:cubicBezTo>
                  <a:pt x="2823" y="632"/>
                  <a:pt x="2191" y="0"/>
                  <a:pt x="1411" y="0"/>
                </a:cubicBezTo>
                <a:cubicBezTo>
                  <a:pt x="632" y="0"/>
                  <a:pt x="0" y="632"/>
                  <a:pt x="0" y="1412"/>
                </a:cubicBezTo>
                <a:cubicBezTo>
                  <a:pt x="0" y="1527"/>
                  <a:pt x="15" y="1639"/>
                  <a:pt x="41" y="1746"/>
                </a:cubicBezTo>
                <a:lnTo>
                  <a:pt x="43" y="1752"/>
                </a:lnTo>
                <a:cubicBezTo>
                  <a:pt x="79" y="1897"/>
                  <a:pt x="925" y="3656"/>
                  <a:pt x="1269" y="4366"/>
                </a:cubicBezTo>
                <a:close/>
                <a:moveTo>
                  <a:pt x="1411" y="615"/>
                </a:moveTo>
                <a:cubicBezTo>
                  <a:pt x="1851" y="615"/>
                  <a:pt x="2207" y="972"/>
                  <a:pt x="2207" y="1412"/>
                </a:cubicBezTo>
                <a:cubicBezTo>
                  <a:pt x="2207" y="1851"/>
                  <a:pt x="1851" y="2208"/>
                  <a:pt x="1411" y="2208"/>
                </a:cubicBezTo>
                <a:cubicBezTo>
                  <a:pt x="972" y="2208"/>
                  <a:pt x="615" y="1851"/>
                  <a:pt x="615" y="1412"/>
                </a:cubicBezTo>
                <a:cubicBezTo>
                  <a:pt x="615" y="972"/>
                  <a:pt x="972" y="615"/>
                  <a:pt x="1411" y="615"/>
                </a:cubicBezTo>
                <a:close/>
              </a:path>
            </a:pathLst>
          </a:cu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思源黑体 CN Normal" panose="020B0400000000000000" pitchFamily="34" charset="-122"/>
            </a:endParaRPr>
          </a:p>
        </p:txBody>
      </p:sp>
      <p:pic>
        <p:nvPicPr>
          <p:cNvPr id="52" name="Picture 60">
            <a:extLst>
              <a:ext uri="{FF2B5EF4-FFF2-40B4-BE49-F238E27FC236}">
                <a16:creationId xmlns:a16="http://schemas.microsoft.com/office/drawing/2014/main" id="{C4B663D4-5126-2AD4-79A1-8B72F353F9CA}"/>
              </a:ext>
            </a:extLst>
          </p:cNvPr>
          <p:cNvPicPr>
            <a:picLocks noChangeAspect="1"/>
          </p:cNvPicPr>
          <p:nvPr/>
        </p:nvPicPr>
        <p:blipFill>
          <a:blip r:embed="rId4"/>
          <a:stretch>
            <a:fillRect/>
          </a:stretch>
        </p:blipFill>
        <p:spPr>
          <a:xfrm>
            <a:off x="11320212" y="5977149"/>
            <a:ext cx="663229" cy="721495"/>
          </a:xfrm>
          <a:prstGeom prst="rect">
            <a:avLst/>
          </a:prstGeom>
        </p:spPr>
      </p:pic>
    </p:spTree>
    <p:extLst>
      <p:ext uri="{BB962C8B-B14F-4D97-AF65-F5344CB8AC3E}">
        <p14:creationId xmlns:p14="http://schemas.microsoft.com/office/powerpoint/2010/main" val="30044229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LU">
            <a:extLst>
              <a:ext uri="{FF2B5EF4-FFF2-40B4-BE49-F238E27FC236}">
                <a16:creationId xmlns:a16="http://schemas.microsoft.com/office/drawing/2014/main" id="{D3C394EB-383E-AAEF-5061-F0A28D21F828}"/>
              </a:ext>
            </a:extLst>
          </p:cNvPr>
          <p:cNvGrpSpPr/>
          <p:nvPr/>
        </p:nvGrpSpPr>
        <p:grpSpPr>
          <a:xfrm>
            <a:off x="821890" y="-97266"/>
            <a:ext cx="11422398" cy="5850968"/>
            <a:chOff x="821890" y="-97266"/>
            <a:chExt cx="11422398" cy="5850968"/>
          </a:xfrm>
        </p:grpSpPr>
        <p:sp>
          <p:nvSpPr>
            <p:cNvPr id="3" name="任意多边形 78">
              <a:extLst>
                <a:ext uri="{FF2B5EF4-FFF2-40B4-BE49-F238E27FC236}">
                  <a16:creationId xmlns:a16="http://schemas.microsoft.com/office/drawing/2014/main" id="{0B4BBAE0-2E68-B120-53CD-E7D464513A98}"/>
                </a:ext>
              </a:extLst>
            </p:cNvPr>
            <p:cNvSpPr/>
            <p:nvPr/>
          </p:nvSpPr>
          <p:spPr>
            <a:xfrm flipV="1">
              <a:off x="821890" y="4607940"/>
              <a:ext cx="1139530" cy="1140348"/>
            </a:xfrm>
            <a:custGeom>
              <a:avLst/>
              <a:gdLst>
                <a:gd name="connsiteX0" fmla="*/ 594000 w 1139530"/>
                <a:gd name="connsiteY0" fmla="*/ 0 h 1140348"/>
                <a:gd name="connsiteX1" fmla="*/ 1086554 w 1139530"/>
                <a:gd name="connsiteY1" fmla="*/ 261889 h 1140348"/>
                <a:gd name="connsiteX2" fmla="*/ 1139530 w 1139530"/>
                <a:gd name="connsiteY2" fmla="*/ 359489 h 1140348"/>
                <a:gd name="connsiteX3" fmla="*/ 596144 w 1139530"/>
                <a:gd name="connsiteY3" fmla="*/ 359489 h 1140348"/>
                <a:gd name="connsiteX4" fmla="*/ 595570 w 1139530"/>
                <a:gd name="connsiteY4" fmla="*/ 359547 h 1140348"/>
                <a:gd name="connsiteX5" fmla="*/ 594996 w 1139530"/>
                <a:gd name="connsiteY5" fmla="*/ 359489 h 1140348"/>
                <a:gd name="connsiteX6" fmla="*/ 360996 w 1139530"/>
                <a:gd name="connsiteY6" fmla="*/ 593489 h 1140348"/>
                <a:gd name="connsiteX7" fmla="*/ 361026 w 1139530"/>
                <a:gd name="connsiteY7" fmla="*/ 593637 h 1140348"/>
                <a:gd name="connsiteX8" fmla="*/ 360996 w 1139530"/>
                <a:gd name="connsiteY8" fmla="*/ 593784 h 1140348"/>
                <a:gd name="connsiteX9" fmla="*/ 360996 w 1139530"/>
                <a:gd name="connsiteY9" fmla="*/ 1140348 h 1140348"/>
                <a:gd name="connsiteX10" fmla="*/ 261889 w 1139530"/>
                <a:gd name="connsiteY10" fmla="*/ 1086554 h 1140348"/>
                <a:gd name="connsiteX11" fmla="*/ 0 w 1139530"/>
                <a:gd name="connsiteY11" fmla="*/ 594000 h 1140348"/>
                <a:gd name="connsiteX12" fmla="*/ 594000 w 1139530"/>
                <a:gd name="connsiteY12" fmla="*/ 0 h 1140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39530" h="1140348">
                  <a:moveTo>
                    <a:pt x="594000" y="0"/>
                  </a:moveTo>
                  <a:cubicBezTo>
                    <a:pt x="799036" y="0"/>
                    <a:pt x="979808" y="103884"/>
                    <a:pt x="1086554" y="261889"/>
                  </a:cubicBezTo>
                  <a:lnTo>
                    <a:pt x="1139530" y="359489"/>
                  </a:lnTo>
                  <a:lnTo>
                    <a:pt x="596144" y="359489"/>
                  </a:lnTo>
                  <a:lnTo>
                    <a:pt x="595570" y="359547"/>
                  </a:lnTo>
                  <a:lnTo>
                    <a:pt x="594996" y="359489"/>
                  </a:lnTo>
                  <a:cubicBezTo>
                    <a:pt x="465761" y="359489"/>
                    <a:pt x="360996" y="464254"/>
                    <a:pt x="360996" y="593489"/>
                  </a:cubicBezTo>
                  <a:lnTo>
                    <a:pt x="361026" y="593637"/>
                  </a:lnTo>
                  <a:lnTo>
                    <a:pt x="360996" y="593784"/>
                  </a:lnTo>
                  <a:lnTo>
                    <a:pt x="360996" y="1140348"/>
                  </a:lnTo>
                  <a:lnTo>
                    <a:pt x="261889" y="1086554"/>
                  </a:lnTo>
                  <a:cubicBezTo>
                    <a:pt x="103884" y="979808"/>
                    <a:pt x="0" y="799036"/>
                    <a:pt x="0" y="594000"/>
                  </a:cubicBezTo>
                  <a:cubicBezTo>
                    <a:pt x="0" y="265943"/>
                    <a:pt x="265943" y="0"/>
                    <a:pt x="594000" y="0"/>
                  </a:cubicBez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4" name="任意多边形 77">
              <a:extLst>
                <a:ext uri="{FF2B5EF4-FFF2-40B4-BE49-F238E27FC236}">
                  <a16:creationId xmlns:a16="http://schemas.microsoft.com/office/drawing/2014/main" id="{879C1F7F-2C35-C991-7970-F4B45CCB9251}"/>
                </a:ext>
              </a:extLst>
            </p:cNvPr>
            <p:cNvSpPr/>
            <p:nvPr/>
          </p:nvSpPr>
          <p:spPr>
            <a:xfrm flipH="1" flipV="1">
              <a:off x="2457097" y="4608988"/>
              <a:ext cx="1139530" cy="1140348"/>
            </a:xfrm>
            <a:custGeom>
              <a:avLst/>
              <a:gdLst>
                <a:gd name="connsiteX0" fmla="*/ 594000 w 1139530"/>
                <a:gd name="connsiteY0" fmla="*/ 0 h 1140348"/>
                <a:gd name="connsiteX1" fmla="*/ 1086554 w 1139530"/>
                <a:gd name="connsiteY1" fmla="*/ 261889 h 1140348"/>
                <a:gd name="connsiteX2" fmla="*/ 1139530 w 1139530"/>
                <a:gd name="connsiteY2" fmla="*/ 359489 h 1140348"/>
                <a:gd name="connsiteX3" fmla="*/ 596144 w 1139530"/>
                <a:gd name="connsiteY3" fmla="*/ 359489 h 1140348"/>
                <a:gd name="connsiteX4" fmla="*/ 595570 w 1139530"/>
                <a:gd name="connsiteY4" fmla="*/ 359547 h 1140348"/>
                <a:gd name="connsiteX5" fmla="*/ 594996 w 1139530"/>
                <a:gd name="connsiteY5" fmla="*/ 359489 h 1140348"/>
                <a:gd name="connsiteX6" fmla="*/ 360996 w 1139530"/>
                <a:gd name="connsiteY6" fmla="*/ 593489 h 1140348"/>
                <a:gd name="connsiteX7" fmla="*/ 361026 w 1139530"/>
                <a:gd name="connsiteY7" fmla="*/ 593637 h 1140348"/>
                <a:gd name="connsiteX8" fmla="*/ 360996 w 1139530"/>
                <a:gd name="connsiteY8" fmla="*/ 593784 h 1140348"/>
                <a:gd name="connsiteX9" fmla="*/ 360996 w 1139530"/>
                <a:gd name="connsiteY9" fmla="*/ 1140348 h 1140348"/>
                <a:gd name="connsiteX10" fmla="*/ 261889 w 1139530"/>
                <a:gd name="connsiteY10" fmla="*/ 1086554 h 1140348"/>
                <a:gd name="connsiteX11" fmla="*/ 0 w 1139530"/>
                <a:gd name="connsiteY11" fmla="*/ 594000 h 1140348"/>
                <a:gd name="connsiteX12" fmla="*/ 594000 w 1139530"/>
                <a:gd name="connsiteY12" fmla="*/ 0 h 1140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39530" h="1140348">
                  <a:moveTo>
                    <a:pt x="594000" y="0"/>
                  </a:moveTo>
                  <a:cubicBezTo>
                    <a:pt x="799036" y="0"/>
                    <a:pt x="979808" y="103884"/>
                    <a:pt x="1086554" y="261889"/>
                  </a:cubicBezTo>
                  <a:lnTo>
                    <a:pt x="1139530" y="359489"/>
                  </a:lnTo>
                  <a:lnTo>
                    <a:pt x="596144" y="359489"/>
                  </a:lnTo>
                  <a:lnTo>
                    <a:pt x="595570" y="359547"/>
                  </a:lnTo>
                  <a:lnTo>
                    <a:pt x="594996" y="359489"/>
                  </a:lnTo>
                  <a:cubicBezTo>
                    <a:pt x="465761" y="359489"/>
                    <a:pt x="360996" y="464254"/>
                    <a:pt x="360996" y="593489"/>
                  </a:cubicBezTo>
                  <a:lnTo>
                    <a:pt x="361026" y="593637"/>
                  </a:lnTo>
                  <a:lnTo>
                    <a:pt x="360996" y="593784"/>
                  </a:lnTo>
                  <a:lnTo>
                    <a:pt x="360996" y="1140348"/>
                  </a:lnTo>
                  <a:lnTo>
                    <a:pt x="261889" y="1086554"/>
                  </a:lnTo>
                  <a:cubicBezTo>
                    <a:pt x="103884" y="979808"/>
                    <a:pt x="0" y="799036"/>
                    <a:pt x="0" y="594000"/>
                  </a:cubicBezTo>
                  <a:cubicBezTo>
                    <a:pt x="0" y="265943"/>
                    <a:pt x="265943" y="0"/>
                    <a:pt x="594000" y="0"/>
                  </a:cubicBez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5" name="任意多边形 81">
              <a:extLst>
                <a:ext uri="{FF2B5EF4-FFF2-40B4-BE49-F238E27FC236}">
                  <a16:creationId xmlns:a16="http://schemas.microsoft.com/office/drawing/2014/main" id="{FDBE59D1-BDD5-EF2D-92C7-2858DCE53FE6}"/>
                </a:ext>
              </a:extLst>
            </p:cNvPr>
            <p:cNvSpPr/>
            <p:nvPr/>
          </p:nvSpPr>
          <p:spPr>
            <a:xfrm rot="5400000" flipV="1">
              <a:off x="3234900" y="2946642"/>
              <a:ext cx="1139530" cy="1140348"/>
            </a:xfrm>
            <a:custGeom>
              <a:avLst/>
              <a:gdLst>
                <a:gd name="connsiteX0" fmla="*/ 594000 w 1139530"/>
                <a:gd name="connsiteY0" fmla="*/ 0 h 1140348"/>
                <a:gd name="connsiteX1" fmla="*/ 1086554 w 1139530"/>
                <a:gd name="connsiteY1" fmla="*/ 261889 h 1140348"/>
                <a:gd name="connsiteX2" fmla="*/ 1139530 w 1139530"/>
                <a:gd name="connsiteY2" fmla="*/ 359489 h 1140348"/>
                <a:gd name="connsiteX3" fmla="*/ 596144 w 1139530"/>
                <a:gd name="connsiteY3" fmla="*/ 359489 h 1140348"/>
                <a:gd name="connsiteX4" fmla="*/ 595570 w 1139530"/>
                <a:gd name="connsiteY4" fmla="*/ 359547 h 1140348"/>
                <a:gd name="connsiteX5" fmla="*/ 594996 w 1139530"/>
                <a:gd name="connsiteY5" fmla="*/ 359489 h 1140348"/>
                <a:gd name="connsiteX6" fmla="*/ 360996 w 1139530"/>
                <a:gd name="connsiteY6" fmla="*/ 593489 h 1140348"/>
                <a:gd name="connsiteX7" fmla="*/ 361026 w 1139530"/>
                <a:gd name="connsiteY7" fmla="*/ 593637 h 1140348"/>
                <a:gd name="connsiteX8" fmla="*/ 360996 w 1139530"/>
                <a:gd name="connsiteY8" fmla="*/ 593784 h 1140348"/>
                <a:gd name="connsiteX9" fmla="*/ 360996 w 1139530"/>
                <a:gd name="connsiteY9" fmla="*/ 1140348 h 1140348"/>
                <a:gd name="connsiteX10" fmla="*/ 261889 w 1139530"/>
                <a:gd name="connsiteY10" fmla="*/ 1086554 h 1140348"/>
                <a:gd name="connsiteX11" fmla="*/ 0 w 1139530"/>
                <a:gd name="connsiteY11" fmla="*/ 594000 h 1140348"/>
                <a:gd name="connsiteX12" fmla="*/ 594000 w 1139530"/>
                <a:gd name="connsiteY12" fmla="*/ 0 h 1140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39530" h="1140348">
                  <a:moveTo>
                    <a:pt x="594000" y="0"/>
                  </a:moveTo>
                  <a:cubicBezTo>
                    <a:pt x="799036" y="0"/>
                    <a:pt x="979808" y="103884"/>
                    <a:pt x="1086554" y="261889"/>
                  </a:cubicBezTo>
                  <a:lnTo>
                    <a:pt x="1139530" y="359489"/>
                  </a:lnTo>
                  <a:lnTo>
                    <a:pt x="596144" y="359489"/>
                  </a:lnTo>
                  <a:lnTo>
                    <a:pt x="595570" y="359547"/>
                  </a:lnTo>
                  <a:lnTo>
                    <a:pt x="594996" y="359489"/>
                  </a:lnTo>
                  <a:cubicBezTo>
                    <a:pt x="465761" y="359489"/>
                    <a:pt x="360996" y="464254"/>
                    <a:pt x="360996" y="593489"/>
                  </a:cubicBezTo>
                  <a:lnTo>
                    <a:pt x="361026" y="593637"/>
                  </a:lnTo>
                  <a:lnTo>
                    <a:pt x="360996" y="593784"/>
                  </a:lnTo>
                  <a:lnTo>
                    <a:pt x="360996" y="1140348"/>
                  </a:lnTo>
                  <a:lnTo>
                    <a:pt x="261889" y="1086554"/>
                  </a:lnTo>
                  <a:cubicBezTo>
                    <a:pt x="103884" y="979808"/>
                    <a:pt x="0" y="799036"/>
                    <a:pt x="0" y="594000"/>
                  </a:cubicBezTo>
                  <a:cubicBezTo>
                    <a:pt x="0" y="265943"/>
                    <a:pt x="265943" y="0"/>
                    <a:pt x="594000" y="0"/>
                  </a:cubicBez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6" name="任意多边形 76">
              <a:extLst>
                <a:ext uri="{FF2B5EF4-FFF2-40B4-BE49-F238E27FC236}">
                  <a16:creationId xmlns:a16="http://schemas.microsoft.com/office/drawing/2014/main" id="{13EDD1F2-B43E-89B3-916E-1D68E85B52FF}"/>
                </a:ext>
              </a:extLst>
            </p:cNvPr>
            <p:cNvSpPr/>
            <p:nvPr/>
          </p:nvSpPr>
          <p:spPr>
            <a:xfrm flipH="1">
              <a:off x="4915065" y="2948119"/>
              <a:ext cx="1139530" cy="1140348"/>
            </a:xfrm>
            <a:custGeom>
              <a:avLst/>
              <a:gdLst>
                <a:gd name="connsiteX0" fmla="*/ 594000 w 1139530"/>
                <a:gd name="connsiteY0" fmla="*/ 0 h 1140348"/>
                <a:gd name="connsiteX1" fmla="*/ 1086554 w 1139530"/>
                <a:gd name="connsiteY1" fmla="*/ 261889 h 1140348"/>
                <a:gd name="connsiteX2" fmla="*/ 1139530 w 1139530"/>
                <a:gd name="connsiteY2" fmla="*/ 359489 h 1140348"/>
                <a:gd name="connsiteX3" fmla="*/ 596144 w 1139530"/>
                <a:gd name="connsiteY3" fmla="*/ 359489 h 1140348"/>
                <a:gd name="connsiteX4" fmla="*/ 595570 w 1139530"/>
                <a:gd name="connsiteY4" fmla="*/ 359547 h 1140348"/>
                <a:gd name="connsiteX5" fmla="*/ 594996 w 1139530"/>
                <a:gd name="connsiteY5" fmla="*/ 359489 h 1140348"/>
                <a:gd name="connsiteX6" fmla="*/ 360996 w 1139530"/>
                <a:gd name="connsiteY6" fmla="*/ 593489 h 1140348"/>
                <a:gd name="connsiteX7" fmla="*/ 361026 w 1139530"/>
                <a:gd name="connsiteY7" fmla="*/ 593637 h 1140348"/>
                <a:gd name="connsiteX8" fmla="*/ 360996 w 1139530"/>
                <a:gd name="connsiteY8" fmla="*/ 593784 h 1140348"/>
                <a:gd name="connsiteX9" fmla="*/ 360996 w 1139530"/>
                <a:gd name="connsiteY9" fmla="*/ 1140348 h 1140348"/>
                <a:gd name="connsiteX10" fmla="*/ 261889 w 1139530"/>
                <a:gd name="connsiteY10" fmla="*/ 1086554 h 1140348"/>
                <a:gd name="connsiteX11" fmla="*/ 0 w 1139530"/>
                <a:gd name="connsiteY11" fmla="*/ 594000 h 1140348"/>
                <a:gd name="connsiteX12" fmla="*/ 594000 w 1139530"/>
                <a:gd name="connsiteY12" fmla="*/ 0 h 1140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39530" h="1140348">
                  <a:moveTo>
                    <a:pt x="594000" y="0"/>
                  </a:moveTo>
                  <a:cubicBezTo>
                    <a:pt x="799036" y="0"/>
                    <a:pt x="979808" y="103884"/>
                    <a:pt x="1086554" y="261889"/>
                  </a:cubicBezTo>
                  <a:lnTo>
                    <a:pt x="1139530" y="359489"/>
                  </a:lnTo>
                  <a:lnTo>
                    <a:pt x="596144" y="359489"/>
                  </a:lnTo>
                  <a:lnTo>
                    <a:pt x="595570" y="359547"/>
                  </a:lnTo>
                  <a:lnTo>
                    <a:pt x="594996" y="359489"/>
                  </a:lnTo>
                  <a:cubicBezTo>
                    <a:pt x="465761" y="359489"/>
                    <a:pt x="360996" y="464254"/>
                    <a:pt x="360996" y="593489"/>
                  </a:cubicBezTo>
                  <a:lnTo>
                    <a:pt x="361026" y="593637"/>
                  </a:lnTo>
                  <a:lnTo>
                    <a:pt x="360996" y="593784"/>
                  </a:lnTo>
                  <a:lnTo>
                    <a:pt x="360996" y="1140348"/>
                  </a:lnTo>
                  <a:lnTo>
                    <a:pt x="261889" y="1086554"/>
                  </a:lnTo>
                  <a:cubicBezTo>
                    <a:pt x="103884" y="979808"/>
                    <a:pt x="0" y="799036"/>
                    <a:pt x="0" y="594000"/>
                  </a:cubicBezTo>
                  <a:cubicBezTo>
                    <a:pt x="0" y="265943"/>
                    <a:pt x="265943" y="0"/>
                    <a:pt x="594000" y="0"/>
                  </a:cubicBez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7" name="任意多边形 79">
              <a:extLst>
                <a:ext uri="{FF2B5EF4-FFF2-40B4-BE49-F238E27FC236}">
                  <a16:creationId xmlns:a16="http://schemas.microsoft.com/office/drawing/2014/main" id="{4C30FC64-8849-76B5-B237-A853FBCF47B6}"/>
                </a:ext>
              </a:extLst>
            </p:cNvPr>
            <p:cNvSpPr/>
            <p:nvPr/>
          </p:nvSpPr>
          <p:spPr>
            <a:xfrm flipV="1">
              <a:off x="5692967" y="4612493"/>
              <a:ext cx="1139530" cy="1140348"/>
            </a:xfrm>
            <a:custGeom>
              <a:avLst/>
              <a:gdLst>
                <a:gd name="connsiteX0" fmla="*/ 594000 w 1139530"/>
                <a:gd name="connsiteY0" fmla="*/ 0 h 1140348"/>
                <a:gd name="connsiteX1" fmla="*/ 1086554 w 1139530"/>
                <a:gd name="connsiteY1" fmla="*/ 261889 h 1140348"/>
                <a:gd name="connsiteX2" fmla="*/ 1139530 w 1139530"/>
                <a:gd name="connsiteY2" fmla="*/ 359489 h 1140348"/>
                <a:gd name="connsiteX3" fmla="*/ 596144 w 1139530"/>
                <a:gd name="connsiteY3" fmla="*/ 359489 h 1140348"/>
                <a:gd name="connsiteX4" fmla="*/ 595570 w 1139530"/>
                <a:gd name="connsiteY4" fmla="*/ 359547 h 1140348"/>
                <a:gd name="connsiteX5" fmla="*/ 594996 w 1139530"/>
                <a:gd name="connsiteY5" fmla="*/ 359489 h 1140348"/>
                <a:gd name="connsiteX6" fmla="*/ 360996 w 1139530"/>
                <a:gd name="connsiteY6" fmla="*/ 593489 h 1140348"/>
                <a:gd name="connsiteX7" fmla="*/ 361026 w 1139530"/>
                <a:gd name="connsiteY7" fmla="*/ 593637 h 1140348"/>
                <a:gd name="connsiteX8" fmla="*/ 360996 w 1139530"/>
                <a:gd name="connsiteY8" fmla="*/ 593784 h 1140348"/>
                <a:gd name="connsiteX9" fmla="*/ 360996 w 1139530"/>
                <a:gd name="connsiteY9" fmla="*/ 1140348 h 1140348"/>
                <a:gd name="connsiteX10" fmla="*/ 261889 w 1139530"/>
                <a:gd name="connsiteY10" fmla="*/ 1086554 h 1140348"/>
                <a:gd name="connsiteX11" fmla="*/ 0 w 1139530"/>
                <a:gd name="connsiteY11" fmla="*/ 594000 h 1140348"/>
                <a:gd name="connsiteX12" fmla="*/ 594000 w 1139530"/>
                <a:gd name="connsiteY12" fmla="*/ 0 h 1140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39530" h="1140348">
                  <a:moveTo>
                    <a:pt x="594000" y="0"/>
                  </a:moveTo>
                  <a:cubicBezTo>
                    <a:pt x="799036" y="0"/>
                    <a:pt x="979808" y="103884"/>
                    <a:pt x="1086554" y="261889"/>
                  </a:cubicBezTo>
                  <a:lnTo>
                    <a:pt x="1139530" y="359489"/>
                  </a:lnTo>
                  <a:lnTo>
                    <a:pt x="596144" y="359489"/>
                  </a:lnTo>
                  <a:lnTo>
                    <a:pt x="595570" y="359547"/>
                  </a:lnTo>
                  <a:lnTo>
                    <a:pt x="594996" y="359489"/>
                  </a:lnTo>
                  <a:cubicBezTo>
                    <a:pt x="465761" y="359489"/>
                    <a:pt x="360996" y="464254"/>
                    <a:pt x="360996" y="593489"/>
                  </a:cubicBezTo>
                  <a:lnTo>
                    <a:pt x="361026" y="593637"/>
                  </a:lnTo>
                  <a:lnTo>
                    <a:pt x="360996" y="593784"/>
                  </a:lnTo>
                  <a:lnTo>
                    <a:pt x="360996" y="1140348"/>
                  </a:lnTo>
                  <a:lnTo>
                    <a:pt x="261889" y="1086554"/>
                  </a:lnTo>
                  <a:cubicBezTo>
                    <a:pt x="103884" y="979808"/>
                    <a:pt x="0" y="799036"/>
                    <a:pt x="0" y="594000"/>
                  </a:cubicBezTo>
                  <a:cubicBezTo>
                    <a:pt x="0" y="265943"/>
                    <a:pt x="265943" y="0"/>
                    <a:pt x="594000" y="0"/>
                  </a:cubicBez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8" name="任意多边形 99">
              <a:extLst>
                <a:ext uri="{FF2B5EF4-FFF2-40B4-BE49-F238E27FC236}">
                  <a16:creationId xmlns:a16="http://schemas.microsoft.com/office/drawing/2014/main" id="{4B44D49A-515E-37AA-D004-011BB31A6A13}"/>
                </a:ext>
              </a:extLst>
            </p:cNvPr>
            <p:cNvSpPr/>
            <p:nvPr/>
          </p:nvSpPr>
          <p:spPr>
            <a:xfrm flipH="1" flipV="1">
              <a:off x="8972103" y="4613354"/>
              <a:ext cx="1139530" cy="1140348"/>
            </a:xfrm>
            <a:custGeom>
              <a:avLst/>
              <a:gdLst>
                <a:gd name="connsiteX0" fmla="*/ 594000 w 1139530"/>
                <a:gd name="connsiteY0" fmla="*/ 0 h 1140348"/>
                <a:gd name="connsiteX1" fmla="*/ 1086554 w 1139530"/>
                <a:gd name="connsiteY1" fmla="*/ 261889 h 1140348"/>
                <a:gd name="connsiteX2" fmla="*/ 1139530 w 1139530"/>
                <a:gd name="connsiteY2" fmla="*/ 359489 h 1140348"/>
                <a:gd name="connsiteX3" fmla="*/ 596144 w 1139530"/>
                <a:gd name="connsiteY3" fmla="*/ 359489 h 1140348"/>
                <a:gd name="connsiteX4" fmla="*/ 595570 w 1139530"/>
                <a:gd name="connsiteY4" fmla="*/ 359547 h 1140348"/>
                <a:gd name="connsiteX5" fmla="*/ 594996 w 1139530"/>
                <a:gd name="connsiteY5" fmla="*/ 359489 h 1140348"/>
                <a:gd name="connsiteX6" fmla="*/ 360996 w 1139530"/>
                <a:gd name="connsiteY6" fmla="*/ 593489 h 1140348"/>
                <a:gd name="connsiteX7" fmla="*/ 361026 w 1139530"/>
                <a:gd name="connsiteY7" fmla="*/ 593637 h 1140348"/>
                <a:gd name="connsiteX8" fmla="*/ 360996 w 1139530"/>
                <a:gd name="connsiteY8" fmla="*/ 593784 h 1140348"/>
                <a:gd name="connsiteX9" fmla="*/ 360996 w 1139530"/>
                <a:gd name="connsiteY9" fmla="*/ 1140348 h 1140348"/>
                <a:gd name="connsiteX10" fmla="*/ 261889 w 1139530"/>
                <a:gd name="connsiteY10" fmla="*/ 1086554 h 1140348"/>
                <a:gd name="connsiteX11" fmla="*/ 0 w 1139530"/>
                <a:gd name="connsiteY11" fmla="*/ 594000 h 1140348"/>
                <a:gd name="connsiteX12" fmla="*/ 594000 w 1139530"/>
                <a:gd name="connsiteY12" fmla="*/ 0 h 1140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39530" h="1140348">
                  <a:moveTo>
                    <a:pt x="594000" y="0"/>
                  </a:moveTo>
                  <a:cubicBezTo>
                    <a:pt x="799036" y="0"/>
                    <a:pt x="979808" y="103884"/>
                    <a:pt x="1086554" y="261889"/>
                  </a:cubicBezTo>
                  <a:lnTo>
                    <a:pt x="1139530" y="359489"/>
                  </a:lnTo>
                  <a:lnTo>
                    <a:pt x="596144" y="359489"/>
                  </a:lnTo>
                  <a:lnTo>
                    <a:pt x="595570" y="359547"/>
                  </a:lnTo>
                  <a:lnTo>
                    <a:pt x="594996" y="359489"/>
                  </a:lnTo>
                  <a:cubicBezTo>
                    <a:pt x="465761" y="359489"/>
                    <a:pt x="360996" y="464254"/>
                    <a:pt x="360996" y="593489"/>
                  </a:cubicBezTo>
                  <a:lnTo>
                    <a:pt x="361026" y="593637"/>
                  </a:lnTo>
                  <a:lnTo>
                    <a:pt x="360996" y="593784"/>
                  </a:lnTo>
                  <a:lnTo>
                    <a:pt x="360996" y="1140348"/>
                  </a:lnTo>
                  <a:lnTo>
                    <a:pt x="261889" y="1086554"/>
                  </a:lnTo>
                  <a:cubicBezTo>
                    <a:pt x="103884" y="979808"/>
                    <a:pt x="0" y="799036"/>
                    <a:pt x="0" y="594000"/>
                  </a:cubicBezTo>
                  <a:cubicBezTo>
                    <a:pt x="0" y="265943"/>
                    <a:pt x="265943" y="0"/>
                    <a:pt x="594000" y="0"/>
                  </a:cubicBez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9" name="任意多边形 85">
              <a:extLst>
                <a:ext uri="{FF2B5EF4-FFF2-40B4-BE49-F238E27FC236}">
                  <a16:creationId xmlns:a16="http://schemas.microsoft.com/office/drawing/2014/main" id="{27C79C4E-BDA7-BD6D-60AF-7B361B34E847}"/>
                </a:ext>
              </a:extLst>
            </p:cNvPr>
            <p:cNvSpPr/>
            <p:nvPr/>
          </p:nvSpPr>
          <p:spPr>
            <a:xfrm>
              <a:off x="9749141" y="2940395"/>
              <a:ext cx="1139530" cy="1140348"/>
            </a:xfrm>
            <a:custGeom>
              <a:avLst/>
              <a:gdLst>
                <a:gd name="connsiteX0" fmla="*/ 594000 w 1139530"/>
                <a:gd name="connsiteY0" fmla="*/ 0 h 1140348"/>
                <a:gd name="connsiteX1" fmla="*/ 1086554 w 1139530"/>
                <a:gd name="connsiteY1" fmla="*/ 261889 h 1140348"/>
                <a:gd name="connsiteX2" fmla="*/ 1139530 w 1139530"/>
                <a:gd name="connsiteY2" fmla="*/ 359489 h 1140348"/>
                <a:gd name="connsiteX3" fmla="*/ 596144 w 1139530"/>
                <a:gd name="connsiteY3" fmla="*/ 359489 h 1140348"/>
                <a:gd name="connsiteX4" fmla="*/ 595570 w 1139530"/>
                <a:gd name="connsiteY4" fmla="*/ 359547 h 1140348"/>
                <a:gd name="connsiteX5" fmla="*/ 594996 w 1139530"/>
                <a:gd name="connsiteY5" fmla="*/ 359489 h 1140348"/>
                <a:gd name="connsiteX6" fmla="*/ 360996 w 1139530"/>
                <a:gd name="connsiteY6" fmla="*/ 593489 h 1140348"/>
                <a:gd name="connsiteX7" fmla="*/ 361026 w 1139530"/>
                <a:gd name="connsiteY7" fmla="*/ 593637 h 1140348"/>
                <a:gd name="connsiteX8" fmla="*/ 360996 w 1139530"/>
                <a:gd name="connsiteY8" fmla="*/ 593784 h 1140348"/>
                <a:gd name="connsiteX9" fmla="*/ 360996 w 1139530"/>
                <a:gd name="connsiteY9" fmla="*/ 1140348 h 1140348"/>
                <a:gd name="connsiteX10" fmla="*/ 261889 w 1139530"/>
                <a:gd name="connsiteY10" fmla="*/ 1086554 h 1140348"/>
                <a:gd name="connsiteX11" fmla="*/ 0 w 1139530"/>
                <a:gd name="connsiteY11" fmla="*/ 594000 h 1140348"/>
                <a:gd name="connsiteX12" fmla="*/ 594000 w 1139530"/>
                <a:gd name="connsiteY12" fmla="*/ 0 h 1140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39530" h="1140348">
                  <a:moveTo>
                    <a:pt x="594000" y="0"/>
                  </a:moveTo>
                  <a:cubicBezTo>
                    <a:pt x="799036" y="0"/>
                    <a:pt x="979808" y="103884"/>
                    <a:pt x="1086554" y="261889"/>
                  </a:cubicBezTo>
                  <a:lnTo>
                    <a:pt x="1139530" y="359489"/>
                  </a:lnTo>
                  <a:lnTo>
                    <a:pt x="596144" y="359489"/>
                  </a:lnTo>
                  <a:lnTo>
                    <a:pt x="595570" y="359547"/>
                  </a:lnTo>
                  <a:lnTo>
                    <a:pt x="594996" y="359489"/>
                  </a:lnTo>
                  <a:cubicBezTo>
                    <a:pt x="465761" y="359489"/>
                    <a:pt x="360996" y="464254"/>
                    <a:pt x="360996" y="593489"/>
                  </a:cubicBezTo>
                  <a:lnTo>
                    <a:pt x="361026" y="593637"/>
                  </a:lnTo>
                  <a:lnTo>
                    <a:pt x="360996" y="593784"/>
                  </a:lnTo>
                  <a:lnTo>
                    <a:pt x="360996" y="1140348"/>
                  </a:lnTo>
                  <a:lnTo>
                    <a:pt x="261889" y="1086554"/>
                  </a:lnTo>
                  <a:cubicBezTo>
                    <a:pt x="103884" y="979808"/>
                    <a:pt x="0" y="799036"/>
                    <a:pt x="0" y="594000"/>
                  </a:cubicBezTo>
                  <a:cubicBezTo>
                    <a:pt x="0" y="265943"/>
                    <a:pt x="265943" y="0"/>
                    <a:pt x="594000" y="0"/>
                  </a:cubicBez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10" name="矩形 9">
              <a:extLst>
                <a:ext uri="{FF2B5EF4-FFF2-40B4-BE49-F238E27FC236}">
                  <a16:creationId xmlns:a16="http://schemas.microsoft.com/office/drawing/2014/main" id="{0E728FE1-0F58-AA72-E7D0-7E606DE25DA7}"/>
                </a:ext>
              </a:extLst>
            </p:cNvPr>
            <p:cNvSpPr/>
            <p:nvPr/>
          </p:nvSpPr>
          <p:spPr>
            <a:xfrm>
              <a:off x="10269306" y="2940395"/>
              <a:ext cx="1971741" cy="36000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cxnSp>
          <p:nvCxnSpPr>
            <p:cNvPr id="11" name="直接M7">
              <a:extLst>
                <a:ext uri="{FF2B5EF4-FFF2-40B4-BE49-F238E27FC236}">
                  <a16:creationId xmlns:a16="http://schemas.microsoft.com/office/drawing/2014/main" id="{9C5E8C5C-5E3A-8937-8318-865C82FF3CFD}"/>
                </a:ext>
              </a:extLst>
            </p:cNvPr>
            <p:cNvCxnSpPr/>
            <p:nvPr/>
          </p:nvCxnSpPr>
          <p:spPr>
            <a:xfrm>
              <a:off x="10441047" y="3120395"/>
              <a:ext cx="1800000" cy="0"/>
            </a:xfrm>
            <a:prstGeom prst="line">
              <a:avLst/>
            </a:prstGeom>
            <a:ln w="38100">
              <a:solidFill>
                <a:srgbClr val="FFC000">
                  <a:alpha val="65000"/>
                </a:srgbClr>
              </a:solidFill>
              <a:prstDash val="lgDash"/>
            </a:ln>
          </p:spPr>
          <p:style>
            <a:lnRef idx="1">
              <a:schemeClr val="accent1"/>
            </a:lnRef>
            <a:fillRef idx="0">
              <a:schemeClr val="accent1"/>
            </a:fillRef>
            <a:effectRef idx="0">
              <a:schemeClr val="accent1"/>
            </a:effectRef>
            <a:fontRef idx="minor">
              <a:schemeClr val="tx1"/>
            </a:fontRef>
          </p:style>
        </p:cxnSp>
        <p:cxnSp>
          <p:nvCxnSpPr>
            <p:cNvPr id="12" name="直接U4">
              <a:extLst>
                <a:ext uri="{FF2B5EF4-FFF2-40B4-BE49-F238E27FC236}">
                  <a16:creationId xmlns:a16="http://schemas.microsoft.com/office/drawing/2014/main" id="{980AC9C0-F8EF-10CA-92EB-F07A9928E3F5}"/>
                </a:ext>
              </a:extLst>
            </p:cNvPr>
            <p:cNvCxnSpPr/>
            <p:nvPr/>
          </p:nvCxnSpPr>
          <p:spPr>
            <a:xfrm>
              <a:off x="10324793" y="2958165"/>
              <a:ext cx="1908000" cy="0"/>
            </a:xfrm>
            <a:prstGeom prst="line">
              <a:avLst/>
            </a:prstGeom>
            <a:ln w="12700">
              <a:solidFill>
                <a:schemeClr val="bg1">
                  <a:alpha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3" name="直接D4">
              <a:extLst>
                <a:ext uri="{FF2B5EF4-FFF2-40B4-BE49-F238E27FC236}">
                  <a16:creationId xmlns:a16="http://schemas.microsoft.com/office/drawing/2014/main" id="{FA2D7B52-701D-F621-F7C6-3EDDAFA4CDF4}"/>
                </a:ext>
              </a:extLst>
            </p:cNvPr>
            <p:cNvCxnSpPr/>
            <p:nvPr/>
          </p:nvCxnSpPr>
          <p:spPr>
            <a:xfrm>
              <a:off x="10336288" y="3277217"/>
              <a:ext cx="1908000" cy="0"/>
            </a:xfrm>
            <a:prstGeom prst="line">
              <a:avLst/>
            </a:prstGeom>
            <a:ln w="12700">
              <a:solidFill>
                <a:schemeClr val="bg1">
                  <a:alpha val="65000"/>
                </a:schemeClr>
              </a:solidFill>
              <a:prstDash val="solid"/>
            </a:ln>
          </p:spPr>
          <p:style>
            <a:lnRef idx="1">
              <a:schemeClr val="accent1"/>
            </a:lnRef>
            <a:fillRef idx="0">
              <a:schemeClr val="accent1"/>
            </a:fillRef>
            <a:effectRef idx="0">
              <a:schemeClr val="accent1"/>
            </a:effectRef>
            <a:fontRef idx="minor">
              <a:schemeClr val="tx1"/>
            </a:fontRef>
          </p:style>
        </p:cxnSp>
        <p:sp>
          <p:nvSpPr>
            <p:cNvPr id="14" name="M7">
              <a:extLst>
                <a:ext uri="{FF2B5EF4-FFF2-40B4-BE49-F238E27FC236}">
                  <a16:creationId xmlns:a16="http://schemas.microsoft.com/office/drawing/2014/main" id="{9FFFCA63-D71D-07D1-DD8C-8C03670645A4}"/>
                </a:ext>
              </a:extLst>
            </p:cNvPr>
            <p:cNvSpPr/>
            <p:nvPr/>
          </p:nvSpPr>
          <p:spPr>
            <a:xfrm>
              <a:off x="9927553" y="3120395"/>
              <a:ext cx="828000" cy="828000"/>
            </a:xfrm>
            <a:prstGeom prst="arc">
              <a:avLst>
                <a:gd name="adj1" fmla="val 10810274"/>
                <a:gd name="adj2" fmla="val 16255898"/>
              </a:avLst>
            </a:prstGeom>
            <a:ln w="38100">
              <a:solidFill>
                <a:srgbClr val="FFC000">
                  <a:alpha val="65000"/>
                </a:srgbClr>
              </a:solidFill>
              <a:prstDash val="lg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15" name="B7">
              <a:extLst>
                <a:ext uri="{FF2B5EF4-FFF2-40B4-BE49-F238E27FC236}">
                  <a16:creationId xmlns:a16="http://schemas.microsoft.com/office/drawing/2014/main" id="{A0948D0A-ADC4-6213-383F-A5C3ADE0368B}"/>
                </a:ext>
              </a:extLst>
            </p:cNvPr>
            <p:cNvSpPr/>
            <p:nvPr/>
          </p:nvSpPr>
          <p:spPr>
            <a:xfrm>
              <a:off x="9768728" y="2958395"/>
              <a:ext cx="1152000" cy="1152000"/>
            </a:xfrm>
            <a:prstGeom prst="arc">
              <a:avLst>
                <a:gd name="adj1" fmla="val 10810274"/>
                <a:gd name="adj2" fmla="val 16189570"/>
              </a:avLst>
            </a:prstGeom>
            <a:ln w="12700">
              <a:solidFill>
                <a:schemeClr val="bg1">
                  <a:alpha val="65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16" name="S7">
              <a:extLst>
                <a:ext uri="{FF2B5EF4-FFF2-40B4-BE49-F238E27FC236}">
                  <a16:creationId xmlns:a16="http://schemas.microsoft.com/office/drawing/2014/main" id="{A147E108-C2F2-D02C-1FA4-8D5CEC690F06}"/>
                </a:ext>
              </a:extLst>
            </p:cNvPr>
            <p:cNvSpPr/>
            <p:nvPr/>
          </p:nvSpPr>
          <p:spPr>
            <a:xfrm>
              <a:off x="10087648" y="3277315"/>
              <a:ext cx="504000" cy="504000"/>
            </a:xfrm>
            <a:prstGeom prst="arc">
              <a:avLst>
                <a:gd name="adj1" fmla="val 10810274"/>
                <a:gd name="adj2" fmla="val 16255898"/>
              </a:avLst>
            </a:prstGeom>
            <a:ln w="12700">
              <a:solidFill>
                <a:schemeClr val="bg1">
                  <a:alpha val="65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17" name="矩形 16">
              <a:extLst>
                <a:ext uri="{FF2B5EF4-FFF2-40B4-BE49-F238E27FC236}">
                  <a16:creationId xmlns:a16="http://schemas.microsoft.com/office/drawing/2014/main" id="{D5BB3890-F679-3927-68F9-63B1AFB329A9}"/>
                </a:ext>
              </a:extLst>
            </p:cNvPr>
            <p:cNvSpPr/>
            <p:nvPr/>
          </p:nvSpPr>
          <p:spPr>
            <a:xfrm>
              <a:off x="9749141" y="3472424"/>
              <a:ext cx="360000" cy="169200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cxnSp>
          <p:nvCxnSpPr>
            <p:cNvPr id="18" name="直接M6-7">
              <a:extLst>
                <a:ext uri="{FF2B5EF4-FFF2-40B4-BE49-F238E27FC236}">
                  <a16:creationId xmlns:a16="http://schemas.microsoft.com/office/drawing/2014/main" id="{F1E9A23F-778B-2F76-756F-F02A6CE6447E}"/>
                </a:ext>
              </a:extLst>
            </p:cNvPr>
            <p:cNvCxnSpPr/>
            <p:nvPr/>
          </p:nvCxnSpPr>
          <p:spPr>
            <a:xfrm>
              <a:off x="9927553" y="3640872"/>
              <a:ext cx="0" cy="1404000"/>
            </a:xfrm>
            <a:prstGeom prst="line">
              <a:avLst/>
            </a:prstGeom>
            <a:ln w="38100">
              <a:solidFill>
                <a:srgbClr val="FFC000">
                  <a:alpha val="65000"/>
                </a:srgbClr>
              </a:solidFill>
              <a:prstDash val="lgDash"/>
            </a:ln>
          </p:spPr>
          <p:style>
            <a:lnRef idx="1">
              <a:schemeClr val="accent1"/>
            </a:lnRef>
            <a:fillRef idx="0">
              <a:schemeClr val="accent1"/>
            </a:fillRef>
            <a:effectRef idx="0">
              <a:schemeClr val="accent1"/>
            </a:effectRef>
            <a:fontRef idx="minor">
              <a:schemeClr val="tx1"/>
            </a:fontRef>
          </p:style>
        </p:cxnSp>
        <p:cxnSp>
          <p:nvCxnSpPr>
            <p:cNvPr id="19" name="直接L4">
              <a:extLst>
                <a:ext uri="{FF2B5EF4-FFF2-40B4-BE49-F238E27FC236}">
                  <a16:creationId xmlns:a16="http://schemas.microsoft.com/office/drawing/2014/main" id="{45081642-3CDE-92B2-CF64-AD6137E5FC58}"/>
                </a:ext>
              </a:extLst>
            </p:cNvPr>
            <p:cNvCxnSpPr/>
            <p:nvPr/>
          </p:nvCxnSpPr>
          <p:spPr>
            <a:xfrm>
              <a:off x="9767301" y="3473004"/>
              <a:ext cx="0" cy="1692000"/>
            </a:xfrm>
            <a:prstGeom prst="line">
              <a:avLst/>
            </a:prstGeom>
            <a:ln w="12700">
              <a:solidFill>
                <a:schemeClr val="bg1">
                  <a:alpha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0" name="直接Y4">
              <a:extLst>
                <a:ext uri="{FF2B5EF4-FFF2-40B4-BE49-F238E27FC236}">
                  <a16:creationId xmlns:a16="http://schemas.microsoft.com/office/drawing/2014/main" id="{A290524C-2842-422D-FEEF-970DFA1D3998}"/>
                </a:ext>
              </a:extLst>
            </p:cNvPr>
            <p:cNvCxnSpPr/>
            <p:nvPr/>
          </p:nvCxnSpPr>
          <p:spPr>
            <a:xfrm>
              <a:off x="10088324" y="3480110"/>
              <a:ext cx="0" cy="1656000"/>
            </a:xfrm>
            <a:prstGeom prst="line">
              <a:avLst/>
            </a:prstGeom>
            <a:ln w="12700">
              <a:solidFill>
                <a:schemeClr val="bg1">
                  <a:alpha val="65000"/>
                </a:schemeClr>
              </a:solidFill>
              <a:prstDash val="solid"/>
            </a:ln>
          </p:spPr>
          <p:style>
            <a:lnRef idx="1">
              <a:schemeClr val="accent1"/>
            </a:lnRef>
            <a:fillRef idx="0">
              <a:schemeClr val="accent1"/>
            </a:fillRef>
            <a:effectRef idx="0">
              <a:schemeClr val="accent1"/>
            </a:effectRef>
            <a:fontRef idx="minor">
              <a:schemeClr val="tx1"/>
            </a:fontRef>
          </p:style>
        </p:cxnSp>
        <p:sp>
          <p:nvSpPr>
            <p:cNvPr id="21" name="M6">
              <a:extLst>
                <a:ext uri="{FF2B5EF4-FFF2-40B4-BE49-F238E27FC236}">
                  <a16:creationId xmlns:a16="http://schemas.microsoft.com/office/drawing/2014/main" id="{06C3E4F2-E4D5-8DBA-847F-DF45842F49EC}"/>
                </a:ext>
              </a:extLst>
            </p:cNvPr>
            <p:cNvSpPr/>
            <p:nvPr/>
          </p:nvSpPr>
          <p:spPr>
            <a:xfrm>
              <a:off x="9100205" y="4746096"/>
              <a:ext cx="828000" cy="828000"/>
            </a:xfrm>
            <a:prstGeom prst="arc">
              <a:avLst>
                <a:gd name="adj1" fmla="val 21594378"/>
                <a:gd name="adj2" fmla="val 5357620"/>
              </a:avLst>
            </a:prstGeom>
            <a:ln w="38100">
              <a:solidFill>
                <a:srgbClr val="FFC000">
                  <a:alpha val="65000"/>
                </a:srgbClr>
              </a:solidFill>
              <a:prstDash val="lg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22" name="S6">
              <a:extLst>
                <a:ext uri="{FF2B5EF4-FFF2-40B4-BE49-F238E27FC236}">
                  <a16:creationId xmlns:a16="http://schemas.microsoft.com/office/drawing/2014/main" id="{C4F6821C-C1A7-9147-58BC-5AD7A4123C57}"/>
                </a:ext>
              </a:extLst>
            </p:cNvPr>
            <p:cNvSpPr/>
            <p:nvPr/>
          </p:nvSpPr>
          <p:spPr>
            <a:xfrm>
              <a:off x="9265380" y="4911271"/>
              <a:ext cx="504000" cy="504000"/>
            </a:xfrm>
            <a:prstGeom prst="arc">
              <a:avLst>
                <a:gd name="adj1" fmla="val 21539238"/>
                <a:gd name="adj2" fmla="val 5452456"/>
              </a:avLst>
            </a:prstGeom>
            <a:ln w="12700">
              <a:solidFill>
                <a:schemeClr val="bg1">
                  <a:alpha val="65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23" name="B6">
              <a:extLst>
                <a:ext uri="{FF2B5EF4-FFF2-40B4-BE49-F238E27FC236}">
                  <a16:creationId xmlns:a16="http://schemas.microsoft.com/office/drawing/2014/main" id="{C790DB5E-C8F8-1350-8961-2B2452621F58}"/>
                </a:ext>
              </a:extLst>
            </p:cNvPr>
            <p:cNvSpPr/>
            <p:nvPr/>
          </p:nvSpPr>
          <p:spPr>
            <a:xfrm>
              <a:off x="8933918" y="4574572"/>
              <a:ext cx="1152000" cy="1152000"/>
            </a:xfrm>
            <a:prstGeom prst="arc">
              <a:avLst>
                <a:gd name="adj1" fmla="val 21591610"/>
                <a:gd name="adj2" fmla="val 5403067"/>
              </a:avLst>
            </a:prstGeom>
            <a:ln w="12700">
              <a:solidFill>
                <a:schemeClr val="bg1">
                  <a:alpha val="65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24" name="矩形 23">
              <a:extLst>
                <a:ext uri="{FF2B5EF4-FFF2-40B4-BE49-F238E27FC236}">
                  <a16:creationId xmlns:a16="http://schemas.microsoft.com/office/drawing/2014/main" id="{AB7F98A4-69BF-436A-0ABB-9636ADBA0AD9}"/>
                </a:ext>
              </a:extLst>
            </p:cNvPr>
            <p:cNvSpPr/>
            <p:nvPr/>
          </p:nvSpPr>
          <p:spPr>
            <a:xfrm>
              <a:off x="6283630" y="5392912"/>
              <a:ext cx="3266776" cy="36000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cxnSp>
          <p:nvCxnSpPr>
            <p:cNvPr id="25" name="直接M5-6">
              <a:extLst>
                <a:ext uri="{FF2B5EF4-FFF2-40B4-BE49-F238E27FC236}">
                  <a16:creationId xmlns:a16="http://schemas.microsoft.com/office/drawing/2014/main" id="{ECA7C7F7-8F10-74EF-E3C9-2ECCD5680FAF}"/>
                </a:ext>
              </a:extLst>
            </p:cNvPr>
            <p:cNvCxnSpPr/>
            <p:nvPr/>
          </p:nvCxnSpPr>
          <p:spPr>
            <a:xfrm>
              <a:off x="6392130" y="5570897"/>
              <a:ext cx="3024000" cy="0"/>
            </a:xfrm>
            <a:prstGeom prst="line">
              <a:avLst/>
            </a:prstGeom>
            <a:ln w="38100">
              <a:solidFill>
                <a:srgbClr val="FFC000">
                  <a:alpha val="65000"/>
                </a:srgbClr>
              </a:solidFill>
              <a:prstDash val="lgDash"/>
            </a:ln>
          </p:spPr>
          <p:style>
            <a:lnRef idx="1">
              <a:schemeClr val="accent1"/>
            </a:lnRef>
            <a:fillRef idx="0">
              <a:schemeClr val="accent1"/>
            </a:fillRef>
            <a:effectRef idx="0">
              <a:schemeClr val="accent1"/>
            </a:effectRef>
            <a:fontRef idx="minor">
              <a:schemeClr val="tx1"/>
            </a:fontRef>
          </p:style>
        </p:cxnSp>
        <p:cxnSp>
          <p:nvCxnSpPr>
            <p:cNvPr id="26" name="直接U3">
              <a:extLst>
                <a:ext uri="{FF2B5EF4-FFF2-40B4-BE49-F238E27FC236}">
                  <a16:creationId xmlns:a16="http://schemas.microsoft.com/office/drawing/2014/main" id="{A916E4B3-49B3-E44E-B436-1EF284F4FD23}"/>
                </a:ext>
              </a:extLst>
            </p:cNvPr>
            <p:cNvCxnSpPr/>
            <p:nvPr/>
          </p:nvCxnSpPr>
          <p:spPr>
            <a:xfrm>
              <a:off x="6292121" y="5415520"/>
              <a:ext cx="3240000" cy="0"/>
            </a:xfrm>
            <a:prstGeom prst="line">
              <a:avLst/>
            </a:prstGeom>
            <a:ln w="12700">
              <a:solidFill>
                <a:schemeClr val="bg1">
                  <a:alpha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7" name="直接D3">
              <a:extLst>
                <a:ext uri="{FF2B5EF4-FFF2-40B4-BE49-F238E27FC236}">
                  <a16:creationId xmlns:a16="http://schemas.microsoft.com/office/drawing/2014/main" id="{9268A46A-4A6D-F7CE-46C9-53CBB2EA7280}"/>
                </a:ext>
              </a:extLst>
            </p:cNvPr>
            <p:cNvCxnSpPr/>
            <p:nvPr/>
          </p:nvCxnSpPr>
          <p:spPr>
            <a:xfrm>
              <a:off x="6300596" y="5726534"/>
              <a:ext cx="3240000" cy="0"/>
            </a:xfrm>
            <a:prstGeom prst="line">
              <a:avLst/>
            </a:prstGeom>
            <a:ln w="12700">
              <a:solidFill>
                <a:schemeClr val="bg1">
                  <a:alpha val="65000"/>
                </a:schemeClr>
              </a:solidFill>
              <a:prstDash val="solid"/>
            </a:ln>
          </p:spPr>
          <p:style>
            <a:lnRef idx="1">
              <a:schemeClr val="accent1"/>
            </a:lnRef>
            <a:fillRef idx="0">
              <a:schemeClr val="accent1"/>
            </a:fillRef>
            <a:effectRef idx="0">
              <a:schemeClr val="accent1"/>
            </a:effectRef>
            <a:fontRef idx="minor">
              <a:schemeClr val="tx1"/>
            </a:fontRef>
          </p:style>
        </p:cxnSp>
        <p:sp>
          <p:nvSpPr>
            <p:cNvPr id="28" name="M5">
              <a:extLst>
                <a:ext uri="{FF2B5EF4-FFF2-40B4-BE49-F238E27FC236}">
                  <a16:creationId xmlns:a16="http://schemas.microsoft.com/office/drawing/2014/main" id="{ED34C900-CE49-6DA5-A9F5-185F4D5C89CF}"/>
                </a:ext>
              </a:extLst>
            </p:cNvPr>
            <p:cNvSpPr/>
            <p:nvPr/>
          </p:nvSpPr>
          <p:spPr>
            <a:xfrm>
              <a:off x="5883472" y="4737867"/>
              <a:ext cx="828000" cy="828000"/>
            </a:xfrm>
            <a:prstGeom prst="arc">
              <a:avLst>
                <a:gd name="adj1" fmla="val 5366471"/>
                <a:gd name="adj2" fmla="val 10776130"/>
              </a:avLst>
            </a:prstGeom>
            <a:ln w="38100">
              <a:solidFill>
                <a:srgbClr val="FFC000">
                  <a:alpha val="65000"/>
                </a:srgbClr>
              </a:solidFill>
              <a:prstDash val="lg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29" name="S5">
              <a:extLst>
                <a:ext uri="{FF2B5EF4-FFF2-40B4-BE49-F238E27FC236}">
                  <a16:creationId xmlns:a16="http://schemas.microsoft.com/office/drawing/2014/main" id="{9010119D-AF88-B429-E08F-96E16F0FD2C3}"/>
                </a:ext>
              </a:extLst>
            </p:cNvPr>
            <p:cNvSpPr/>
            <p:nvPr/>
          </p:nvSpPr>
          <p:spPr>
            <a:xfrm>
              <a:off x="6021659" y="4912725"/>
              <a:ext cx="504000" cy="504000"/>
            </a:xfrm>
            <a:prstGeom prst="arc">
              <a:avLst>
                <a:gd name="adj1" fmla="val 5325495"/>
                <a:gd name="adj2" fmla="val 10759918"/>
              </a:avLst>
            </a:prstGeom>
            <a:ln w="12700">
              <a:solidFill>
                <a:schemeClr val="bg1">
                  <a:alpha val="65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30" name="B5">
              <a:extLst>
                <a:ext uri="{FF2B5EF4-FFF2-40B4-BE49-F238E27FC236}">
                  <a16:creationId xmlns:a16="http://schemas.microsoft.com/office/drawing/2014/main" id="{4772D736-733D-2828-6DE8-9E114B445887}"/>
                </a:ext>
              </a:extLst>
            </p:cNvPr>
            <p:cNvSpPr/>
            <p:nvPr/>
          </p:nvSpPr>
          <p:spPr>
            <a:xfrm>
              <a:off x="5709502" y="4574534"/>
              <a:ext cx="1152000" cy="1152000"/>
            </a:xfrm>
            <a:prstGeom prst="arc">
              <a:avLst>
                <a:gd name="adj1" fmla="val 5356937"/>
                <a:gd name="adj2" fmla="val 10803553"/>
              </a:avLst>
            </a:prstGeom>
            <a:ln w="12700">
              <a:solidFill>
                <a:schemeClr val="bg1">
                  <a:alpha val="65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31" name="矩形 30">
              <a:extLst>
                <a:ext uri="{FF2B5EF4-FFF2-40B4-BE49-F238E27FC236}">
                  <a16:creationId xmlns:a16="http://schemas.microsoft.com/office/drawing/2014/main" id="{C62BD25D-F9F4-0CD5-D020-0B06715A2901}"/>
                </a:ext>
              </a:extLst>
            </p:cNvPr>
            <p:cNvSpPr/>
            <p:nvPr/>
          </p:nvSpPr>
          <p:spPr>
            <a:xfrm>
              <a:off x="5696153" y="3526448"/>
              <a:ext cx="360000" cy="169200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cxnSp>
          <p:nvCxnSpPr>
            <p:cNvPr id="32" name="直接M4-5">
              <a:extLst>
                <a:ext uri="{FF2B5EF4-FFF2-40B4-BE49-F238E27FC236}">
                  <a16:creationId xmlns:a16="http://schemas.microsoft.com/office/drawing/2014/main" id="{1986A074-6836-8C51-03D4-0EC828C41A7B}"/>
                </a:ext>
              </a:extLst>
            </p:cNvPr>
            <p:cNvCxnSpPr/>
            <p:nvPr/>
          </p:nvCxnSpPr>
          <p:spPr>
            <a:xfrm>
              <a:off x="5880100" y="3652524"/>
              <a:ext cx="0" cy="1368000"/>
            </a:xfrm>
            <a:prstGeom prst="line">
              <a:avLst/>
            </a:prstGeom>
            <a:ln w="38100">
              <a:solidFill>
                <a:srgbClr val="FFC000">
                  <a:alpha val="65000"/>
                </a:srgbClr>
              </a:solidFill>
              <a:prstDash val="lgDash"/>
            </a:ln>
          </p:spPr>
          <p:style>
            <a:lnRef idx="1">
              <a:schemeClr val="accent1"/>
            </a:lnRef>
            <a:fillRef idx="0">
              <a:schemeClr val="accent1"/>
            </a:fillRef>
            <a:effectRef idx="0">
              <a:schemeClr val="accent1"/>
            </a:effectRef>
            <a:fontRef idx="minor">
              <a:schemeClr val="tx1"/>
            </a:fontRef>
          </p:style>
        </p:cxnSp>
        <p:cxnSp>
          <p:nvCxnSpPr>
            <p:cNvPr id="33" name="直接Y3">
              <a:extLst>
                <a:ext uri="{FF2B5EF4-FFF2-40B4-BE49-F238E27FC236}">
                  <a16:creationId xmlns:a16="http://schemas.microsoft.com/office/drawing/2014/main" id="{340FC758-9F9B-15DF-E5FC-9FB191BE3D69}"/>
                </a:ext>
              </a:extLst>
            </p:cNvPr>
            <p:cNvCxnSpPr/>
            <p:nvPr/>
          </p:nvCxnSpPr>
          <p:spPr>
            <a:xfrm>
              <a:off x="6029906" y="3536221"/>
              <a:ext cx="0" cy="1692000"/>
            </a:xfrm>
            <a:prstGeom prst="line">
              <a:avLst/>
            </a:prstGeom>
            <a:ln w="12700">
              <a:solidFill>
                <a:schemeClr val="bg1">
                  <a:alpha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4" name="直接L3">
              <a:extLst>
                <a:ext uri="{FF2B5EF4-FFF2-40B4-BE49-F238E27FC236}">
                  <a16:creationId xmlns:a16="http://schemas.microsoft.com/office/drawing/2014/main" id="{8BBC44BA-74ED-053A-BD49-7EE591DD1B91}"/>
                </a:ext>
              </a:extLst>
            </p:cNvPr>
            <p:cNvCxnSpPr/>
            <p:nvPr/>
          </p:nvCxnSpPr>
          <p:spPr>
            <a:xfrm>
              <a:off x="5712832" y="3524144"/>
              <a:ext cx="0" cy="1692000"/>
            </a:xfrm>
            <a:prstGeom prst="line">
              <a:avLst/>
            </a:prstGeom>
            <a:ln w="12700">
              <a:solidFill>
                <a:schemeClr val="bg1">
                  <a:alpha val="65000"/>
                </a:schemeClr>
              </a:solidFill>
              <a:prstDash val="solid"/>
            </a:ln>
          </p:spPr>
          <p:style>
            <a:lnRef idx="1">
              <a:schemeClr val="accent1"/>
            </a:lnRef>
            <a:fillRef idx="0">
              <a:schemeClr val="accent1"/>
            </a:fillRef>
            <a:effectRef idx="0">
              <a:schemeClr val="accent1"/>
            </a:effectRef>
            <a:fontRef idx="minor">
              <a:schemeClr val="tx1"/>
            </a:fontRef>
          </p:style>
        </p:cxnSp>
        <p:sp>
          <p:nvSpPr>
            <p:cNvPr id="35" name="M4">
              <a:extLst>
                <a:ext uri="{FF2B5EF4-FFF2-40B4-BE49-F238E27FC236}">
                  <a16:creationId xmlns:a16="http://schemas.microsoft.com/office/drawing/2014/main" id="{E374E326-4D9E-767C-A9DA-5DF391AE6661}"/>
                </a:ext>
              </a:extLst>
            </p:cNvPr>
            <p:cNvSpPr/>
            <p:nvPr/>
          </p:nvSpPr>
          <p:spPr>
            <a:xfrm>
              <a:off x="5050072" y="3124734"/>
              <a:ext cx="828000" cy="828000"/>
            </a:xfrm>
            <a:prstGeom prst="arc">
              <a:avLst/>
            </a:prstGeom>
            <a:ln w="38100">
              <a:solidFill>
                <a:srgbClr val="FFC000">
                  <a:alpha val="65000"/>
                </a:srgbClr>
              </a:solidFill>
              <a:prstDash val="lg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36" name="B4">
              <a:extLst>
                <a:ext uri="{FF2B5EF4-FFF2-40B4-BE49-F238E27FC236}">
                  <a16:creationId xmlns:a16="http://schemas.microsoft.com/office/drawing/2014/main" id="{F5A88255-069D-5867-B2CB-BCF942FD3817}"/>
                </a:ext>
              </a:extLst>
            </p:cNvPr>
            <p:cNvSpPr/>
            <p:nvPr/>
          </p:nvSpPr>
          <p:spPr>
            <a:xfrm>
              <a:off x="4875372" y="2969877"/>
              <a:ext cx="1152000" cy="1152000"/>
            </a:xfrm>
            <a:prstGeom prst="arc">
              <a:avLst>
                <a:gd name="adj1" fmla="val 16189307"/>
                <a:gd name="adj2" fmla="val 31620"/>
              </a:avLst>
            </a:prstGeom>
            <a:ln w="12700">
              <a:solidFill>
                <a:schemeClr val="bg1">
                  <a:alpha val="65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37" name="S4">
              <a:extLst>
                <a:ext uri="{FF2B5EF4-FFF2-40B4-BE49-F238E27FC236}">
                  <a16:creationId xmlns:a16="http://schemas.microsoft.com/office/drawing/2014/main" id="{DEF37BF8-5796-C1FD-55E0-6145801CD835}"/>
                </a:ext>
              </a:extLst>
            </p:cNvPr>
            <p:cNvSpPr/>
            <p:nvPr/>
          </p:nvSpPr>
          <p:spPr>
            <a:xfrm>
              <a:off x="5212072" y="3284354"/>
              <a:ext cx="504000" cy="504000"/>
            </a:xfrm>
            <a:prstGeom prst="arc">
              <a:avLst>
                <a:gd name="adj1" fmla="val 16203869"/>
                <a:gd name="adj2" fmla="val 21588280"/>
              </a:avLst>
            </a:prstGeom>
            <a:ln w="12700">
              <a:solidFill>
                <a:schemeClr val="bg1">
                  <a:alpha val="65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38" name="矩形 37">
              <a:extLst>
                <a:ext uri="{FF2B5EF4-FFF2-40B4-BE49-F238E27FC236}">
                  <a16:creationId xmlns:a16="http://schemas.microsoft.com/office/drawing/2014/main" id="{B6D2D846-2FF1-2AB8-7012-DA548DCF55F9}"/>
                </a:ext>
              </a:extLst>
            </p:cNvPr>
            <p:cNvSpPr/>
            <p:nvPr/>
          </p:nvSpPr>
          <p:spPr>
            <a:xfrm>
              <a:off x="3828796" y="2947193"/>
              <a:ext cx="1620000" cy="36000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cxnSp>
          <p:nvCxnSpPr>
            <p:cNvPr id="39" name="直接M3-4">
              <a:extLst>
                <a:ext uri="{FF2B5EF4-FFF2-40B4-BE49-F238E27FC236}">
                  <a16:creationId xmlns:a16="http://schemas.microsoft.com/office/drawing/2014/main" id="{CA7452CF-509D-900C-BD43-8791535681B9}"/>
                </a:ext>
              </a:extLst>
            </p:cNvPr>
            <p:cNvCxnSpPr/>
            <p:nvPr/>
          </p:nvCxnSpPr>
          <p:spPr>
            <a:xfrm>
              <a:off x="3964365" y="3121834"/>
              <a:ext cx="1440000" cy="0"/>
            </a:xfrm>
            <a:prstGeom prst="line">
              <a:avLst/>
            </a:prstGeom>
            <a:ln w="38100">
              <a:solidFill>
                <a:srgbClr val="FFC000">
                  <a:alpha val="65000"/>
                </a:srgbClr>
              </a:solidFill>
              <a:prstDash val="lgDash"/>
            </a:ln>
          </p:spPr>
          <p:style>
            <a:lnRef idx="1">
              <a:schemeClr val="accent1"/>
            </a:lnRef>
            <a:fillRef idx="0">
              <a:schemeClr val="accent1"/>
            </a:fillRef>
            <a:effectRef idx="0">
              <a:schemeClr val="accent1"/>
            </a:effectRef>
            <a:fontRef idx="minor">
              <a:schemeClr val="tx1"/>
            </a:fontRef>
          </p:style>
        </p:cxnSp>
        <p:cxnSp>
          <p:nvCxnSpPr>
            <p:cNvPr id="40" name="直接U2">
              <a:extLst>
                <a:ext uri="{FF2B5EF4-FFF2-40B4-BE49-F238E27FC236}">
                  <a16:creationId xmlns:a16="http://schemas.microsoft.com/office/drawing/2014/main" id="{D86ECFFD-81C2-3794-1009-1E498FFE03DC}"/>
                </a:ext>
              </a:extLst>
            </p:cNvPr>
            <p:cNvCxnSpPr/>
            <p:nvPr/>
          </p:nvCxnSpPr>
          <p:spPr>
            <a:xfrm>
              <a:off x="3840348" y="2968745"/>
              <a:ext cx="1620000" cy="0"/>
            </a:xfrm>
            <a:prstGeom prst="line">
              <a:avLst/>
            </a:prstGeom>
            <a:ln w="12700">
              <a:solidFill>
                <a:schemeClr val="bg1">
                  <a:alpha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1" name="直接D2">
              <a:extLst>
                <a:ext uri="{FF2B5EF4-FFF2-40B4-BE49-F238E27FC236}">
                  <a16:creationId xmlns:a16="http://schemas.microsoft.com/office/drawing/2014/main" id="{470F147F-F78F-09B3-4AD0-15715DD0D723}"/>
                </a:ext>
              </a:extLst>
            </p:cNvPr>
            <p:cNvCxnSpPr/>
            <p:nvPr/>
          </p:nvCxnSpPr>
          <p:spPr>
            <a:xfrm>
              <a:off x="3830824" y="3285580"/>
              <a:ext cx="1656000" cy="0"/>
            </a:xfrm>
            <a:prstGeom prst="line">
              <a:avLst/>
            </a:prstGeom>
            <a:ln w="12700">
              <a:solidFill>
                <a:schemeClr val="bg1">
                  <a:alpha val="65000"/>
                </a:schemeClr>
              </a:solidFill>
              <a:prstDash val="solid"/>
            </a:ln>
          </p:spPr>
          <p:style>
            <a:lnRef idx="1">
              <a:schemeClr val="accent1"/>
            </a:lnRef>
            <a:fillRef idx="0">
              <a:schemeClr val="accent1"/>
            </a:fillRef>
            <a:effectRef idx="0">
              <a:schemeClr val="accent1"/>
            </a:effectRef>
            <a:fontRef idx="minor">
              <a:schemeClr val="tx1"/>
            </a:fontRef>
          </p:style>
        </p:cxnSp>
        <p:sp>
          <p:nvSpPr>
            <p:cNvPr id="42" name="M3">
              <a:extLst>
                <a:ext uri="{FF2B5EF4-FFF2-40B4-BE49-F238E27FC236}">
                  <a16:creationId xmlns:a16="http://schemas.microsoft.com/office/drawing/2014/main" id="{9DF0731E-C8E6-E3CB-9A0B-1ECDB2A4CFD5}"/>
                </a:ext>
              </a:extLst>
            </p:cNvPr>
            <p:cNvSpPr/>
            <p:nvPr/>
          </p:nvSpPr>
          <p:spPr>
            <a:xfrm>
              <a:off x="3421520" y="3124215"/>
              <a:ext cx="828000" cy="828000"/>
            </a:xfrm>
            <a:prstGeom prst="arc">
              <a:avLst>
                <a:gd name="adj1" fmla="val 10798792"/>
                <a:gd name="adj2" fmla="val 16255898"/>
              </a:avLst>
            </a:prstGeom>
            <a:ln w="38100">
              <a:solidFill>
                <a:srgbClr val="FFC000">
                  <a:alpha val="65000"/>
                </a:srgbClr>
              </a:solidFill>
              <a:prstDash val="lg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43" name="B3">
              <a:extLst>
                <a:ext uri="{FF2B5EF4-FFF2-40B4-BE49-F238E27FC236}">
                  <a16:creationId xmlns:a16="http://schemas.microsoft.com/office/drawing/2014/main" id="{10FA85EF-4A1C-F46F-D4B8-CC04DA48AF5C}"/>
                </a:ext>
              </a:extLst>
            </p:cNvPr>
            <p:cNvSpPr/>
            <p:nvPr/>
          </p:nvSpPr>
          <p:spPr>
            <a:xfrm>
              <a:off x="3255806" y="2974058"/>
              <a:ext cx="1152000" cy="1152000"/>
            </a:xfrm>
            <a:prstGeom prst="arc">
              <a:avLst>
                <a:gd name="adj1" fmla="val 10810274"/>
                <a:gd name="adj2" fmla="val 16255898"/>
              </a:avLst>
            </a:prstGeom>
            <a:ln w="12700">
              <a:solidFill>
                <a:schemeClr val="bg1">
                  <a:alpha val="65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44" name="S3">
              <a:extLst>
                <a:ext uri="{FF2B5EF4-FFF2-40B4-BE49-F238E27FC236}">
                  <a16:creationId xmlns:a16="http://schemas.microsoft.com/office/drawing/2014/main" id="{B236E083-7F37-B2A0-DA7A-C2221C82AE9F}"/>
                </a:ext>
              </a:extLst>
            </p:cNvPr>
            <p:cNvSpPr/>
            <p:nvPr/>
          </p:nvSpPr>
          <p:spPr>
            <a:xfrm>
              <a:off x="3566057" y="3286373"/>
              <a:ext cx="504000" cy="504000"/>
            </a:xfrm>
            <a:prstGeom prst="arc">
              <a:avLst>
                <a:gd name="adj1" fmla="val 10810274"/>
                <a:gd name="adj2" fmla="val 16255898"/>
              </a:avLst>
            </a:prstGeom>
            <a:ln w="12700">
              <a:solidFill>
                <a:schemeClr val="bg1">
                  <a:alpha val="65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45" name="矩形 44">
              <a:extLst>
                <a:ext uri="{FF2B5EF4-FFF2-40B4-BE49-F238E27FC236}">
                  <a16:creationId xmlns:a16="http://schemas.microsoft.com/office/drawing/2014/main" id="{9146B7F8-E5D1-A660-9E43-911A8F9CD9F8}"/>
                </a:ext>
              </a:extLst>
            </p:cNvPr>
            <p:cNvSpPr/>
            <p:nvPr/>
          </p:nvSpPr>
          <p:spPr>
            <a:xfrm>
              <a:off x="3234145" y="3498211"/>
              <a:ext cx="360000" cy="165600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cxnSp>
          <p:nvCxnSpPr>
            <p:cNvPr id="46" name="直接M2-3">
              <a:extLst>
                <a:ext uri="{FF2B5EF4-FFF2-40B4-BE49-F238E27FC236}">
                  <a16:creationId xmlns:a16="http://schemas.microsoft.com/office/drawing/2014/main" id="{B7FA0681-AD0C-D727-DDC9-C9ABC4AE803B}"/>
                </a:ext>
              </a:extLst>
            </p:cNvPr>
            <p:cNvCxnSpPr/>
            <p:nvPr/>
          </p:nvCxnSpPr>
          <p:spPr>
            <a:xfrm>
              <a:off x="3423005" y="3638738"/>
              <a:ext cx="0" cy="1404000"/>
            </a:xfrm>
            <a:prstGeom prst="line">
              <a:avLst/>
            </a:prstGeom>
            <a:ln w="38100">
              <a:solidFill>
                <a:srgbClr val="FFC000">
                  <a:alpha val="65000"/>
                </a:srgbClr>
              </a:solidFill>
              <a:prstDash val="lgDash"/>
            </a:ln>
          </p:spPr>
          <p:style>
            <a:lnRef idx="1">
              <a:schemeClr val="accent1"/>
            </a:lnRef>
            <a:fillRef idx="0">
              <a:schemeClr val="accent1"/>
            </a:fillRef>
            <a:effectRef idx="0">
              <a:schemeClr val="accent1"/>
            </a:effectRef>
            <a:fontRef idx="minor">
              <a:schemeClr val="tx1"/>
            </a:fontRef>
          </p:style>
        </p:cxnSp>
        <p:cxnSp>
          <p:nvCxnSpPr>
            <p:cNvPr id="47" name="直接L2">
              <a:extLst>
                <a:ext uri="{FF2B5EF4-FFF2-40B4-BE49-F238E27FC236}">
                  <a16:creationId xmlns:a16="http://schemas.microsoft.com/office/drawing/2014/main" id="{7BADCF47-CA73-017D-BDA5-B94624232C0A}"/>
                </a:ext>
              </a:extLst>
            </p:cNvPr>
            <p:cNvCxnSpPr/>
            <p:nvPr/>
          </p:nvCxnSpPr>
          <p:spPr>
            <a:xfrm>
              <a:off x="3255708" y="3501884"/>
              <a:ext cx="0" cy="1656000"/>
            </a:xfrm>
            <a:prstGeom prst="line">
              <a:avLst/>
            </a:prstGeom>
            <a:ln w="12700">
              <a:solidFill>
                <a:schemeClr val="bg1">
                  <a:alpha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48" name="直接Y2">
              <a:extLst>
                <a:ext uri="{FF2B5EF4-FFF2-40B4-BE49-F238E27FC236}">
                  <a16:creationId xmlns:a16="http://schemas.microsoft.com/office/drawing/2014/main" id="{410D22F8-3EBC-C9D2-2A6F-F9E816A1E951}"/>
                </a:ext>
              </a:extLst>
            </p:cNvPr>
            <p:cNvCxnSpPr/>
            <p:nvPr/>
          </p:nvCxnSpPr>
          <p:spPr>
            <a:xfrm>
              <a:off x="3573071" y="3499177"/>
              <a:ext cx="0" cy="1656000"/>
            </a:xfrm>
            <a:prstGeom prst="line">
              <a:avLst/>
            </a:prstGeom>
            <a:ln w="12700">
              <a:solidFill>
                <a:schemeClr val="bg1">
                  <a:alpha val="65000"/>
                </a:schemeClr>
              </a:solidFill>
              <a:prstDash val="solid"/>
            </a:ln>
          </p:spPr>
          <p:style>
            <a:lnRef idx="1">
              <a:schemeClr val="accent1"/>
            </a:lnRef>
            <a:fillRef idx="0">
              <a:schemeClr val="accent1"/>
            </a:fillRef>
            <a:effectRef idx="0">
              <a:schemeClr val="accent1"/>
            </a:effectRef>
            <a:fontRef idx="minor">
              <a:schemeClr val="tx1"/>
            </a:fontRef>
          </p:style>
        </p:cxnSp>
        <p:sp>
          <p:nvSpPr>
            <p:cNvPr id="49" name="M2">
              <a:extLst>
                <a:ext uri="{FF2B5EF4-FFF2-40B4-BE49-F238E27FC236}">
                  <a16:creationId xmlns:a16="http://schemas.microsoft.com/office/drawing/2014/main" id="{E8FF77A7-93FB-31BE-8576-C474DA6CB72C}"/>
                </a:ext>
              </a:extLst>
            </p:cNvPr>
            <p:cNvSpPr/>
            <p:nvPr/>
          </p:nvSpPr>
          <p:spPr>
            <a:xfrm>
              <a:off x="2593086" y="4742723"/>
              <a:ext cx="828000" cy="828000"/>
            </a:xfrm>
            <a:prstGeom prst="arc">
              <a:avLst>
                <a:gd name="adj1" fmla="val 21560876"/>
                <a:gd name="adj2" fmla="val 5379752"/>
              </a:avLst>
            </a:prstGeom>
            <a:ln w="38100">
              <a:solidFill>
                <a:srgbClr val="FFC000">
                  <a:alpha val="65000"/>
                </a:srgbClr>
              </a:solidFill>
              <a:prstDash val="lg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50" name="S2">
              <a:extLst>
                <a:ext uri="{FF2B5EF4-FFF2-40B4-BE49-F238E27FC236}">
                  <a16:creationId xmlns:a16="http://schemas.microsoft.com/office/drawing/2014/main" id="{57B228BB-D3FF-D9C6-7AC3-9EB056551765}"/>
                </a:ext>
              </a:extLst>
            </p:cNvPr>
            <p:cNvSpPr/>
            <p:nvPr/>
          </p:nvSpPr>
          <p:spPr>
            <a:xfrm>
              <a:off x="2750642" y="4904724"/>
              <a:ext cx="504000" cy="504000"/>
            </a:xfrm>
            <a:prstGeom prst="arc">
              <a:avLst>
                <a:gd name="adj1" fmla="val 21539238"/>
                <a:gd name="adj2" fmla="val 5452456"/>
              </a:avLst>
            </a:prstGeom>
            <a:ln w="12700">
              <a:solidFill>
                <a:schemeClr val="bg1">
                  <a:alpha val="65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51" name="B2">
              <a:extLst>
                <a:ext uri="{FF2B5EF4-FFF2-40B4-BE49-F238E27FC236}">
                  <a16:creationId xmlns:a16="http://schemas.microsoft.com/office/drawing/2014/main" id="{5E11875E-5897-AF2A-1B5E-600EE93DCA94}"/>
                </a:ext>
              </a:extLst>
            </p:cNvPr>
            <p:cNvSpPr/>
            <p:nvPr/>
          </p:nvSpPr>
          <p:spPr>
            <a:xfrm>
              <a:off x="2419973" y="4575961"/>
              <a:ext cx="1152000" cy="1152000"/>
            </a:xfrm>
            <a:prstGeom prst="arc">
              <a:avLst>
                <a:gd name="adj1" fmla="val 21591610"/>
                <a:gd name="adj2" fmla="val 5403067"/>
              </a:avLst>
            </a:prstGeom>
            <a:ln w="12700">
              <a:solidFill>
                <a:schemeClr val="bg1">
                  <a:alpha val="65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52" name="矩形 51">
              <a:extLst>
                <a:ext uri="{FF2B5EF4-FFF2-40B4-BE49-F238E27FC236}">
                  <a16:creationId xmlns:a16="http://schemas.microsoft.com/office/drawing/2014/main" id="{B411EB47-3985-AECC-8F5B-D19581DDF2DB}"/>
                </a:ext>
              </a:extLst>
            </p:cNvPr>
            <p:cNvSpPr/>
            <p:nvPr/>
          </p:nvSpPr>
          <p:spPr>
            <a:xfrm>
              <a:off x="1406592" y="5389925"/>
              <a:ext cx="1584000" cy="36000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cxnSp>
          <p:nvCxnSpPr>
            <p:cNvPr id="53" name="直接M1-2">
              <a:extLst>
                <a:ext uri="{FF2B5EF4-FFF2-40B4-BE49-F238E27FC236}">
                  <a16:creationId xmlns:a16="http://schemas.microsoft.com/office/drawing/2014/main" id="{6D72789F-C9E4-7726-3C93-17AFE545CD93}"/>
                </a:ext>
              </a:extLst>
            </p:cNvPr>
            <p:cNvCxnSpPr/>
            <p:nvPr/>
          </p:nvCxnSpPr>
          <p:spPr>
            <a:xfrm>
              <a:off x="1538998" y="5571885"/>
              <a:ext cx="1368000" cy="0"/>
            </a:xfrm>
            <a:prstGeom prst="line">
              <a:avLst/>
            </a:prstGeom>
            <a:ln w="38100">
              <a:solidFill>
                <a:srgbClr val="FFC000">
                  <a:alpha val="65000"/>
                </a:srgbClr>
              </a:solidFill>
              <a:prstDash val="lgDash"/>
            </a:ln>
          </p:spPr>
          <p:style>
            <a:lnRef idx="1">
              <a:schemeClr val="accent1"/>
            </a:lnRef>
            <a:fillRef idx="0">
              <a:schemeClr val="accent1"/>
            </a:fillRef>
            <a:effectRef idx="0">
              <a:schemeClr val="accent1"/>
            </a:effectRef>
            <a:fontRef idx="minor">
              <a:schemeClr val="tx1"/>
            </a:fontRef>
          </p:style>
        </p:cxnSp>
        <p:cxnSp>
          <p:nvCxnSpPr>
            <p:cNvPr id="54" name="直接U1">
              <a:extLst>
                <a:ext uri="{FF2B5EF4-FFF2-40B4-BE49-F238E27FC236}">
                  <a16:creationId xmlns:a16="http://schemas.microsoft.com/office/drawing/2014/main" id="{42C4BEFC-3AC6-27A1-ADF1-D7D1B6D7B228}"/>
                </a:ext>
              </a:extLst>
            </p:cNvPr>
            <p:cNvCxnSpPr/>
            <p:nvPr/>
          </p:nvCxnSpPr>
          <p:spPr>
            <a:xfrm>
              <a:off x="1406592" y="5410764"/>
              <a:ext cx="1620000" cy="0"/>
            </a:xfrm>
            <a:prstGeom prst="line">
              <a:avLst/>
            </a:prstGeom>
            <a:ln w="12700">
              <a:solidFill>
                <a:schemeClr val="bg1">
                  <a:alpha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55" name="直接D1">
              <a:extLst>
                <a:ext uri="{FF2B5EF4-FFF2-40B4-BE49-F238E27FC236}">
                  <a16:creationId xmlns:a16="http://schemas.microsoft.com/office/drawing/2014/main" id="{E46B3E58-B385-8D6B-41ED-40E130EBF6CD}"/>
                </a:ext>
              </a:extLst>
            </p:cNvPr>
            <p:cNvCxnSpPr/>
            <p:nvPr/>
          </p:nvCxnSpPr>
          <p:spPr>
            <a:xfrm>
              <a:off x="1427084" y="5728120"/>
              <a:ext cx="1584000" cy="0"/>
            </a:xfrm>
            <a:prstGeom prst="line">
              <a:avLst/>
            </a:prstGeom>
            <a:ln w="12700">
              <a:solidFill>
                <a:schemeClr val="bg1">
                  <a:alpha val="65000"/>
                </a:schemeClr>
              </a:solidFill>
              <a:prstDash val="solid"/>
            </a:ln>
          </p:spPr>
          <p:style>
            <a:lnRef idx="1">
              <a:schemeClr val="accent1"/>
            </a:lnRef>
            <a:fillRef idx="0">
              <a:schemeClr val="accent1"/>
            </a:fillRef>
            <a:effectRef idx="0">
              <a:schemeClr val="accent1"/>
            </a:effectRef>
            <a:fontRef idx="minor">
              <a:schemeClr val="tx1"/>
            </a:fontRef>
          </p:style>
        </p:cxnSp>
        <p:sp>
          <p:nvSpPr>
            <p:cNvPr id="56" name="M1">
              <a:extLst>
                <a:ext uri="{FF2B5EF4-FFF2-40B4-BE49-F238E27FC236}">
                  <a16:creationId xmlns:a16="http://schemas.microsoft.com/office/drawing/2014/main" id="{2E7BFBC2-547E-D381-78B7-8069D8FDC9D2}"/>
                </a:ext>
              </a:extLst>
            </p:cNvPr>
            <p:cNvSpPr/>
            <p:nvPr/>
          </p:nvSpPr>
          <p:spPr>
            <a:xfrm>
              <a:off x="1003915" y="4747485"/>
              <a:ext cx="828000" cy="828000"/>
            </a:xfrm>
            <a:prstGeom prst="arc">
              <a:avLst>
                <a:gd name="adj1" fmla="val 5411912"/>
                <a:gd name="adj2" fmla="val 10787468"/>
              </a:avLst>
            </a:prstGeom>
            <a:ln w="38100">
              <a:solidFill>
                <a:srgbClr val="FFC000">
                  <a:alpha val="65000"/>
                </a:srgbClr>
              </a:solidFill>
              <a:prstDash val="lg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57" name="S1">
              <a:extLst>
                <a:ext uri="{FF2B5EF4-FFF2-40B4-BE49-F238E27FC236}">
                  <a16:creationId xmlns:a16="http://schemas.microsoft.com/office/drawing/2014/main" id="{4B6B3D75-02D3-2D0A-4535-14CCEA3E4665}"/>
                </a:ext>
              </a:extLst>
            </p:cNvPr>
            <p:cNvSpPr/>
            <p:nvPr/>
          </p:nvSpPr>
          <p:spPr>
            <a:xfrm>
              <a:off x="1149248" y="4907104"/>
              <a:ext cx="504000" cy="504000"/>
            </a:xfrm>
            <a:prstGeom prst="arc">
              <a:avLst>
                <a:gd name="adj1" fmla="val 5325495"/>
                <a:gd name="adj2" fmla="val 10759918"/>
              </a:avLst>
            </a:prstGeom>
            <a:ln w="12700">
              <a:solidFill>
                <a:schemeClr val="bg1">
                  <a:alpha val="65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58" name="B1">
              <a:extLst>
                <a:ext uri="{FF2B5EF4-FFF2-40B4-BE49-F238E27FC236}">
                  <a16:creationId xmlns:a16="http://schemas.microsoft.com/office/drawing/2014/main" id="{F4C0552E-F970-0291-DF4E-790554B11573}"/>
                </a:ext>
              </a:extLst>
            </p:cNvPr>
            <p:cNvSpPr/>
            <p:nvPr/>
          </p:nvSpPr>
          <p:spPr>
            <a:xfrm>
              <a:off x="841915" y="4573579"/>
              <a:ext cx="1152000" cy="1152000"/>
            </a:xfrm>
            <a:prstGeom prst="arc">
              <a:avLst>
                <a:gd name="adj1" fmla="val 5356937"/>
                <a:gd name="adj2" fmla="val 10803553"/>
              </a:avLst>
            </a:prstGeom>
            <a:ln w="12700">
              <a:solidFill>
                <a:schemeClr val="bg1">
                  <a:alpha val="65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59" name="矩形 58">
              <a:extLst>
                <a:ext uri="{FF2B5EF4-FFF2-40B4-BE49-F238E27FC236}">
                  <a16:creationId xmlns:a16="http://schemas.microsoft.com/office/drawing/2014/main" id="{3444E9C9-5C15-1147-FBE6-F558909B4BB7}"/>
                </a:ext>
              </a:extLst>
            </p:cNvPr>
            <p:cNvSpPr/>
            <p:nvPr/>
          </p:nvSpPr>
          <p:spPr>
            <a:xfrm>
              <a:off x="821974" y="-97266"/>
              <a:ext cx="360000" cy="522000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cxnSp>
          <p:nvCxnSpPr>
            <p:cNvPr id="60" name="直线M1">
              <a:extLst>
                <a:ext uri="{FF2B5EF4-FFF2-40B4-BE49-F238E27FC236}">
                  <a16:creationId xmlns:a16="http://schemas.microsoft.com/office/drawing/2014/main" id="{14766CA4-6529-49B4-EF27-99AB0E778B44}"/>
                </a:ext>
              </a:extLst>
            </p:cNvPr>
            <p:cNvCxnSpPr/>
            <p:nvPr/>
          </p:nvCxnSpPr>
          <p:spPr>
            <a:xfrm>
              <a:off x="1002334" y="-34925"/>
              <a:ext cx="0" cy="5148000"/>
            </a:xfrm>
            <a:prstGeom prst="line">
              <a:avLst/>
            </a:prstGeom>
            <a:ln w="38100">
              <a:solidFill>
                <a:srgbClr val="FFC000">
                  <a:alpha val="65000"/>
                </a:srgbClr>
              </a:solidFill>
              <a:prstDash val="lgDash"/>
            </a:ln>
          </p:spPr>
          <p:style>
            <a:lnRef idx="1">
              <a:schemeClr val="accent1"/>
            </a:lnRef>
            <a:fillRef idx="0">
              <a:schemeClr val="accent1"/>
            </a:fillRef>
            <a:effectRef idx="0">
              <a:schemeClr val="accent1"/>
            </a:effectRef>
            <a:fontRef idx="minor">
              <a:schemeClr val="tx1"/>
            </a:fontRef>
          </p:style>
        </p:cxnSp>
        <p:cxnSp>
          <p:nvCxnSpPr>
            <p:cNvPr id="61" name="直接Y1">
              <a:extLst>
                <a:ext uri="{FF2B5EF4-FFF2-40B4-BE49-F238E27FC236}">
                  <a16:creationId xmlns:a16="http://schemas.microsoft.com/office/drawing/2014/main" id="{AEF63E1A-823C-D6CE-80D3-6EF71E79AC9C}"/>
                </a:ext>
              </a:extLst>
            </p:cNvPr>
            <p:cNvCxnSpPr/>
            <p:nvPr/>
          </p:nvCxnSpPr>
          <p:spPr>
            <a:xfrm>
              <a:off x="1149402" y="-34925"/>
              <a:ext cx="0" cy="5220000"/>
            </a:xfrm>
            <a:prstGeom prst="line">
              <a:avLst/>
            </a:prstGeom>
            <a:ln w="12700">
              <a:solidFill>
                <a:schemeClr val="bg1">
                  <a:alpha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62" name="直接L1">
              <a:extLst>
                <a:ext uri="{FF2B5EF4-FFF2-40B4-BE49-F238E27FC236}">
                  <a16:creationId xmlns:a16="http://schemas.microsoft.com/office/drawing/2014/main" id="{1671DF45-AA3A-2E9E-BE88-E34DB399CD21}"/>
                </a:ext>
              </a:extLst>
            </p:cNvPr>
            <p:cNvCxnSpPr/>
            <p:nvPr/>
          </p:nvCxnSpPr>
          <p:spPr>
            <a:xfrm>
              <a:off x="841911" y="-34925"/>
              <a:ext cx="0" cy="5184000"/>
            </a:xfrm>
            <a:prstGeom prst="line">
              <a:avLst/>
            </a:prstGeom>
            <a:ln w="12700">
              <a:solidFill>
                <a:schemeClr val="bg1">
                  <a:alpha val="65000"/>
                </a:schemeClr>
              </a:solidFill>
              <a:prstDash val="solid"/>
            </a:ln>
          </p:spPr>
          <p:style>
            <a:lnRef idx="1">
              <a:schemeClr val="accent1"/>
            </a:lnRef>
            <a:fillRef idx="0">
              <a:schemeClr val="accent1"/>
            </a:fillRef>
            <a:effectRef idx="0">
              <a:schemeClr val="accent1"/>
            </a:effectRef>
            <a:fontRef idx="minor">
              <a:schemeClr val="tx1"/>
            </a:fontRef>
          </p:style>
        </p:cxnSp>
      </p:grpSp>
      <p:sp>
        <p:nvSpPr>
          <p:cNvPr id="63" name="2025X">
            <a:extLst>
              <a:ext uri="{FF2B5EF4-FFF2-40B4-BE49-F238E27FC236}">
                <a16:creationId xmlns:a16="http://schemas.microsoft.com/office/drawing/2014/main" id="{EEA4F67F-F478-0F6E-C332-997BB160F355}"/>
              </a:ext>
            </a:extLst>
          </p:cNvPr>
          <p:cNvSpPr txBox="1"/>
          <p:nvPr/>
        </p:nvSpPr>
        <p:spPr>
          <a:xfrm>
            <a:off x="10265667" y="4500749"/>
            <a:ext cx="1760121" cy="1126462"/>
          </a:xfrm>
          <a:prstGeom prst="rect">
            <a:avLst/>
          </a:prstGeom>
          <a:noFill/>
        </p:spPr>
        <p:txBody>
          <a:bodyPr wrap="square" rtlCol="0">
            <a:spAutoFit/>
          </a:bodyPr>
          <a:lstStyle/>
          <a:p>
            <a:pPr algn="ctr">
              <a:lnSpc>
                <a:spcPct val="120000"/>
              </a:lnSpc>
            </a:pPr>
            <a:r>
              <a:rPr lang="zh-CN" altLang="en-US" sz="1400" dirty="0">
                <a:latin typeface="思源黑体 CN Normal" panose="020B0400000000000000" pitchFamily="34" charset="-122"/>
                <a:ea typeface="思源黑体 CN Normal" panose="020B0400000000000000" pitchFamily="34" charset="-122"/>
              </a:rPr>
              <a:t>这年非常好这年非常好这年非常好这年非常好这年非常好这年非常好</a:t>
            </a:r>
          </a:p>
        </p:txBody>
      </p:sp>
      <p:sp>
        <p:nvSpPr>
          <p:cNvPr id="64" name="2025F">
            <a:extLst>
              <a:ext uri="{FF2B5EF4-FFF2-40B4-BE49-F238E27FC236}">
                <a16:creationId xmlns:a16="http://schemas.microsoft.com/office/drawing/2014/main" id="{A6CE7E2F-8BE4-8F06-63FA-7498BD51D729}"/>
              </a:ext>
            </a:extLst>
          </p:cNvPr>
          <p:cNvSpPr txBox="1"/>
          <p:nvPr/>
        </p:nvSpPr>
        <p:spPr>
          <a:xfrm>
            <a:off x="10460283" y="4109519"/>
            <a:ext cx="1370888" cy="369332"/>
          </a:xfrm>
          <a:prstGeom prst="rect">
            <a:avLst/>
          </a:prstGeom>
          <a:noFill/>
        </p:spPr>
        <p:txBody>
          <a:bodyPr wrap="none" rtlCol="0">
            <a:spAutoFit/>
          </a:bodyPr>
          <a:lstStyle/>
          <a:p>
            <a:pPr algn="ctr"/>
            <a:r>
              <a:rPr lang="zh-CN" altLang="en-US" b="1" dirty="0">
                <a:solidFill>
                  <a:srgbClr val="002060"/>
                </a:solidFill>
                <a:latin typeface="思源黑体 CN Normal" panose="020B0400000000000000" pitchFamily="34" charset="-122"/>
                <a:ea typeface="思源黑体 CN Normal" panose="020B0400000000000000" pitchFamily="34" charset="-122"/>
              </a:rPr>
              <a:t>这年非常好</a:t>
            </a:r>
          </a:p>
        </p:txBody>
      </p:sp>
      <p:sp>
        <p:nvSpPr>
          <p:cNvPr id="65" name="2025">
            <a:extLst>
              <a:ext uri="{FF2B5EF4-FFF2-40B4-BE49-F238E27FC236}">
                <a16:creationId xmlns:a16="http://schemas.microsoft.com/office/drawing/2014/main" id="{B5D70925-AE68-7EC6-6C14-870B912F3E29}"/>
              </a:ext>
            </a:extLst>
          </p:cNvPr>
          <p:cNvSpPr/>
          <p:nvPr/>
        </p:nvSpPr>
        <p:spPr>
          <a:xfrm>
            <a:off x="10461727" y="3427666"/>
            <a:ext cx="1368000" cy="576000"/>
          </a:xfrm>
          <a:prstGeom prst="round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latin typeface="庞门正道标题体" panose="02010600030101010101" pitchFamily="2" charset="-122"/>
                <a:ea typeface="庞门正道标题体" panose="02010600030101010101" pitchFamily="2" charset="-122"/>
              </a:rPr>
              <a:t>2025</a:t>
            </a:r>
            <a:endParaRPr lang="zh-CN" altLang="en-US" sz="3200" dirty="0">
              <a:latin typeface="庞门正道标题体" panose="02010600030101010101" pitchFamily="2" charset="-122"/>
              <a:ea typeface="庞门正道标题体" panose="02010600030101010101" pitchFamily="2" charset="-122"/>
            </a:endParaRPr>
          </a:p>
        </p:txBody>
      </p:sp>
      <p:grpSp>
        <p:nvGrpSpPr>
          <p:cNvPr id="66" name="2025D">
            <a:extLst>
              <a:ext uri="{FF2B5EF4-FFF2-40B4-BE49-F238E27FC236}">
                <a16:creationId xmlns:a16="http://schemas.microsoft.com/office/drawing/2014/main" id="{B16A6AD0-03DE-994B-1174-8A30C3D0C7EA}"/>
              </a:ext>
            </a:extLst>
          </p:cNvPr>
          <p:cNvGrpSpPr/>
          <p:nvPr/>
        </p:nvGrpSpPr>
        <p:grpSpPr>
          <a:xfrm>
            <a:off x="10875727" y="2528432"/>
            <a:ext cx="540000" cy="540000"/>
            <a:chOff x="4072862" y="703356"/>
            <a:chExt cx="900000" cy="900000"/>
          </a:xfrm>
        </p:grpSpPr>
        <p:sp>
          <p:nvSpPr>
            <p:cNvPr id="67" name="泪滴形 66">
              <a:extLst>
                <a:ext uri="{FF2B5EF4-FFF2-40B4-BE49-F238E27FC236}">
                  <a16:creationId xmlns:a16="http://schemas.microsoft.com/office/drawing/2014/main" id="{D1974535-9FA7-F0CD-A3A6-82C90A15BC86}"/>
                </a:ext>
              </a:extLst>
            </p:cNvPr>
            <p:cNvSpPr/>
            <p:nvPr/>
          </p:nvSpPr>
          <p:spPr>
            <a:xfrm rot="8206134">
              <a:off x="4072862" y="703356"/>
              <a:ext cx="900000" cy="900000"/>
            </a:xfrm>
            <a:prstGeom prst="teardrop">
              <a:avLst>
                <a:gd name="adj" fmla="val 108556"/>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68" name="椭圆 67">
              <a:extLst>
                <a:ext uri="{FF2B5EF4-FFF2-40B4-BE49-F238E27FC236}">
                  <a16:creationId xmlns:a16="http://schemas.microsoft.com/office/drawing/2014/main" id="{617666F1-F572-B33F-F0E8-7FD10B308A6D}"/>
                </a:ext>
              </a:extLst>
            </p:cNvPr>
            <p:cNvSpPr/>
            <p:nvPr/>
          </p:nvSpPr>
          <p:spPr>
            <a:xfrm>
              <a:off x="4216862" y="847356"/>
              <a:ext cx="612000" cy="61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69" name="photos_21639">
              <a:extLst>
                <a:ext uri="{FF2B5EF4-FFF2-40B4-BE49-F238E27FC236}">
                  <a16:creationId xmlns:a16="http://schemas.microsoft.com/office/drawing/2014/main" id="{6B260DCB-8B14-FC74-5150-CE31C685D05D}"/>
                </a:ext>
              </a:extLst>
            </p:cNvPr>
            <p:cNvSpPr/>
            <p:nvPr/>
          </p:nvSpPr>
          <p:spPr>
            <a:xfrm>
              <a:off x="4270514" y="865356"/>
              <a:ext cx="468000" cy="504000"/>
            </a:xfrm>
            <a:custGeom>
              <a:avLst/>
              <a:gdLst>
                <a:gd name="T0" fmla="*/ 699 w 862"/>
                <a:gd name="T1" fmla="*/ 230 h 942"/>
                <a:gd name="T2" fmla="*/ 605 w 862"/>
                <a:gd name="T3" fmla="*/ 0 h 942"/>
                <a:gd name="T4" fmla="*/ 0 w 862"/>
                <a:gd name="T5" fmla="*/ 249 h 942"/>
                <a:gd name="T6" fmla="*/ 208 w 862"/>
                <a:gd name="T7" fmla="*/ 755 h 942"/>
                <a:gd name="T8" fmla="*/ 208 w 862"/>
                <a:gd name="T9" fmla="*/ 789 h 942"/>
                <a:gd name="T10" fmla="*/ 208 w 862"/>
                <a:gd name="T11" fmla="*/ 942 h 942"/>
                <a:gd name="T12" fmla="*/ 862 w 862"/>
                <a:gd name="T13" fmla="*/ 942 h 942"/>
                <a:gd name="T14" fmla="*/ 862 w 862"/>
                <a:gd name="T15" fmla="*/ 230 h 942"/>
                <a:gd name="T16" fmla="*/ 699 w 862"/>
                <a:gd name="T17" fmla="*/ 230 h 942"/>
                <a:gd name="T18" fmla="*/ 699 w 862"/>
                <a:gd name="T19" fmla="*/ 230 h 942"/>
                <a:gd name="T20" fmla="*/ 573 w 862"/>
                <a:gd name="T21" fmla="*/ 76 h 942"/>
                <a:gd name="T22" fmla="*/ 636 w 862"/>
                <a:gd name="T23" fmla="*/ 230 h 942"/>
                <a:gd name="T24" fmla="*/ 623 w 862"/>
                <a:gd name="T25" fmla="*/ 230 h 942"/>
                <a:gd name="T26" fmla="*/ 208 w 862"/>
                <a:gd name="T27" fmla="*/ 230 h 942"/>
                <a:gd name="T28" fmla="*/ 208 w 862"/>
                <a:gd name="T29" fmla="*/ 602 h 942"/>
                <a:gd name="T30" fmla="*/ 76 w 862"/>
                <a:gd name="T31" fmla="*/ 280 h 942"/>
                <a:gd name="T32" fmla="*/ 573 w 862"/>
                <a:gd name="T33" fmla="*/ 76 h 942"/>
                <a:gd name="T34" fmla="*/ 804 w 862"/>
                <a:gd name="T35" fmla="*/ 729 h 942"/>
                <a:gd name="T36" fmla="*/ 627 w 862"/>
                <a:gd name="T37" fmla="*/ 729 h 942"/>
                <a:gd name="T38" fmla="*/ 267 w 862"/>
                <a:gd name="T39" fmla="*/ 729 h 942"/>
                <a:gd name="T40" fmla="*/ 267 w 862"/>
                <a:gd name="T41" fmla="*/ 691 h 942"/>
                <a:gd name="T42" fmla="*/ 804 w 862"/>
                <a:gd name="T43" fmla="*/ 691 h 942"/>
                <a:gd name="T44" fmla="*/ 804 w 862"/>
                <a:gd name="T45" fmla="*/ 729 h 942"/>
                <a:gd name="T46" fmla="*/ 804 w 862"/>
                <a:gd name="T47" fmla="*/ 729 h 942"/>
                <a:gd name="T48" fmla="*/ 804 w 862"/>
                <a:gd name="T49" fmla="*/ 517 h 942"/>
                <a:gd name="T50" fmla="*/ 804 w 862"/>
                <a:gd name="T51" fmla="*/ 591 h 942"/>
                <a:gd name="T52" fmla="*/ 686 w 862"/>
                <a:gd name="T53" fmla="*/ 532 h 942"/>
                <a:gd name="T54" fmla="*/ 571 w 862"/>
                <a:gd name="T55" fmla="*/ 592 h 942"/>
                <a:gd name="T56" fmla="*/ 416 w 862"/>
                <a:gd name="T57" fmla="*/ 502 h 942"/>
                <a:gd name="T58" fmla="*/ 267 w 862"/>
                <a:gd name="T59" fmla="*/ 567 h 942"/>
                <a:gd name="T60" fmla="*/ 267 w 862"/>
                <a:gd name="T61" fmla="*/ 288 h 942"/>
                <a:gd name="T62" fmla="*/ 647 w 862"/>
                <a:gd name="T63" fmla="*/ 288 h 942"/>
                <a:gd name="T64" fmla="*/ 710 w 862"/>
                <a:gd name="T65" fmla="*/ 288 h 942"/>
                <a:gd name="T66" fmla="*/ 804 w 862"/>
                <a:gd name="T67" fmla="*/ 288 h 942"/>
                <a:gd name="T68" fmla="*/ 804 w 862"/>
                <a:gd name="T69" fmla="*/ 517 h 942"/>
                <a:gd name="T70" fmla="*/ 804 w 862"/>
                <a:gd name="T71" fmla="*/ 517 h 942"/>
                <a:gd name="T72" fmla="*/ 672 w 862"/>
                <a:gd name="T73" fmla="*/ 430 h 942"/>
                <a:gd name="T74" fmla="*/ 600 w 862"/>
                <a:gd name="T75" fmla="*/ 501 h 942"/>
                <a:gd name="T76" fmla="*/ 529 w 862"/>
                <a:gd name="T77" fmla="*/ 430 h 942"/>
                <a:gd name="T78" fmla="*/ 600 w 862"/>
                <a:gd name="T79" fmla="*/ 359 h 942"/>
                <a:gd name="T80" fmla="*/ 672 w 862"/>
                <a:gd name="T81" fmla="*/ 430 h 9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62" h="942">
                  <a:moveTo>
                    <a:pt x="699" y="230"/>
                  </a:moveTo>
                  <a:lnTo>
                    <a:pt x="605" y="0"/>
                  </a:lnTo>
                  <a:lnTo>
                    <a:pt x="0" y="249"/>
                  </a:lnTo>
                  <a:lnTo>
                    <a:pt x="208" y="755"/>
                  </a:lnTo>
                  <a:lnTo>
                    <a:pt x="208" y="789"/>
                  </a:lnTo>
                  <a:lnTo>
                    <a:pt x="208" y="942"/>
                  </a:lnTo>
                  <a:lnTo>
                    <a:pt x="862" y="942"/>
                  </a:lnTo>
                  <a:lnTo>
                    <a:pt x="862" y="230"/>
                  </a:lnTo>
                  <a:lnTo>
                    <a:pt x="699" y="230"/>
                  </a:lnTo>
                  <a:lnTo>
                    <a:pt x="699" y="230"/>
                  </a:lnTo>
                  <a:close/>
                  <a:moveTo>
                    <a:pt x="573" y="76"/>
                  </a:moveTo>
                  <a:lnTo>
                    <a:pt x="636" y="230"/>
                  </a:lnTo>
                  <a:lnTo>
                    <a:pt x="623" y="230"/>
                  </a:lnTo>
                  <a:lnTo>
                    <a:pt x="208" y="230"/>
                  </a:lnTo>
                  <a:lnTo>
                    <a:pt x="208" y="602"/>
                  </a:lnTo>
                  <a:lnTo>
                    <a:pt x="76" y="280"/>
                  </a:lnTo>
                  <a:lnTo>
                    <a:pt x="573" y="76"/>
                  </a:lnTo>
                  <a:close/>
                  <a:moveTo>
                    <a:pt x="804" y="729"/>
                  </a:moveTo>
                  <a:lnTo>
                    <a:pt x="627" y="729"/>
                  </a:lnTo>
                  <a:lnTo>
                    <a:pt x="267" y="729"/>
                  </a:lnTo>
                  <a:lnTo>
                    <a:pt x="267" y="691"/>
                  </a:lnTo>
                  <a:lnTo>
                    <a:pt x="804" y="691"/>
                  </a:lnTo>
                  <a:lnTo>
                    <a:pt x="804" y="729"/>
                  </a:lnTo>
                  <a:lnTo>
                    <a:pt x="804" y="729"/>
                  </a:lnTo>
                  <a:close/>
                  <a:moveTo>
                    <a:pt x="804" y="517"/>
                  </a:moveTo>
                  <a:lnTo>
                    <a:pt x="804" y="591"/>
                  </a:lnTo>
                  <a:cubicBezTo>
                    <a:pt x="744" y="556"/>
                    <a:pt x="709" y="532"/>
                    <a:pt x="686" y="532"/>
                  </a:cubicBezTo>
                  <a:cubicBezTo>
                    <a:pt x="671" y="532"/>
                    <a:pt x="571" y="592"/>
                    <a:pt x="571" y="592"/>
                  </a:cubicBezTo>
                  <a:cubicBezTo>
                    <a:pt x="486" y="543"/>
                    <a:pt x="459" y="512"/>
                    <a:pt x="416" y="502"/>
                  </a:cubicBezTo>
                  <a:cubicBezTo>
                    <a:pt x="377" y="494"/>
                    <a:pt x="300" y="543"/>
                    <a:pt x="267" y="567"/>
                  </a:cubicBezTo>
                  <a:lnTo>
                    <a:pt x="267" y="288"/>
                  </a:lnTo>
                  <a:lnTo>
                    <a:pt x="647" y="288"/>
                  </a:lnTo>
                  <a:lnTo>
                    <a:pt x="710" y="288"/>
                  </a:lnTo>
                  <a:lnTo>
                    <a:pt x="804" y="288"/>
                  </a:lnTo>
                  <a:lnTo>
                    <a:pt x="804" y="517"/>
                  </a:lnTo>
                  <a:lnTo>
                    <a:pt x="804" y="517"/>
                  </a:lnTo>
                  <a:close/>
                  <a:moveTo>
                    <a:pt x="672" y="430"/>
                  </a:moveTo>
                  <a:cubicBezTo>
                    <a:pt x="672" y="470"/>
                    <a:pt x="640" y="501"/>
                    <a:pt x="600" y="501"/>
                  </a:cubicBezTo>
                  <a:cubicBezTo>
                    <a:pt x="561" y="501"/>
                    <a:pt x="529" y="470"/>
                    <a:pt x="529" y="430"/>
                  </a:cubicBezTo>
                  <a:cubicBezTo>
                    <a:pt x="529" y="391"/>
                    <a:pt x="561" y="359"/>
                    <a:pt x="600" y="359"/>
                  </a:cubicBezTo>
                  <a:cubicBezTo>
                    <a:pt x="640" y="359"/>
                    <a:pt x="672" y="391"/>
                    <a:pt x="672" y="43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思源黑体 CN Normal" panose="020B0400000000000000" pitchFamily="34" charset="-122"/>
              </a:endParaRPr>
            </a:p>
          </p:txBody>
        </p:sp>
      </p:grpSp>
      <p:sp>
        <p:nvSpPr>
          <p:cNvPr id="70" name="2024X">
            <a:extLst>
              <a:ext uri="{FF2B5EF4-FFF2-40B4-BE49-F238E27FC236}">
                <a16:creationId xmlns:a16="http://schemas.microsoft.com/office/drawing/2014/main" id="{A361A203-7065-7EE3-4D96-55DE471FFC10}"/>
              </a:ext>
            </a:extLst>
          </p:cNvPr>
          <p:cNvSpPr txBox="1"/>
          <p:nvPr/>
        </p:nvSpPr>
        <p:spPr>
          <a:xfrm>
            <a:off x="7889867" y="3840349"/>
            <a:ext cx="1760121" cy="1126462"/>
          </a:xfrm>
          <a:prstGeom prst="rect">
            <a:avLst/>
          </a:prstGeom>
          <a:noFill/>
        </p:spPr>
        <p:txBody>
          <a:bodyPr wrap="square" rtlCol="0">
            <a:spAutoFit/>
          </a:bodyPr>
          <a:lstStyle/>
          <a:p>
            <a:pPr algn="ctr">
              <a:lnSpc>
                <a:spcPct val="120000"/>
              </a:lnSpc>
            </a:pPr>
            <a:r>
              <a:rPr lang="zh-CN" altLang="en-US" sz="1400" dirty="0">
                <a:latin typeface="思源黑体 CN Normal" panose="020B0400000000000000" pitchFamily="34" charset="-122"/>
                <a:ea typeface="思源黑体 CN Normal" panose="020B0400000000000000" pitchFamily="34" charset="-122"/>
              </a:rPr>
              <a:t>这年非常好这年非常好这年非常好这年非常好这年非常好这年非常好</a:t>
            </a:r>
          </a:p>
        </p:txBody>
      </p:sp>
      <p:sp>
        <p:nvSpPr>
          <p:cNvPr id="71" name="2024F">
            <a:extLst>
              <a:ext uri="{FF2B5EF4-FFF2-40B4-BE49-F238E27FC236}">
                <a16:creationId xmlns:a16="http://schemas.microsoft.com/office/drawing/2014/main" id="{7F65231A-4DB9-3D3C-6626-7CD0F9A98841}"/>
              </a:ext>
            </a:extLst>
          </p:cNvPr>
          <p:cNvSpPr txBox="1"/>
          <p:nvPr/>
        </p:nvSpPr>
        <p:spPr>
          <a:xfrm>
            <a:off x="8084483" y="3449119"/>
            <a:ext cx="1370888" cy="369332"/>
          </a:xfrm>
          <a:prstGeom prst="rect">
            <a:avLst/>
          </a:prstGeom>
          <a:noFill/>
        </p:spPr>
        <p:txBody>
          <a:bodyPr wrap="none" rtlCol="0">
            <a:spAutoFit/>
          </a:bodyPr>
          <a:lstStyle/>
          <a:p>
            <a:pPr algn="ctr"/>
            <a:r>
              <a:rPr lang="zh-CN" altLang="en-US" b="1" dirty="0">
                <a:solidFill>
                  <a:srgbClr val="002060"/>
                </a:solidFill>
                <a:latin typeface="思源黑体 CN Normal" panose="020B0400000000000000" pitchFamily="34" charset="-122"/>
                <a:ea typeface="思源黑体 CN Normal" panose="020B0400000000000000" pitchFamily="34" charset="-122"/>
              </a:rPr>
              <a:t>这年非常好</a:t>
            </a:r>
          </a:p>
        </p:txBody>
      </p:sp>
      <p:sp>
        <p:nvSpPr>
          <p:cNvPr id="72" name="2024">
            <a:extLst>
              <a:ext uri="{FF2B5EF4-FFF2-40B4-BE49-F238E27FC236}">
                <a16:creationId xmlns:a16="http://schemas.microsoft.com/office/drawing/2014/main" id="{82B8B27A-16B3-3AF4-050E-C022A7B8232B}"/>
              </a:ext>
            </a:extLst>
          </p:cNvPr>
          <p:cNvSpPr/>
          <p:nvPr/>
        </p:nvSpPr>
        <p:spPr>
          <a:xfrm>
            <a:off x="8085927" y="5873529"/>
            <a:ext cx="1368000" cy="576000"/>
          </a:xfrm>
          <a:prstGeom prst="round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latin typeface="庞门正道标题体" panose="02010600030101010101" pitchFamily="2" charset="-122"/>
                <a:ea typeface="庞门正道标题体" panose="02010600030101010101" pitchFamily="2" charset="-122"/>
              </a:rPr>
              <a:t>2024</a:t>
            </a:r>
            <a:endParaRPr lang="zh-CN" altLang="en-US" sz="3200" dirty="0">
              <a:latin typeface="庞门正道标题体" panose="02010600030101010101" pitchFamily="2" charset="-122"/>
              <a:ea typeface="庞门正道标题体" panose="02010600030101010101" pitchFamily="2" charset="-122"/>
            </a:endParaRPr>
          </a:p>
        </p:txBody>
      </p:sp>
      <p:grpSp>
        <p:nvGrpSpPr>
          <p:cNvPr id="73" name="2024D">
            <a:extLst>
              <a:ext uri="{FF2B5EF4-FFF2-40B4-BE49-F238E27FC236}">
                <a16:creationId xmlns:a16="http://schemas.microsoft.com/office/drawing/2014/main" id="{BDEA7069-4B56-56E6-D2B9-FF40CF354F22}"/>
              </a:ext>
            </a:extLst>
          </p:cNvPr>
          <p:cNvGrpSpPr/>
          <p:nvPr/>
        </p:nvGrpSpPr>
        <p:grpSpPr>
          <a:xfrm>
            <a:off x="8510427" y="4991114"/>
            <a:ext cx="540000" cy="540000"/>
            <a:chOff x="4072862" y="703356"/>
            <a:chExt cx="900000" cy="900000"/>
          </a:xfrm>
        </p:grpSpPr>
        <p:sp>
          <p:nvSpPr>
            <p:cNvPr id="74" name="泪滴形 73">
              <a:extLst>
                <a:ext uri="{FF2B5EF4-FFF2-40B4-BE49-F238E27FC236}">
                  <a16:creationId xmlns:a16="http://schemas.microsoft.com/office/drawing/2014/main" id="{020335BF-B58F-7BCD-47DA-7327F6A5D77C}"/>
                </a:ext>
              </a:extLst>
            </p:cNvPr>
            <p:cNvSpPr/>
            <p:nvPr/>
          </p:nvSpPr>
          <p:spPr>
            <a:xfrm rot="8206134">
              <a:off x="4072862" y="703356"/>
              <a:ext cx="900000" cy="900000"/>
            </a:xfrm>
            <a:prstGeom prst="teardrop">
              <a:avLst>
                <a:gd name="adj" fmla="val 108556"/>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75" name="椭圆 74">
              <a:extLst>
                <a:ext uri="{FF2B5EF4-FFF2-40B4-BE49-F238E27FC236}">
                  <a16:creationId xmlns:a16="http://schemas.microsoft.com/office/drawing/2014/main" id="{3DA2B5FF-AAC2-573A-D351-678E8969B975}"/>
                </a:ext>
              </a:extLst>
            </p:cNvPr>
            <p:cNvSpPr/>
            <p:nvPr/>
          </p:nvSpPr>
          <p:spPr>
            <a:xfrm>
              <a:off x="4216862" y="847356"/>
              <a:ext cx="612000" cy="61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76" name="photos_21639">
              <a:extLst>
                <a:ext uri="{FF2B5EF4-FFF2-40B4-BE49-F238E27FC236}">
                  <a16:creationId xmlns:a16="http://schemas.microsoft.com/office/drawing/2014/main" id="{7CD44E90-D448-D7CF-AD3B-3A4FC645E7C6}"/>
                </a:ext>
              </a:extLst>
            </p:cNvPr>
            <p:cNvSpPr/>
            <p:nvPr/>
          </p:nvSpPr>
          <p:spPr>
            <a:xfrm>
              <a:off x="4270514" y="865356"/>
              <a:ext cx="468000" cy="504000"/>
            </a:xfrm>
            <a:custGeom>
              <a:avLst/>
              <a:gdLst>
                <a:gd name="T0" fmla="*/ 699 w 862"/>
                <a:gd name="T1" fmla="*/ 230 h 942"/>
                <a:gd name="T2" fmla="*/ 605 w 862"/>
                <a:gd name="T3" fmla="*/ 0 h 942"/>
                <a:gd name="T4" fmla="*/ 0 w 862"/>
                <a:gd name="T5" fmla="*/ 249 h 942"/>
                <a:gd name="T6" fmla="*/ 208 w 862"/>
                <a:gd name="T7" fmla="*/ 755 h 942"/>
                <a:gd name="T8" fmla="*/ 208 w 862"/>
                <a:gd name="T9" fmla="*/ 789 h 942"/>
                <a:gd name="T10" fmla="*/ 208 w 862"/>
                <a:gd name="T11" fmla="*/ 942 h 942"/>
                <a:gd name="T12" fmla="*/ 862 w 862"/>
                <a:gd name="T13" fmla="*/ 942 h 942"/>
                <a:gd name="T14" fmla="*/ 862 w 862"/>
                <a:gd name="T15" fmla="*/ 230 h 942"/>
                <a:gd name="T16" fmla="*/ 699 w 862"/>
                <a:gd name="T17" fmla="*/ 230 h 942"/>
                <a:gd name="T18" fmla="*/ 699 w 862"/>
                <a:gd name="T19" fmla="*/ 230 h 942"/>
                <a:gd name="T20" fmla="*/ 573 w 862"/>
                <a:gd name="T21" fmla="*/ 76 h 942"/>
                <a:gd name="T22" fmla="*/ 636 w 862"/>
                <a:gd name="T23" fmla="*/ 230 h 942"/>
                <a:gd name="T24" fmla="*/ 623 w 862"/>
                <a:gd name="T25" fmla="*/ 230 h 942"/>
                <a:gd name="T26" fmla="*/ 208 w 862"/>
                <a:gd name="T27" fmla="*/ 230 h 942"/>
                <a:gd name="T28" fmla="*/ 208 w 862"/>
                <a:gd name="T29" fmla="*/ 602 h 942"/>
                <a:gd name="T30" fmla="*/ 76 w 862"/>
                <a:gd name="T31" fmla="*/ 280 h 942"/>
                <a:gd name="T32" fmla="*/ 573 w 862"/>
                <a:gd name="T33" fmla="*/ 76 h 942"/>
                <a:gd name="T34" fmla="*/ 804 w 862"/>
                <a:gd name="T35" fmla="*/ 729 h 942"/>
                <a:gd name="T36" fmla="*/ 627 w 862"/>
                <a:gd name="T37" fmla="*/ 729 h 942"/>
                <a:gd name="T38" fmla="*/ 267 w 862"/>
                <a:gd name="T39" fmla="*/ 729 h 942"/>
                <a:gd name="T40" fmla="*/ 267 w 862"/>
                <a:gd name="T41" fmla="*/ 691 h 942"/>
                <a:gd name="T42" fmla="*/ 804 w 862"/>
                <a:gd name="T43" fmla="*/ 691 h 942"/>
                <a:gd name="T44" fmla="*/ 804 w 862"/>
                <a:gd name="T45" fmla="*/ 729 h 942"/>
                <a:gd name="T46" fmla="*/ 804 w 862"/>
                <a:gd name="T47" fmla="*/ 729 h 942"/>
                <a:gd name="T48" fmla="*/ 804 w 862"/>
                <a:gd name="T49" fmla="*/ 517 h 942"/>
                <a:gd name="T50" fmla="*/ 804 w 862"/>
                <a:gd name="T51" fmla="*/ 591 h 942"/>
                <a:gd name="T52" fmla="*/ 686 w 862"/>
                <a:gd name="T53" fmla="*/ 532 h 942"/>
                <a:gd name="T54" fmla="*/ 571 w 862"/>
                <a:gd name="T55" fmla="*/ 592 h 942"/>
                <a:gd name="T56" fmla="*/ 416 w 862"/>
                <a:gd name="T57" fmla="*/ 502 h 942"/>
                <a:gd name="T58" fmla="*/ 267 w 862"/>
                <a:gd name="T59" fmla="*/ 567 h 942"/>
                <a:gd name="T60" fmla="*/ 267 w 862"/>
                <a:gd name="T61" fmla="*/ 288 h 942"/>
                <a:gd name="T62" fmla="*/ 647 w 862"/>
                <a:gd name="T63" fmla="*/ 288 h 942"/>
                <a:gd name="T64" fmla="*/ 710 w 862"/>
                <a:gd name="T65" fmla="*/ 288 h 942"/>
                <a:gd name="T66" fmla="*/ 804 w 862"/>
                <a:gd name="T67" fmla="*/ 288 h 942"/>
                <a:gd name="T68" fmla="*/ 804 w 862"/>
                <a:gd name="T69" fmla="*/ 517 h 942"/>
                <a:gd name="T70" fmla="*/ 804 w 862"/>
                <a:gd name="T71" fmla="*/ 517 h 942"/>
                <a:gd name="T72" fmla="*/ 672 w 862"/>
                <a:gd name="T73" fmla="*/ 430 h 942"/>
                <a:gd name="T74" fmla="*/ 600 w 862"/>
                <a:gd name="T75" fmla="*/ 501 h 942"/>
                <a:gd name="T76" fmla="*/ 529 w 862"/>
                <a:gd name="T77" fmla="*/ 430 h 942"/>
                <a:gd name="T78" fmla="*/ 600 w 862"/>
                <a:gd name="T79" fmla="*/ 359 h 942"/>
                <a:gd name="T80" fmla="*/ 672 w 862"/>
                <a:gd name="T81" fmla="*/ 430 h 9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62" h="942">
                  <a:moveTo>
                    <a:pt x="699" y="230"/>
                  </a:moveTo>
                  <a:lnTo>
                    <a:pt x="605" y="0"/>
                  </a:lnTo>
                  <a:lnTo>
                    <a:pt x="0" y="249"/>
                  </a:lnTo>
                  <a:lnTo>
                    <a:pt x="208" y="755"/>
                  </a:lnTo>
                  <a:lnTo>
                    <a:pt x="208" y="789"/>
                  </a:lnTo>
                  <a:lnTo>
                    <a:pt x="208" y="942"/>
                  </a:lnTo>
                  <a:lnTo>
                    <a:pt x="862" y="942"/>
                  </a:lnTo>
                  <a:lnTo>
                    <a:pt x="862" y="230"/>
                  </a:lnTo>
                  <a:lnTo>
                    <a:pt x="699" y="230"/>
                  </a:lnTo>
                  <a:lnTo>
                    <a:pt x="699" y="230"/>
                  </a:lnTo>
                  <a:close/>
                  <a:moveTo>
                    <a:pt x="573" y="76"/>
                  </a:moveTo>
                  <a:lnTo>
                    <a:pt x="636" y="230"/>
                  </a:lnTo>
                  <a:lnTo>
                    <a:pt x="623" y="230"/>
                  </a:lnTo>
                  <a:lnTo>
                    <a:pt x="208" y="230"/>
                  </a:lnTo>
                  <a:lnTo>
                    <a:pt x="208" y="602"/>
                  </a:lnTo>
                  <a:lnTo>
                    <a:pt x="76" y="280"/>
                  </a:lnTo>
                  <a:lnTo>
                    <a:pt x="573" y="76"/>
                  </a:lnTo>
                  <a:close/>
                  <a:moveTo>
                    <a:pt x="804" y="729"/>
                  </a:moveTo>
                  <a:lnTo>
                    <a:pt x="627" y="729"/>
                  </a:lnTo>
                  <a:lnTo>
                    <a:pt x="267" y="729"/>
                  </a:lnTo>
                  <a:lnTo>
                    <a:pt x="267" y="691"/>
                  </a:lnTo>
                  <a:lnTo>
                    <a:pt x="804" y="691"/>
                  </a:lnTo>
                  <a:lnTo>
                    <a:pt x="804" y="729"/>
                  </a:lnTo>
                  <a:lnTo>
                    <a:pt x="804" y="729"/>
                  </a:lnTo>
                  <a:close/>
                  <a:moveTo>
                    <a:pt x="804" y="517"/>
                  </a:moveTo>
                  <a:lnTo>
                    <a:pt x="804" y="591"/>
                  </a:lnTo>
                  <a:cubicBezTo>
                    <a:pt x="744" y="556"/>
                    <a:pt x="709" y="532"/>
                    <a:pt x="686" y="532"/>
                  </a:cubicBezTo>
                  <a:cubicBezTo>
                    <a:pt x="671" y="532"/>
                    <a:pt x="571" y="592"/>
                    <a:pt x="571" y="592"/>
                  </a:cubicBezTo>
                  <a:cubicBezTo>
                    <a:pt x="486" y="543"/>
                    <a:pt x="459" y="512"/>
                    <a:pt x="416" y="502"/>
                  </a:cubicBezTo>
                  <a:cubicBezTo>
                    <a:pt x="377" y="494"/>
                    <a:pt x="300" y="543"/>
                    <a:pt x="267" y="567"/>
                  </a:cubicBezTo>
                  <a:lnTo>
                    <a:pt x="267" y="288"/>
                  </a:lnTo>
                  <a:lnTo>
                    <a:pt x="647" y="288"/>
                  </a:lnTo>
                  <a:lnTo>
                    <a:pt x="710" y="288"/>
                  </a:lnTo>
                  <a:lnTo>
                    <a:pt x="804" y="288"/>
                  </a:lnTo>
                  <a:lnTo>
                    <a:pt x="804" y="517"/>
                  </a:lnTo>
                  <a:lnTo>
                    <a:pt x="804" y="517"/>
                  </a:lnTo>
                  <a:close/>
                  <a:moveTo>
                    <a:pt x="672" y="430"/>
                  </a:moveTo>
                  <a:cubicBezTo>
                    <a:pt x="672" y="470"/>
                    <a:pt x="640" y="501"/>
                    <a:pt x="600" y="501"/>
                  </a:cubicBezTo>
                  <a:cubicBezTo>
                    <a:pt x="561" y="501"/>
                    <a:pt x="529" y="470"/>
                    <a:pt x="529" y="430"/>
                  </a:cubicBezTo>
                  <a:cubicBezTo>
                    <a:pt x="529" y="391"/>
                    <a:pt x="561" y="359"/>
                    <a:pt x="600" y="359"/>
                  </a:cubicBezTo>
                  <a:cubicBezTo>
                    <a:pt x="640" y="359"/>
                    <a:pt x="672" y="391"/>
                    <a:pt x="672" y="43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思源黑体 CN Normal" panose="020B0400000000000000" pitchFamily="34" charset="-122"/>
              </a:endParaRPr>
            </a:p>
          </p:txBody>
        </p:sp>
      </p:grpSp>
      <p:sp>
        <p:nvSpPr>
          <p:cNvPr id="77" name="2023X">
            <a:extLst>
              <a:ext uri="{FF2B5EF4-FFF2-40B4-BE49-F238E27FC236}">
                <a16:creationId xmlns:a16="http://schemas.microsoft.com/office/drawing/2014/main" id="{A066996D-0226-FB39-F996-92558F37482D}"/>
              </a:ext>
            </a:extLst>
          </p:cNvPr>
          <p:cNvSpPr txBox="1"/>
          <p:nvPr/>
        </p:nvSpPr>
        <p:spPr>
          <a:xfrm>
            <a:off x="6184430" y="3840349"/>
            <a:ext cx="1760121" cy="1126462"/>
          </a:xfrm>
          <a:prstGeom prst="rect">
            <a:avLst/>
          </a:prstGeom>
          <a:noFill/>
        </p:spPr>
        <p:txBody>
          <a:bodyPr wrap="square" rtlCol="0">
            <a:spAutoFit/>
          </a:bodyPr>
          <a:lstStyle/>
          <a:p>
            <a:pPr algn="ctr">
              <a:lnSpc>
                <a:spcPct val="120000"/>
              </a:lnSpc>
            </a:pPr>
            <a:r>
              <a:rPr lang="zh-CN" altLang="en-US" sz="1400" dirty="0">
                <a:latin typeface="思源黑体 CN Normal" panose="020B0400000000000000" pitchFamily="34" charset="-122"/>
                <a:ea typeface="思源黑体 CN Normal" panose="020B0400000000000000" pitchFamily="34" charset="-122"/>
              </a:rPr>
              <a:t>这年非常好这年非常好这年非常好这年非常好这年非常好这年非常好</a:t>
            </a:r>
          </a:p>
        </p:txBody>
      </p:sp>
      <p:sp>
        <p:nvSpPr>
          <p:cNvPr id="78" name="2023F">
            <a:extLst>
              <a:ext uri="{FF2B5EF4-FFF2-40B4-BE49-F238E27FC236}">
                <a16:creationId xmlns:a16="http://schemas.microsoft.com/office/drawing/2014/main" id="{17B798FA-3856-8DBA-FC0B-FDADE456BB9E}"/>
              </a:ext>
            </a:extLst>
          </p:cNvPr>
          <p:cNvSpPr txBox="1"/>
          <p:nvPr/>
        </p:nvSpPr>
        <p:spPr>
          <a:xfrm>
            <a:off x="6379046" y="3449119"/>
            <a:ext cx="1370888" cy="369332"/>
          </a:xfrm>
          <a:prstGeom prst="rect">
            <a:avLst/>
          </a:prstGeom>
          <a:noFill/>
        </p:spPr>
        <p:txBody>
          <a:bodyPr wrap="none" rtlCol="0">
            <a:spAutoFit/>
          </a:bodyPr>
          <a:lstStyle/>
          <a:p>
            <a:pPr algn="ctr"/>
            <a:r>
              <a:rPr lang="zh-CN" altLang="en-US" b="1" dirty="0">
                <a:solidFill>
                  <a:srgbClr val="002060"/>
                </a:solidFill>
                <a:latin typeface="思源黑体 CN Normal" panose="020B0400000000000000" pitchFamily="34" charset="-122"/>
                <a:ea typeface="思源黑体 CN Normal" panose="020B0400000000000000" pitchFamily="34" charset="-122"/>
              </a:rPr>
              <a:t>这年非常好</a:t>
            </a:r>
          </a:p>
        </p:txBody>
      </p:sp>
      <p:sp>
        <p:nvSpPr>
          <p:cNvPr id="79" name="2023">
            <a:extLst>
              <a:ext uri="{FF2B5EF4-FFF2-40B4-BE49-F238E27FC236}">
                <a16:creationId xmlns:a16="http://schemas.microsoft.com/office/drawing/2014/main" id="{B0B29EAE-3CDB-FDCE-99F9-94169BDAF8C0}"/>
              </a:ext>
            </a:extLst>
          </p:cNvPr>
          <p:cNvSpPr/>
          <p:nvPr/>
        </p:nvSpPr>
        <p:spPr>
          <a:xfrm>
            <a:off x="6380490" y="5873529"/>
            <a:ext cx="1368000" cy="576000"/>
          </a:xfrm>
          <a:prstGeom prst="round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latin typeface="庞门正道标题体" panose="02010600030101010101" pitchFamily="2" charset="-122"/>
                <a:ea typeface="庞门正道标题体" panose="02010600030101010101" pitchFamily="2" charset="-122"/>
              </a:rPr>
              <a:t>2023</a:t>
            </a:r>
            <a:endParaRPr lang="zh-CN" altLang="en-US" sz="3200" dirty="0">
              <a:latin typeface="庞门正道标题体" panose="02010600030101010101" pitchFamily="2" charset="-122"/>
              <a:ea typeface="庞门正道标题体" panose="02010600030101010101" pitchFamily="2" charset="-122"/>
            </a:endParaRPr>
          </a:p>
        </p:txBody>
      </p:sp>
      <p:grpSp>
        <p:nvGrpSpPr>
          <p:cNvPr id="80" name="2023D">
            <a:extLst>
              <a:ext uri="{FF2B5EF4-FFF2-40B4-BE49-F238E27FC236}">
                <a16:creationId xmlns:a16="http://schemas.microsoft.com/office/drawing/2014/main" id="{45234AF5-FFEF-AC93-4163-2BDE4E595F5E}"/>
              </a:ext>
            </a:extLst>
          </p:cNvPr>
          <p:cNvGrpSpPr/>
          <p:nvPr/>
        </p:nvGrpSpPr>
        <p:grpSpPr>
          <a:xfrm>
            <a:off x="6804990" y="4991114"/>
            <a:ext cx="540000" cy="540000"/>
            <a:chOff x="4072862" y="703356"/>
            <a:chExt cx="900000" cy="900000"/>
          </a:xfrm>
        </p:grpSpPr>
        <p:sp>
          <p:nvSpPr>
            <p:cNvPr id="81" name="泪滴形 80">
              <a:extLst>
                <a:ext uri="{FF2B5EF4-FFF2-40B4-BE49-F238E27FC236}">
                  <a16:creationId xmlns:a16="http://schemas.microsoft.com/office/drawing/2014/main" id="{2D4E007E-91C7-9721-6B5C-B5576D2E4184}"/>
                </a:ext>
              </a:extLst>
            </p:cNvPr>
            <p:cNvSpPr/>
            <p:nvPr/>
          </p:nvSpPr>
          <p:spPr>
            <a:xfrm rot="8206134">
              <a:off x="4072862" y="703356"/>
              <a:ext cx="900000" cy="900000"/>
            </a:xfrm>
            <a:prstGeom prst="teardrop">
              <a:avLst>
                <a:gd name="adj" fmla="val 108556"/>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82" name="椭圆 81">
              <a:extLst>
                <a:ext uri="{FF2B5EF4-FFF2-40B4-BE49-F238E27FC236}">
                  <a16:creationId xmlns:a16="http://schemas.microsoft.com/office/drawing/2014/main" id="{E9D65FBB-038C-849E-0145-8DB001388B6D}"/>
                </a:ext>
              </a:extLst>
            </p:cNvPr>
            <p:cNvSpPr/>
            <p:nvPr/>
          </p:nvSpPr>
          <p:spPr>
            <a:xfrm>
              <a:off x="4216862" y="847356"/>
              <a:ext cx="612000" cy="61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83" name="photos_21639">
              <a:extLst>
                <a:ext uri="{FF2B5EF4-FFF2-40B4-BE49-F238E27FC236}">
                  <a16:creationId xmlns:a16="http://schemas.microsoft.com/office/drawing/2014/main" id="{F4F221A6-3EA8-7582-D504-DAD335425951}"/>
                </a:ext>
              </a:extLst>
            </p:cNvPr>
            <p:cNvSpPr/>
            <p:nvPr/>
          </p:nvSpPr>
          <p:spPr>
            <a:xfrm>
              <a:off x="4270514" y="865356"/>
              <a:ext cx="468000" cy="504000"/>
            </a:xfrm>
            <a:custGeom>
              <a:avLst/>
              <a:gdLst>
                <a:gd name="T0" fmla="*/ 699 w 862"/>
                <a:gd name="T1" fmla="*/ 230 h 942"/>
                <a:gd name="T2" fmla="*/ 605 w 862"/>
                <a:gd name="T3" fmla="*/ 0 h 942"/>
                <a:gd name="T4" fmla="*/ 0 w 862"/>
                <a:gd name="T5" fmla="*/ 249 h 942"/>
                <a:gd name="T6" fmla="*/ 208 w 862"/>
                <a:gd name="T7" fmla="*/ 755 h 942"/>
                <a:gd name="T8" fmla="*/ 208 w 862"/>
                <a:gd name="T9" fmla="*/ 789 h 942"/>
                <a:gd name="T10" fmla="*/ 208 w 862"/>
                <a:gd name="T11" fmla="*/ 942 h 942"/>
                <a:gd name="T12" fmla="*/ 862 w 862"/>
                <a:gd name="T13" fmla="*/ 942 h 942"/>
                <a:gd name="T14" fmla="*/ 862 w 862"/>
                <a:gd name="T15" fmla="*/ 230 h 942"/>
                <a:gd name="T16" fmla="*/ 699 w 862"/>
                <a:gd name="T17" fmla="*/ 230 h 942"/>
                <a:gd name="T18" fmla="*/ 699 w 862"/>
                <a:gd name="T19" fmla="*/ 230 h 942"/>
                <a:gd name="T20" fmla="*/ 573 w 862"/>
                <a:gd name="T21" fmla="*/ 76 h 942"/>
                <a:gd name="T22" fmla="*/ 636 w 862"/>
                <a:gd name="T23" fmla="*/ 230 h 942"/>
                <a:gd name="T24" fmla="*/ 623 w 862"/>
                <a:gd name="T25" fmla="*/ 230 h 942"/>
                <a:gd name="T26" fmla="*/ 208 w 862"/>
                <a:gd name="T27" fmla="*/ 230 h 942"/>
                <a:gd name="T28" fmla="*/ 208 w 862"/>
                <a:gd name="T29" fmla="*/ 602 h 942"/>
                <a:gd name="T30" fmla="*/ 76 w 862"/>
                <a:gd name="T31" fmla="*/ 280 h 942"/>
                <a:gd name="T32" fmla="*/ 573 w 862"/>
                <a:gd name="T33" fmla="*/ 76 h 942"/>
                <a:gd name="T34" fmla="*/ 804 w 862"/>
                <a:gd name="T35" fmla="*/ 729 h 942"/>
                <a:gd name="T36" fmla="*/ 627 w 862"/>
                <a:gd name="T37" fmla="*/ 729 h 942"/>
                <a:gd name="T38" fmla="*/ 267 w 862"/>
                <a:gd name="T39" fmla="*/ 729 h 942"/>
                <a:gd name="T40" fmla="*/ 267 w 862"/>
                <a:gd name="T41" fmla="*/ 691 h 942"/>
                <a:gd name="T42" fmla="*/ 804 w 862"/>
                <a:gd name="T43" fmla="*/ 691 h 942"/>
                <a:gd name="T44" fmla="*/ 804 w 862"/>
                <a:gd name="T45" fmla="*/ 729 h 942"/>
                <a:gd name="T46" fmla="*/ 804 w 862"/>
                <a:gd name="T47" fmla="*/ 729 h 942"/>
                <a:gd name="T48" fmla="*/ 804 w 862"/>
                <a:gd name="T49" fmla="*/ 517 h 942"/>
                <a:gd name="T50" fmla="*/ 804 w 862"/>
                <a:gd name="T51" fmla="*/ 591 h 942"/>
                <a:gd name="T52" fmla="*/ 686 w 862"/>
                <a:gd name="T53" fmla="*/ 532 h 942"/>
                <a:gd name="T54" fmla="*/ 571 w 862"/>
                <a:gd name="T55" fmla="*/ 592 h 942"/>
                <a:gd name="T56" fmla="*/ 416 w 862"/>
                <a:gd name="T57" fmla="*/ 502 h 942"/>
                <a:gd name="T58" fmla="*/ 267 w 862"/>
                <a:gd name="T59" fmla="*/ 567 h 942"/>
                <a:gd name="T60" fmla="*/ 267 w 862"/>
                <a:gd name="T61" fmla="*/ 288 h 942"/>
                <a:gd name="T62" fmla="*/ 647 w 862"/>
                <a:gd name="T63" fmla="*/ 288 h 942"/>
                <a:gd name="T64" fmla="*/ 710 w 862"/>
                <a:gd name="T65" fmla="*/ 288 h 942"/>
                <a:gd name="T66" fmla="*/ 804 w 862"/>
                <a:gd name="T67" fmla="*/ 288 h 942"/>
                <a:gd name="T68" fmla="*/ 804 w 862"/>
                <a:gd name="T69" fmla="*/ 517 h 942"/>
                <a:gd name="T70" fmla="*/ 804 w 862"/>
                <a:gd name="T71" fmla="*/ 517 h 942"/>
                <a:gd name="T72" fmla="*/ 672 w 862"/>
                <a:gd name="T73" fmla="*/ 430 h 942"/>
                <a:gd name="T74" fmla="*/ 600 w 862"/>
                <a:gd name="T75" fmla="*/ 501 h 942"/>
                <a:gd name="T76" fmla="*/ 529 w 862"/>
                <a:gd name="T77" fmla="*/ 430 h 942"/>
                <a:gd name="T78" fmla="*/ 600 w 862"/>
                <a:gd name="T79" fmla="*/ 359 h 942"/>
                <a:gd name="T80" fmla="*/ 672 w 862"/>
                <a:gd name="T81" fmla="*/ 430 h 9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62" h="942">
                  <a:moveTo>
                    <a:pt x="699" y="230"/>
                  </a:moveTo>
                  <a:lnTo>
                    <a:pt x="605" y="0"/>
                  </a:lnTo>
                  <a:lnTo>
                    <a:pt x="0" y="249"/>
                  </a:lnTo>
                  <a:lnTo>
                    <a:pt x="208" y="755"/>
                  </a:lnTo>
                  <a:lnTo>
                    <a:pt x="208" y="789"/>
                  </a:lnTo>
                  <a:lnTo>
                    <a:pt x="208" y="942"/>
                  </a:lnTo>
                  <a:lnTo>
                    <a:pt x="862" y="942"/>
                  </a:lnTo>
                  <a:lnTo>
                    <a:pt x="862" y="230"/>
                  </a:lnTo>
                  <a:lnTo>
                    <a:pt x="699" y="230"/>
                  </a:lnTo>
                  <a:lnTo>
                    <a:pt x="699" y="230"/>
                  </a:lnTo>
                  <a:close/>
                  <a:moveTo>
                    <a:pt x="573" y="76"/>
                  </a:moveTo>
                  <a:lnTo>
                    <a:pt x="636" y="230"/>
                  </a:lnTo>
                  <a:lnTo>
                    <a:pt x="623" y="230"/>
                  </a:lnTo>
                  <a:lnTo>
                    <a:pt x="208" y="230"/>
                  </a:lnTo>
                  <a:lnTo>
                    <a:pt x="208" y="602"/>
                  </a:lnTo>
                  <a:lnTo>
                    <a:pt x="76" y="280"/>
                  </a:lnTo>
                  <a:lnTo>
                    <a:pt x="573" y="76"/>
                  </a:lnTo>
                  <a:close/>
                  <a:moveTo>
                    <a:pt x="804" y="729"/>
                  </a:moveTo>
                  <a:lnTo>
                    <a:pt x="627" y="729"/>
                  </a:lnTo>
                  <a:lnTo>
                    <a:pt x="267" y="729"/>
                  </a:lnTo>
                  <a:lnTo>
                    <a:pt x="267" y="691"/>
                  </a:lnTo>
                  <a:lnTo>
                    <a:pt x="804" y="691"/>
                  </a:lnTo>
                  <a:lnTo>
                    <a:pt x="804" y="729"/>
                  </a:lnTo>
                  <a:lnTo>
                    <a:pt x="804" y="729"/>
                  </a:lnTo>
                  <a:close/>
                  <a:moveTo>
                    <a:pt x="804" y="517"/>
                  </a:moveTo>
                  <a:lnTo>
                    <a:pt x="804" y="591"/>
                  </a:lnTo>
                  <a:cubicBezTo>
                    <a:pt x="744" y="556"/>
                    <a:pt x="709" y="532"/>
                    <a:pt x="686" y="532"/>
                  </a:cubicBezTo>
                  <a:cubicBezTo>
                    <a:pt x="671" y="532"/>
                    <a:pt x="571" y="592"/>
                    <a:pt x="571" y="592"/>
                  </a:cubicBezTo>
                  <a:cubicBezTo>
                    <a:pt x="486" y="543"/>
                    <a:pt x="459" y="512"/>
                    <a:pt x="416" y="502"/>
                  </a:cubicBezTo>
                  <a:cubicBezTo>
                    <a:pt x="377" y="494"/>
                    <a:pt x="300" y="543"/>
                    <a:pt x="267" y="567"/>
                  </a:cubicBezTo>
                  <a:lnTo>
                    <a:pt x="267" y="288"/>
                  </a:lnTo>
                  <a:lnTo>
                    <a:pt x="647" y="288"/>
                  </a:lnTo>
                  <a:lnTo>
                    <a:pt x="710" y="288"/>
                  </a:lnTo>
                  <a:lnTo>
                    <a:pt x="804" y="288"/>
                  </a:lnTo>
                  <a:lnTo>
                    <a:pt x="804" y="517"/>
                  </a:lnTo>
                  <a:lnTo>
                    <a:pt x="804" y="517"/>
                  </a:lnTo>
                  <a:close/>
                  <a:moveTo>
                    <a:pt x="672" y="430"/>
                  </a:moveTo>
                  <a:cubicBezTo>
                    <a:pt x="672" y="470"/>
                    <a:pt x="640" y="501"/>
                    <a:pt x="600" y="501"/>
                  </a:cubicBezTo>
                  <a:cubicBezTo>
                    <a:pt x="561" y="501"/>
                    <a:pt x="529" y="470"/>
                    <a:pt x="529" y="430"/>
                  </a:cubicBezTo>
                  <a:cubicBezTo>
                    <a:pt x="529" y="391"/>
                    <a:pt x="561" y="359"/>
                    <a:pt x="600" y="359"/>
                  </a:cubicBezTo>
                  <a:cubicBezTo>
                    <a:pt x="640" y="359"/>
                    <a:pt x="672" y="391"/>
                    <a:pt x="672" y="43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思源黑体 CN Normal" panose="020B0400000000000000" pitchFamily="34" charset="-122"/>
              </a:endParaRPr>
            </a:p>
          </p:txBody>
        </p:sp>
      </p:grpSp>
      <p:sp>
        <p:nvSpPr>
          <p:cNvPr id="84" name="2022X">
            <a:extLst>
              <a:ext uri="{FF2B5EF4-FFF2-40B4-BE49-F238E27FC236}">
                <a16:creationId xmlns:a16="http://schemas.microsoft.com/office/drawing/2014/main" id="{5831D2F0-D5EB-4B47-31A5-EF463ADD8060}"/>
              </a:ext>
            </a:extLst>
          </p:cNvPr>
          <p:cNvSpPr txBox="1"/>
          <p:nvPr/>
        </p:nvSpPr>
        <p:spPr>
          <a:xfrm>
            <a:off x="3774145" y="4500749"/>
            <a:ext cx="1760121" cy="1126462"/>
          </a:xfrm>
          <a:prstGeom prst="rect">
            <a:avLst/>
          </a:prstGeom>
          <a:noFill/>
        </p:spPr>
        <p:txBody>
          <a:bodyPr wrap="square" rtlCol="0">
            <a:spAutoFit/>
          </a:bodyPr>
          <a:lstStyle/>
          <a:p>
            <a:pPr algn="ctr">
              <a:lnSpc>
                <a:spcPct val="120000"/>
              </a:lnSpc>
            </a:pPr>
            <a:r>
              <a:rPr lang="zh-CN" altLang="en-US" sz="1400" dirty="0">
                <a:latin typeface="思源黑体 CN Normal" panose="020B0400000000000000" pitchFamily="34" charset="-122"/>
                <a:ea typeface="思源黑体 CN Normal" panose="020B0400000000000000" pitchFamily="34" charset="-122"/>
              </a:rPr>
              <a:t>这年非常好这年非常好这年非常好这年非常好这年非常好这年非常好</a:t>
            </a:r>
          </a:p>
        </p:txBody>
      </p:sp>
      <p:sp>
        <p:nvSpPr>
          <p:cNvPr id="85" name="2022F">
            <a:extLst>
              <a:ext uri="{FF2B5EF4-FFF2-40B4-BE49-F238E27FC236}">
                <a16:creationId xmlns:a16="http://schemas.microsoft.com/office/drawing/2014/main" id="{090130A6-138F-6DC7-D74A-DF3DD19E1E06}"/>
              </a:ext>
            </a:extLst>
          </p:cNvPr>
          <p:cNvSpPr txBox="1"/>
          <p:nvPr/>
        </p:nvSpPr>
        <p:spPr>
          <a:xfrm>
            <a:off x="3968761" y="4109519"/>
            <a:ext cx="1370888" cy="369332"/>
          </a:xfrm>
          <a:prstGeom prst="rect">
            <a:avLst/>
          </a:prstGeom>
          <a:noFill/>
        </p:spPr>
        <p:txBody>
          <a:bodyPr wrap="none" rtlCol="0">
            <a:spAutoFit/>
          </a:bodyPr>
          <a:lstStyle/>
          <a:p>
            <a:pPr algn="ctr"/>
            <a:r>
              <a:rPr lang="zh-CN" altLang="en-US" b="1" dirty="0">
                <a:solidFill>
                  <a:srgbClr val="002060"/>
                </a:solidFill>
                <a:latin typeface="思源黑体 CN Normal" panose="020B0400000000000000" pitchFamily="34" charset="-122"/>
                <a:ea typeface="思源黑体 CN Normal" panose="020B0400000000000000" pitchFamily="34" charset="-122"/>
              </a:rPr>
              <a:t>这年非常好</a:t>
            </a:r>
          </a:p>
        </p:txBody>
      </p:sp>
      <p:sp>
        <p:nvSpPr>
          <p:cNvPr id="86" name="2022">
            <a:extLst>
              <a:ext uri="{FF2B5EF4-FFF2-40B4-BE49-F238E27FC236}">
                <a16:creationId xmlns:a16="http://schemas.microsoft.com/office/drawing/2014/main" id="{78DBF9DA-BFC2-3610-4C88-F7711D7F485E}"/>
              </a:ext>
            </a:extLst>
          </p:cNvPr>
          <p:cNvSpPr/>
          <p:nvPr/>
        </p:nvSpPr>
        <p:spPr>
          <a:xfrm>
            <a:off x="3970205" y="3427666"/>
            <a:ext cx="1368000" cy="576000"/>
          </a:xfrm>
          <a:prstGeom prst="round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latin typeface="庞门正道标题体" panose="02010600030101010101" pitchFamily="2" charset="-122"/>
                <a:ea typeface="庞门正道标题体" panose="02010600030101010101" pitchFamily="2" charset="-122"/>
              </a:rPr>
              <a:t>2022</a:t>
            </a:r>
            <a:endParaRPr lang="zh-CN" altLang="en-US" sz="3200" dirty="0">
              <a:latin typeface="庞门正道标题体" panose="02010600030101010101" pitchFamily="2" charset="-122"/>
              <a:ea typeface="庞门正道标题体" panose="02010600030101010101" pitchFamily="2" charset="-122"/>
            </a:endParaRPr>
          </a:p>
        </p:txBody>
      </p:sp>
      <p:grpSp>
        <p:nvGrpSpPr>
          <p:cNvPr id="87" name="2022D">
            <a:extLst>
              <a:ext uri="{FF2B5EF4-FFF2-40B4-BE49-F238E27FC236}">
                <a16:creationId xmlns:a16="http://schemas.microsoft.com/office/drawing/2014/main" id="{72963D09-FF2F-B393-A255-69F526E6CB23}"/>
              </a:ext>
            </a:extLst>
          </p:cNvPr>
          <p:cNvGrpSpPr/>
          <p:nvPr/>
        </p:nvGrpSpPr>
        <p:grpSpPr>
          <a:xfrm>
            <a:off x="4384205" y="2535199"/>
            <a:ext cx="540000" cy="540000"/>
            <a:chOff x="4072862" y="703356"/>
            <a:chExt cx="900000" cy="900000"/>
          </a:xfrm>
        </p:grpSpPr>
        <p:sp>
          <p:nvSpPr>
            <p:cNvPr id="88" name="泪滴形 87">
              <a:extLst>
                <a:ext uri="{FF2B5EF4-FFF2-40B4-BE49-F238E27FC236}">
                  <a16:creationId xmlns:a16="http://schemas.microsoft.com/office/drawing/2014/main" id="{316090C5-6462-3601-93B0-6C78B0881DE4}"/>
                </a:ext>
              </a:extLst>
            </p:cNvPr>
            <p:cNvSpPr/>
            <p:nvPr/>
          </p:nvSpPr>
          <p:spPr>
            <a:xfrm rot="8206134">
              <a:off x="4072862" y="703356"/>
              <a:ext cx="900000" cy="900000"/>
            </a:xfrm>
            <a:prstGeom prst="teardrop">
              <a:avLst>
                <a:gd name="adj" fmla="val 108556"/>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89" name="椭圆 88">
              <a:extLst>
                <a:ext uri="{FF2B5EF4-FFF2-40B4-BE49-F238E27FC236}">
                  <a16:creationId xmlns:a16="http://schemas.microsoft.com/office/drawing/2014/main" id="{40584D6F-BC18-9478-E68D-44B8B4A85F21}"/>
                </a:ext>
              </a:extLst>
            </p:cNvPr>
            <p:cNvSpPr/>
            <p:nvPr/>
          </p:nvSpPr>
          <p:spPr>
            <a:xfrm>
              <a:off x="4216862" y="847356"/>
              <a:ext cx="612000" cy="61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90" name="photos_21639">
              <a:extLst>
                <a:ext uri="{FF2B5EF4-FFF2-40B4-BE49-F238E27FC236}">
                  <a16:creationId xmlns:a16="http://schemas.microsoft.com/office/drawing/2014/main" id="{4D43A283-43FA-2250-C2F0-E25C509F2B86}"/>
                </a:ext>
              </a:extLst>
            </p:cNvPr>
            <p:cNvSpPr/>
            <p:nvPr/>
          </p:nvSpPr>
          <p:spPr>
            <a:xfrm>
              <a:off x="4270514" y="865356"/>
              <a:ext cx="468000" cy="504000"/>
            </a:xfrm>
            <a:custGeom>
              <a:avLst/>
              <a:gdLst>
                <a:gd name="T0" fmla="*/ 699 w 862"/>
                <a:gd name="T1" fmla="*/ 230 h 942"/>
                <a:gd name="T2" fmla="*/ 605 w 862"/>
                <a:gd name="T3" fmla="*/ 0 h 942"/>
                <a:gd name="T4" fmla="*/ 0 w 862"/>
                <a:gd name="T5" fmla="*/ 249 h 942"/>
                <a:gd name="T6" fmla="*/ 208 w 862"/>
                <a:gd name="T7" fmla="*/ 755 h 942"/>
                <a:gd name="T8" fmla="*/ 208 w 862"/>
                <a:gd name="T9" fmla="*/ 789 h 942"/>
                <a:gd name="T10" fmla="*/ 208 w 862"/>
                <a:gd name="T11" fmla="*/ 942 h 942"/>
                <a:gd name="T12" fmla="*/ 862 w 862"/>
                <a:gd name="T13" fmla="*/ 942 h 942"/>
                <a:gd name="T14" fmla="*/ 862 w 862"/>
                <a:gd name="T15" fmla="*/ 230 h 942"/>
                <a:gd name="T16" fmla="*/ 699 w 862"/>
                <a:gd name="T17" fmla="*/ 230 h 942"/>
                <a:gd name="T18" fmla="*/ 699 w 862"/>
                <a:gd name="T19" fmla="*/ 230 h 942"/>
                <a:gd name="T20" fmla="*/ 573 w 862"/>
                <a:gd name="T21" fmla="*/ 76 h 942"/>
                <a:gd name="T22" fmla="*/ 636 w 862"/>
                <a:gd name="T23" fmla="*/ 230 h 942"/>
                <a:gd name="T24" fmla="*/ 623 w 862"/>
                <a:gd name="T25" fmla="*/ 230 h 942"/>
                <a:gd name="T26" fmla="*/ 208 w 862"/>
                <a:gd name="T27" fmla="*/ 230 h 942"/>
                <a:gd name="T28" fmla="*/ 208 w 862"/>
                <a:gd name="T29" fmla="*/ 602 h 942"/>
                <a:gd name="T30" fmla="*/ 76 w 862"/>
                <a:gd name="T31" fmla="*/ 280 h 942"/>
                <a:gd name="T32" fmla="*/ 573 w 862"/>
                <a:gd name="T33" fmla="*/ 76 h 942"/>
                <a:gd name="T34" fmla="*/ 804 w 862"/>
                <a:gd name="T35" fmla="*/ 729 h 942"/>
                <a:gd name="T36" fmla="*/ 627 w 862"/>
                <a:gd name="T37" fmla="*/ 729 h 942"/>
                <a:gd name="T38" fmla="*/ 267 w 862"/>
                <a:gd name="T39" fmla="*/ 729 h 942"/>
                <a:gd name="T40" fmla="*/ 267 w 862"/>
                <a:gd name="T41" fmla="*/ 691 h 942"/>
                <a:gd name="T42" fmla="*/ 804 w 862"/>
                <a:gd name="T43" fmla="*/ 691 h 942"/>
                <a:gd name="T44" fmla="*/ 804 w 862"/>
                <a:gd name="T45" fmla="*/ 729 h 942"/>
                <a:gd name="T46" fmla="*/ 804 w 862"/>
                <a:gd name="T47" fmla="*/ 729 h 942"/>
                <a:gd name="T48" fmla="*/ 804 w 862"/>
                <a:gd name="T49" fmla="*/ 517 h 942"/>
                <a:gd name="T50" fmla="*/ 804 w 862"/>
                <a:gd name="T51" fmla="*/ 591 h 942"/>
                <a:gd name="T52" fmla="*/ 686 w 862"/>
                <a:gd name="T53" fmla="*/ 532 h 942"/>
                <a:gd name="T54" fmla="*/ 571 w 862"/>
                <a:gd name="T55" fmla="*/ 592 h 942"/>
                <a:gd name="T56" fmla="*/ 416 w 862"/>
                <a:gd name="T57" fmla="*/ 502 h 942"/>
                <a:gd name="T58" fmla="*/ 267 w 862"/>
                <a:gd name="T59" fmla="*/ 567 h 942"/>
                <a:gd name="T60" fmla="*/ 267 w 862"/>
                <a:gd name="T61" fmla="*/ 288 h 942"/>
                <a:gd name="T62" fmla="*/ 647 w 862"/>
                <a:gd name="T63" fmla="*/ 288 h 942"/>
                <a:gd name="T64" fmla="*/ 710 w 862"/>
                <a:gd name="T65" fmla="*/ 288 h 942"/>
                <a:gd name="T66" fmla="*/ 804 w 862"/>
                <a:gd name="T67" fmla="*/ 288 h 942"/>
                <a:gd name="T68" fmla="*/ 804 w 862"/>
                <a:gd name="T69" fmla="*/ 517 h 942"/>
                <a:gd name="T70" fmla="*/ 804 w 862"/>
                <a:gd name="T71" fmla="*/ 517 h 942"/>
                <a:gd name="T72" fmla="*/ 672 w 862"/>
                <a:gd name="T73" fmla="*/ 430 h 942"/>
                <a:gd name="T74" fmla="*/ 600 w 862"/>
                <a:gd name="T75" fmla="*/ 501 h 942"/>
                <a:gd name="T76" fmla="*/ 529 w 862"/>
                <a:gd name="T77" fmla="*/ 430 h 942"/>
                <a:gd name="T78" fmla="*/ 600 w 862"/>
                <a:gd name="T79" fmla="*/ 359 h 942"/>
                <a:gd name="T80" fmla="*/ 672 w 862"/>
                <a:gd name="T81" fmla="*/ 430 h 9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62" h="942">
                  <a:moveTo>
                    <a:pt x="699" y="230"/>
                  </a:moveTo>
                  <a:lnTo>
                    <a:pt x="605" y="0"/>
                  </a:lnTo>
                  <a:lnTo>
                    <a:pt x="0" y="249"/>
                  </a:lnTo>
                  <a:lnTo>
                    <a:pt x="208" y="755"/>
                  </a:lnTo>
                  <a:lnTo>
                    <a:pt x="208" y="789"/>
                  </a:lnTo>
                  <a:lnTo>
                    <a:pt x="208" y="942"/>
                  </a:lnTo>
                  <a:lnTo>
                    <a:pt x="862" y="942"/>
                  </a:lnTo>
                  <a:lnTo>
                    <a:pt x="862" y="230"/>
                  </a:lnTo>
                  <a:lnTo>
                    <a:pt x="699" y="230"/>
                  </a:lnTo>
                  <a:lnTo>
                    <a:pt x="699" y="230"/>
                  </a:lnTo>
                  <a:close/>
                  <a:moveTo>
                    <a:pt x="573" y="76"/>
                  </a:moveTo>
                  <a:lnTo>
                    <a:pt x="636" y="230"/>
                  </a:lnTo>
                  <a:lnTo>
                    <a:pt x="623" y="230"/>
                  </a:lnTo>
                  <a:lnTo>
                    <a:pt x="208" y="230"/>
                  </a:lnTo>
                  <a:lnTo>
                    <a:pt x="208" y="602"/>
                  </a:lnTo>
                  <a:lnTo>
                    <a:pt x="76" y="280"/>
                  </a:lnTo>
                  <a:lnTo>
                    <a:pt x="573" y="76"/>
                  </a:lnTo>
                  <a:close/>
                  <a:moveTo>
                    <a:pt x="804" y="729"/>
                  </a:moveTo>
                  <a:lnTo>
                    <a:pt x="627" y="729"/>
                  </a:lnTo>
                  <a:lnTo>
                    <a:pt x="267" y="729"/>
                  </a:lnTo>
                  <a:lnTo>
                    <a:pt x="267" y="691"/>
                  </a:lnTo>
                  <a:lnTo>
                    <a:pt x="804" y="691"/>
                  </a:lnTo>
                  <a:lnTo>
                    <a:pt x="804" y="729"/>
                  </a:lnTo>
                  <a:lnTo>
                    <a:pt x="804" y="729"/>
                  </a:lnTo>
                  <a:close/>
                  <a:moveTo>
                    <a:pt x="804" y="517"/>
                  </a:moveTo>
                  <a:lnTo>
                    <a:pt x="804" y="591"/>
                  </a:lnTo>
                  <a:cubicBezTo>
                    <a:pt x="744" y="556"/>
                    <a:pt x="709" y="532"/>
                    <a:pt x="686" y="532"/>
                  </a:cubicBezTo>
                  <a:cubicBezTo>
                    <a:pt x="671" y="532"/>
                    <a:pt x="571" y="592"/>
                    <a:pt x="571" y="592"/>
                  </a:cubicBezTo>
                  <a:cubicBezTo>
                    <a:pt x="486" y="543"/>
                    <a:pt x="459" y="512"/>
                    <a:pt x="416" y="502"/>
                  </a:cubicBezTo>
                  <a:cubicBezTo>
                    <a:pt x="377" y="494"/>
                    <a:pt x="300" y="543"/>
                    <a:pt x="267" y="567"/>
                  </a:cubicBezTo>
                  <a:lnTo>
                    <a:pt x="267" y="288"/>
                  </a:lnTo>
                  <a:lnTo>
                    <a:pt x="647" y="288"/>
                  </a:lnTo>
                  <a:lnTo>
                    <a:pt x="710" y="288"/>
                  </a:lnTo>
                  <a:lnTo>
                    <a:pt x="804" y="288"/>
                  </a:lnTo>
                  <a:lnTo>
                    <a:pt x="804" y="517"/>
                  </a:lnTo>
                  <a:lnTo>
                    <a:pt x="804" y="517"/>
                  </a:lnTo>
                  <a:close/>
                  <a:moveTo>
                    <a:pt x="672" y="430"/>
                  </a:moveTo>
                  <a:cubicBezTo>
                    <a:pt x="672" y="470"/>
                    <a:pt x="640" y="501"/>
                    <a:pt x="600" y="501"/>
                  </a:cubicBezTo>
                  <a:cubicBezTo>
                    <a:pt x="561" y="501"/>
                    <a:pt x="529" y="470"/>
                    <a:pt x="529" y="430"/>
                  </a:cubicBezTo>
                  <a:cubicBezTo>
                    <a:pt x="529" y="391"/>
                    <a:pt x="561" y="359"/>
                    <a:pt x="600" y="359"/>
                  </a:cubicBezTo>
                  <a:cubicBezTo>
                    <a:pt x="640" y="359"/>
                    <a:pt x="672" y="391"/>
                    <a:pt x="672" y="43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思源黑体 CN Normal" panose="020B0400000000000000" pitchFamily="34" charset="-122"/>
              </a:endParaRPr>
            </a:p>
          </p:txBody>
        </p:sp>
      </p:grpSp>
      <p:sp>
        <p:nvSpPr>
          <p:cNvPr id="91" name="2021X">
            <a:extLst>
              <a:ext uri="{FF2B5EF4-FFF2-40B4-BE49-F238E27FC236}">
                <a16:creationId xmlns:a16="http://schemas.microsoft.com/office/drawing/2014/main" id="{DA8658ED-EB79-36D0-DEEC-E83C6838D8D1}"/>
              </a:ext>
            </a:extLst>
          </p:cNvPr>
          <p:cNvSpPr txBox="1"/>
          <p:nvPr/>
        </p:nvSpPr>
        <p:spPr>
          <a:xfrm>
            <a:off x="1358517" y="3840349"/>
            <a:ext cx="1760121" cy="1126462"/>
          </a:xfrm>
          <a:prstGeom prst="rect">
            <a:avLst/>
          </a:prstGeom>
          <a:noFill/>
        </p:spPr>
        <p:txBody>
          <a:bodyPr wrap="square" rtlCol="0">
            <a:spAutoFit/>
          </a:bodyPr>
          <a:lstStyle/>
          <a:p>
            <a:pPr algn="ctr">
              <a:lnSpc>
                <a:spcPct val="120000"/>
              </a:lnSpc>
            </a:pPr>
            <a:r>
              <a:rPr lang="zh-CN" altLang="en-US" sz="1400" dirty="0">
                <a:latin typeface="思源黑体 CN Normal" panose="020B0400000000000000" pitchFamily="34" charset="-122"/>
                <a:ea typeface="思源黑体 CN Normal" panose="020B0400000000000000" pitchFamily="34" charset="-122"/>
              </a:rPr>
              <a:t>这年非常好这年非常好这年非常好这年非常好这年非常好这年非常好</a:t>
            </a:r>
          </a:p>
        </p:txBody>
      </p:sp>
      <p:sp>
        <p:nvSpPr>
          <p:cNvPr id="92" name="2021F">
            <a:extLst>
              <a:ext uri="{FF2B5EF4-FFF2-40B4-BE49-F238E27FC236}">
                <a16:creationId xmlns:a16="http://schemas.microsoft.com/office/drawing/2014/main" id="{266B4BF2-9FFD-5462-11A7-4E1AFA7B6BAE}"/>
              </a:ext>
            </a:extLst>
          </p:cNvPr>
          <p:cNvSpPr txBox="1"/>
          <p:nvPr/>
        </p:nvSpPr>
        <p:spPr>
          <a:xfrm>
            <a:off x="1553133" y="3449119"/>
            <a:ext cx="1370888" cy="369332"/>
          </a:xfrm>
          <a:prstGeom prst="rect">
            <a:avLst/>
          </a:prstGeom>
          <a:noFill/>
        </p:spPr>
        <p:txBody>
          <a:bodyPr wrap="none" rtlCol="0">
            <a:spAutoFit/>
          </a:bodyPr>
          <a:lstStyle/>
          <a:p>
            <a:pPr algn="ctr"/>
            <a:r>
              <a:rPr lang="zh-CN" altLang="en-US" b="1" dirty="0">
                <a:solidFill>
                  <a:srgbClr val="002060"/>
                </a:solidFill>
                <a:latin typeface="思源黑体 CN Normal" panose="020B0400000000000000" pitchFamily="34" charset="-122"/>
                <a:ea typeface="思源黑体 CN Normal" panose="020B0400000000000000" pitchFamily="34" charset="-122"/>
              </a:rPr>
              <a:t>这年非常好</a:t>
            </a:r>
          </a:p>
        </p:txBody>
      </p:sp>
      <p:sp>
        <p:nvSpPr>
          <p:cNvPr id="93" name="2021">
            <a:extLst>
              <a:ext uri="{FF2B5EF4-FFF2-40B4-BE49-F238E27FC236}">
                <a16:creationId xmlns:a16="http://schemas.microsoft.com/office/drawing/2014/main" id="{22696A4A-7104-3C8D-524C-668F1CDE1626}"/>
              </a:ext>
            </a:extLst>
          </p:cNvPr>
          <p:cNvSpPr/>
          <p:nvPr/>
        </p:nvSpPr>
        <p:spPr>
          <a:xfrm>
            <a:off x="1554577" y="5873529"/>
            <a:ext cx="1368000" cy="576000"/>
          </a:xfrm>
          <a:prstGeom prst="round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latin typeface="庞门正道标题体" panose="02010600030101010101" pitchFamily="2" charset="-122"/>
                <a:ea typeface="庞门正道标题体" panose="02010600030101010101" pitchFamily="2" charset="-122"/>
              </a:rPr>
              <a:t>2021</a:t>
            </a:r>
            <a:endParaRPr lang="zh-CN" altLang="en-US" sz="3200" dirty="0">
              <a:latin typeface="庞门正道标题体" panose="02010600030101010101" pitchFamily="2" charset="-122"/>
              <a:ea typeface="庞门正道标题体" panose="02010600030101010101" pitchFamily="2" charset="-122"/>
            </a:endParaRPr>
          </a:p>
        </p:txBody>
      </p:sp>
      <p:grpSp>
        <p:nvGrpSpPr>
          <p:cNvPr id="94" name="2021D">
            <a:extLst>
              <a:ext uri="{FF2B5EF4-FFF2-40B4-BE49-F238E27FC236}">
                <a16:creationId xmlns:a16="http://schemas.microsoft.com/office/drawing/2014/main" id="{3D187379-F313-7D08-D010-2EF24DC91A95}"/>
              </a:ext>
            </a:extLst>
          </p:cNvPr>
          <p:cNvGrpSpPr/>
          <p:nvPr/>
        </p:nvGrpSpPr>
        <p:grpSpPr>
          <a:xfrm>
            <a:off x="1951680" y="4991114"/>
            <a:ext cx="540000" cy="540000"/>
            <a:chOff x="4072862" y="703356"/>
            <a:chExt cx="900000" cy="900000"/>
          </a:xfrm>
        </p:grpSpPr>
        <p:sp>
          <p:nvSpPr>
            <p:cNvPr id="95" name="泪滴形 94">
              <a:extLst>
                <a:ext uri="{FF2B5EF4-FFF2-40B4-BE49-F238E27FC236}">
                  <a16:creationId xmlns:a16="http://schemas.microsoft.com/office/drawing/2014/main" id="{48DFFBFB-3A52-5884-39CB-8B9DE9DC1FDB}"/>
                </a:ext>
              </a:extLst>
            </p:cNvPr>
            <p:cNvSpPr/>
            <p:nvPr/>
          </p:nvSpPr>
          <p:spPr>
            <a:xfrm rot="8206134">
              <a:off x="4072862" y="703356"/>
              <a:ext cx="900000" cy="900000"/>
            </a:xfrm>
            <a:prstGeom prst="teardrop">
              <a:avLst>
                <a:gd name="adj" fmla="val 108556"/>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96" name="椭圆 95">
              <a:extLst>
                <a:ext uri="{FF2B5EF4-FFF2-40B4-BE49-F238E27FC236}">
                  <a16:creationId xmlns:a16="http://schemas.microsoft.com/office/drawing/2014/main" id="{7E0E3801-36C6-32D1-0B21-A3F7CD7A8D59}"/>
                </a:ext>
              </a:extLst>
            </p:cNvPr>
            <p:cNvSpPr/>
            <p:nvPr/>
          </p:nvSpPr>
          <p:spPr>
            <a:xfrm>
              <a:off x="4216862" y="847356"/>
              <a:ext cx="612000" cy="61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97" name="photos_21639">
              <a:extLst>
                <a:ext uri="{FF2B5EF4-FFF2-40B4-BE49-F238E27FC236}">
                  <a16:creationId xmlns:a16="http://schemas.microsoft.com/office/drawing/2014/main" id="{1FED3A05-08D6-F23B-6D08-208315D297CD}"/>
                </a:ext>
              </a:extLst>
            </p:cNvPr>
            <p:cNvSpPr/>
            <p:nvPr/>
          </p:nvSpPr>
          <p:spPr>
            <a:xfrm>
              <a:off x="4270514" y="865356"/>
              <a:ext cx="468000" cy="504000"/>
            </a:xfrm>
            <a:custGeom>
              <a:avLst/>
              <a:gdLst>
                <a:gd name="T0" fmla="*/ 699 w 862"/>
                <a:gd name="T1" fmla="*/ 230 h 942"/>
                <a:gd name="T2" fmla="*/ 605 w 862"/>
                <a:gd name="T3" fmla="*/ 0 h 942"/>
                <a:gd name="T4" fmla="*/ 0 w 862"/>
                <a:gd name="T5" fmla="*/ 249 h 942"/>
                <a:gd name="T6" fmla="*/ 208 w 862"/>
                <a:gd name="T7" fmla="*/ 755 h 942"/>
                <a:gd name="T8" fmla="*/ 208 w 862"/>
                <a:gd name="T9" fmla="*/ 789 h 942"/>
                <a:gd name="T10" fmla="*/ 208 w 862"/>
                <a:gd name="T11" fmla="*/ 942 h 942"/>
                <a:gd name="T12" fmla="*/ 862 w 862"/>
                <a:gd name="T13" fmla="*/ 942 h 942"/>
                <a:gd name="T14" fmla="*/ 862 w 862"/>
                <a:gd name="T15" fmla="*/ 230 h 942"/>
                <a:gd name="T16" fmla="*/ 699 w 862"/>
                <a:gd name="T17" fmla="*/ 230 h 942"/>
                <a:gd name="T18" fmla="*/ 699 w 862"/>
                <a:gd name="T19" fmla="*/ 230 h 942"/>
                <a:gd name="T20" fmla="*/ 573 w 862"/>
                <a:gd name="T21" fmla="*/ 76 h 942"/>
                <a:gd name="T22" fmla="*/ 636 w 862"/>
                <a:gd name="T23" fmla="*/ 230 h 942"/>
                <a:gd name="T24" fmla="*/ 623 w 862"/>
                <a:gd name="T25" fmla="*/ 230 h 942"/>
                <a:gd name="T26" fmla="*/ 208 w 862"/>
                <a:gd name="T27" fmla="*/ 230 h 942"/>
                <a:gd name="T28" fmla="*/ 208 w 862"/>
                <a:gd name="T29" fmla="*/ 602 h 942"/>
                <a:gd name="T30" fmla="*/ 76 w 862"/>
                <a:gd name="T31" fmla="*/ 280 h 942"/>
                <a:gd name="T32" fmla="*/ 573 w 862"/>
                <a:gd name="T33" fmla="*/ 76 h 942"/>
                <a:gd name="T34" fmla="*/ 804 w 862"/>
                <a:gd name="T35" fmla="*/ 729 h 942"/>
                <a:gd name="T36" fmla="*/ 627 w 862"/>
                <a:gd name="T37" fmla="*/ 729 h 942"/>
                <a:gd name="T38" fmla="*/ 267 w 862"/>
                <a:gd name="T39" fmla="*/ 729 h 942"/>
                <a:gd name="T40" fmla="*/ 267 w 862"/>
                <a:gd name="T41" fmla="*/ 691 h 942"/>
                <a:gd name="T42" fmla="*/ 804 w 862"/>
                <a:gd name="T43" fmla="*/ 691 h 942"/>
                <a:gd name="T44" fmla="*/ 804 w 862"/>
                <a:gd name="T45" fmla="*/ 729 h 942"/>
                <a:gd name="T46" fmla="*/ 804 w 862"/>
                <a:gd name="T47" fmla="*/ 729 h 942"/>
                <a:gd name="T48" fmla="*/ 804 w 862"/>
                <a:gd name="T49" fmla="*/ 517 h 942"/>
                <a:gd name="T50" fmla="*/ 804 w 862"/>
                <a:gd name="T51" fmla="*/ 591 h 942"/>
                <a:gd name="T52" fmla="*/ 686 w 862"/>
                <a:gd name="T53" fmla="*/ 532 h 942"/>
                <a:gd name="T54" fmla="*/ 571 w 862"/>
                <a:gd name="T55" fmla="*/ 592 h 942"/>
                <a:gd name="T56" fmla="*/ 416 w 862"/>
                <a:gd name="T57" fmla="*/ 502 h 942"/>
                <a:gd name="T58" fmla="*/ 267 w 862"/>
                <a:gd name="T59" fmla="*/ 567 h 942"/>
                <a:gd name="T60" fmla="*/ 267 w 862"/>
                <a:gd name="T61" fmla="*/ 288 h 942"/>
                <a:gd name="T62" fmla="*/ 647 w 862"/>
                <a:gd name="T63" fmla="*/ 288 h 942"/>
                <a:gd name="T64" fmla="*/ 710 w 862"/>
                <a:gd name="T65" fmla="*/ 288 h 942"/>
                <a:gd name="T66" fmla="*/ 804 w 862"/>
                <a:gd name="T67" fmla="*/ 288 h 942"/>
                <a:gd name="T68" fmla="*/ 804 w 862"/>
                <a:gd name="T69" fmla="*/ 517 h 942"/>
                <a:gd name="T70" fmla="*/ 804 w 862"/>
                <a:gd name="T71" fmla="*/ 517 h 942"/>
                <a:gd name="T72" fmla="*/ 672 w 862"/>
                <a:gd name="T73" fmla="*/ 430 h 942"/>
                <a:gd name="T74" fmla="*/ 600 w 862"/>
                <a:gd name="T75" fmla="*/ 501 h 942"/>
                <a:gd name="T76" fmla="*/ 529 w 862"/>
                <a:gd name="T77" fmla="*/ 430 h 942"/>
                <a:gd name="T78" fmla="*/ 600 w 862"/>
                <a:gd name="T79" fmla="*/ 359 h 942"/>
                <a:gd name="T80" fmla="*/ 672 w 862"/>
                <a:gd name="T81" fmla="*/ 430 h 9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62" h="942">
                  <a:moveTo>
                    <a:pt x="699" y="230"/>
                  </a:moveTo>
                  <a:lnTo>
                    <a:pt x="605" y="0"/>
                  </a:lnTo>
                  <a:lnTo>
                    <a:pt x="0" y="249"/>
                  </a:lnTo>
                  <a:lnTo>
                    <a:pt x="208" y="755"/>
                  </a:lnTo>
                  <a:lnTo>
                    <a:pt x="208" y="789"/>
                  </a:lnTo>
                  <a:lnTo>
                    <a:pt x="208" y="942"/>
                  </a:lnTo>
                  <a:lnTo>
                    <a:pt x="862" y="942"/>
                  </a:lnTo>
                  <a:lnTo>
                    <a:pt x="862" y="230"/>
                  </a:lnTo>
                  <a:lnTo>
                    <a:pt x="699" y="230"/>
                  </a:lnTo>
                  <a:lnTo>
                    <a:pt x="699" y="230"/>
                  </a:lnTo>
                  <a:close/>
                  <a:moveTo>
                    <a:pt x="573" y="76"/>
                  </a:moveTo>
                  <a:lnTo>
                    <a:pt x="636" y="230"/>
                  </a:lnTo>
                  <a:lnTo>
                    <a:pt x="623" y="230"/>
                  </a:lnTo>
                  <a:lnTo>
                    <a:pt x="208" y="230"/>
                  </a:lnTo>
                  <a:lnTo>
                    <a:pt x="208" y="602"/>
                  </a:lnTo>
                  <a:lnTo>
                    <a:pt x="76" y="280"/>
                  </a:lnTo>
                  <a:lnTo>
                    <a:pt x="573" y="76"/>
                  </a:lnTo>
                  <a:close/>
                  <a:moveTo>
                    <a:pt x="804" y="729"/>
                  </a:moveTo>
                  <a:lnTo>
                    <a:pt x="627" y="729"/>
                  </a:lnTo>
                  <a:lnTo>
                    <a:pt x="267" y="729"/>
                  </a:lnTo>
                  <a:lnTo>
                    <a:pt x="267" y="691"/>
                  </a:lnTo>
                  <a:lnTo>
                    <a:pt x="804" y="691"/>
                  </a:lnTo>
                  <a:lnTo>
                    <a:pt x="804" y="729"/>
                  </a:lnTo>
                  <a:lnTo>
                    <a:pt x="804" y="729"/>
                  </a:lnTo>
                  <a:close/>
                  <a:moveTo>
                    <a:pt x="804" y="517"/>
                  </a:moveTo>
                  <a:lnTo>
                    <a:pt x="804" y="591"/>
                  </a:lnTo>
                  <a:cubicBezTo>
                    <a:pt x="744" y="556"/>
                    <a:pt x="709" y="532"/>
                    <a:pt x="686" y="532"/>
                  </a:cubicBezTo>
                  <a:cubicBezTo>
                    <a:pt x="671" y="532"/>
                    <a:pt x="571" y="592"/>
                    <a:pt x="571" y="592"/>
                  </a:cubicBezTo>
                  <a:cubicBezTo>
                    <a:pt x="486" y="543"/>
                    <a:pt x="459" y="512"/>
                    <a:pt x="416" y="502"/>
                  </a:cubicBezTo>
                  <a:cubicBezTo>
                    <a:pt x="377" y="494"/>
                    <a:pt x="300" y="543"/>
                    <a:pt x="267" y="567"/>
                  </a:cubicBezTo>
                  <a:lnTo>
                    <a:pt x="267" y="288"/>
                  </a:lnTo>
                  <a:lnTo>
                    <a:pt x="647" y="288"/>
                  </a:lnTo>
                  <a:lnTo>
                    <a:pt x="710" y="288"/>
                  </a:lnTo>
                  <a:lnTo>
                    <a:pt x="804" y="288"/>
                  </a:lnTo>
                  <a:lnTo>
                    <a:pt x="804" y="517"/>
                  </a:lnTo>
                  <a:lnTo>
                    <a:pt x="804" y="517"/>
                  </a:lnTo>
                  <a:close/>
                  <a:moveTo>
                    <a:pt x="672" y="430"/>
                  </a:moveTo>
                  <a:cubicBezTo>
                    <a:pt x="672" y="470"/>
                    <a:pt x="640" y="501"/>
                    <a:pt x="600" y="501"/>
                  </a:cubicBezTo>
                  <a:cubicBezTo>
                    <a:pt x="561" y="501"/>
                    <a:pt x="529" y="470"/>
                    <a:pt x="529" y="430"/>
                  </a:cubicBezTo>
                  <a:cubicBezTo>
                    <a:pt x="529" y="391"/>
                    <a:pt x="561" y="359"/>
                    <a:pt x="600" y="359"/>
                  </a:cubicBezTo>
                  <a:cubicBezTo>
                    <a:pt x="640" y="359"/>
                    <a:pt x="672" y="391"/>
                    <a:pt x="672" y="43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思源黑体 CN Normal" panose="020B0400000000000000" pitchFamily="34" charset="-122"/>
              </a:endParaRPr>
            </a:p>
          </p:txBody>
        </p:sp>
      </p:grpSp>
      <p:sp>
        <p:nvSpPr>
          <p:cNvPr id="98" name="2020X">
            <a:extLst>
              <a:ext uri="{FF2B5EF4-FFF2-40B4-BE49-F238E27FC236}">
                <a16:creationId xmlns:a16="http://schemas.microsoft.com/office/drawing/2014/main" id="{16B9E3F9-CC77-C58F-1A85-EB503D70512E}"/>
              </a:ext>
            </a:extLst>
          </p:cNvPr>
          <p:cNvSpPr txBox="1"/>
          <p:nvPr/>
        </p:nvSpPr>
        <p:spPr>
          <a:xfrm>
            <a:off x="1246593" y="1474878"/>
            <a:ext cx="1760121" cy="1109086"/>
          </a:xfrm>
          <a:prstGeom prst="rect">
            <a:avLst/>
          </a:prstGeom>
          <a:noFill/>
        </p:spPr>
        <p:txBody>
          <a:bodyPr wrap="square" rtlCol="0">
            <a:spAutoFit/>
          </a:bodyPr>
          <a:lstStyle/>
          <a:p>
            <a:pPr algn="ctr">
              <a:lnSpc>
                <a:spcPct val="120000"/>
              </a:lnSpc>
            </a:pPr>
            <a:r>
              <a:rPr lang="zh-CN" altLang="en-US" sz="1400" dirty="0">
                <a:latin typeface="思源黑体 CN Normal" panose="020B0400000000000000" pitchFamily="34" charset="-122"/>
                <a:ea typeface="思源黑体 CN Normal" panose="020B0400000000000000" pitchFamily="34" charset="-122"/>
              </a:rPr>
              <a:t>这年非常好这年非常好这年非常好这年非常好这年非常好这年非常好</a:t>
            </a:r>
          </a:p>
        </p:txBody>
      </p:sp>
      <p:sp>
        <p:nvSpPr>
          <p:cNvPr id="99" name="2020F">
            <a:extLst>
              <a:ext uri="{FF2B5EF4-FFF2-40B4-BE49-F238E27FC236}">
                <a16:creationId xmlns:a16="http://schemas.microsoft.com/office/drawing/2014/main" id="{396DB9DF-4D67-2AC6-9B88-D866C088F60D}"/>
              </a:ext>
            </a:extLst>
          </p:cNvPr>
          <p:cNvSpPr txBox="1"/>
          <p:nvPr/>
        </p:nvSpPr>
        <p:spPr>
          <a:xfrm>
            <a:off x="1441209" y="1083648"/>
            <a:ext cx="1370888" cy="369332"/>
          </a:xfrm>
          <a:prstGeom prst="rect">
            <a:avLst/>
          </a:prstGeom>
          <a:noFill/>
        </p:spPr>
        <p:txBody>
          <a:bodyPr wrap="none" rtlCol="0">
            <a:spAutoFit/>
          </a:bodyPr>
          <a:lstStyle/>
          <a:p>
            <a:pPr algn="ctr"/>
            <a:r>
              <a:rPr lang="zh-CN" altLang="en-US" b="1" dirty="0">
                <a:solidFill>
                  <a:srgbClr val="002060"/>
                </a:solidFill>
                <a:latin typeface="思源黑体 CN Normal" panose="020B0400000000000000" pitchFamily="34" charset="-122"/>
                <a:ea typeface="思源黑体 CN Normal" panose="020B0400000000000000" pitchFamily="34" charset="-122"/>
              </a:rPr>
              <a:t>这年非常好</a:t>
            </a:r>
          </a:p>
        </p:txBody>
      </p:sp>
      <p:sp>
        <p:nvSpPr>
          <p:cNvPr id="100" name="2020">
            <a:extLst>
              <a:ext uri="{FF2B5EF4-FFF2-40B4-BE49-F238E27FC236}">
                <a16:creationId xmlns:a16="http://schemas.microsoft.com/office/drawing/2014/main" id="{8725585A-1491-78B1-AF65-1E4D9685CAE2}"/>
              </a:ext>
            </a:extLst>
          </p:cNvPr>
          <p:cNvSpPr/>
          <p:nvPr/>
        </p:nvSpPr>
        <p:spPr>
          <a:xfrm>
            <a:off x="1442653" y="401795"/>
            <a:ext cx="1368000" cy="576000"/>
          </a:xfrm>
          <a:prstGeom prst="round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latin typeface="庞门正道标题体" panose="02010600030101010101" pitchFamily="2" charset="-122"/>
                <a:ea typeface="庞门正道标题体" panose="02010600030101010101" pitchFamily="2" charset="-122"/>
              </a:rPr>
              <a:t>2020</a:t>
            </a:r>
            <a:endParaRPr lang="zh-CN" altLang="en-US" sz="3200" dirty="0">
              <a:latin typeface="庞门正道标题体" panose="02010600030101010101" pitchFamily="2" charset="-122"/>
              <a:ea typeface="庞门正道标题体" panose="02010600030101010101" pitchFamily="2" charset="-122"/>
            </a:endParaRPr>
          </a:p>
        </p:txBody>
      </p:sp>
      <p:grpSp>
        <p:nvGrpSpPr>
          <p:cNvPr id="101" name="2020D">
            <a:extLst>
              <a:ext uri="{FF2B5EF4-FFF2-40B4-BE49-F238E27FC236}">
                <a16:creationId xmlns:a16="http://schemas.microsoft.com/office/drawing/2014/main" id="{81649814-97B6-1795-19E3-7323785E6C60}"/>
              </a:ext>
            </a:extLst>
          </p:cNvPr>
          <p:cNvGrpSpPr/>
          <p:nvPr/>
        </p:nvGrpSpPr>
        <p:grpSpPr>
          <a:xfrm>
            <a:off x="732334" y="352944"/>
            <a:ext cx="540000" cy="540000"/>
            <a:chOff x="4072862" y="703356"/>
            <a:chExt cx="900000" cy="900000"/>
          </a:xfrm>
        </p:grpSpPr>
        <p:sp>
          <p:nvSpPr>
            <p:cNvPr id="102" name="泪滴形 101">
              <a:extLst>
                <a:ext uri="{FF2B5EF4-FFF2-40B4-BE49-F238E27FC236}">
                  <a16:creationId xmlns:a16="http://schemas.microsoft.com/office/drawing/2014/main" id="{4DDFED61-C9D9-6CAE-C8C9-C689EE895326}"/>
                </a:ext>
              </a:extLst>
            </p:cNvPr>
            <p:cNvSpPr/>
            <p:nvPr/>
          </p:nvSpPr>
          <p:spPr>
            <a:xfrm rot="8206134">
              <a:off x="4072862" y="703356"/>
              <a:ext cx="900000" cy="900000"/>
            </a:xfrm>
            <a:prstGeom prst="teardrop">
              <a:avLst>
                <a:gd name="adj" fmla="val 108556"/>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103" name="椭圆 102">
              <a:extLst>
                <a:ext uri="{FF2B5EF4-FFF2-40B4-BE49-F238E27FC236}">
                  <a16:creationId xmlns:a16="http://schemas.microsoft.com/office/drawing/2014/main" id="{A9B6CEC1-B120-ECCF-BA32-F6152735A1B0}"/>
                </a:ext>
              </a:extLst>
            </p:cNvPr>
            <p:cNvSpPr/>
            <p:nvPr/>
          </p:nvSpPr>
          <p:spPr>
            <a:xfrm>
              <a:off x="4216862" y="847356"/>
              <a:ext cx="612000" cy="61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104" name="photos_21639">
              <a:extLst>
                <a:ext uri="{FF2B5EF4-FFF2-40B4-BE49-F238E27FC236}">
                  <a16:creationId xmlns:a16="http://schemas.microsoft.com/office/drawing/2014/main" id="{63844A0C-8E69-FDB1-6061-F62F4E92A2AF}"/>
                </a:ext>
              </a:extLst>
            </p:cNvPr>
            <p:cNvSpPr/>
            <p:nvPr/>
          </p:nvSpPr>
          <p:spPr>
            <a:xfrm>
              <a:off x="4270514" y="865356"/>
              <a:ext cx="468000" cy="504000"/>
            </a:xfrm>
            <a:custGeom>
              <a:avLst/>
              <a:gdLst>
                <a:gd name="T0" fmla="*/ 699 w 862"/>
                <a:gd name="T1" fmla="*/ 230 h 942"/>
                <a:gd name="T2" fmla="*/ 605 w 862"/>
                <a:gd name="T3" fmla="*/ 0 h 942"/>
                <a:gd name="T4" fmla="*/ 0 w 862"/>
                <a:gd name="T5" fmla="*/ 249 h 942"/>
                <a:gd name="T6" fmla="*/ 208 w 862"/>
                <a:gd name="T7" fmla="*/ 755 h 942"/>
                <a:gd name="T8" fmla="*/ 208 w 862"/>
                <a:gd name="T9" fmla="*/ 789 h 942"/>
                <a:gd name="T10" fmla="*/ 208 w 862"/>
                <a:gd name="T11" fmla="*/ 942 h 942"/>
                <a:gd name="T12" fmla="*/ 862 w 862"/>
                <a:gd name="T13" fmla="*/ 942 h 942"/>
                <a:gd name="T14" fmla="*/ 862 w 862"/>
                <a:gd name="T15" fmla="*/ 230 h 942"/>
                <a:gd name="T16" fmla="*/ 699 w 862"/>
                <a:gd name="T17" fmla="*/ 230 h 942"/>
                <a:gd name="T18" fmla="*/ 699 w 862"/>
                <a:gd name="T19" fmla="*/ 230 h 942"/>
                <a:gd name="T20" fmla="*/ 573 w 862"/>
                <a:gd name="T21" fmla="*/ 76 h 942"/>
                <a:gd name="T22" fmla="*/ 636 w 862"/>
                <a:gd name="T23" fmla="*/ 230 h 942"/>
                <a:gd name="T24" fmla="*/ 623 w 862"/>
                <a:gd name="T25" fmla="*/ 230 h 942"/>
                <a:gd name="T26" fmla="*/ 208 w 862"/>
                <a:gd name="T27" fmla="*/ 230 h 942"/>
                <a:gd name="T28" fmla="*/ 208 w 862"/>
                <a:gd name="T29" fmla="*/ 602 h 942"/>
                <a:gd name="T30" fmla="*/ 76 w 862"/>
                <a:gd name="T31" fmla="*/ 280 h 942"/>
                <a:gd name="T32" fmla="*/ 573 w 862"/>
                <a:gd name="T33" fmla="*/ 76 h 942"/>
                <a:gd name="T34" fmla="*/ 804 w 862"/>
                <a:gd name="T35" fmla="*/ 729 h 942"/>
                <a:gd name="T36" fmla="*/ 627 w 862"/>
                <a:gd name="T37" fmla="*/ 729 h 942"/>
                <a:gd name="T38" fmla="*/ 267 w 862"/>
                <a:gd name="T39" fmla="*/ 729 h 942"/>
                <a:gd name="T40" fmla="*/ 267 w 862"/>
                <a:gd name="T41" fmla="*/ 691 h 942"/>
                <a:gd name="T42" fmla="*/ 804 w 862"/>
                <a:gd name="T43" fmla="*/ 691 h 942"/>
                <a:gd name="T44" fmla="*/ 804 w 862"/>
                <a:gd name="T45" fmla="*/ 729 h 942"/>
                <a:gd name="T46" fmla="*/ 804 w 862"/>
                <a:gd name="T47" fmla="*/ 729 h 942"/>
                <a:gd name="T48" fmla="*/ 804 w 862"/>
                <a:gd name="T49" fmla="*/ 517 h 942"/>
                <a:gd name="T50" fmla="*/ 804 w 862"/>
                <a:gd name="T51" fmla="*/ 591 h 942"/>
                <a:gd name="T52" fmla="*/ 686 w 862"/>
                <a:gd name="T53" fmla="*/ 532 h 942"/>
                <a:gd name="T54" fmla="*/ 571 w 862"/>
                <a:gd name="T55" fmla="*/ 592 h 942"/>
                <a:gd name="T56" fmla="*/ 416 w 862"/>
                <a:gd name="T57" fmla="*/ 502 h 942"/>
                <a:gd name="T58" fmla="*/ 267 w 862"/>
                <a:gd name="T59" fmla="*/ 567 h 942"/>
                <a:gd name="T60" fmla="*/ 267 w 862"/>
                <a:gd name="T61" fmla="*/ 288 h 942"/>
                <a:gd name="T62" fmla="*/ 647 w 862"/>
                <a:gd name="T63" fmla="*/ 288 h 942"/>
                <a:gd name="T64" fmla="*/ 710 w 862"/>
                <a:gd name="T65" fmla="*/ 288 h 942"/>
                <a:gd name="T66" fmla="*/ 804 w 862"/>
                <a:gd name="T67" fmla="*/ 288 h 942"/>
                <a:gd name="T68" fmla="*/ 804 w 862"/>
                <a:gd name="T69" fmla="*/ 517 h 942"/>
                <a:gd name="T70" fmla="*/ 804 w 862"/>
                <a:gd name="T71" fmla="*/ 517 h 942"/>
                <a:gd name="T72" fmla="*/ 672 w 862"/>
                <a:gd name="T73" fmla="*/ 430 h 942"/>
                <a:gd name="T74" fmla="*/ 600 w 862"/>
                <a:gd name="T75" fmla="*/ 501 h 942"/>
                <a:gd name="T76" fmla="*/ 529 w 862"/>
                <a:gd name="T77" fmla="*/ 430 h 942"/>
                <a:gd name="T78" fmla="*/ 600 w 862"/>
                <a:gd name="T79" fmla="*/ 359 h 942"/>
                <a:gd name="T80" fmla="*/ 672 w 862"/>
                <a:gd name="T81" fmla="*/ 430 h 9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62" h="942">
                  <a:moveTo>
                    <a:pt x="699" y="230"/>
                  </a:moveTo>
                  <a:lnTo>
                    <a:pt x="605" y="0"/>
                  </a:lnTo>
                  <a:lnTo>
                    <a:pt x="0" y="249"/>
                  </a:lnTo>
                  <a:lnTo>
                    <a:pt x="208" y="755"/>
                  </a:lnTo>
                  <a:lnTo>
                    <a:pt x="208" y="789"/>
                  </a:lnTo>
                  <a:lnTo>
                    <a:pt x="208" y="942"/>
                  </a:lnTo>
                  <a:lnTo>
                    <a:pt x="862" y="942"/>
                  </a:lnTo>
                  <a:lnTo>
                    <a:pt x="862" y="230"/>
                  </a:lnTo>
                  <a:lnTo>
                    <a:pt x="699" y="230"/>
                  </a:lnTo>
                  <a:lnTo>
                    <a:pt x="699" y="230"/>
                  </a:lnTo>
                  <a:close/>
                  <a:moveTo>
                    <a:pt x="573" y="76"/>
                  </a:moveTo>
                  <a:lnTo>
                    <a:pt x="636" y="230"/>
                  </a:lnTo>
                  <a:lnTo>
                    <a:pt x="623" y="230"/>
                  </a:lnTo>
                  <a:lnTo>
                    <a:pt x="208" y="230"/>
                  </a:lnTo>
                  <a:lnTo>
                    <a:pt x="208" y="602"/>
                  </a:lnTo>
                  <a:lnTo>
                    <a:pt x="76" y="280"/>
                  </a:lnTo>
                  <a:lnTo>
                    <a:pt x="573" y="76"/>
                  </a:lnTo>
                  <a:close/>
                  <a:moveTo>
                    <a:pt x="804" y="729"/>
                  </a:moveTo>
                  <a:lnTo>
                    <a:pt x="627" y="729"/>
                  </a:lnTo>
                  <a:lnTo>
                    <a:pt x="267" y="729"/>
                  </a:lnTo>
                  <a:lnTo>
                    <a:pt x="267" y="691"/>
                  </a:lnTo>
                  <a:lnTo>
                    <a:pt x="804" y="691"/>
                  </a:lnTo>
                  <a:lnTo>
                    <a:pt x="804" y="729"/>
                  </a:lnTo>
                  <a:lnTo>
                    <a:pt x="804" y="729"/>
                  </a:lnTo>
                  <a:close/>
                  <a:moveTo>
                    <a:pt x="804" y="517"/>
                  </a:moveTo>
                  <a:lnTo>
                    <a:pt x="804" y="591"/>
                  </a:lnTo>
                  <a:cubicBezTo>
                    <a:pt x="744" y="556"/>
                    <a:pt x="709" y="532"/>
                    <a:pt x="686" y="532"/>
                  </a:cubicBezTo>
                  <a:cubicBezTo>
                    <a:pt x="671" y="532"/>
                    <a:pt x="571" y="592"/>
                    <a:pt x="571" y="592"/>
                  </a:cubicBezTo>
                  <a:cubicBezTo>
                    <a:pt x="486" y="543"/>
                    <a:pt x="459" y="512"/>
                    <a:pt x="416" y="502"/>
                  </a:cubicBezTo>
                  <a:cubicBezTo>
                    <a:pt x="377" y="494"/>
                    <a:pt x="300" y="543"/>
                    <a:pt x="267" y="567"/>
                  </a:cubicBezTo>
                  <a:lnTo>
                    <a:pt x="267" y="288"/>
                  </a:lnTo>
                  <a:lnTo>
                    <a:pt x="647" y="288"/>
                  </a:lnTo>
                  <a:lnTo>
                    <a:pt x="710" y="288"/>
                  </a:lnTo>
                  <a:lnTo>
                    <a:pt x="804" y="288"/>
                  </a:lnTo>
                  <a:lnTo>
                    <a:pt x="804" y="517"/>
                  </a:lnTo>
                  <a:lnTo>
                    <a:pt x="804" y="517"/>
                  </a:lnTo>
                  <a:close/>
                  <a:moveTo>
                    <a:pt x="672" y="430"/>
                  </a:moveTo>
                  <a:cubicBezTo>
                    <a:pt x="672" y="470"/>
                    <a:pt x="640" y="501"/>
                    <a:pt x="600" y="501"/>
                  </a:cubicBezTo>
                  <a:cubicBezTo>
                    <a:pt x="561" y="501"/>
                    <a:pt x="529" y="470"/>
                    <a:pt x="529" y="430"/>
                  </a:cubicBezTo>
                  <a:cubicBezTo>
                    <a:pt x="529" y="391"/>
                    <a:pt x="561" y="359"/>
                    <a:pt x="600" y="359"/>
                  </a:cubicBezTo>
                  <a:cubicBezTo>
                    <a:pt x="640" y="359"/>
                    <a:pt x="672" y="391"/>
                    <a:pt x="672" y="43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思源黑体 CN Normal" panose="020B0400000000000000" pitchFamily="34" charset="-122"/>
              </a:endParaRPr>
            </a:p>
          </p:txBody>
        </p:sp>
      </p:grpSp>
      <p:sp>
        <p:nvSpPr>
          <p:cNvPr id="105" name="三级">
            <a:extLst>
              <a:ext uri="{FF2B5EF4-FFF2-40B4-BE49-F238E27FC236}">
                <a16:creationId xmlns:a16="http://schemas.microsoft.com/office/drawing/2014/main" id="{F2894CC9-7105-0659-A410-5E98EF6949F0}"/>
              </a:ext>
            </a:extLst>
          </p:cNvPr>
          <p:cNvSpPr txBox="1"/>
          <p:nvPr/>
        </p:nvSpPr>
        <p:spPr>
          <a:xfrm>
            <a:off x="4272793" y="2157434"/>
            <a:ext cx="7030547" cy="307777"/>
          </a:xfrm>
          <a:prstGeom prst="rect">
            <a:avLst/>
          </a:prstGeom>
          <a:noFill/>
        </p:spPr>
        <p:txBody>
          <a:bodyPr wrap="square" rtlCol="0">
            <a:spAutoFit/>
          </a:bodyPr>
          <a:lstStyle/>
          <a:p>
            <a:pPr algn="ctr"/>
            <a:r>
              <a:rPr lang="zh-CN" altLang="en-US" sz="1400" dirty="0">
                <a:latin typeface="思源黑体 CN Normal" panose="020B0400000000000000" pitchFamily="34" charset="-122"/>
                <a:ea typeface="思源黑体 CN Normal" panose="020B0400000000000000" pitchFamily="34" charset="-122"/>
              </a:rPr>
              <a:t>无中生有是一家非常棒的公司无中生有是一家非常棒的公司</a:t>
            </a:r>
          </a:p>
        </p:txBody>
      </p:sp>
      <p:sp>
        <p:nvSpPr>
          <p:cNvPr id="106" name="二级">
            <a:extLst>
              <a:ext uri="{FF2B5EF4-FFF2-40B4-BE49-F238E27FC236}">
                <a16:creationId xmlns:a16="http://schemas.microsoft.com/office/drawing/2014/main" id="{739E876A-8F0F-1F74-DC86-7BA778592239}"/>
              </a:ext>
            </a:extLst>
          </p:cNvPr>
          <p:cNvSpPr txBox="1"/>
          <p:nvPr/>
        </p:nvSpPr>
        <p:spPr>
          <a:xfrm>
            <a:off x="6280974" y="570354"/>
            <a:ext cx="4100836" cy="523220"/>
          </a:xfrm>
          <a:prstGeom prst="rect">
            <a:avLst/>
          </a:prstGeom>
          <a:noFill/>
        </p:spPr>
        <p:txBody>
          <a:bodyPr wrap="square" rtlCol="0">
            <a:spAutoFit/>
          </a:bodyPr>
          <a:lstStyle/>
          <a:p>
            <a:pPr algn="ctr"/>
            <a:r>
              <a:rPr lang="zh-CN" altLang="en-US" sz="2800" dirty="0">
                <a:latin typeface="思源黑体 CN Heavy" panose="020B0A00000000000000" pitchFamily="34" charset="-122"/>
                <a:ea typeface="思源黑体 CN Heavy" panose="020B0A00000000000000" pitchFamily="34" charset="-122"/>
              </a:rPr>
              <a:t>无中生有公司</a:t>
            </a:r>
          </a:p>
        </p:txBody>
      </p:sp>
      <p:grpSp>
        <p:nvGrpSpPr>
          <p:cNvPr id="107" name="2020D">
            <a:extLst>
              <a:ext uri="{FF2B5EF4-FFF2-40B4-BE49-F238E27FC236}">
                <a16:creationId xmlns:a16="http://schemas.microsoft.com/office/drawing/2014/main" id="{A688D6FF-3119-9FBC-3010-F104E15EA4DF}"/>
              </a:ext>
            </a:extLst>
          </p:cNvPr>
          <p:cNvGrpSpPr/>
          <p:nvPr/>
        </p:nvGrpSpPr>
        <p:grpSpPr>
          <a:xfrm>
            <a:off x="6473233" y="499285"/>
            <a:ext cx="540000" cy="540000"/>
            <a:chOff x="4072862" y="703356"/>
            <a:chExt cx="900000" cy="900000"/>
          </a:xfrm>
        </p:grpSpPr>
        <p:sp>
          <p:nvSpPr>
            <p:cNvPr id="108" name="泪滴形 107">
              <a:extLst>
                <a:ext uri="{FF2B5EF4-FFF2-40B4-BE49-F238E27FC236}">
                  <a16:creationId xmlns:a16="http://schemas.microsoft.com/office/drawing/2014/main" id="{9265A048-17A7-E496-0159-54A5A5509CDD}"/>
                </a:ext>
              </a:extLst>
            </p:cNvPr>
            <p:cNvSpPr/>
            <p:nvPr/>
          </p:nvSpPr>
          <p:spPr>
            <a:xfrm rot="8206134">
              <a:off x="4072862" y="703356"/>
              <a:ext cx="900000" cy="900000"/>
            </a:xfrm>
            <a:prstGeom prst="teardrop">
              <a:avLst>
                <a:gd name="adj" fmla="val 108556"/>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109" name="椭圆 108">
              <a:extLst>
                <a:ext uri="{FF2B5EF4-FFF2-40B4-BE49-F238E27FC236}">
                  <a16:creationId xmlns:a16="http://schemas.microsoft.com/office/drawing/2014/main" id="{4FE19FC5-BBE7-1B83-474B-CAE2EB363924}"/>
                </a:ext>
              </a:extLst>
            </p:cNvPr>
            <p:cNvSpPr/>
            <p:nvPr/>
          </p:nvSpPr>
          <p:spPr>
            <a:xfrm>
              <a:off x="4216862" y="847356"/>
              <a:ext cx="612000" cy="61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110" name="photos_21639">
              <a:extLst>
                <a:ext uri="{FF2B5EF4-FFF2-40B4-BE49-F238E27FC236}">
                  <a16:creationId xmlns:a16="http://schemas.microsoft.com/office/drawing/2014/main" id="{BEF571C4-50E0-06F0-5C58-430C3696724F}"/>
                </a:ext>
              </a:extLst>
            </p:cNvPr>
            <p:cNvSpPr/>
            <p:nvPr/>
          </p:nvSpPr>
          <p:spPr>
            <a:xfrm>
              <a:off x="4270514" y="865356"/>
              <a:ext cx="468000" cy="504000"/>
            </a:xfrm>
            <a:custGeom>
              <a:avLst/>
              <a:gdLst>
                <a:gd name="T0" fmla="*/ 699 w 862"/>
                <a:gd name="T1" fmla="*/ 230 h 942"/>
                <a:gd name="T2" fmla="*/ 605 w 862"/>
                <a:gd name="T3" fmla="*/ 0 h 942"/>
                <a:gd name="T4" fmla="*/ 0 w 862"/>
                <a:gd name="T5" fmla="*/ 249 h 942"/>
                <a:gd name="T6" fmla="*/ 208 w 862"/>
                <a:gd name="T7" fmla="*/ 755 h 942"/>
                <a:gd name="T8" fmla="*/ 208 w 862"/>
                <a:gd name="T9" fmla="*/ 789 h 942"/>
                <a:gd name="T10" fmla="*/ 208 w 862"/>
                <a:gd name="T11" fmla="*/ 942 h 942"/>
                <a:gd name="T12" fmla="*/ 862 w 862"/>
                <a:gd name="T13" fmla="*/ 942 h 942"/>
                <a:gd name="T14" fmla="*/ 862 w 862"/>
                <a:gd name="T15" fmla="*/ 230 h 942"/>
                <a:gd name="T16" fmla="*/ 699 w 862"/>
                <a:gd name="T17" fmla="*/ 230 h 942"/>
                <a:gd name="T18" fmla="*/ 699 w 862"/>
                <a:gd name="T19" fmla="*/ 230 h 942"/>
                <a:gd name="T20" fmla="*/ 573 w 862"/>
                <a:gd name="T21" fmla="*/ 76 h 942"/>
                <a:gd name="T22" fmla="*/ 636 w 862"/>
                <a:gd name="T23" fmla="*/ 230 h 942"/>
                <a:gd name="T24" fmla="*/ 623 w 862"/>
                <a:gd name="T25" fmla="*/ 230 h 942"/>
                <a:gd name="T26" fmla="*/ 208 w 862"/>
                <a:gd name="T27" fmla="*/ 230 h 942"/>
                <a:gd name="T28" fmla="*/ 208 w 862"/>
                <a:gd name="T29" fmla="*/ 602 h 942"/>
                <a:gd name="T30" fmla="*/ 76 w 862"/>
                <a:gd name="T31" fmla="*/ 280 h 942"/>
                <a:gd name="T32" fmla="*/ 573 w 862"/>
                <a:gd name="T33" fmla="*/ 76 h 942"/>
                <a:gd name="T34" fmla="*/ 804 w 862"/>
                <a:gd name="T35" fmla="*/ 729 h 942"/>
                <a:gd name="T36" fmla="*/ 627 w 862"/>
                <a:gd name="T37" fmla="*/ 729 h 942"/>
                <a:gd name="T38" fmla="*/ 267 w 862"/>
                <a:gd name="T39" fmla="*/ 729 h 942"/>
                <a:gd name="T40" fmla="*/ 267 w 862"/>
                <a:gd name="T41" fmla="*/ 691 h 942"/>
                <a:gd name="T42" fmla="*/ 804 w 862"/>
                <a:gd name="T43" fmla="*/ 691 h 942"/>
                <a:gd name="T44" fmla="*/ 804 w 862"/>
                <a:gd name="T45" fmla="*/ 729 h 942"/>
                <a:gd name="T46" fmla="*/ 804 w 862"/>
                <a:gd name="T47" fmla="*/ 729 h 942"/>
                <a:gd name="T48" fmla="*/ 804 w 862"/>
                <a:gd name="T49" fmla="*/ 517 h 942"/>
                <a:gd name="T50" fmla="*/ 804 w 862"/>
                <a:gd name="T51" fmla="*/ 591 h 942"/>
                <a:gd name="T52" fmla="*/ 686 w 862"/>
                <a:gd name="T53" fmla="*/ 532 h 942"/>
                <a:gd name="T54" fmla="*/ 571 w 862"/>
                <a:gd name="T55" fmla="*/ 592 h 942"/>
                <a:gd name="T56" fmla="*/ 416 w 862"/>
                <a:gd name="T57" fmla="*/ 502 h 942"/>
                <a:gd name="T58" fmla="*/ 267 w 862"/>
                <a:gd name="T59" fmla="*/ 567 h 942"/>
                <a:gd name="T60" fmla="*/ 267 w 862"/>
                <a:gd name="T61" fmla="*/ 288 h 942"/>
                <a:gd name="T62" fmla="*/ 647 w 862"/>
                <a:gd name="T63" fmla="*/ 288 h 942"/>
                <a:gd name="T64" fmla="*/ 710 w 862"/>
                <a:gd name="T65" fmla="*/ 288 h 942"/>
                <a:gd name="T66" fmla="*/ 804 w 862"/>
                <a:gd name="T67" fmla="*/ 288 h 942"/>
                <a:gd name="T68" fmla="*/ 804 w 862"/>
                <a:gd name="T69" fmla="*/ 517 h 942"/>
                <a:gd name="T70" fmla="*/ 804 w 862"/>
                <a:gd name="T71" fmla="*/ 517 h 942"/>
                <a:gd name="T72" fmla="*/ 672 w 862"/>
                <a:gd name="T73" fmla="*/ 430 h 942"/>
                <a:gd name="T74" fmla="*/ 600 w 862"/>
                <a:gd name="T75" fmla="*/ 501 h 942"/>
                <a:gd name="T76" fmla="*/ 529 w 862"/>
                <a:gd name="T77" fmla="*/ 430 h 942"/>
                <a:gd name="T78" fmla="*/ 600 w 862"/>
                <a:gd name="T79" fmla="*/ 359 h 942"/>
                <a:gd name="T80" fmla="*/ 672 w 862"/>
                <a:gd name="T81" fmla="*/ 430 h 9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62" h="942">
                  <a:moveTo>
                    <a:pt x="699" y="230"/>
                  </a:moveTo>
                  <a:lnTo>
                    <a:pt x="605" y="0"/>
                  </a:lnTo>
                  <a:lnTo>
                    <a:pt x="0" y="249"/>
                  </a:lnTo>
                  <a:lnTo>
                    <a:pt x="208" y="755"/>
                  </a:lnTo>
                  <a:lnTo>
                    <a:pt x="208" y="789"/>
                  </a:lnTo>
                  <a:lnTo>
                    <a:pt x="208" y="942"/>
                  </a:lnTo>
                  <a:lnTo>
                    <a:pt x="862" y="942"/>
                  </a:lnTo>
                  <a:lnTo>
                    <a:pt x="862" y="230"/>
                  </a:lnTo>
                  <a:lnTo>
                    <a:pt x="699" y="230"/>
                  </a:lnTo>
                  <a:lnTo>
                    <a:pt x="699" y="230"/>
                  </a:lnTo>
                  <a:close/>
                  <a:moveTo>
                    <a:pt x="573" y="76"/>
                  </a:moveTo>
                  <a:lnTo>
                    <a:pt x="636" y="230"/>
                  </a:lnTo>
                  <a:lnTo>
                    <a:pt x="623" y="230"/>
                  </a:lnTo>
                  <a:lnTo>
                    <a:pt x="208" y="230"/>
                  </a:lnTo>
                  <a:lnTo>
                    <a:pt x="208" y="602"/>
                  </a:lnTo>
                  <a:lnTo>
                    <a:pt x="76" y="280"/>
                  </a:lnTo>
                  <a:lnTo>
                    <a:pt x="573" y="76"/>
                  </a:lnTo>
                  <a:close/>
                  <a:moveTo>
                    <a:pt x="804" y="729"/>
                  </a:moveTo>
                  <a:lnTo>
                    <a:pt x="627" y="729"/>
                  </a:lnTo>
                  <a:lnTo>
                    <a:pt x="267" y="729"/>
                  </a:lnTo>
                  <a:lnTo>
                    <a:pt x="267" y="691"/>
                  </a:lnTo>
                  <a:lnTo>
                    <a:pt x="804" y="691"/>
                  </a:lnTo>
                  <a:lnTo>
                    <a:pt x="804" y="729"/>
                  </a:lnTo>
                  <a:lnTo>
                    <a:pt x="804" y="729"/>
                  </a:lnTo>
                  <a:close/>
                  <a:moveTo>
                    <a:pt x="804" y="517"/>
                  </a:moveTo>
                  <a:lnTo>
                    <a:pt x="804" y="591"/>
                  </a:lnTo>
                  <a:cubicBezTo>
                    <a:pt x="744" y="556"/>
                    <a:pt x="709" y="532"/>
                    <a:pt x="686" y="532"/>
                  </a:cubicBezTo>
                  <a:cubicBezTo>
                    <a:pt x="671" y="532"/>
                    <a:pt x="571" y="592"/>
                    <a:pt x="571" y="592"/>
                  </a:cubicBezTo>
                  <a:cubicBezTo>
                    <a:pt x="486" y="543"/>
                    <a:pt x="459" y="512"/>
                    <a:pt x="416" y="502"/>
                  </a:cubicBezTo>
                  <a:cubicBezTo>
                    <a:pt x="377" y="494"/>
                    <a:pt x="300" y="543"/>
                    <a:pt x="267" y="567"/>
                  </a:cubicBezTo>
                  <a:lnTo>
                    <a:pt x="267" y="288"/>
                  </a:lnTo>
                  <a:lnTo>
                    <a:pt x="647" y="288"/>
                  </a:lnTo>
                  <a:lnTo>
                    <a:pt x="710" y="288"/>
                  </a:lnTo>
                  <a:lnTo>
                    <a:pt x="804" y="288"/>
                  </a:lnTo>
                  <a:lnTo>
                    <a:pt x="804" y="517"/>
                  </a:lnTo>
                  <a:lnTo>
                    <a:pt x="804" y="517"/>
                  </a:lnTo>
                  <a:close/>
                  <a:moveTo>
                    <a:pt x="672" y="430"/>
                  </a:moveTo>
                  <a:cubicBezTo>
                    <a:pt x="672" y="470"/>
                    <a:pt x="640" y="501"/>
                    <a:pt x="600" y="501"/>
                  </a:cubicBezTo>
                  <a:cubicBezTo>
                    <a:pt x="561" y="501"/>
                    <a:pt x="529" y="470"/>
                    <a:pt x="529" y="430"/>
                  </a:cubicBezTo>
                  <a:cubicBezTo>
                    <a:pt x="529" y="391"/>
                    <a:pt x="561" y="359"/>
                    <a:pt x="600" y="359"/>
                  </a:cubicBezTo>
                  <a:cubicBezTo>
                    <a:pt x="640" y="359"/>
                    <a:pt x="672" y="391"/>
                    <a:pt x="672" y="43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思源黑体 CN Normal" panose="020B0400000000000000" pitchFamily="34" charset="-122"/>
              </a:endParaRPr>
            </a:p>
          </p:txBody>
        </p:sp>
      </p:grpSp>
      <p:sp>
        <p:nvSpPr>
          <p:cNvPr id="111" name="一级">
            <a:extLst>
              <a:ext uri="{FF2B5EF4-FFF2-40B4-BE49-F238E27FC236}">
                <a16:creationId xmlns:a16="http://schemas.microsoft.com/office/drawing/2014/main" id="{AAC7D644-652A-E1C5-ABF8-482767F13BD1}"/>
              </a:ext>
            </a:extLst>
          </p:cNvPr>
          <p:cNvSpPr txBox="1"/>
          <p:nvPr/>
        </p:nvSpPr>
        <p:spPr>
          <a:xfrm>
            <a:off x="7159351" y="1068478"/>
            <a:ext cx="2399334" cy="1107996"/>
          </a:xfrm>
          <a:prstGeom prst="rect">
            <a:avLst/>
          </a:prstGeom>
          <a:noFill/>
        </p:spPr>
        <p:txBody>
          <a:bodyPr wrap="square" rtlCol="0">
            <a:spAutoFit/>
          </a:bodyPr>
          <a:lstStyle/>
          <a:p>
            <a:pPr algn="r"/>
            <a:r>
              <a:rPr lang="zh-CN" altLang="en-US" sz="6600" dirty="0">
                <a:latin typeface="思源黑体 CN Heavy" panose="020B0A00000000000000" pitchFamily="34" charset="-122"/>
                <a:ea typeface="思源黑体 CN Heavy" panose="020B0A00000000000000" pitchFamily="34" charset="-122"/>
              </a:rPr>
              <a:t>历程</a:t>
            </a:r>
          </a:p>
        </p:txBody>
      </p:sp>
      <p:sp>
        <p:nvSpPr>
          <p:cNvPr id="112" name="一级">
            <a:extLst>
              <a:ext uri="{FF2B5EF4-FFF2-40B4-BE49-F238E27FC236}">
                <a16:creationId xmlns:a16="http://schemas.microsoft.com/office/drawing/2014/main" id="{9F0E75B6-6046-2E45-0D9E-02709C131950}"/>
              </a:ext>
            </a:extLst>
          </p:cNvPr>
          <p:cNvSpPr txBox="1"/>
          <p:nvPr/>
        </p:nvSpPr>
        <p:spPr>
          <a:xfrm>
            <a:off x="5994126" y="1068478"/>
            <a:ext cx="2634892" cy="1107996"/>
          </a:xfrm>
          <a:prstGeom prst="rect">
            <a:avLst/>
          </a:prstGeom>
          <a:noFill/>
        </p:spPr>
        <p:txBody>
          <a:bodyPr wrap="square" rtlCol="0">
            <a:spAutoFit/>
          </a:bodyPr>
          <a:lstStyle/>
          <a:p>
            <a:r>
              <a:rPr lang="zh-CN" altLang="en-US" sz="6600" dirty="0">
                <a:latin typeface="思源黑体 CN Heavy" panose="020B0A00000000000000" pitchFamily="34" charset="-122"/>
                <a:ea typeface="思源黑体 CN Heavy" panose="020B0A00000000000000" pitchFamily="34" charset="-122"/>
              </a:rPr>
              <a:t>发展</a:t>
            </a:r>
          </a:p>
        </p:txBody>
      </p:sp>
    </p:spTree>
    <p:extLst>
      <p:ext uri="{BB962C8B-B14F-4D97-AF65-F5344CB8AC3E}">
        <p14:creationId xmlns:p14="http://schemas.microsoft.com/office/powerpoint/2010/main" val="16583365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背景色块1">
            <a:extLst>
              <a:ext uri="{FF2B5EF4-FFF2-40B4-BE49-F238E27FC236}">
                <a16:creationId xmlns:a16="http://schemas.microsoft.com/office/drawing/2014/main" id="{5B63CB46-8203-A3B9-DE0A-529A3CF27999}"/>
              </a:ext>
            </a:extLst>
          </p:cNvPr>
          <p:cNvSpPr/>
          <p:nvPr/>
        </p:nvSpPr>
        <p:spPr>
          <a:xfrm>
            <a:off x="1" y="4290"/>
            <a:ext cx="1517218" cy="6876000"/>
          </a:xfrm>
          <a:prstGeom prst="rect">
            <a:avLst/>
          </a:prstGeom>
          <a:gradFill>
            <a:gsLst>
              <a:gs pos="0">
                <a:schemeClr val="accent4">
                  <a:lumMod val="50000"/>
                </a:schemeClr>
              </a:gs>
              <a:gs pos="100000">
                <a:schemeClr val="accent4">
                  <a:lumMod val="50000"/>
                  <a:alpha val="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3" name="背景色块2">
            <a:extLst>
              <a:ext uri="{FF2B5EF4-FFF2-40B4-BE49-F238E27FC236}">
                <a16:creationId xmlns:a16="http://schemas.microsoft.com/office/drawing/2014/main" id="{800FD37F-6B78-3993-EA11-D7EDDC7AAA61}"/>
              </a:ext>
            </a:extLst>
          </p:cNvPr>
          <p:cNvSpPr/>
          <p:nvPr/>
        </p:nvSpPr>
        <p:spPr>
          <a:xfrm>
            <a:off x="1509776" y="4290"/>
            <a:ext cx="2236944" cy="6876000"/>
          </a:xfrm>
          <a:prstGeom prst="rect">
            <a:avLst/>
          </a:prstGeom>
          <a:gradFill>
            <a:gsLst>
              <a:gs pos="0">
                <a:schemeClr val="accent6">
                  <a:lumMod val="50000"/>
                  <a:alpha val="80000"/>
                </a:schemeClr>
              </a:gs>
              <a:gs pos="100000">
                <a:schemeClr val="accent6">
                  <a:lumMod val="50000"/>
                  <a:alpha val="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4" name="背景色块3">
            <a:extLst>
              <a:ext uri="{FF2B5EF4-FFF2-40B4-BE49-F238E27FC236}">
                <a16:creationId xmlns:a16="http://schemas.microsoft.com/office/drawing/2014/main" id="{C59CBF57-9909-37EF-DDE2-A35753474C37}"/>
              </a:ext>
            </a:extLst>
          </p:cNvPr>
          <p:cNvSpPr/>
          <p:nvPr/>
        </p:nvSpPr>
        <p:spPr>
          <a:xfrm>
            <a:off x="3748587" y="4290"/>
            <a:ext cx="3648867" cy="6876000"/>
          </a:xfrm>
          <a:prstGeom prst="rect">
            <a:avLst/>
          </a:prstGeom>
          <a:gradFill>
            <a:gsLst>
              <a:gs pos="0">
                <a:srgbClr val="8A0003">
                  <a:alpha val="50000"/>
                </a:srgbClr>
              </a:gs>
              <a:gs pos="100000">
                <a:srgbClr val="8A0003">
                  <a:alpha val="0"/>
                </a:srgb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5" name="背景色块4">
            <a:extLst>
              <a:ext uri="{FF2B5EF4-FFF2-40B4-BE49-F238E27FC236}">
                <a16:creationId xmlns:a16="http://schemas.microsoft.com/office/drawing/2014/main" id="{29EA3A8F-DFF4-C705-00FC-7A2E34395F7C}"/>
              </a:ext>
            </a:extLst>
          </p:cNvPr>
          <p:cNvSpPr/>
          <p:nvPr/>
        </p:nvSpPr>
        <p:spPr>
          <a:xfrm>
            <a:off x="7414882" y="4290"/>
            <a:ext cx="4800370" cy="6876000"/>
          </a:xfrm>
          <a:prstGeom prst="rect">
            <a:avLst/>
          </a:prstGeom>
          <a:gradFill>
            <a:gsLst>
              <a:gs pos="0">
                <a:srgbClr val="0066FF">
                  <a:alpha val="30000"/>
                </a:srgbClr>
              </a:gs>
              <a:gs pos="100000">
                <a:srgbClr val="0066FF">
                  <a:alpha val="0"/>
                </a:srgb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6" name="英文装饰">
            <a:extLst>
              <a:ext uri="{FF2B5EF4-FFF2-40B4-BE49-F238E27FC236}">
                <a16:creationId xmlns:a16="http://schemas.microsoft.com/office/drawing/2014/main" id="{70D3401F-8DB5-1648-A6D9-C35674D4BF27}"/>
              </a:ext>
            </a:extLst>
          </p:cNvPr>
          <p:cNvSpPr txBox="1"/>
          <p:nvPr/>
        </p:nvSpPr>
        <p:spPr>
          <a:xfrm>
            <a:off x="817407" y="135480"/>
            <a:ext cx="10557185" cy="1862048"/>
          </a:xfrm>
          <a:prstGeom prst="rect">
            <a:avLst/>
          </a:prstGeom>
          <a:noFill/>
        </p:spPr>
        <p:txBody>
          <a:bodyPr wrap="none" rtlCol="0">
            <a:spAutoFit/>
          </a:bodyPr>
          <a:lstStyle/>
          <a:p>
            <a:pPr algn="ctr"/>
            <a:r>
              <a:rPr lang="en-US" altLang="zh-CN" sz="11500" i="1" dirty="0">
                <a:gradFill>
                  <a:gsLst>
                    <a:gs pos="0">
                      <a:schemeClr val="accent1">
                        <a:lumMod val="5000"/>
                        <a:lumOff val="95000"/>
                        <a:alpha val="20000"/>
                      </a:schemeClr>
                    </a:gs>
                    <a:gs pos="100000">
                      <a:schemeClr val="bg1">
                        <a:lumMod val="95000"/>
                        <a:alpha val="0"/>
                      </a:schemeClr>
                    </a:gs>
                  </a:gsLst>
                  <a:lin ang="5400000" scaled="1"/>
                </a:gradFill>
                <a:latin typeface="思源黑体 CN Heavy" panose="020B0A00000000000000" pitchFamily="34" charset="-122"/>
                <a:ea typeface="思源黑体 CN Heavy" panose="020B0A00000000000000" pitchFamily="34" charset="-122"/>
                <a:cs typeface="阿里巴巴普惠体 H" panose="00020600040101010101" pitchFamily="18" charset="-122"/>
              </a:rPr>
              <a:t>ELECTRONICS</a:t>
            </a:r>
            <a:endParaRPr lang="zh-CN" altLang="en-US" sz="11500" i="1" dirty="0">
              <a:gradFill>
                <a:gsLst>
                  <a:gs pos="0">
                    <a:schemeClr val="accent1">
                      <a:lumMod val="5000"/>
                      <a:lumOff val="95000"/>
                      <a:alpha val="20000"/>
                    </a:schemeClr>
                  </a:gs>
                  <a:gs pos="100000">
                    <a:schemeClr val="bg1">
                      <a:lumMod val="95000"/>
                      <a:alpha val="0"/>
                    </a:schemeClr>
                  </a:gs>
                </a:gsLst>
                <a:lin ang="5400000" scaled="1"/>
              </a:gradFill>
              <a:latin typeface="思源黑体 CN Heavy" panose="020B0A00000000000000" pitchFamily="34" charset="-122"/>
              <a:ea typeface="思源黑体 CN Heavy" panose="020B0A00000000000000" pitchFamily="34" charset="-122"/>
              <a:cs typeface="阿里巴巴普惠体 H" panose="00020600040101010101" pitchFamily="18" charset="-122"/>
            </a:endParaRPr>
          </a:p>
        </p:txBody>
      </p:sp>
      <p:grpSp>
        <p:nvGrpSpPr>
          <p:cNvPr id="7" name="文字 70">
            <a:extLst>
              <a:ext uri="{FF2B5EF4-FFF2-40B4-BE49-F238E27FC236}">
                <a16:creationId xmlns:a16="http://schemas.microsoft.com/office/drawing/2014/main" id="{394062E8-D12E-C9E3-364B-3967D0A7A599}"/>
              </a:ext>
            </a:extLst>
          </p:cNvPr>
          <p:cNvGrpSpPr/>
          <p:nvPr/>
        </p:nvGrpSpPr>
        <p:grpSpPr>
          <a:xfrm>
            <a:off x="149187" y="5798298"/>
            <a:ext cx="1143263" cy="461665"/>
            <a:chOff x="663537" y="5798298"/>
            <a:chExt cx="1143263" cy="461665"/>
          </a:xfrm>
        </p:grpSpPr>
        <p:cxnSp>
          <p:nvCxnSpPr>
            <p:cNvPr id="8" name="直接连接符 7">
              <a:extLst>
                <a:ext uri="{FF2B5EF4-FFF2-40B4-BE49-F238E27FC236}">
                  <a16:creationId xmlns:a16="http://schemas.microsoft.com/office/drawing/2014/main" id="{C4E3F209-D926-5CB2-0FB7-3B0738169455}"/>
                </a:ext>
              </a:extLst>
            </p:cNvPr>
            <p:cNvCxnSpPr>
              <a:cxnSpLocks/>
            </p:cNvCxnSpPr>
            <p:nvPr/>
          </p:nvCxnSpPr>
          <p:spPr>
            <a:xfrm>
              <a:off x="731168" y="6246242"/>
              <a:ext cx="1008000" cy="0"/>
            </a:xfrm>
            <a:prstGeom prst="line">
              <a:avLst/>
            </a:prstGeom>
            <a:ln w="25400">
              <a:solidFill>
                <a:srgbClr val="FFC000"/>
              </a:solidFill>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a16="http://schemas.microsoft.com/office/drawing/2014/main" id="{85718CF8-D933-0422-1EE6-5BA9EB66C505}"/>
                </a:ext>
              </a:extLst>
            </p:cNvPr>
            <p:cNvSpPr txBox="1"/>
            <p:nvPr/>
          </p:nvSpPr>
          <p:spPr>
            <a:xfrm>
              <a:off x="663537" y="5798298"/>
              <a:ext cx="1143263" cy="461665"/>
            </a:xfrm>
            <a:prstGeom prst="rect">
              <a:avLst/>
            </a:prstGeom>
            <a:noFill/>
          </p:spPr>
          <p:txBody>
            <a:bodyPr wrap="none" rtlCol="0">
              <a:spAutoFit/>
            </a:bodyPr>
            <a:lstStyle/>
            <a:p>
              <a:pPr algn="ctr"/>
              <a:r>
                <a:rPr lang="en-US" altLang="zh-CN" sz="2400" dirty="0">
                  <a:solidFill>
                    <a:schemeClr val="bg1"/>
                  </a:solidFill>
                  <a:latin typeface="思源黑体 CN Normal" panose="020B0400000000000000" pitchFamily="34" charset="-122"/>
                  <a:ea typeface="思源黑体 CN Normal" panose="020B0400000000000000" pitchFamily="34" charset="-122"/>
                  <a:cs typeface="阿里巴巴普惠体 R" panose="00020600040101010101" pitchFamily="18" charset="-122"/>
                </a:rPr>
                <a:t>70</a:t>
              </a:r>
              <a:r>
                <a:rPr lang="zh-CN" altLang="en-US" sz="2400" dirty="0">
                  <a:solidFill>
                    <a:schemeClr val="bg1"/>
                  </a:solidFill>
                  <a:latin typeface="思源黑体 CN Normal" panose="020B0400000000000000" pitchFamily="34" charset="-122"/>
                  <a:ea typeface="思源黑体 CN Normal" panose="020B0400000000000000" pitchFamily="34" charset="-122"/>
                  <a:cs typeface="阿里巴巴普惠体 R" panose="00020600040101010101" pitchFamily="18" charset="-122"/>
                </a:rPr>
                <a:t>年代</a:t>
              </a:r>
            </a:p>
          </p:txBody>
        </p:sp>
      </p:grpSp>
      <p:grpSp>
        <p:nvGrpSpPr>
          <p:cNvPr id="10" name="文字 80">
            <a:extLst>
              <a:ext uri="{FF2B5EF4-FFF2-40B4-BE49-F238E27FC236}">
                <a16:creationId xmlns:a16="http://schemas.microsoft.com/office/drawing/2014/main" id="{41B41F25-5485-90C2-F844-D5711ADD21CC}"/>
              </a:ext>
            </a:extLst>
          </p:cNvPr>
          <p:cNvGrpSpPr/>
          <p:nvPr/>
        </p:nvGrpSpPr>
        <p:grpSpPr>
          <a:xfrm>
            <a:off x="2022032" y="5798298"/>
            <a:ext cx="1143263" cy="461665"/>
            <a:chOff x="2949132" y="5798298"/>
            <a:chExt cx="1143263" cy="461665"/>
          </a:xfrm>
        </p:grpSpPr>
        <p:cxnSp>
          <p:nvCxnSpPr>
            <p:cNvPr id="11" name="直接连接符 10">
              <a:extLst>
                <a:ext uri="{FF2B5EF4-FFF2-40B4-BE49-F238E27FC236}">
                  <a16:creationId xmlns:a16="http://schemas.microsoft.com/office/drawing/2014/main" id="{23F02C29-EE0A-C805-211B-F9F2A901EC02}"/>
                </a:ext>
              </a:extLst>
            </p:cNvPr>
            <p:cNvCxnSpPr>
              <a:cxnSpLocks/>
            </p:cNvCxnSpPr>
            <p:nvPr/>
          </p:nvCxnSpPr>
          <p:spPr>
            <a:xfrm>
              <a:off x="3016762" y="6246242"/>
              <a:ext cx="1008000" cy="0"/>
            </a:xfrm>
            <a:prstGeom prst="line">
              <a:avLst/>
            </a:prstGeom>
            <a:ln w="25400">
              <a:solidFill>
                <a:srgbClr val="00B050"/>
              </a:solidFill>
            </a:ln>
          </p:spPr>
          <p:style>
            <a:lnRef idx="1">
              <a:schemeClr val="accent1"/>
            </a:lnRef>
            <a:fillRef idx="0">
              <a:schemeClr val="accent1"/>
            </a:fillRef>
            <a:effectRef idx="0">
              <a:schemeClr val="accent1"/>
            </a:effectRef>
            <a:fontRef idx="minor">
              <a:schemeClr val="tx1"/>
            </a:fontRef>
          </p:style>
        </p:cxnSp>
        <p:sp>
          <p:nvSpPr>
            <p:cNvPr id="12" name="文本框 11">
              <a:extLst>
                <a:ext uri="{FF2B5EF4-FFF2-40B4-BE49-F238E27FC236}">
                  <a16:creationId xmlns:a16="http://schemas.microsoft.com/office/drawing/2014/main" id="{BB885D18-B1FC-BADD-561A-E6ABCEF9F9E5}"/>
                </a:ext>
              </a:extLst>
            </p:cNvPr>
            <p:cNvSpPr txBox="1"/>
            <p:nvPr/>
          </p:nvSpPr>
          <p:spPr>
            <a:xfrm>
              <a:off x="2949132" y="5798298"/>
              <a:ext cx="1143263" cy="461665"/>
            </a:xfrm>
            <a:prstGeom prst="rect">
              <a:avLst/>
            </a:prstGeom>
            <a:noFill/>
          </p:spPr>
          <p:txBody>
            <a:bodyPr wrap="none" rtlCol="0">
              <a:spAutoFit/>
            </a:bodyPr>
            <a:lstStyle/>
            <a:p>
              <a:pPr algn="ctr"/>
              <a:r>
                <a:rPr lang="en-US" altLang="zh-CN" sz="2400" dirty="0">
                  <a:solidFill>
                    <a:schemeClr val="bg1"/>
                  </a:solidFill>
                  <a:latin typeface="思源黑体 CN Normal" panose="020B0400000000000000" pitchFamily="34" charset="-122"/>
                  <a:ea typeface="思源黑体 CN Normal" panose="020B0400000000000000" pitchFamily="34" charset="-122"/>
                  <a:cs typeface="阿里巴巴普惠体 R" panose="00020600040101010101" pitchFamily="18" charset="-122"/>
                </a:rPr>
                <a:t>80</a:t>
              </a:r>
              <a:r>
                <a:rPr lang="zh-CN" altLang="en-US" sz="2400" dirty="0">
                  <a:solidFill>
                    <a:schemeClr val="bg1"/>
                  </a:solidFill>
                  <a:latin typeface="思源黑体 CN Normal" panose="020B0400000000000000" pitchFamily="34" charset="-122"/>
                  <a:ea typeface="思源黑体 CN Normal" panose="020B0400000000000000" pitchFamily="34" charset="-122"/>
                  <a:cs typeface="阿里巴巴普惠体 R" panose="00020600040101010101" pitchFamily="18" charset="-122"/>
                </a:rPr>
                <a:t>年代</a:t>
              </a:r>
            </a:p>
          </p:txBody>
        </p:sp>
      </p:grpSp>
      <p:grpSp>
        <p:nvGrpSpPr>
          <p:cNvPr id="13" name="文字 90">
            <a:extLst>
              <a:ext uri="{FF2B5EF4-FFF2-40B4-BE49-F238E27FC236}">
                <a16:creationId xmlns:a16="http://schemas.microsoft.com/office/drawing/2014/main" id="{27D4CE4E-49BD-36FD-00B9-AF517E851EB9}"/>
              </a:ext>
            </a:extLst>
          </p:cNvPr>
          <p:cNvGrpSpPr/>
          <p:nvPr/>
        </p:nvGrpSpPr>
        <p:grpSpPr>
          <a:xfrm>
            <a:off x="5043462" y="5798298"/>
            <a:ext cx="1143263" cy="461665"/>
            <a:chOff x="5367312" y="5798298"/>
            <a:chExt cx="1143263" cy="461665"/>
          </a:xfrm>
        </p:grpSpPr>
        <p:cxnSp>
          <p:nvCxnSpPr>
            <p:cNvPr id="14" name="直接连接符 13">
              <a:extLst>
                <a:ext uri="{FF2B5EF4-FFF2-40B4-BE49-F238E27FC236}">
                  <a16:creationId xmlns:a16="http://schemas.microsoft.com/office/drawing/2014/main" id="{5DDBB47D-5C37-B060-30D6-C9F80916456D}"/>
                </a:ext>
              </a:extLst>
            </p:cNvPr>
            <p:cNvCxnSpPr>
              <a:cxnSpLocks/>
            </p:cNvCxnSpPr>
            <p:nvPr/>
          </p:nvCxnSpPr>
          <p:spPr>
            <a:xfrm>
              <a:off x="5434942" y="6246242"/>
              <a:ext cx="1008000" cy="0"/>
            </a:xfrm>
            <a:prstGeom prst="line">
              <a:avLst/>
            </a:prstGeom>
            <a:ln w="25400">
              <a:solidFill>
                <a:srgbClr val="FF7C80"/>
              </a:solidFill>
            </a:ln>
          </p:spPr>
          <p:style>
            <a:lnRef idx="1">
              <a:schemeClr val="accent1"/>
            </a:lnRef>
            <a:fillRef idx="0">
              <a:schemeClr val="accent1"/>
            </a:fillRef>
            <a:effectRef idx="0">
              <a:schemeClr val="accent1"/>
            </a:effectRef>
            <a:fontRef idx="minor">
              <a:schemeClr val="tx1"/>
            </a:fontRef>
          </p:style>
        </p:cxnSp>
        <p:sp>
          <p:nvSpPr>
            <p:cNvPr id="15" name="文本框 14">
              <a:extLst>
                <a:ext uri="{FF2B5EF4-FFF2-40B4-BE49-F238E27FC236}">
                  <a16:creationId xmlns:a16="http://schemas.microsoft.com/office/drawing/2014/main" id="{43F5F68C-80EB-36F6-7487-8FD0AE1580AF}"/>
                </a:ext>
              </a:extLst>
            </p:cNvPr>
            <p:cNvSpPr txBox="1"/>
            <p:nvPr/>
          </p:nvSpPr>
          <p:spPr>
            <a:xfrm>
              <a:off x="5367312" y="5798298"/>
              <a:ext cx="1143263" cy="461665"/>
            </a:xfrm>
            <a:prstGeom prst="rect">
              <a:avLst/>
            </a:prstGeom>
            <a:noFill/>
          </p:spPr>
          <p:txBody>
            <a:bodyPr wrap="none" rtlCol="0">
              <a:spAutoFit/>
            </a:bodyPr>
            <a:lstStyle/>
            <a:p>
              <a:pPr algn="ctr"/>
              <a:r>
                <a:rPr lang="en-US" altLang="zh-CN" sz="2400" dirty="0">
                  <a:solidFill>
                    <a:schemeClr val="bg1"/>
                  </a:solidFill>
                  <a:latin typeface="思源黑体 CN Normal" panose="020B0400000000000000" pitchFamily="34" charset="-122"/>
                  <a:ea typeface="思源黑体 CN Normal" panose="020B0400000000000000" pitchFamily="34" charset="-122"/>
                  <a:cs typeface="阿里巴巴普惠体 R" panose="00020600040101010101" pitchFamily="18" charset="-122"/>
                </a:rPr>
                <a:t>90</a:t>
              </a:r>
              <a:r>
                <a:rPr lang="zh-CN" altLang="en-US" sz="2400" dirty="0">
                  <a:solidFill>
                    <a:schemeClr val="bg1"/>
                  </a:solidFill>
                  <a:latin typeface="思源黑体 CN Normal" panose="020B0400000000000000" pitchFamily="34" charset="-122"/>
                  <a:ea typeface="思源黑体 CN Normal" panose="020B0400000000000000" pitchFamily="34" charset="-122"/>
                  <a:cs typeface="阿里巴巴普惠体 R" panose="00020600040101010101" pitchFamily="18" charset="-122"/>
                </a:rPr>
                <a:t>年代</a:t>
              </a:r>
            </a:p>
          </p:txBody>
        </p:sp>
      </p:grpSp>
      <p:grpSp>
        <p:nvGrpSpPr>
          <p:cNvPr id="16" name="文字 00">
            <a:extLst>
              <a:ext uri="{FF2B5EF4-FFF2-40B4-BE49-F238E27FC236}">
                <a16:creationId xmlns:a16="http://schemas.microsoft.com/office/drawing/2014/main" id="{F3AD84B4-D1B6-2BC6-C891-ADC6F6E6A1BF}"/>
              </a:ext>
            </a:extLst>
          </p:cNvPr>
          <p:cNvGrpSpPr/>
          <p:nvPr/>
        </p:nvGrpSpPr>
        <p:grpSpPr>
          <a:xfrm>
            <a:off x="9417037" y="5798298"/>
            <a:ext cx="1143263" cy="461665"/>
            <a:chOff x="10140937" y="5798298"/>
            <a:chExt cx="1143263" cy="461665"/>
          </a:xfrm>
        </p:grpSpPr>
        <p:cxnSp>
          <p:nvCxnSpPr>
            <p:cNvPr id="17" name="直接连接符 16">
              <a:extLst>
                <a:ext uri="{FF2B5EF4-FFF2-40B4-BE49-F238E27FC236}">
                  <a16:creationId xmlns:a16="http://schemas.microsoft.com/office/drawing/2014/main" id="{B8E3791D-A459-23E9-397B-268A048F7F32}"/>
                </a:ext>
              </a:extLst>
            </p:cNvPr>
            <p:cNvCxnSpPr>
              <a:cxnSpLocks/>
            </p:cNvCxnSpPr>
            <p:nvPr/>
          </p:nvCxnSpPr>
          <p:spPr>
            <a:xfrm>
              <a:off x="10208568" y="6246242"/>
              <a:ext cx="1008000" cy="0"/>
            </a:xfrm>
            <a:prstGeom prst="line">
              <a:avLst/>
            </a:prstGeom>
            <a:ln w="25400">
              <a:solidFill>
                <a:srgbClr val="0066FF"/>
              </a:solidFill>
            </a:ln>
          </p:spPr>
          <p:style>
            <a:lnRef idx="1">
              <a:schemeClr val="accent1"/>
            </a:lnRef>
            <a:fillRef idx="0">
              <a:schemeClr val="accent1"/>
            </a:fillRef>
            <a:effectRef idx="0">
              <a:schemeClr val="accent1"/>
            </a:effectRef>
            <a:fontRef idx="minor">
              <a:schemeClr val="tx1"/>
            </a:fontRef>
          </p:style>
        </p:cxnSp>
        <p:sp>
          <p:nvSpPr>
            <p:cNvPr id="18" name="文本框 17">
              <a:extLst>
                <a:ext uri="{FF2B5EF4-FFF2-40B4-BE49-F238E27FC236}">
                  <a16:creationId xmlns:a16="http://schemas.microsoft.com/office/drawing/2014/main" id="{DE163CF8-A77B-FBD2-0BE3-BAC1CF7414EB}"/>
                </a:ext>
              </a:extLst>
            </p:cNvPr>
            <p:cNvSpPr txBox="1"/>
            <p:nvPr/>
          </p:nvSpPr>
          <p:spPr>
            <a:xfrm>
              <a:off x="10140937" y="5798298"/>
              <a:ext cx="1143263" cy="461665"/>
            </a:xfrm>
            <a:prstGeom prst="rect">
              <a:avLst/>
            </a:prstGeom>
            <a:noFill/>
          </p:spPr>
          <p:txBody>
            <a:bodyPr wrap="none" rtlCol="0">
              <a:spAutoFit/>
            </a:bodyPr>
            <a:lstStyle/>
            <a:p>
              <a:pPr algn="ctr"/>
              <a:r>
                <a:rPr lang="en-US" altLang="zh-CN" sz="2400" dirty="0">
                  <a:solidFill>
                    <a:schemeClr val="bg1"/>
                  </a:solidFill>
                  <a:latin typeface="思源黑体 CN Normal" panose="020B0400000000000000" pitchFamily="34" charset="-122"/>
                  <a:ea typeface="思源黑体 CN Normal" panose="020B0400000000000000" pitchFamily="34" charset="-122"/>
                  <a:cs typeface="阿里巴巴普惠体 R" panose="00020600040101010101" pitchFamily="18" charset="-122"/>
                </a:rPr>
                <a:t>00</a:t>
              </a:r>
              <a:r>
                <a:rPr lang="zh-CN" altLang="en-US" sz="2400" dirty="0">
                  <a:solidFill>
                    <a:schemeClr val="bg1"/>
                  </a:solidFill>
                  <a:latin typeface="思源黑体 CN Normal" panose="020B0400000000000000" pitchFamily="34" charset="-122"/>
                  <a:ea typeface="思源黑体 CN Normal" panose="020B0400000000000000" pitchFamily="34" charset="-122"/>
                  <a:cs typeface="阿里巴巴普惠体 R" panose="00020600040101010101" pitchFamily="18" charset="-122"/>
                </a:rPr>
                <a:t>以后</a:t>
              </a:r>
            </a:p>
          </p:txBody>
        </p:sp>
      </p:grpSp>
      <p:grpSp>
        <p:nvGrpSpPr>
          <p:cNvPr id="19" name="组合 18">
            <a:extLst>
              <a:ext uri="{FF2B5EF4-FFF2-40B4-BE49-F238E27FC236}">
                <a16:creationId xmlns:a16="http://schemas.microsoft.com/office/drawing/2014/main" id="{02A5D2B2-D136-3B79-7979-9B06BDFEC49B}"/>
              </a:ext>
            </a:extLst>
          </p:cNvPr>
          <p:cNvGrpSpPr/>
          <p:nvPr/>
        </p:nvGrpSpPr>
        <p:grpSpPr>
          <a:xfrm>
            <a:off x="361179" y="2702010"/>
            <a:ext cx="877164" cy="2793852"/>
            <a:chOff x="361179" y="2702010"/>
            <a:chExt cx="877164" cy="2793852"/>
          </a:xfrm>
        </p:grpSpPr>
        <p:grpSp>
          <p:nvGrpSpPr>
            <p:cNvPr id="20" name="收音机 横线">
              <a:extLst>
                <a:ext uri="{FF2B5EF4-FFF2-40B4-BE49-F238E27FC236}">
                  <a16:creationId xmlns:a16="http://schemas.microsoft.com/office/drawing/2014/main" id="{16A6840E-F736-C679-CF46-F9D35A44C4C0}"/>
                </a:ext>
              </a:extLst>
            </p:cNvPr>
            <p:cNvGrpSpPr/>
            <p:nvPr/>
          </p:nvGrpSpPr>
          <p:grpSpPr>
            <a:xfrm>
              <a:off x="440475" y="3328522"/>
              <a:ext cx="720000" cy="1338263"/>
              <a:chOff x="537360" y="2522182"/>
              <a:chExt cx="720000" cy="1338263"/>
            </a:xfrm>
          </p:grpSpPr>
          <p:cxnSp>
            <p:nvCxnSpPr>
              <p:cNvPr id="25" name="直接连接符 24">
                <a:extLst>
                  <a:ext uri="{FF2B5EF4-FFF2-40B4-BE49-F238E27FC236}">
                    <a16:creationId xmlns:a16="http://schemas.microsoft.com/office/drawing/2014/main" id="{49B289A1-0FBC-D9A0-E46E-04CFF6E92BCD}"/>
                  </a:ext>
                </a:extLst>
              </p:cNvPr>
              <p:cNvCxnSpPr/>
              <p:nvPr/>
            </p:nvCxnSpPr>
            <p:spPr>
              <a:xfrm>
                <a:off x="537360" y="2522182"/>
                <a:ext cx="720000" cy="0"/>
              </a:xfrm>
              <a:prstGeom prst="line">
                <a:avLst/>
              </a:prstGeom>
              <a:ln w="63500" cap="rnd">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DB18B04B-7381-484A-FB2F-79F48044353D}"/>
                  </a:ext>
                </a:extLst>
              </p:cNvPr>
              <p:cNvCxnSpPr/>
              <p:nvPr/>
            </p:nvCxnSpPr>
            <p:spPr>
              <a:xfrm>
                <a:off x="537360" y="3007163"/>
                <a:ext cx="720000" cy="0"/>
              </a:xfrm>
              <a:prstGeom prst="line">
                <a:avLst/>
              </a:prstGeom>
              <a:ln w="12700" cap="rnd">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36A61D06-2D51-873A-B54E-BCC19229FC68}"/>
                  </a:ext>
                </a:extLst>
              </p:cNvPr>
              <p:cNvCxnSpPr/>
              <p:nvPr/>
            </p:nvCxnSpPr>
            <p:spPr>
              <a:xfrm>
                <a:off x="537360" y="3860445"/>
                <a:ext cx="720000" cy="0"/>
              </a:xfrm>
              <a:prstGeom prst="line">
                <a:avLst/>
              </a:prstGeom>
              <a:ln w="12700" cap="rnd">
                <a:solidFill>
                  <a:srgbClr val="FFC000"/>
                </a:solidFill>
              </a:ln>
            </p:spPr>
            <p:style>
              <a:lnRef idx="1">
                <a:schemeClr val="accent1"/>
              </a:lnRef>
              <a:fillRef idx="0">
                <a:schemeClr val="accent1"/>
              </a:fillRef>
              <a:effectRef idx="0">
                <a:schemeClr val="accent1"/>
              </a:effectRef>
              <a:fontRef idx="minor">
                <a:schemeClr val="tx1"/>
              </a:fontRef>
            </p:style>
          </p:cxnSp>
        </p:grpSp>
        <p:cxnSp>
          <p:nvCxnSpPr>
            <p:cNvPr id="21" name="收音机 竖线">
              <a:extLst>
                <a:ext uri="{FF2B5EF4-FFF2-40B4-BE49-F238E27FC236}">
                  <a16:creationId xmlns:a16="http://schemas.microsoft.com/office/drawing/2014/main" id="{24FBC46C-2A9B-C2DC-C670-584C571FBA30}"/>
                </a:ext>
              </a:extLst>
            </p:cNvPr>
            <p:cNvCxnSpPr/>
            <p:nvPr/>
          </p:nvCxnSpPr>
          <p:spPr>
            <a:xfrm>
              <a:off x="1178220" y="3335862"/>
              <a:ext cx="0" cy="2160000"/>
            </a:xfrm>
            <a:prstGeom prst="line">
              <a:avLst/>
            </a:prstGeom>
            <a:solidFill>
              <a:srgbClr val="FFC000"/>
            </a:solidFill>
            <a:ln w="25400">
              <a:gradFill>
                <a:gsLst>
                  <a:gs pos="0">
                    <a:srgbClr val="FFC000"/>
                  </a:gs>
                  <a:gs pos="100000">
                    <a:srgbClr val="FFC000">
                      <a:alpha val="2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22" name="文本框 收音机">
              <a:extLst>
                <a:ext uri="{FF2B5EF4-FFF2-40B4-BE49-F238E27FC236}">
                  <a16:creationId xmlns:a16="http://schemas.microsoft.com/office/drawing/2014/main" id="{65047654-B299-FEEA-9B8A-3F0A1149911E}"/>
                </a:ext>
              </a:extLst>
            </p:cNvPr>
            <p:cNvSpPr txBox="1"/>
            <p:nvPr/>
          </p:nvSpPr>
          <p:spPr>
            <a:xfrm>
              <a:off x="361179" y="3405469"/>
              <a:ext cx="877164" cy="369332"/>
            </a:xfrm>
            <a:prstGeom prst="rect">
              <a:avLst/>
            </a:prstGeom>
            <a:noFill/>
          </p:spPr>
          <p:txBody>
            <a:bodyPr wrap="none" rtlCol="0">
              <a:spAutoFit/>
            </a:bodyPr>
            <a:lstStyle/>
            <a:p>
              <a:pPr algn="r"/>
              <a:r>
                <a:rPr lang="zh-CN" altLang="en-US" dirty="0">
                  <a:solidFill>
                    <a:schemeClr val="bg1"/>
                  </a:solidFill>
                  <a:latin typeface="思源黑体 CN Normal" panose="020B0400000000000000" pitchFamily="34" charset="-122"/>
                  <a:ea typeface="思源黑体 CN Normal" panose="020B0400000000000000" pitchFamily="34" charset="-122"/>
                  <a:cs typeface="阿里巴巴普惠体 B" panose="00020600040101010101" pitchFamily="18" charset="-122"/>
                </a:rPr>
                <a:t>收音机</a:t>
              </a:r>
            </a:p>
          </p:txBody>
        </p:sp>
        <p:sp>
          <p:nvSpPr>
            <p:cNvPr id="23" name="文本框 收音机 2">
              <a:extLst>
                <a:ext uri="{FF2B5EF4-FFF2-40B4-BE49-F238E27FC236}">
                  <a16:creationId xmlns:a16="http://schemas.microsoft.com/office/drawing/2014/main" id="{8D284330-E2E3-81FD-2F95-167DC6375795}"/>
                </a:ext>
              </a:extLst>
            </p:cNvPr>
            <p:cNvSpPr txBox="1"/>
            <p:nvPr/>
          </p:nvSpPr>
          <p:spPr>
            <a:xfrm>
              <a:off x="505490" y="2702010"/>
              <a:ext cx="595036" cy="584775"/>
            </a:xfrm>
            <a:prstGeom prst="rect">
              <a:avLst/>
            </a:prstGeom>
            <a:noFill/>
          </p:spPr>
          <p:txBody>
            <a:bodyPr wrap="none" rtlCol="0">
              <a:spAutoFit/>
            </a:bodyPr>
            <a:lstStyle>
              <a:defPPr>
                <a:defRPr lang="zh-CN"/>
              </a:defPPr>
              <a:lvl1pPr algn="r">
                <a:defRPr sz="1600" b="1">
                  <a:solidFill>
                    <a:srgbClr val="FFC000"/>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r>
                <a:rPr lang="zh-CN" altLang="en-US" dirty="0">
                  <a:latin typeface="思源黑体 CN Heavy" panose="020B0A00000000000000" pitchFamily="34" charset="-122"/>
                  <a:ea typeface="思源黑体 CN Heavy" panose="020B0A00000000000000" pitchFamily="34" charset="-122"/>
                </a:rPr>
                <a:t>富裕</a:t>
              </a:r>
              <a:endParaRPr lang="en-US" altLang="zh-CN" dirty="0">
                <a:latin typeface="思源黑体 CN Heavy" panose="020B0A00000000000000" pitchFamily="34" charset="-122"/>
                <a:ea typeface="思源黑体 CN Heavy" panose="020B0A00000000000000" pitchFamily="34" charset="-122"/>
              </a:endParaRPr>
            </a:p>
            <a:p>
              <a:r>
                <a:rPr lang="zh-CN" altLang="en-US" dirty="0">
                  <a:latin typeface="思源黑体 CN Heavy" panose="020B0A00000000000000" pitchFamily="34" charset="-122"/>
                  <a:ea typeface="思源黑体 CN Heavy" panose="020B0A00000000000000" pitchFamily="34" charset="-122"/>
                </a:rPr>
                <a:t>标杆</a:t>
              </a:r>
            </a:p>
          </p:txBody>
        </p:sp>
        <p:sp>
          <p:nvSpPr>
            <p:cNvPr id="24" name="收音机">
              <a:extLst>
                <a:ext uri="{FF2B5EF4-FFF2-40B4-BE49-F238E27FC236}">
                  <a16:creationId xmlns:a16="http://schemas.microsoft.com/office/drawing/2014/main" id="{C01E63AB-717D-6A58-650C-817B7B64409F}"/>
                </a:ext>
              </a:extLst>
            </p:cNvPr>
            <p:cNvSpPr/>
            <p:nvPr/>
          </p:nvSpPr>
          <p:spPr>
            <a:xfrm>
              <a:off x="467760" y="3947521"/>
              <a:ext cx="587905" cy="609685"/>
            </a:xfrm>
            <a:custGeom>
              <a:avLst/>
              <a:gdLst>
                <a:gd name="connsiteX0" fmla="*/ 311899 w 584423"/>
                <a:gd name="connsiteY0" fmla="*/ 481879 h 606074"/>
                <a:gd name="connsiteX1" fmla="*/ 461709 w 584423"/>
                <a:gd name="connsiteY1" fmla="*/ 481879 h 606074"/>
                <a:gd name="connsiteX2" fmla="*/ 386756 w 584423"/>
                <a:gd name="connsiteY2" fmla="*/ 515539 h 606074"/>
                <a:gd name="connsiteX3" fmla="*/ 311899 w 584423"/>
                <a:gd name="connsiteY3" fmla="*/ 481879 h 606074"/>
                <a:gd name="connsiteX4" fmla="*/ 287060 w 584423"/>
                <a:gd name="connsiteY4" fmla="*/ 427684 h 606074"/>
                <a:gd name="connsiteX5" fmla="*/ 486549 w 584423"/>
                <a:gd name="connsiteY5" fmla="*/ 427684 h 606074"/>
                <a:gd name="connsiteX6" fmla="*/ 478265 w 584423"/>
                <a:gd name="connsiteY6" fmla="*/ 456616 h 606074"/>
                <a:gd name="connsiteX7" fmla="*/ 295344 w 584423"/>
                <a:gd name="connsiteY7" fmla="*/ 456616 h 606074"/>
                <a:gd name="connsiteX8" fmla="*/ 287060 w 584423"/>
                <a:gd name="connsiteY8" fmla="*/ 427684 h 606074"/>
                <a:gd name="connsiteX9" fmla="*/ 118560 w 584423"/>
                <a:gd name="connsiteY9" fmla="*/ 425533 h 606074"/>
                <a:gd name="connsiteX10" fmla="*/ 84273 w 584423"/>
                <a:gd name="connsiteY10" fmla="*/ 459776 h 606074"/>
                <a:gd name="connsiteX11" fmla="*/ 118560 w 584423"/>
                <a:gd name="connsiteY11" fmla="*/ 493921 h 606074"/>
                <a:gd name="connsiteX12" fmla="*/ 152751 w 584423"/>
                <a:gd name="connsiteY12" fmla="*/ 459776 h 606074"/>
                <a:gd name="connsiteX13" fmla="*/ 118560 w 584423"/>
                <a:gd name="connsiteY13" fmla="*/ 425533 h 606074"/>
                <a:gd name="connsiteX14" fmla="*/ 295344 w 584423"/>
                <a:gd name="connsiteY14" fmla="*/ 373490 h 606074"/>
                <a:gd name="connsiteX15" fmla="*/ 478265 w 584423"/>
                <a:gd name="connsiteY15" fmla="*/ 373490 h 606074"/>
                <a:gd name="connsiteX16" fmla="*/ 486549 w 584423"/>
                <a:gd name="connsiteY16" fmla="*/ 402422 h 606074"/>
                <a:gd name="connsiteX17" fmla="*/ 287060 w 584423"/>
                <a:gd name="connsiteY17" fmla="*/ 402422 h 606074"/>
                <a:gd name="connsiteX18" fmla="*/ 295344 w 584423"/>
                <a:gd name="connsiteY18" fmla="*/ 373490 h 606074"/>
                <a:gd name="connsiteX19" fmla="*/ 386756 w 584423"/>
                <a:gd name="connsiteY19" fmla="*/ 314568 h 606074"/>
                <a:gd name="connsiteX20" fmla="*/ 461709 w 584423"/>
                <a:gd name="connsiteY20" fmla="*/ 348228 h 606074"/>
                <a:gd name="connsiteX21" fmla="*/ 311899 w 584423"/>
                <a:gd name="connsiteY21" fmla="*/ 348228 h 606074"/>
                <a:gd name="connsiteX22" fmla="*/ 386756 w 584423"/>
                <a:gd name="connsiteY22" fmla="*/ 314568 h 606074"/>
                <a:gd name="connsiteX23" fmla="*/ 118560 w 584423"/>
                <a:gd name="connsiteY23" fmla="*/ 301935 h 606074"/>
                <a:gd name="connsiteX24" fmla="*/ 84273 w 584423"/>
                <a:gd name="connsiteY24" fmla="*/ 336177 h 606074"/>
                <a:gd name="connsiteX25" fmla="*/ 118560 w 584423"/>
                <a:gd name="connsiteY25" fmla="*/ 370323 h 606074"/>
                <a:gd name="connsiteX26" fmla="*/ 152751 w 584423"/>
                <a:gd name="connsiteY26" fmla="*/ 336177 h 606074"/>
                <a:gd name="connsiteX27" fmla="*/ 118560 w 584423"/>
                <a:gd name="connsiteY27" fmla="*/ 301935 h 606074"/>
                <a:gd name="connsiteX28" fmla="*/ 386790 w 584423"/>
                <a:gd name="connsiteY28" fmla="*/ 289335 h 606074"/>
                <a:gd name="connsiteX29" fmla="*/ 260910 w 584423"/>
                <a:gd name="connsiteY29" fmla="*/ 415049 h 606074"/>
                <a:gd name="connsiteX30" fmla="*/ 386790 w 584423"/>
                <a:gd name="connsiteY30" fmla="*/ 540764 h 606074"/>
                <a:gd name="connsiteX31" fmla="*/ 512670 w 584423"/>
                <a:gd name="connsiteY31" fmla="*/ 415049 h 606074"/>
                <a:gd name="connsiteX32" fmla="*/ 386790 w 584423"/>
                <a:gd name="connsiteY32" fmla="*/ 289335 h 606074"/>
                <a:gd name="connsiteX33" fmla="*/ 0 w 584423"/>
                <a:gd name="connsiteY33" fmla="*/ 236240 h 606074"/>
                <a:gd name="connsiteX34" fmla="*/ 36625 w 584423"/>
                <a:gd name="connsiteY34" fmla="*/ 236240 h 606074"/>
                <a:gd name="connsiteX35" fmla="*/ 36482 w 584423"/>
                <a:gd name="connsiteY35" fmla="*/ 236311 h 606074"/>
                <a:gd name="connsiteX36" fmla="*/ 185292 w 584423"/>
                <a:gd name="connsiteY36" fmla="*/ 236311 h 606074"/>
                <a:gd name="connsiteX37" fmla="*/ 185409 w 584423"/>
                <a:gd name="connsiteY37" fmla="*/ 236240 h 606074"/>
                <a:gd name="connsiteX38" fmla="*/ 584423 w 584423"/>
                <a:gd name="connsiteY38" fmla="*/ 236240 h 606074"/>
                <a:gd name="connsiteX39" fmla="*/ 584423 w 584423"/>
                <a:gd name="connsiteY39" fmla="*/ 606074 h 606074"/>
                <a:gd name="connsiteX40" fmla="*/ 0 w 584423"/>
                <a:gd name="connsiteY40" fmla="*/ 606074 h 606074"/>
                <a:gd name="connsiteX41" fmla="*/ 493566 w 584423"/>
                <a:gd name="connsiteY41" fmla="*/ 1369 h 606074"/>
                <a:gd name="connsiteX42" fmla="*/ 514022 w 584423"/>
                <a:gd name="connsiteY42" fmla="*/ 17814 h 606074"/>
                <a:gd name="connsiteX43" fmla="*/ 500538 w 584423"/>
                <a:gd name="connsiteY43" fmla="*/ 64360 h 606074"/>
                <a:gd name="connsiteX44" fmla="*/ 468271 w 584423"/>
                <a:gd name="connsiteY44" fmla="*/ 64745 h 606074"/>
                <a:gd name="connsiteX45" fmla="*/ 185409 w 584423"/>
                <a:gd name="connsiteY45" fmla="*/ 236240 h 606074"/>
                <a:gd name="connsiteX46" fmla="*/ 36625 w 584423"/>
                <a:gd name="connsiteY46" fmla="*/ 236240 h 606074"/>
                <a:gd name="connsiteX47" fmla="*/ 449971 w 584423"/>
                <a:gd name="connsiteY47" fmla="*/ 30508 h 606074"/>
                <a:gd name="connsiteX48" fmla="*/ 467404 w 584423"/>
                <a:gd name="connsiteY48" fmla="*/ 4254 h 606074"/>
                <a:gd name="connsiteX49" fmla="*/ 493566 w 584423"/>
                <a:gd name="connsiteY49" fmla="*/ 1369 h 606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584423" h="606074">
                  <a:moveTo>
                    <a:pt x="311899" y="481879"/>
                  </a:moveTo>
                  <a:lnTo>
                    <a:pt x="461709" y="481879"/>
                  </a:lnTo>
                  <a:cubicBezTo>
                    <a:pt x="443308" y="502460"/>
                    <a:pt x="416525" y="515539"/>
                    <a:pt x="386756" y="515539"/>
                  </a:cubicBezTo>
                  <a:cubicBezTo>
                    <a:pt x="356987" y="515539"/>
                    <a:pt x="330300" y="502460"/>
                    <a:pt x="311899" y="481879"/>
                  </a:cubicBezTo>
                  <a:close/>
                  <a:moveTo>
                    <a:pt x="287060" y="427684"/>
                  </a:moveTo>
                  <a:lnTo>
                    <a:pt x="486549" y="427684"/>
                  </a:lnTo>
                  <a:cubicBezTo>
                    <a:pt x="485200" y="437873"/>
                    <a:pt x="482407" y="447677"/>
                    <a:pt x="478265" y="456616"/>
                  </a:cubicBezTo>
                  <a:lnTo>
                    <a:pt x="295344" y="456616"/>
                  </a:lnTo>
                  <a:cubicBezTo>
                    <a:pt x="291202" y="447677"/>
                    <a:pt x="288312" y="437873"/>
                    <a:pt x="287060" y="427684"/>
                  </a:cubicBezTo>
                  <a:close/>
                  <a:moveTo>
                    <a:pt x="118560" y="425533"/>
                  </a:moveTo>
                  <a:cubicBezTo>
                    <a:pt x="99683" y="425533"/>
                    <a:pt x="84273" y="440827"/>
                    <a:pt x="84273" y="459776"/>
                  </a:cubicBezTo>
                  <a:cubicBezTo>
                    <a:pt x="84273" y="478628"/>
                    <a:pt x="99683" y="493921"/>
                    <a:pt x="118560" y="493921"/>
                  </a:cubicBezTo>
                  <a:cubicBezTo>
                    <a:pt x="137438" y="493921"/>
                    <a:pt x="152751" y="478628"/>
                    <a:pt x="152751" y="459776"/>
                  </a:cubicBezTo>
                  <a:cubicBezTo>
                    <a:pt x="152751" y="440827"/>
                    <a:pt x="137438" y="425533"/>
                    <a:pt x="118560" y="425533"/>
                  </a:cubicBezTo>
                  <a:close/>
                  <a:moveTo>
                    <a:pt x="295344" y="373490"/>
                  </a:moveTo>
                  <a:lnTo>
                    <a:pt x="478265" y="373490"/>
                  </a:lnTo>
                  <a:cubicBezTo>
                    <a:pt x="482407" y="382525"/>
                    <a:pt x="485200" y="392233"/>
                    <a:pt x="486549" y="402422"/>
                  </a:cubicBezTo>
                  <a:lnTo>
                    <a:pt x="287060" y="402422"/>
                  </a:lnTo>
                  <a:cubicBezTo>
                    <a:pt x="288312" y="392233"/>
                    <a:pt x="291202" y="382525"/>
                    <a:pt x="295344" y="373490"/>
                  </a:cubicBezTo>
                  <a:close/>
                  <a:moveTo>
                    <a:pt x="386756" y="314568"/>
                  </a:moveTo>
                  <a:cubicBezTo>
                    <a:pt x="416525" y="314568"/>
                    <a:pt x="443308" y="327647"/>
                    <a:pt x="461709" y="348228"/>
                  </a:cubicBezTo>
                  <a:lnTo>
                    <a:pt x="311899" y="348228"/>
                  </a:lnTo>
                  <a:cubicBezTo>
                    <a:pt x="330300" y="327647"/>
                    <a:pt x="356987" y="314568"/>
                    <a:pt x="386756" y="314568"/>
                  </a:cubicBezTo>
                  <a:close/>
                  <a:moveTo>
                    <a:pt x="118560" y="301935"/>
                  </a:moveTo>
                  <a:cubicBezTo>
                    <a:pt x="99683" y="301935"/>
                    <a:pt x="84273" y="317228"/>
                    <a:pt x="84273" y="336177"/>
                  </a:cubicBezTo>
                  <a:cubicBezTo>
                    <a:pt x="84273" y="355029"/>
                    <a:pt x="99683" y="370323"/>
                    <a:pt x="118560" y="370323"/>
                  </a:cubicBezTo>
                  <a:cubicBezTo>
                    <a:pt x="137438" y="370323"/>
                    <a:pt x="152751" y="355029"/>
                    <a:pt x="152751" y="336177"/>
                  </a:cubicBezTo>
                  <a:cubicBezTo>
                    <a:pt x="152751" y="317228"/>
                    <a:pt x="137438" y="301935"/>
                    <a:pt x="118560" y="301935"/>
                  </a:cubicBezTo>
                  <a:close/>
                  <a:moveTo>
                    <a:pt x="386790" y="289335"/>
                  </a:moveTo>
                  <a:cubicBezTo>
                    <a:pt x="317445" y="289335"/>
                    <a:pt x="260910" y="345699"/>
                    <a:pt x="260910" y="415049"/>
                  </a:cubicBezTo>
                  <a:cubicBezTo>
                    <a:pt x="260910" y="484399"/>
                    <a:pt x="317445" y="540764"/>
                    <a:pt x="386790" y="540764"/>
                  </a:cubicBezTo>
                  <a:cubicBezTo>
                    <a:pt x="456231" y="540764"/>
                    <a:pt x="512670" y="484399"/>
                    <a:pt x="512670" y="415049"/>
                  </a:cubicBezTo>
                  <a:cubicBezTo>
                    <a:pt x="512670" y="345699"/>
                    <a:pt x="456231" y="289335"/>
                    <a:pt x="386790" y="289335"/>
                  </a:cubicBezTo>
                  <a:close/>
                  <a:moveTo>
                    <a:pt x="0" y="236240"/>
                  </a:moveTo>
                  <a:lnTo>
                    <a:pt x="36625" y="236240"/>
                  </a:lnTo>
                  <a:lnTo>
                    <a:pt x="36482" y="236311"/>
                  </a:lnTo>
                  <a:lnTo>
                    <a:pt x="185292" y="236311"/>
                  </a:lnTo>
                  <a:lnTo>
                    <a:pt x="185409" y="236240"/>
                  </a:lnTo>
                  <a:lnTo>
                    <a:pt x="584423" y="236240"/>
                  </a:lnTo>
                  <a:lnTo>
                    <a:pt x="584423" y="606074"/>
                  </a:lnTo>
                  <a:lnTo>
                    <a:pt x="0" y="606074"/>
                  </a:lnTo>
                  <a:close/>
                  <a:moveTo>
                    <a:pt x="493566" y="1369"/>
                  </a:moveTo>
                  <a:cubicBezTo>
                    <a:pt x="502006" y="3822"/>
                    <a:pt x="509495" y="9496"/>
                    <a:pt x="514022" y="17814"/>
                  </a:cubicBezTo>
                  <a:cubicBezTo>
                    <a:pt x="523172" y="34355"/>
                    <a:pt x="517104" y="55224"/>
                    <a:pt x="500538" y="64360"/>
                  </a:cubicBezTo>
                  <a:cubicBezTo>
                    <a:pt x="490135" y="70034"/>
                    <a:pt x="478096" y="69842"/>
                    <a:pt x="468271" y="64745"/>
                  </a:cubicBezTo>
                  <a:lnTo>
                    <a:pt x="185409" y="236240"/>
                  </a:lnTo>
                  <a:lnTo>
                    <a:pt x="36625" y="236240"/>
                  </a:lnTo>
                  <a:lnTo>
                    <a:pt x="449971" y="30508"/>
                  </a:lnTo>
                  <a:cubicBezTo>
                    <a:pt x="451127" y="19834"/>
                    <a:pt x="457291" y="9832"/>
                    <a:pt x="467404" y="4254"/>
                  </a:cubicBezTo>
                  <a:cubicBezTo>
                    <a:pt x="475735" y="-314"/>
                    <a:pt x="485126" y="-1083"/>
                    <a:pt x="493566" y="1369"/>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思源黑体 CN Normal" panose="020B0400000000000000" pitchFamily="34" charset="-122"/>
              </a:endParaRPr>
            </a:p>
          </p:txBody>
        </p:sp>
      </p:grpSp>
      <p:grpSp>
        <p:nvGrpSpPr>
          <p:cNvPr id="28" name="组合 27">
            <a:extLst>
              <a:ext uri="{FF2B5EF4-FFF2-40B4-BE49-F238E27FC236}">
                <a16:creationId xmlns:a16="http://schemas.microsoft.com/office/drawing/2014/main" id="{23F49F0D-0C9B-3A34-FE50-E53AD07D0091}"/>
              </a:ext>
            </a:extLst>
          </p:cNvPr>
          <p:cNvGrpSpPr/>
          <p:nvPr/>
        </p:nvGrpSpPr>
        <p:grpSpPr>
          <a:xfrm>
            <a:off x="2591730" y="2377136"/>
            <a:ext cx="877164" cy="3122556"/>
            <a:chOff x="2591730" y="2377136"/>
            <a:chExt cx="877164" cy="3122556"/>
          </a:xfrm>
        </p:grpSpPr>
        <p:cxnSp>
          <p:nvCxnSpPr>
            <p:cNvPr id="29" name="大哥大 竖线">
              <a:extLst>
                <a:ext uri="{FF2B5EF4-FFF2-40B4-BE49-F238E27FC236}">
                  <a16:creationId xmlns:a16="http://schemas.microsoft.com/office/drawing/2014/main" id="{0619FD06-08EE-9A7F-9CF3-C3C7DB41D9B1}"/>
                </a:ext>
              </a:extLst>
            </p:cNvPr>
            <p:cNvCxnSpPr/>
            <p:nvPr/>
          </p:nvCxnSpPr>
          <p:spPr>
            <a:xfrm>
              <a:off x="3422811" y="2979692"/>
              <a:ext cx="0" cy="2520000"/>
            </a:xfrm>
            <a:prstGeom prst="line">
              <a:avLst/>
            </a:prstGeom>
            <a:ln w="25400">
              <a:gradFill>
                <a:gsLst>
                  <a:gs pos="0">
                    <a:srgbClr val="00B050"/>
                  </a:gs>
                  <a:gs pos="100000">
                    <a:srgbClr val="00B050">
                      <a:alpha val="0"/>
                    </a:srgbClr>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30" name="大哥大 横线">
              <a:extLst>
                <a:ext uri="{FF2B5EF4-FFF2-40B4-BE49-F238E27FC236}">
                  <a16:creationId xmlns:a16="http://schemas.microsoft.com/office/drawing/2014/main" id="{D7B54D1B-5EBE-9294-33E5-3E4323FA9A06}"/>
                </a:ext>
              </a:extLst>
            </p:cNvPr>
            <p:cNvGrpSpPr/>
            <p:nvPr/>
          </p:nvGrpSpPr>
          <p:grpSpPr>
            <a:xfrm>
              <a:off x="2683642" y="2979472"/>
              <a:ext cx="720000" cy="1338263"/>
              <a:chOff x="2683642" y="2979472"/>
              <a:chExt cx="720000" cy="1338263"/>
            </a:xfrm>
          </p:grpSpPr>
          <p:cxnSp>
            <p:nvCxnSpPr>
              <p:cNvPr id="38" name="直接连接符 37">
                <a:extLst>
                  <a:ext uri="{FF2B5EF4-FFF2-40B4-BE49-F238E27FC236}">
                    <a16:creationId xmlns:a16="http://schemas.microsoft.com/office/drawing/2014/main" id="{6BB371DF-F093-9EBE-41CC-44B54DDB32A7}"/>
                  </a:ext>
                </a:extLst>
              </p:cNvPr>
              <p:cNvCxnSpPr/>
              <p:nvPr/>
            </p:nvCxnSpPr>
            <p:spPr>
              <a:xfrm>
                <a:off x="2683642" y="2979472"/>
                <a:ext cx="720000" cy="0"/>
              </a:xfrm>
              <a:prstGeom prst="line">
                <a:avLst/>
              </a:prstGeom>
              <a:ln w="63500" cap="rnd">
                <a:solidFill>
                  <a:srgbClr val="00B050"/>
                </a:solidFill>
                <a:round/>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id="{36EBD0BC-0185-337B-5B3F-A67126D73561}"/>
                  </a:ext>
                </a:extLst>
              </p:cNvPr>
              <p:cNvCxnSpPr/>
              <p:nvPr/>
            </p:nvCxnSpPr>
            <p:spPr>
              <a:xfrm>
                <a:off x="2683642" y="3464453"/>
                <a:ext cx="720000" cy="0"/>
              </a:xfrm>
              <a:prstGeom prst="line">
                <a:avLst/>
              </a:prstGeom>
              <a:ln w="12700" cap="rnd">
                <a:solidFill>
                  <a:srgbClr val="00B050"/>
                </a:solidFill>
                <a:round/>
              </a:ln>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a16="http://schemas.microsoft.com/office/drawing/2014/main" id="{B44640EE-B769-20AE-4796-2F459F24B427}"/>
                  </a:ext>
                </a:extLst>
              </p:cNvPr>
              <p:cNvCxnSpPr/>
              <p:nvPr/>
            </p:nvCxnSpPr>
            <p:spPr>
              <a:xfrm>
                <a:off x="2683642" y="4317735"/>
                <a:ext cx="720000" cy="0"/>
              </a:xfrm>
              <a:prstGeom prst="line">
                <a:avLst/>
              </a:prstGeom>
              <a:ln w="12700" cap="rnd">
                <a:solidFill>
                  <a:srgbClr val="00B050"/>
                </a:solidFill>
                <a:round/>
              </a:ln>
            </p:spPr>
            <p:style>
              <a:lnRef idx="1">
                <a:schemeClr val="accent1"/>
              </a:lnRef>
              <a:fillRef idx="0">
                <a:schemeClr val="accent1"/>
              </a:fillRef>
              <a:effectRef idx="0">
                <a:schemeClr val="accent1"/>
              </a:effectRef>
              <a:fontRef idx="minor">
                <a:schemeClr val="tx1"/>
              </a:fontRef>
            </p:style>
          </p:cxnSp>
        </p:grpSp>
        <p:sp>
          <p:nvSpPr>
            <p:cNvPr id="31" name="文本框 大哥大">
              <a:extLst>
                <a:ext uri="{FF2B5EF4-FFF2-40B4-BE49-F238E27FC236}">
                  <a16:creationId xmlns:a16="http://schemas.microsoft.com/office/drawing/2014/main" id="{5154A515-B1B8-AB1B-1E3F-07D3CABA2E30}"/>
                </a:ext>
              </a:extLst>
            </p:cNvPr>
            <p:cNvSpPr txBox="1"/>
            <p:nvPr/>
          </p:nvSpPr>
          <p:spPr>
            <a:xfrm>
              <a:off x="2591730" y="3056238"/>
              <a:ext cx="877164" cy="369332"/>
            </a:xfrm>
            <a:prstGeom prst="rect">
              <a:avLst/>
            </a:prstGeom>
            <a:noFill/>
          </p:spPr>
          <p:txBody>
            <a:bodyPr wrap="none" rtlCol="0">
              <a:spAutoFit/>
            </a:bodyPr>
            <a:lstStyle/>
            <a:p>
              <a:pPr algn="r"/>
              <a:r>
                <a:rPr lang="zh-CN" altLang="en-US" dirty="0">
                  <a:solidFill>
                    <a:schemeClr val="bg1"/>
                  </a:solidFill>
                  <a:latin typeface="思源黑体 CN Normal" panose="020B0400000000000000" pitchFamily="34" charset="-122"/>
                  <a:ea typeface="思源黑体 CN Normal" panose="020B0400000000000000" pitchFamily="34" charset="-122"/>
                  <a:cs typeface="阿里巴巴普惠体 B" panose="00020600040101010101" pitchFamily="18" charset="-122"/>
                </a:rPr>
                <a:t>大哥大</a:t>
              </a:r>
            </a:p>
          </p:txBody>
        </p:sp>
        <p:sp>
          <p:nvSpPr>
            <p:cNvPr id="32" name="文本框 大哥大 2">
              <a:extLst>
                <a:ext uri="{FF2B5EF4-FFF2-40B4-BE49-F238E27FC236}">
                  <a16:creationId xmlns:a16="http://schemas.microsoft.com/office/drawing/2014/main" id="{96EF9D10-4EE3-8ABB-A9A8-3FCB597FCD90}"/>
                </a:ext>
              </a:extLst>
            </p:cNvPr>
            <p:cNvSpPr txBox="1"/>
            <p:nvPr/>
          </p:nvSpPr>
          <p:spPr>
            <a:xfrm>
              <a:off x="2721924" y="2377136"/>
              <a:ext cx="595036" cy="584775"/>
            </a:xfrm>
            <a:prstGeom prst="rect">
              <a:avLst/>
            </a:prstGeom>
            <a:noFill/>
          </p:spPr>
          <p:txBody>
            <a:bodyPr wrap="none" rtlCol="0">
              <a:spAutoFit/>
            </a:bodyPr>
            <a:lstStyle>
              <a:defPPr>
                <a:defRPr lang="zh-CN"/>
              </a:defPPr>
              <a:lvl1pPr algn="r">
                <a:defRPr sz="1600" b="1">
                  <a:solidFill>
                    <a:srgbClr val="00B050"/>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r>
                <a:rPr lang="zh-CN" altLang="en-US" dirty="0">
                  <a:latin typeface="思源黑体 CN Heavy" panose="020B0A00000000000000" pitchFamily="34" charset="-122"/>
                  <a:ea typeface="思源黑体 CN Heavy" panose="020B0A00000000000000" pitchFamily="34" charset="-122"/>
                </a:rPr>
                <a:t>土豪</a:t>
              </a:r>
              <a:endParaRPr lang="en-US" altLang="zh-CN" dirty="0">
                <a:latin typeface="思源黑体 CN Heavy" panose="020B0A00000000000000" pitchFamily="34" charset="-122"/>
                <a:ea typeface="思源黑体 CN Heavy" panose="020B0A00000000000000" pitchFamily="34" charset="-122"/>
              </a:endParaRPr>
            </a:p>
            <a:p>
              <a:r>
                <a:rPr lang="zh-CN" altLang="en-US" dirty="0">
                  <a:latin typeface="思源黑体 CN Heavy" panose="020B0A00000000000000" pitchFamily="34" charset="-122"/>
                  <a:ea typeface="思源黑体 CN Heavy" panose="020B0A00000000000000" pitchFamily="34" charset="-122"/>
                </a:rPr>
                <a:t>象征</a:t>
              </a:r>
            </a:p>
          </p:txBody>
        </p:sp>
        <p:grpSp>
          <p:nvGrpSpPr>
            <p:cNvPr id="33" name="大哥大">
              <a:extLst>
                <a:ext uri="{FF2B5EF4-FFF2-40B4-BE49-F238E27FC236}">
                  <a16:creationId xmlns:a16="http://schemas.microsoft.com/office/drawing/2014/main" id="{885D2334-5DF3-C825-89EF-04703247FDE2}"/>
                </a:ext>
              </a:extLst>
            </p:cNvPr>
            <p:cNvGrpSpPr/>
            <p:nvPr/>
          </p:nvGrpSpPr>
          <p:grpSpPr>
            <a:xfrm>
              <a:off x="2875321" y="3584076"/>
              <a:ext cx="299369" cy="609685"/>
              <a:chOff x="536282" y="460541"/>
              <a:chExt cx="299369" cy="609685"/>
            </a:xfrm>
          </p:grpSpPr>
          <p:sp>
            <p:nvSpPr>
              <p:cNvPr id="34" name="任意多边形 247">
                <a:extLst>
                  <a:ext uri="{FF2B5EF4-FFF2-40B4-BE49-F238E27FC236}">
                    <a16:creationId xmlns:a16="http://schemas.microsoft.com/office/drawing/2014/main" id="{794BA7E6-08D6-7057-95AA-A710D1DCF944}"/>
                  </a:ext>
                </a:extLst>
              </p:cNvPr>
              <p:cNvSpPr/>
              <p:nvPr/>
            </p:nvSpPr>
            <p:spPr>
              <a:xfrm flipH="1">
                <a:off x="536282" y="460541"/>
                <a:ext cx="299369" cy="609685"/>
              </a:xfrm>
              <a:custGeom>
                <a:avLst/>
                <a:gdLst>
                  <a:gd name="connsiteX0" fmla="*/ 149685 w 299369"/>
                  <a:gd name="connsiteY0" fmla="*/ 0 h 609685"/>
                  <a:gd name="connsiteX1" fmla="*/ 139837 w 299369"/>
                  <a:gd name="connsiteY1" fmla="*/ 9834 h 609685"/>
                  <a:gd name="connsiteX2" fmla="*/ 139837 w 299369"/>
                  <a:gd name="connsiteY2" fmla="*/ 83586 h 609685"/>
                  <a:gd name="connsiteX3" fmla="*/ 9848 w 299369"/>
                  <a:gd name="connsiteY3" fmla="*/ 83586 h 609685"/>
                  <a:gd name="connsiteX4" fmla="*/ 0 w 299369"/>
                  <a:gd name="connsiteY4" fmla="*/ 93419 h 609685"/>
                  <a:gd name="connsiteX5" fmla="*/ 0 w 299369"/>
                  <a:gd name="connsiteY5" fmla="*/ 232959 h 609685"/>
                  <a:gd name="connsiteX6" fmla="*/ 0 w 299369"/>
                  <a:gd name="connsiteY6" fmla="*/ 233057 h 609685"/>
                  <a:gd name="connsiteX7" fmla="*/ 99 w 299369"/>
                  <a:gd name="connsiteY7" fmla="*/ 234040 h 609685"/>
                  <a:gd name="connsiteX8" fmla="*/ 99 w 299369"/>
                  <a:gd name="connsiteY8" fmla="*/ 234237 h 609685"/>
                  <a:gd name="connsiteX9" fmla="*/ 196 w 299369"/>
                  <a:gd name="connsiteY9" fmla="*/ 234926 h 609685"/>
                  <a:gd name="connsiteX10" fmla="*/ 295 w 299369"/>
                  <a:gd name="connsiteY10" fmla="*/ 235417 h 609685"/>
                  <a:gd name="connsiteX11" fmla="*/ 394 w 299369"/>
                  <a:gd name="connsiteY11" fmla="*/ 235909 h 609685"/>
                  <a:gd name="connsiteX12" fmla="*/ 689 w 299369"/>
                  <a:gd name="connsiteY12" fmla="*/ 236499 h 609685"/>
                  <a:gd name="connsiteX13" fmla="*/ 788 w 299369"/>
                  <a:gd name="connsiteY13" fmla="*/ 236794 h 609685"/>
                  <a:gd name="connsiteX14" fmla="*/ 1181 w 299369"/>
                  <a:gd name="connsiteY14" fmla="*/ 237581 h 609685"/>
                  <a:gd name="connsiteX15" fmla="*/ 1181 w 299369"/>
                  <a:gd name="connsiteY15" fmla="*/ 237680 h 609685"/>
                  <a:gd name="connsiteX16" fmla="*/ 1181 w 299369"/>
                  <a:gd name="connsiteY16" fmla="*/ 237777 h 609685"/>
                  <a:gd name="connsiteX17" fmla="*/ 35550 w 299369"/>
                  <a:gd name="connsiteY17" fmla="*/ 301795 h 609685"/>
                  <a:gd name="connsiteX18" fmla="*/ 35550 w 299369"/>
                  <a:gd name="connsiteY18" fmla="*/ 479095 h 609685"/>
                  <a:gd name="connsiteX19" fmla="*/ 1181 w 299369"/>
                  <a:gd name="connsiteY19" fmla="*/ 543111 h 609685"/>
                  <a:gd name="connsiteX20" fmla="*/ 1181 w 299369"/>
                  <a:gd name="connsiteY20" fmla="*/ 543210 h 609685"/>
                  <a:gd name="connsiteX21" fmla="*/ 788 w 299369"/>
                  <a:gd name="connsiteY21" fmla="*/ 543997 h 609685"/>
                  <a:gd name="connsiteX22" fmla="*/ 689 w 299369"/>
                  <a:gd name="connsiteY22" fmla="*/ 544292 h 609685"/>
                  <a:gd name="connsiteX23" fmla="*/ 394 w 299369"/>
                  <a:gd name="connsiteY23" fmla="*/ 544980 h 609685"/>
                  <a:gd name="connsiteX24" fmla="*/ 295 w 299369"/>
                  <a:gd name="connsiteY24" fmla="*/ 545374 h 609685"/>
                  <a:gd name="connsiteX25" fmla="*/ 196 w 299369"/>
                  <a:gd name="connsiteY25" fmla="*/ 545865 h 609685"/>
                  <a:gd name="connsiteX26" fmla="*/ 99 w 299369"/>
                  <a:gd name="connsiteY26" fmla="*/ 546553 h 609685"/>
                  <a:gd name="connsiteX27" fmla="*/ 99 w 299369"/>
                  <a:gd name="connsiteY27" fmla="*/ 546848 h 609685"/>
                  <a:gd name="connsiteX28" fmla="*/ 0 w 299369"/>
                  <a:gd name="connsiteY28" fmla="*/ 547733 h 609685"/>
                  <a:gd name="connsiteX29" fmla="*/ 0 w 299369"/>
                  <a:gd name="connsiteY29" fmla="*/ 547832 h 609685"/>
                  <a:gd name="connsiteX30" fmla="*/ 0 w 299369"/>
                  <a:gd name="connsiteY30" fmla="*/ 599852 h 609685"/>
                  <a:gd name="connsiteX31" fmla="*/ 9848 w 299369"/>
                  <a:gd name="connsiteY31" fmla="*/ 609685 h 609685"/>
                  <a:gd name="connsiteX32" fmla="*/ 149685 w 299369"/>
                  <a:gd name="connsiteY32" fmla="*/ 609685 h 609685"/>
                  <a:gd name="connsiteX33" fmla="*/ 263425 w 299369"/>
                  <a:gd name="connsiteY33" fmla="*/ 609685 h 609685"/>
                  <a:gd name="connsiteX34" fmla="*/ 299369 w 299369"/>
                  <a:gd name="connsiteY34" fmla="*/ 573792 h 609685"/>
                  <a:gd name="connsiteX35" fmla="*/ 299369 w 299369"/>
                  <a:gd name="connsiteY35" fmla="*/ 119478 h 609685"/>
                  <a:gd name="connsiteX36" fmla="*/ 263425 w 299369"/>
                  <a:gd name="connsiteY36" fmla="*/ 83586 h 609685"/>
                  <a:gd name="connsiteX37" fmla="*/ 159533 w 299369"/>
                  <a:gd name="connsiteY37" fmla="*/ 83586 h 609685"/>
                  <a:gd name="connsiteX38" fmla="*/ 159533 w 299369"/>
                  <a:gd name="connsiteY38" fmla="*/ 9834 h 609685"/>
                  <a:gd name="connsiteX39" fmla="*/ 149685 w 299369"/>
                  <a:gd name="connsiteY39" fmla="*/ 0 h 609685"/>
                  <a:gd name="connsiteX40" fmla="*/ 263425 w 299369"/>
                  <a:gd name="connsiteY40" fmla="*/ 103253 h 609685"/>
                  <a:gd name="connsiteX41" fmla="*/ 279674 w 299369"/>
                  <a:gd name="connsiteY41" fmla="*/ 119478 h 609685"/>
                  <a:gd name="connsiteX42" fmla="*/ 279674 w 299369"/>
                  <a:gd name="connsiteY42" fmla="*/ 573792 h 609685"/>
                  <a:gd name="connsiteX43" fmla="*/ 263425 w 299369"/>
                  <a:gd name="connsiteY43" fmla="*/ 590018 h 609685"/>
                  <a:gd name="connsiteX44" fmla="*/ 159533 w 299369"/>
                  <a:gd name="connsiteY44" fmla="*/ 590018 h 609685"/>
                  <a:gd name="connsiteX45" fmla="*/ 159533 w 299369"/>
                  <a:gd name="connsiteY45" fmla="*/ 550290 h 609685"/>
                  <a:gd name="connsiteX46" fmla="*/ 193901 w 299369"/>
                  <a:gd name="connsiteY46" fmla="*/ 486273 h 609685"/>
                  <a:gd name="connsiteX47" fmla="*/ 193901 w 299369"/>
                  <a:gd name="connsiteY47" fmla="*/ 486175 h 609685"/>
                  <a:gd name="connsiteX48" fmla="*/ 194393 w 299369"/>
                  <a:gd name="connsiteY48" fmla="*/ 485192 h 609685"/>
                  <a:gd name="connsiteX49" fmla="*/ 194491 w 299369"/>
                  <a:gd name="connsiteY49" fmla="*/ 484897 h 609685"/>
                  <a:gd name="connsiteX50" fmla="*/ 194689 w 299369"/>
                  <a:gd name="connsiteY50" fmla="*/ 484110 h 609685"/>
                  <a:gd name="connsiteX51" fmla="*/ 194787 w 299369"/>
                  <a:gd name="connsiteY51" fmla="*/ 483815 h 609685"/>
                  <a:gd name="connsiteX52" fmla="*/ 194984 w 299369"/>
                  <a:gd name="connsiteY52" fmla="*/ 482929 h 609685"/>
                  <a:gd name="connsiteX53" fmla="*/ 194984 w 299369"/>
                  <a:gd name="connsiteY53" fmla="*/ 482634 h 609685"/>
                  <a:gd name="connsiteX54" fmla="*/ 195083 w 299369"/>
                  <a:gd name="connsiteY54" fmla="*/ 481554 h 609685"/>
                  <a:gd name="connsiteX55" fmla="*/ 195083 w 299369"/>
                  <a:gd name="connsiteY55" fmla="*/ 299336 h 609685"/>
                  <a:gd name="connsiteX56" fmla="*/ 194984 w 299369"/>
                  <a:gd name="connsiteY56" fmla="*/ 298156 h 609685"/>
                  <a:gd name="connsiteX57" fmla="*/ 194984 w 299369"/>
                  <a:gd name="connsiteY57" fmla="*/ 297860 h 609685"/>
                  <a:gd name="connsiteX58" fmla="*/ 194787 w 299369"/>
                  <a:gd name="connsiteY58" fmla="*/ 297074 h 609685"/>
                  <a:gd name="connsiteX59" fmla="*/ 194689 w 299369"/>
                  <a:gd name="connsiteY59" fmla="*/ 296780 h 609685"/>
                  <a:gd name="connsiteX60" fmla="*/ 194491 w 299369"/>
                  <a:gd name="connsiteY60" fmla="*/ 295894 h 609685"/>
                  <a:gd name="connsiteX61" fmla="*/ 194393 w 299369"/>
                  <a:gd name="connsiteY61" fmla="*/ 295698 h 609685"/>
                  <a:gd name="connsiteX62" fmla="*/ 193901 w 299369"/>
                  <a:gd name="connsiteY62" fmla="*/ 294714 h 609685"/>
                  <a:gd name="connsiteX63" fmla="*/ 193901 w 299369"/>
                  <a:gd name="connsiteY63" fmla="*/ 294616 h 609685"/>
                  <a:gd name="connsiteX64" fmla="*/ 159533 w 299369"/>
                  <a:gd name="connsiteY64" fmla="*/ 230599 h 609685"/>
                  <a:gd name="connsiteX65" fmla="*/ 159533 w 299369"/>
                  <a:gd name="connsiteY65" fmla="*/ 103253 h 609685"/>
                  <a:gd name="connsiteX66" fmla="*/ 263425 w 299369"/>
                  <a:gd name="connsiteY66" fmla="*/ 103253 h 609685"/>
                  <a:gd name="connsiteX67" fmla="*/ 139837 w 299369"/>
                  <a:gd name="connsiteY67" fmla="*/ 103253 h 609685"/>
                  <a:gd name="connsiteX68" fmla="*/ 139837 w 299369"/>
                  <a:gd name="connsiteY68" fmla="*/ 223224 h 609685"/>
                  <a:gd name="connsiteX69" fmla="*/ 78585 w 299369"/>
                  <a:gd name="connsiteY69" fmla="*/ 223224 h 609685"/>
                  <a:gd name="connsiteX70" fmla="*/ 68737 w 299369"/>
                  <a:gd name="connsiteY70" fmla="*/ 233057 h 609685"/>
                  <a:gd name="connsiteX71" fmla="*/ 78585 w 299369"/>
                  <a:gd name="connsiteY71" fmla="*/ 242891 h 609685"/>
                  <a:gd name="connsiteX72" fmla="*/ 143777 w 299369"/>
                  <a:gd name="connsiteY72" fmla="*/ 242891 h 609685"/>
                  <a:gd name="connsiteX73" fmla="*/ 168789 w 299369"/>
                  <a:gd name="connsiteY73" fmla="*/ 289502 h 609685"/>
                  <a:gd name="connsiteX74" fmla="*/ 51306 w 299369"/>
                  <a:gd name="connsiteY74" fmla="*/ 289502 h 609685"/>
                  <a:gd name="connsiteX75" fmla="*/ 26293 w 299369"/>
                  <a:gd name="connsiteY75" fmla="*/ 242891 h 609685"/>
                  <a:gd name="connsiteX76" fmla="*/ 43034 w 299369"/>
                  <a:gd name="connsiteY76" fmla="*/ 242891 h 609685"/>
                  <a:gd name="connsiteX77" fmla="*/ 52882 w 299369"/>
                  <a:gd name="connsiteY77" fmla="*/ 233057 h 609685"/>
                  <a:gd name="connsiteX78" fmla="*/ 43034 w 299369"/>
                  <a:gd name="connsiteY78" fmla="*/ 223224 h 609685"/>
                  <a:gd name="connsiteX79" fmla="*/ 19695 w 299369"/>
                  <a:gd name="connsiteY79" fmla="*/ 223224 h 609685"/>
                  <a:gd name="connsiteX80" fmla="*/ 19695 w 299369"/>
                  <a:gd name="connsiteY80" fmla="*/ 103253 h 609685"/>
                  <a:gd name="connsiteX81" fmla="*/ 139837 w 299369"/>
                  <a:gd name="connsiteY81" fmla="*/ 103253 h 609685"/>
                  <a:gd name="connsiteX82" fmla="*/ 175387 w 299369"/>
                  <a:gd name="connsiteY82" fmla="*/ 309170 h 609685"/>
                  <a:gd name="connsiteX83" fmla="*/ 175387 w 299369"/>
                  <a:gd name="connsiteY83" fmla="*/ 471719 h 609685"/>
                  <a:gd name="connsiteX84" fmla="*/ 55245 w 299369"/>
                  <a:gd name="connsiteY84" fmla="*/ 471719 h 609685"/>
                  <a:gd name="connsiteX85" fmla="*/ 55245 w 299369"/>
                  <a:gd name="connsiteY85" fmla="*/ 309170 h 609685"/>
                  <a:gd name="connsiteX86" fmla="*/ 175387 w 299369"/>
                  <a:gd name="connsiteY86" fmla="*/ 309170 h 609685"/>
                  <a:gd name="connsiteX87" fmla="*/ 168789 w 299369"/>
                  <a:gd name="connsiteY87" fmla="*/ 491387 h 609685"/>
                  <a:gd name="connsiteX88" fmla="*/ 143777 w 299369"/>
                  <a:gd name="connsiteY88" fmla="*/ 537998 h 609685"/>
                  <a:gd name="connsiteX89" fmla="*/ 26293 w 299369"/>
                  <a:gd name="connsiteY89" fmla="*/ 537998 h 609685"/>
                  <a:gd name="connsiteX90" fmla="*/ 51306 w 299369"/>
                  <a:gd name="connsiteY90" fmla="*/ 491387 h 609685"/>
                  <a:gd name="connsiteX91" fmla="*/ 168789 w 299369"/>
                  <a:gd name="connsiteY91" fmla="*/ 491387 h 609685"/>
                  <a:gd name="connsiteX92" fmla="*/ 139837 w 299369"/>
                  <a:gd name="connsiteY92" fmla="*/ 557666 h 609685"/>
                  <a:gd name="connsiteX93" fmla="*/ 139837 w 299369"/>
                  <a:gd name="connsiteY93" fmla="*/ 590018 h 609685"/>
                  <a:gd name="connsiteX94" fmla="*/ 19695 w 299369"/>
                  <a:gd name="connsiteY94" fmla="*/ 590018 h 609685"/>
                  <a:gd name="connsiteX95" fmla="*/ 19695 w 299369"/>
                  <a:gd name="connsiteY95" fmla="*/ 557666 h 609685"/>
                  <a:gd name="connsiteX96" fmla="*/ 139837 w 299369"/>
                  <a:gd name="connsiteY96" fmla="*/ 557666 h 609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299369" h="609685">
                    <a:moveTo>
                      <a:pt x="149685" y="0"/>
                    </a:moveTo>
                    <a:cubicBezTo>
                      <a:pt x="144268" y="0"/>
                      <a:pt x="139837" y="4425"/>
                      <a:pt x="139837" y="9834"/>
                    </a:cubicBezTo>
                    <a:lnTo>
                      <a:pt x="139837" y="83586"/>
                    </a:lnTo>
                    <a:lnTo>
                      <a:pt x="9848" y="83586"/>
                    </a:lnTo>
                    <a:cubicBezTo>
                      <a:pt x="4431" y="83586"/>
                      <a:pt x="0" y="88011"/>
                      <a:pt x="0" y="93419"/>
                    </a:cubicBezTo>
                    <a:lnTo>
                      <a:pt x="0" y="232959"/>
                    </a:lnTo>
                    <a:lnTo>
                      <a:pt x="0" y="233057"/>
                    </a:lnTo>
                    <a:cubicBezTo>
                      <a:pt x="0" y="233353"/>
                      <a:pt x="0" y="233648"/>
                      <a:pt x="99" y="234040"/>
                    </a:cubicBezTo>
                    <a:cubicBezTo>
                      <a:pt x="99" y="234139"/>
                      <a:pt x="99" y="234237"/>
                      <a:pt x="99" y="234237"/>
                    </a:cubicBezTo>
                    <a:cubicBezTo>
                      <a:pt x="99" y="234532"/>
                      <a:pt x="196" y="234729"/>
                      <a:pt x="196" y="234926"/>
                    </a:cubicBezTo>
                    <a:cubicBezTo>
                      <a:pt x="196" y="235122"/>
                      <a:pt x="295" y="235221"/>
                      <a:pt x="295" y="235417"/>
                    </a:cubicBezTo>
                    <a:cubicBezTo>
                      <a:pt x="394" y="235614"/>
                      <a:pt x="394" y="235712"/>
                      <a:pt x="394" y="235909"/>
                    </a:cubicBezTo>
                    <a:cubicBezTo>
                      <a:pt x="493" y="236105"/>
                      <a:pt x="590" y="236303"/>
                      <a:pt x="689" y="236499"/>
                    </a:cubicBezTo>
                    <a:cubicBezTo>
                      <a:pt x="689" y="236598"/>
                      <a:pt x="689" y="236696"/>
                      <a:pt x="788" y="236794"/>
                    </a:cubicBezTo>
                    <a:cubicBezTo>
                      <a:pt x="886" y="237089"/>
                      <a:pt x="984" y="237384"/>
                      <a:pt x="1181" y="237581"/>
                    </a:cubicBezTo>
                    <a:cubicBezTo>
                      <a:pt x="1181" y="237680"/>
                      <a:pt x="1181" y="237680"/>
                      <a:pt x="1181" y="237680"/>
                    </a:cubicBezTo>
                    <a:lnTo>
                      <a:pt x="1181" y="237777"/>
                    </a:lnTo>
                    <a:lnTo>
                      <a:pt x="35550" y="301795"/>
                    </a:lnTo>
                    <a:lnTo>
                      <a:pt x="35550" y="479095"/>
                    </a:lnTo>
                    <a:lnTo>
                      <a:pt x="1181" y="543111"/>
                    </a:lnTo>
                    <a:cubicBezTo>
                      <a:pt x="1181" y="543210"/>
                      <a:pt x="1181" y="543210"/>
                      <a:pt x="1181" y="543210"/>
                    </a:cubicBezTo>
                    <a:cubicBezTo>
                      <a:pt x="984" y="543505"/>
                      <a:pt x="886" y="543702"/>
                      <a:pt x="788" y="543997"/>
                    </a:cubicBezTo>
                    <a:cubicBezTo>
                      <a:pt x="689" y="544095"/>
                      <a:pt x="689" y="544193"/>
                      <a:pt x="689" y="544292"/>
                    </a:cubicBezTo>
                    <a:cubicBezTo>
                      <a:pt x="590" y="544488"/>
                      <a:pt x="493" y="544685"/>
                      <a:pt x="394" y="544980"/>
                    </a:cubicBezTo>
                    <a:cubicBezTo>
                      <a:pt x="394" y="545078"/>
                      <a:pt x="394" y="545275"/>
                      <a:pt x="295" y="545374"/>
                    </a:cubicBezTo>
                    <a:cubicBezTo>
                      <a:pt x="295" y="545570"/>
                      <a:pt x="196" y="545669"/>
                      <a:pt x="196" y="545865"/>
                    </a:cubicBezTo>
                    <a:cubicBezTo>
                      <a:pt x="196" y="546061"/>
                      <a:pt x="99" y="546357"/>
                      <a:pt x="99" y="546553"/>
                    </a:cubicBezTo>
                    <a:cubicBezTo>
                      <a:pt x="99" y="546652"/>
                      <a:pt x="99" y="546750"/>
                      <a:pt x="99" y="546848"/>
                    </a:cubicBezTo>
                    <a:cubicBezTo>
                      <a:pt x="0" y="547143"/>
                      <a:pt x="0" y="547438"/>
                      <a:pt x="0" y="547733"/>
                    </a:cubicBezTo>
                    <a:cubicBezTo>
                      <a:pt x="0" y="547733"/>
                      <a:pt x="0" y="547733"/>
                      <a:pt x="0" y="547832"/>
                    </a:cubicBezTo>
                    <a:lnTo>
                      <a:pt x="0" y="599852"/>
                    </a:lnTo>
                    <a:cubicBezTo>
                      <a:pt x="0" y="605260"/>
                      <a:pt x="4431" y="609685"/>
                      <a:pt x="9848" y="609685"/>
                    </a:cubicBezTo>
                    <a:lnTo>
                      <a:pt x="149685" y="609685"/>
                    </a:lnTo>
                    <a:lnTo>
                      <a:pt x="263425" y="609685"/>
                    </a:lnTo>
                    <a:cubicBezTo>
                      <a:pt x="283219" y="609685"/>
                      <a:pt x="299369" y="593558"/>
                      <a:pt x="299369" y="573792"/>
                    </a:cubicBezTo>
                    <a:lnTo>
                      <a:pt x="299369" y="119478"/>
                    </a:lnTo>
                    <a:cubicBezTo>
                      <a:pt x="299369" y="99615"/>
                      <a:pt x="283219" y="83586"/>
                      <a:pt x="263425" y="83586"/>
                    </a:cubicBezTo>
                    <a:lnTo>
                      <a:pt x="159533" y="83586"/>
                    </a:lnTo>
                    <a:lnTo>
                      <a:pt x="159533" y="9834"/>
                    </a:lnTo>
                    <a:cubicBezTo>
                      <a:pt x="159533" y="4425"/>
                      <a:pt x="155101" y="0"/>
                      <a:pt x="149685" y="0"/>
                    </a:cubicBezTo>
                    <a:close/>
                    <a:moveTo>
                      <a:pt x="263425" y="103253"/>
                    </a:moveTo>
                    <a:cubicBezTo>
                      <a:pt x="272386" y="103253"/>
                      <a:pt x="279674" y="110530"/>
                      <a:pt x="279674" y="119478"/>
                    </a:cubicBezTo>
                    <a:lnTo>
                      <a:pt x="279674" y="573792"/>
                    </a:lnTo>
                    <a:cubicBezTo>
                      <a:pt x="279674" y="582741"/>
                      <a:pt x="272386" y="590018"/>
                      <a:pt x="263425" y="590018"/>
                    </a:cubicBezTo>
                    <a:lnTo>
                      <a:pt x="159533" y="590018"/>
                    </a:lnTo>
                    <a:lnTo>
                      <a:pt x="159533" y="550290"/>
                    </a:lnTo>
                    <a:lnTo>
                      <a:pt x="193901" y="486273"/>
                    </a:lnTo>
                    <a:lnTo>
                      <a:pt x="193901" y="486175"/>
                    </a:lnTo>
                    <a:cubicBezTo>
                      <a:pt x="194098" y="485782"/>
                      <a:pt x="194196" y="485487"/>
                      <a:pt x="194393" y="485192"/>
                    </a:cubicBezTo>
                    <a:cubicBezTo>
                      <a:pt x="194393" y="485093"/>
                      <a:pt x="194491" y="484995"/>
                      <a:pt x="194491" y="484897"/>
                    </a:cubicBezTo>
                    <a:cubicBezTo>
                      <a:pt x="194590" y="484601"/>
                      <a:pt x="194689" y="484405"/>
                      <a:pt x="194689" y="484110"/>
                    </a:cubicBezTo>
                    <a:cubicBezTo>
                      <a:pt x="194787" y="484011"/>
                      <a:pt x="194787" y="483914"/>
                      <a:pt x="194787" y="483815"/>
                    </a:cubicBezTo>
                    <a:cubicBezTo>
                      <a:pt x="194885" y="483520"/>
                      <a:pt x="194885" y="483225"/>
                      <a:pt x="194984" y="482929"/>
                    </a:cubicBezTo>
                    <a:cubicBezTo>
                      <a:pt x="194984" y="482832"/>
                      <a:pt x="194984" y="482733"/>
                      <a:pt x="194984" y="482634"/>
                    </a:cubicBezTo>
                    <a:cubicBezTo>
                      <a:pt x="195083" y="482242"/>
                      <a:pt x="195083" y="481946"/>
                      <a:pt x="195083" y="481554"/>
                    </a:cubicBezTo>
                    <a:lnTo>
                      <a:pt x="195083" y="299336"/>
                    </a:lnTo>
                    <a:cubicBezTo>
                      <a:pt x="195083" y="298942"/>
                      <a:pt x="195083" y="298549"/>
                      <a:pt x="194984" y="298156"/>
                    </a:cubicBezTo>
                    <a:cubicBezTo>
                      <a:pt x="194984" y="298058"/>
                      <a:pt x="194984" y="297959"/>
                      <a:pt x="194984" y="297860"/>
                    </a:cubicBezTo>
                    <a:cubicBezTo>
                      <a:pt x="194885" y="297566"/>
                      <a:pt x="194885" y="297271"/>
                      <a:pt x="194787" y="297074"/>
                    </a:cubicBezTo>
                    <a:cubicBezTo>
                      <a:pt x="194787" y="296976"/>
                      <a:pt x="194787" y="296877"/>
                      <a:pt x="194689" y="296780"/>
                    </a:cubicBezTo>
                    <a:cubicBezTo>
                      <a:pt x="194689" y="296485"/>
                      <a:pt x="194590" y="296189"/>
                      <a:pt x="194491" y="295894"/>
                    </a:cubicBezTo>
                    <a:cubicBezTo>
                      <a:pt x="194491" y="295796"/>
                      <a:pt x="194393" y="295796"/>
                      <a:pt x="194393" y="295698"/>
                    </a:cubicBezTo>
                    <a:cubicBezTo>
                      <a:pt x="194196" y="295304"/>
                      <a:pt x="194098" y="295009"/>
                      <a:pt x="193901" y="294714"/>
                    </a:cubicBezTo>
                    <a:cubicBezTo>
                      <a:pt x="193901" y="294714"/>
                      <a:pt x="193901" y="294616"/>
                      <a:pt x="193901" y="294616"/>
                    </a:cubicBezTo>
                    <a:lnTo>
                      <a:pt x="159533" y="230599"/>
                    </a:lnTo>
                    <a:lnTo>
                      <a:pt x="159533" y="103253"/>
                    </a:lnTo>
                    <a:lnTo>
                      <a:pt x="263425" y="103253"/>
                    </a:lnTo>
                    <a:close/>
                    <a:moveTo>
                      <a:pt x="139837" y="103253"/>
                    </a:moveTo>
                    <a:lnTo>
                      <a:pt x="139837" y="223224"/>
                    </a:lnTo>
                    <a:lnTo>
                      <a:pt x="78585" y="223224"/>
                    </a:lnTo>
                    <a:cubicBezTo>
                      <a:pt x="73168" y="223224"/>
                      <a:pt x="68737" y="227551"/>
                      <a:pt x="68737" y="233057"/>
                    </a:cubicBezTo>
                    <a:cubicBezTo>
                      <a:pt x="68737" y="238466"/>
                      <a:pt x="73168" y="242891"/>
                      <a:pt x="78585" y="242891"/>
                    </a:cubicBezTo>
                    <a:lnTo>
                      <a:pt x="143777" y="242891"/>
                    </a:lnTo>
                    <a:lnTo>
                      <a:pt x="168789" y="289502"/>
                    </a:lnTo>
                    <a:lnTo>
                      <a:pt x="51306" y="289502"/>
                    </a:lnTo>
                    <a:lnTo>
                      <a:pt x="26293" y="242891"/>
                    </a:lnTo>
                    <a:lnTo>
                      <a:pt x="43034" y="242891"/>
                    </a:lnTo>
                    <a:cubicBezTo>
                      <a:pt x="48451" y="242891"/>
                      <a:pt x="52882" y="238466"/>
                      <a:pt x="52882" y="233057"/>
                    </a:cubicBezTo>
                    <a:cubicBezTo>
                      <a:pt x="52882" y="227551"/>
                      <a:pt x="48451" y="223224"/>
                      <a:pt x="43034" y="223224"/>
                    </a:cubicBezTo>
                    <a:lnTo>
                      <a:pt x="19695" y="223224"/>
                    </a:lnTo>
                    <a:lnTo>
                      <a:pt x="19695" y="103253"/>
                    </a:lnTo>
                    <a:lnTo>
                      <a:pt x="139837" y="103253"/>
                    </a:lnTo>
                    <a:close/>
                    <a:moveTo>
                      <a:pt x="175387" y="309170"/>
                    </a:moveTo>
                    <a:lnTo>
                      <a:pt x="175387" y="471719"/>
                    </a:lnTo>
                    <a:lnTo>
                      <a:pt x="55245" y="471719"/>
                    </a:lnTo>
                    <a:lnTo>
                      <a:pt x="55245" y="309170"/>
                    </a:lnTo>
                    <a:lnTo>
                      <a:pt x="175387" y="309170"/>
                    </a:lnTo>
                    <a:close/>
                    <a:moveTo>
                      <a:pt x="168789" y="491387"/>
                    </a:moveTo>
                    <a:lnTo>
                      <a:pt x="143777" y="537998"/>
                    </a:lnTo>
                    <a:lnTo>
                      <a:pt x="26293" y="537998"/>
                    </a:lnTo>
                    <a:lnTo>
                      <a:pt x="51306" y="491387"/>
                    </a:lnTo>
                    <a:lnTo>
                      <a:pt x="168789" y="491387"/>
                    </a:lnTo>
                    <a:close/>
                    <a:moveTo>
                      <a:pt x="139837" y="557666"/>
                    </a:moveTo>
                    <a:lnTo>
                      <a:pt x="139837" y="590018"/>
                    </a:lnTo>
                    <a:lnTo>
                      <a:pt x="19695" y="590018"/>
                    </a:lnTo>
                    <a:lnTo>
                      <a:pt x="19695" y="557666"/>
                    </a:lnTo>
                    <a:lnTo>
                      <a:pt x="139837" y="557666"/>
                    </a:ln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latin typeface="思源黑体 CN Normal" panose="020B0400000000000000" pitchFamily="34" charset="-122"/>
                </a:endParaRPr>
              </a:p>
            </p:txBody>
          </p:sp>
          <p:sp>
            <p:nvSpPr>
              <p:cNvPr id="35" name="任意多边形 239">
                <a:extLst>
                  <a:ext uri="{FF2B5EF4-FFF2-40B4-BE49-F238E27FC236}">
                    <a16:creationId xmlns:a16="http://schemas.microsoft.com/office/drawing/2014/main" id="{A2950D77-E2FB-8567-89B8-97A80433523C}"/>
                  </a:ext>
                </a:extLst>
              </p:cNvPr>
              <p:cNvSpPr/>
              <p:nvPr/>
            </p:nvSpPr>
            <p:spPr>
              <a:xfrm flipH="1">
                <a:off x="666862" y="563794"/>
                <a:ext cx="149094" cy="186249"/>
              </a:xfrm>
              <a:custGeom>
                <a:avLst/>
                <a:gdLst>
                  <a:gd name="connsiteX0" fmla="*/ 120142 w 149094"/>
                  <a:gd name="connsiteY0" fmla="*/ 0 h 186249"/>
                  <a:gd name="connsiteX1" fmla="*/ 0 w 149094"/>
                  <a:gd name="connsiteY1" fmla="*/ 0 h 186249"/>
                  <a:gd name="connsiteX2" fmla="*/ 0 w 149094"/>
                  <a:gd name="connsiteY2" fmla="*/ 119971 h 186249"/>
                  <a:gd name="connsiteX3" fmla="*/ 23339 w 149094"/>
                  <a:gd name="connsiteY3" fmla="*/ 119971 h 186249"/>
                  <a:gd name="connsiteX4" fmla="*/ 33187 w 149094"/>
                  <a:gd name="connsiteY4" fmla="*/ 129804 h 186249"/>
                  <a:gd name="connsiteX5" fmla="*/ 23339 w 149094"/>
                  <a:gd name="connsiteY5" fmla="*/ 139638 h 186249"/>
                  <a:gd name="connsiteX6" fmla="*/ 6598 w 149094"/>
                  <a:gd name="connsiteY6" fmla="*/ 139638 h 186249"/>
                  <a:gd name="connsiteX7" fmla="*/ 31611 w 149094"/>
                  <a:gd name="connsiteY7" fmla="*/ 186249 h 186249"/>
                  <a:gd name="connsiteX8" fmla="*/ 149094 w 149094"/>
                  <a:gd name="connsiteY8" fmla="*/ 186249 h 186249"/>
                  <a:gd name="connsiteX9" fmla="*/ 124082 w 149094"/>
                  <a:gd name="connsiteY9" fmla="*/ 139638 h 186249"/>
                  <a:gd name="connsiteX10" fmla="*/ 58890 w 149094"/>
                  <a:gd name="connsiteY10" fmla="*/ 139638 h 186249"/>
                  <a:gd name="connsiteX11" fmla="*/ 49042 w 149094"/>
                  <a:gd name="connsiteY11" fmla="*/ 129804 h 186249"/>
                  <a:gd name="connsiteX12" fmla="*/ 58890 w 149094"/>
                  <a:gd name="connsiteY12" fmla="*/ 119971 h 186249"/>
                  <a:gd name="connsiteX13" fmla="*/ 120142 w 149094"/>
                  <a:gd name="connsiteY13" fmla="*/ 119971 h 186249"/>
                  <a:gd name="connsiteX14" fmla="*/ 120142 w 149094"/>
                  <a:gd name="connsiteY14" fmla="*/ 0 h 186249"/>
                  <a:gd name="connsiteX15" fmla="*/ 60052 w 149094"/>
                  <a:gd name="connsiteY15" fmla="*/ 25251 h 186249"/>
                  <a:gd name="connsiteX16" fmla="*/ 69898 w 149094"/>
                  <a:gd name="connsiteY16" fmla="*/ 35091 h 186249"/>
                  <a:gd name="connsiteX17" fmla="*/ 60052 w 149094"/>
                  <a:gd name="connsiteY17" fmla="*/ 44930 h 186249"/>
                  <a:gd name="connsiteX18" fmla="*/ 44988 w 149094"/>
                  <a:gd name="connsiteY18" fmla="*/ 59985 h 186249"/>
                  <a:gd name="connsiteX19" fmla="*/ 60052 w 149094"/>
                  <a:gd name="connsiteY19" fmla="*/ 74942 h 186249"/>
                  <a:gd name="connsiteX20" fmla="*/ 75116 w 149094"/>
                  <a:gd name="connsiteY20" fmla="*/ 59985 h 186249"/>
                  <a:gd name="connsiteX21" fmla="*/ 84962 w 149094"/>
                  <a:gd name="connsiteY21" fmla="*/ 50146 h 186249"/>
                  <a:gd name="connsiteX22" fmla="*/ 94808 w 149094"/>
                  <a:gd name="connsiteY22" fmla="*/ 59985 h 186249"/>
                  <a:gd name="connsiteX23" fmla="*/ 60052 w 149094"/>
                  <a:gd name="connsiteY23" fmla="*/ 94621 h 186249"/>
                  <a:gd name="connsiteX24" fmla="*/ 25296 w 149094"/>
                  <a:gd name="connsiteY24" fmla="*/ 59985 h 186249"/>
                  <a:gd name="connsiteX25" fmla="*/ 60052 w 149094"/>
                  <a:gd name="connsiteY25" fmla="*/ 25251 h 186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49094" h="186249">
                    <a:moveTo>
                      <a:pt x="120142" y="0"/>
                    </a:moveTo>
                    <a:lnTo>
                      <a:pt x="0" y="0"/>
                    </a:lnTo>
                    <a:lnTo>
                      <a:pt x="0" y="119971"/>
                    </a:lnTo>
                    <a:lnTo>
                      <a:pt x="23339" y="119971"/>
                    </a:lnTo>
                    <a:cubicBezTo>
                      <a:pt x="28756" y="119971"/>
                      <a:pt x="33187" y="124298"/>
                      <a:pt x="33187" y="129804"/>
                    </a:cubicBezTo>
                    <a:cubicBezTo>
                      <a:pt x="33187" y="135213"/>
                      <a:pt x="28756" y="139638"/>
                      <a:pt x="23339" y="139638"/>
                    </a:cubicBezTo>
                    <a:lnTo>
                      <a:pt x="6598" y="139638"/>
                    </a:lnTo>
                    <a:lnTo>
                      <a:pt x="31611" y="186249"/>
                    </a:lnTo>
                    <a:lnTo>
                      <a:pt x="149094" y="186249"/>
                    </a:lnTo>
                    <a:lnTo>
                      <a:pt x="124082" y="139638"/>
                    </a:lnTo>
                    <a:lnTo>
                      <a:pt x="58890" y="139638"/>
                    </a:lnTo>
                    <a:cubicBezTo>
                      <a:pt x="53473" y="139638"/>
                      <a:pt x="49042" y="135213"/>
                      <a:pt x="49042" y="129804"/>
                    </a:cubicBezTo>
                    <a:cubicBezTo>
                      <a:pt x="49042" y="124298"/>
                      <a:pt x="53473" y="119971"/>
                      <a:pt x="58890" y="119971"/>
                    </a:cubicBezTo>
                    <a:lnTo>
                      <a:pt x="120142" y="119971"/>
                    </a:lnTo>
                    <a:lnTo>
                      <a:pt x="120142" y="0"/>
                    </a:lnTo>
                    <a:close/>
                    <a:moveTo>
                      <a:pt x="60052" y="25251"/>
                    </a:moveTo>
                    <a:cubicBezTo>
                      <a:pt x="65467" y="25251"/>
                      <a:pt x="69898" y="29679"/>
                      <a:pt x="69898" y="35091"/>
                    </a:cubicBezTo>
                    <a:cubicBezTo>
                      <a:pt x="69898" y="40503"/>
                      <a:pt x="65467" y="44930"/>
                      <a:pt x="60052" y="44930"/>
                    </a:cubicBezTo>
                    <a:cubicBezTo>
                      <a:pt x="51782" y="44930"/>
                      <a:pt x="44988" y="51720"/>
                      <a:pt x="44988" y="59985"/>
                    </a:cubicBezTo>
                    <a:cubicBezTo>
                      <a:pt x="44988" y="68251"/>
                      <a:pt x="51782" y="74942"/>
                      <a:pt x="60052" y="74942"/>
                    </a:cubicBezTo>
                    <a:cubicBezTo>
                      <a:pt x="68322" y="74942"/>
                      <a:pt x="75116" y="68251"/>
                      <a:pt x="75116" y="59985"/>
                    </a:cubicBezTo>
                    <a:cubicBezTo>
                      <a:pt x="75116" y="54574"/>
                      <a:pt x="79547" y="50146"/>
                      <a:pt x="84962" y="50146"/>
                    </a:cubicBezTo>
                    <a:cubicBezTo>
                      <a:pt x="90377" y="50146"/>
                      <a:pt x="94808" y="54574"/>
                      <a:pt x="94808" y="59985"/>
                    </a:cubicBezTo>
                    <a:cubicBezTo>
                      <a:pt x="94808" y="79074"/>
                      <a:pt x="79251" y="94621"/>
                      <a:pt x="60052" y="94621"/>
                    </a:cubicBezTo>
                    <a:cubicBezTo>
                      <a:pt x="40951" y="94621"/>
                      <a:pt x="25296" y="79074"/>
                      <a:pt x="25296" y="59985"/>
                    </a:cubicBezTo>
                    <a:cubicBezTo>
                      <a:pt x="25296" y="40798"/>
                      <a:pt x="40951" y="25251"/>
                      <a:pt x="60052" y="25251"/>
                    </a:cubicBez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latin typeface="思源黑体 CN Normal" panose="020B0400000000000000" pitchFamily="34" charset="-122"/>
                </a:endParaRPr>
              </a:p>
            </p:txBody>
          </p:sp>
          <p:sp>
            <p:nvSpPr>
              <p:cNvPr id="36" name="任意多边形 238">
                <a:extLst>
                  <a:ext uri="{FF2B5EF4-FFF2-40B4-BE49-F238E27FC236}">
                    <a16:creationId xmlns:a16="http://schemas.microsoft.com/office/drawing/2014/main" id="{A931FDF7-1C95-0C5B-CC27-3AAA43FC20CE}"/>
                  </a:ext>
                </a:extLst>
              </p:cNvPr>
              <p:cNvSpPr/>
              <p:nvPr/>
            </p:nvSpPr>
            <p:spPr>
              <a:xfrm flipH="1">
                <a:off x="660264" y="769711"/>
                <a:ext cx="120142" cy="162549"/>
              </a:xfrm>
              <a:custGeom>
                <a:avLst/>
                <a:gdLst>
                  <a:gd name="connsiteX0" fmla="*/ 120142 w 120142"/>
                  <a:gd name="connsiteY0" fmla="*/ 0 h 162549"/>
                  <a:gd name="connsiteX1" fmla="*/ 0 w 120142"/>
                  <a:gd name="connsiteY1" fmla="*/ 0 h 162549"/>
                  <a:gd name="connsiteX2" fmla="*/ 0 w 120142"/>
                  <a:gd name="connsiteY2" fmla="*/ 162549 h 162549"/>
                  <a:gd name="connsiteX3" fmla="*/ 120142 w 120142"/>
                  <a:gd name="connsiteY3" fmla="*/ 162549 h 162549"/>
                  <a:gd name="connsiteX4" fmla="*/ 120142 w 120142"/>
                  <a:gd name="connsiteY4" fmla="*/ 0 h 162549"/>
                  <a:gd name="connsiteX5" fmla="*/ 90914 w 120142"/>
                  <a:gd name="connsiteY5" fmla="*/ 29291 h 162549"/>
                  <a:gd name="connsiteX6" fmla="*/ 100765 w 120142"/>
                  <a:gd name="connsiteY6" fmla="*/ 39135 h 162549"/>
                  <a:gd name="connsiteX7" fmla="*/ 90914 w 120142"/>
                  <a:gd name="connsiteY7" fmla="*/ 48979 h 162549"/>
                  <a:gd name="connsiteX8" fmla="*/ 29237 w 120142"/>
                  <a:gd name="connsiteY8" fmla="*/ 48979 h 162549"/>
                  <a:gd name="connsiteX9" fmla="*/ 19384 w 120142"/>
                  <a:gd name="connsiteY9" fmla="*/ 39135 h 162549"/>
                  <a:gd name="connsiteX10" fmla="*/ 29237 w 120142"/>
                  <a:gd name="connsiteY10" fmla="*/ 29291 h 162549"/>
                  <a:gd name="connsiteX11" fmla="*/ 90914 w 120142"/>
                  <a:gd name="connsiteY11" fmla="*/ 29291 h 162549"/>
                  <a:gd name="connsiteX12" fmla="*/ 90914 w 120142"/>
                  <a:gd name="connsiteY12" fmla="*/ 71368 h 162549"/>
                  <a:gd name="connsiteX13" fmla="*/ 100765 w 120142"/>
                  <a:gd name="connsiteY13" fmla="*/ 81212 h 162549"/>
                  <a:gd name="connsiteX14" fmla="*/ 90914 w 120142"/>
                  <a:gd name="connsiteY14" fmla="*/ 91056 h 162549"/>
                  <a:gd name="connsiteX15" fmla="*/ 29237 w 120142"/>
                  <a:gd name="connsiteY15" fmla="*/ 91056 h 162549"/>
                  <a:gd name="connsiteX16" fmla="*/ 19384 w 120142"/>
                  <a:gd name="connsiteY16" fmla="*/ 81212 h 162549"/>
                  <a:gd name="connsiteX17" fmla="*/ 29237 w 120142"/>
                  <a:gd name="connsiteY17" fmla="*/ 71368 h 162549"/>
                  <a:gd name="connsiteX18" fmla="*/ 90914 w 120142"/>
                  <a:gd name="connsiteY18" fmla="*/ 71368 h 162549"/>
                  <a:gd name="connsiteX19" fmla="*/ 90922 w 120142"/>
                  <a:gd name="connsiteY19" fmla="*/ 113445 h 162549"/>
                  <a:gd name="connsiteX20" fmla="*/ 100765 w 120142"/>
                  <a:gd name="connsiteY20" fmla="*/ 123289 h 162549"/>
                  <a:gd name="connsiteX21" fmla="*/ 90922 w 120142"/>
                  <a:gd name="connsiteY21" fmla="*/ 133133 h 162549"/>
                  <a:gd name="connsiteX22" fmla="*/ 77631 w 120142"/>
                  <a:gd name="connsiteY22" fmla="*/ 133133 h 162549"/>
                  <a:gd name="connsiteX23" fmla="*/ 67787 w 120142"/>
                  <a:gd name="connsiteY23" fmla="*/ 123289 h 162549"/>
                  <a:gd name="connsiteX24" fmla="*/ 77631 w 120142"/>
                  <a:gd name="connsiteY24" fmla="*/ 113445 h 162549"/>
                  <a:gd name="connsiteX25" fmla="*/ 90922 w 120142"/>
                  <a:gd name="connsiteY25" fmla="*/ 113445 h 162549"/>
                  <a:gd name="connsiteX26" fmla="*/ 42569 w 120142"/>
                  <a:gd name="connsiteY26" fmla="*/ 113445 h 162549"/>
                  <a:gd name="connsiteX27" fmla="*/ 52435 w 120142"/>
                  <a:gd name="connsiteY27" fmla="*/ 123289 h 162549"/>
                  <a:gd name="connsiteX28" fmla="*/ 42569 w 120142"/>
                  <a:gd name="connsiteY28" fmla="*/ 133133 h 162549"/>
                  <a:gd name="connsiteX29" fmla="*/ 29250 w 120142"/>
                  <a:gd name="connsiteY29" fmla="*/ 133133 h 162549"/>
                  <a:gd name="connsiteX30" fmla="*/ 19384 w 120142"/>
                  <a:gd name="connsiteY30" fmla="*/ 123289 h 162549"/>
                  <a:gd name="connsiteX31" fmla="*/ 29250 w 120142"/>
                  <a:gd name="connsiteY31" fmla="*/ 113445 h 162549"/>
                  <a:gd name="connsiteX32" fmla="*/ 42569 w 120142"/>
                  <a:gd name="connsiteY32" fmla="*/ 113445 h 162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142" h="162549">
                    <a:moveTo>
                      <a:pt x="120142" y="0"/>
                    </a:moveTo>
                    <a:lnTo>
                      <a:pt x="0" y="0"/>
                    </a:lnTo>
                    <a:lnTo>
                      <a:pt x="0" y="162549"/>
                    </a:lnTo>
                    <a:lnTo>
                      <a:pt x="120142" y="162549"/>
                    </a:lnTo>
                    <a:lnTo>
                      <a:pt x="120142" y="0"/>
                    </a:lnTo>
                    <a:close/>
                    <a:moveTo>
                      <a:pt x="90914" y="29291"/>
                    </a:moveTo>
                    <a:cubicBezTo>
                      <a:pt x="96332" y="29291"/>
                      <a:pt x="100765" y="33721"/>
                      <a:pt x="100765" y="39135"/>
                    </a:cubicBezTo>
                    <a:cubicBezTo>
                      <a:pt x="100765" y="44549"/>
                      <a:pt x="96332" y="48979"/>
                      <a:pt x="90914" y="48979"/>
                    </a:cubicBezTo>
                    <a:lnTo>
                      <a:pt x="29237" y="48979"/>
                    </a:lnTo>
                    <a:cubicBezTo>
                      <a:pt x="23818" y="48979"/>
                      <a:pt x="19384" y="44549"/>
                      <a:pt x="19384" y="39135"/>
                    </a:cubicBezTo>
                    <a:cubicBezTo>
                      <a:pt x="19384" y="33721"/>
                      <a:pt x="23818" y="29291"/>
                      <a:pt x="29237" y="29291"/>
                    </a:cubicBezTo>
                    <a:lnTo>
                      <a:pt x="90914" y="29291"/>
                    </a:lnTo>
                    <a:close/>
                    <a:moveTo>
                      <a:pt x="90914" y="71368"/>
                    </a:moveTo>
                    <a:cubicBezTo>
                      <a:pt x="96332" y="71368"/>
                      <a:pt x="100765" y="75798"/>
                      <a:pt x="100765" y="81212"/>
                    </a:cubicBezTo>
                    <a:cubicBezTo>
                      <a:pt x="100765" y="86626"/>
                      <a:pt x="96332" y="91056"/>
                      <a:pt x="90914" y="91056"/>
                    </a:cubicBezTo>
                    <a:lnTo>
                      <a:pt x="29237" y="91056"/>
                    </a:lnTo>
                    <a:cubicBezTo>
                      <a:pt x="23818" y="91056"/>
                      <a:pt x="19384" y="86626"/>
                      <a:pt x="19384" y="81212"/>
                    </a:cubicBezTo>
                    <a:cubicBezTo>
                      <a:pt x="19384" y="75798"/>
                      <a:pt x="23818" y="71368"/>
                      <a:pt x="29237" y="71368"/>
                    </a:cubicBezTo>
                    <a:lnTo>
                      <a:pt x="90914" y="71368"/>
                    </a:lnTo>
                    <a:close/>
                    <a:moveTo>
                      <a:pt x="90922" y="113445"/>
                    </a:moveTo>
                    <a:cubicBezTo>
                      <a:pt x="96336" y="113445"/>
                      <a:pt x="100765" y="117874"/>
                      <a:pt x="100765" y="123289"/>
                    </a:cubicBezTo>
                    <a:cubicBezTo>
                      <a:pt x="100765" y="128802"/>
                      <a:pt x="96336" y="133133"/>
                      <a:pt x="90922" y="133133"/>
                    </a:cubicBezTo>
                    <a:lnTo>
                      <a:pt x="77631" y="133133"/>
                    </a:lnTo>
                    <a:cubicBezTo>
                      <a:pt x="72217" y="133133"/>
                      <a:pt x="67787" y="128802"/>
                      <a:pt x="67787" y="123289"/>
                    </a:cubicBezTo>
                    <a:cubicBezTo>
                      <a:pt x="67787" y="117874"/>
                      <a:pt x="72217" y="113445"/>
                      <a:pt x="77631" y="113445"/>
                    </a:cubicBezTo>
                    <a:lnTo>
                      <a:pt x="90922" y="113445"/>
                    </a:lnTo>
                    <a:close/>
                    <a:moveTo>
                      <a:pt x="42569" y="113445"/>
                    </a:moveTo>
                    <a:cubicBezTo>
                      <a:pt x="47996" y="113445"/>
                      <a:pt x="52435" y="117874"/>
                      <a:pt x="52435" y="123289"/>
                    </a:cubicBezTo>
                    <a:cubicBezTo>
                      <a:pt x="52435" y="128802"/>
                      <a:pt x="47996" y="133133"/>
                      <a:pt x="42569" y="133133"/>
                    </a:cubicBezTo>
                    <a:lnTo>
                      <a:pt x="29250" y="133133"/>
                    </a:lnTo>
                    <a:cubicBezTo>
                      <a:pt x="23824" y="133133"/>
                      <a:pt x="19384" y="128802"/>
                      <a:pt x="19384" y="123289"/>
                    </a:cubicBezTo>
                    <a:cubicBezTo>
                      <a:pt x="19384" y="117874"/>
                      <a:pt x="23824" y="113445"/>
                      <a:pt x="29250" y="113445"/>
                    </a:cubicBezTo>
                    <a:lnTo>
                      <a:pt x="42569" y="113445"/>
                    </a:ln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latin typeface="思源黑体 CN Normal" panose="020B0400000000000000" pitchFamily="34" charset="-122"/>
                </a:endParaRPr>
              </a:p>
            </p:txBody>
          </p:sp>
          <p:sp>
            <p:nvSpPr>
              <p:cNvPr id="37" name="任意多边形 236">
                <a:extLst>
                  <a:ext uri="{FF2B5EF4-FFF2-40B4-BE49-F238E27FC236}">
                    <a16:creationId xmlns:a16="http://schemas.microsoft.com/office/drawing/2014/main" id="{19E85899-A3EC-1A74-5DBE-A6EE3868D2BB}"/>
                  </a:ext>
                </a:extLst>
              </p:cNvPr>
              <p:cNvSpPr/>
              <p:nvPr/>
            </p:nvSpPr>
            <p:spPr>
              <a:xfrm flipH="1">
                <a:off x="695814" y="1018207"/>
                <a:ext cx="120142" cy="32352"/>
              </a:xfrm>
              <a:custGeom>
                <a:avLst/>
                <a:gdLst>
                  <a:gd name="connsiteX0" fmla="*/ 120142 w 120142"/>
                  <a:gd name="connsiteY0" fmla="*/ 0 h 32352"/>
                  <a:gd name="connsiteX1" fmla="*/ 0 w 120142"/>
                  <a:gd name="connsiteY1" fmla="*/ 0 h 32352"/>
                  <a:gd name="connsiteX2" fmla="*/ 0 w 120142"/>
                  <a:gd name="connsiteY2" fmla="*/ 32352 h 32352"/>
                  <a:gd name="connsiteX3" fmla="*/ 120142 w 120142"/>
                  <a:gd name="connsiteY3" fmla="*/ 32352 h 32352"/>
                  <a:gd name="connsiteX4" fmla="*/ 120142 w 120142"/>
                  <a:gd name="connsiteY4" fmla="*/ 0 h 323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142" h="32352">
                    <a:moveTo>
                      <a:pt x="120142" y="0"/>
                    </a:moveTo>
                    <a:lnTo>
                      <a:pt x="0" y="0"/>
                    </a:lnTo>
                    <a:lnTo>
                      <a:pt x="0" y="32352"/>
                    </a:lnTo>
                    <a:lnTo>
                      <a:pt x="120142" y="32352"/>
                    </a:lnTo>
                    <a:lnTo>
                      <a:pt x="120142" y="0"/>
                    </a:ln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latin typeface="思源黑体 CN Normal" panose="020B0400000000000000" pitchFamily="34" charset="-122"/>
                </a:endParaRPr>
              </a:p>
            </p:txBody>
          </p:sp>
        </p:grpSp>
      </p:grpSp>
      <p:grpSp>
        <p:nvGrpSpPr>
          <p:cNvPr id="41" name="组合 40">
            <a:extLst>
              <a:ext uri="{FF2B5EF4-FFF2-40B4-BE49-F238E27FC236}">
                <a16:creationId xmlns:a16="http://schemas.microsoft.com/office/drawing/2014/main" id="{E370F605-42AA-5FD6-5271-883CC208669A}"/>
              </a:ext>
            </a:extLst>
          </p:cNvPr>
          <p:cNvGrpSpPr/>
          <p:nvPr/>
        </p:nvGrpSpPr>
        <p:grpSpPr>
          <a:xfrm>
            <a:off x="1687646" y="2879012"/>
            <a:ext cx="877164" cy="2605890"/>
            <a:chOff x="1687646" y="2879012"/>
            <a:chExt cx="877164" cy="2605890"/>
          </a:xfrm>
        </p:grpSpPr>
        <p:sp>
          <p:nvSpPr>
            <p:cNvPr id="42" name="文本框 电视机 2">
              <a:extLst>
                <a:ext uri="{FF2B5EF4-FFF2-40B4-BE49-F238E27FC236}">
                  <a16:creationId xmlns:a16="http://schemas.microsoft.com/office/drawing/2014/main" id="{20DB47A5-07A3-95AE-C204-9DEF2F1E27CD}"/>
                </a:ext>
              </a:extLst>
            </p:cNvPr>
            <p:cNvSpPr txBox="1"/>
            <p:nvPr/>
          </p:nvSpPr>
          <p:spPr>
            <a:xfrm>
              <a:off x="1831441" y="2879012"/>
              <a:ext cx="595036" cy="584775"/>
            </a:xfrm>
            <a:prstGeom prst="rect">
              <a:avLst/>
            </a:prstGeom>
            <a:noFill/>
          </p:spPr>
          <p:txBody>
            <a:bodyPr wrap="none" rtlCol="0">
              <a:spAutoFit/>
            </a:bodyPr>
            <a:lstStyle/>
            <a:p>
              <a:pPr algn="r"/>
              <a:r>
                <a:rPr lang="zh-CN" altLang="en-US" sz="1600" b="1" dirty="0">
                  <a:solidFill>
                    <a:srgbClr val="00B050"/>
                  </a:solidFill>
                  <a:latin typeface="思源黑体 CN Heavy" panose="020B0A00000000000000" pitchFamily="34" charset="-122"/>
                  <a:ea typeface="思源黑体 CN Heavy" panose="020B0A00000000000000" pitchFamily="34" charset="-122"/>
                  <a:cs typeface="阿里巴巴普惠体 B" panose="00020600040101010101" pitchFamily="18" charset="-122"/>
                </a:rPr>
                <a:t>中期</a:t>
              </a:r>
              <a:endParaRPr lang="en-US" altLang="zh-CN" sz="1600" b="1" dirty="0">
                <a:solidFill>
                  <a:srgbClr val="00B050"/>
                </a:solidFill>
                <a:latin typeface="思源黑体 CN Heavy" panose="020B0A00000000000000" pitchFamily="34" charset="-122"/>
                <a:ea typeface="思源黑体 CN Heavy" panose="020B0A00000000000000" pitchFamily="34" charset="-122"/>
                <a:cs typeface="阿里巴巴普惠体 B" panose="00020600040101010101" pitchFamily="18" charset="-122"/>
              </a:endParaRPr>
            </a:p>
            <a:p>
              <a:pPr algn="r"/>
              <a:r>
                <a:rPr lang="zh-CN" altLang="en-US" sz="1600" b="1" dirty="0">
                  <a:solidFill>
                    <a:srgbClr val="00B050"/>
                  </a:solidFill>
                  <a:latin typeface="思源黑体 CN Heavy" panose="020B0A00000000000000" pitchFamily="34" charset="-122"/>
                  <a:ea typeface="思源黑体 CN Heavy" panose="020B0A00000000000000" pitchFamily="34" charset="-122"/>
                  <a:cs typeface="阿里巴巴普惠体 B" panose="00020600040101010101" pitchFamily="18" charset="-122"/>
                </a:rPr>
                <a:t>普及</a:t>
              </a:r>
            </a:p>
          </p:txBody>
        </p:sp>
        <p:sp>
          <p:nvSpPr>
            <p:cNvPr id="43" name="文本框 电视机">
              <a:extLst>
                <a:ext uri="{FF2B5EF4-FFF2-40B4-BE49-F238E27FC236}">
                  <a16:creationId xmlns:a16="http://schemas.microsoft.com/office/drawing/2014/main" id="{60C74B34-16CD-FD69-898C-E4C125D12111}"/>
                </a:ext>
              </a:extLst>
            </p:cNvPr>
            <p:cNvSpPr txBox="1"/>
            <p:nvPr/>
          </p:nvSpPr>
          <p:spPr>
            <a:xfrm>
              <a:off x="1687646" y="3578149"/>
              <a:ext cx="877164" cy="369332"/>
            </a:xfrm>
            <a:prstGeom prst="rect">
              <a:avLst/>
            </a:prstGeom>
            <a:noFill/>
          </p:spPr>
          <p:txBody>
            <a:bodyPr wrap="none" rtlCol="0">
              <a:spAutoFit/>
            </a:bodyPr>
            <a:lstStyle/>
            <a:p>
              <a:pPr algn="r"/>
              <a:r>
                <a:rPr lang="zh-CN" altLang="en-US" dirty="0">
                  <a:solidFill>
                    <a:schemeClr val="bg1"/>
                  </a:solidFill>
                  <a:latin typeface="思源黑体 CN Normal" panose="020B0400000000000000" pitchFamily="34" charset="-122"/>
                  <a:ea typeface="思源黑体 CN Normal" panose="020B0400000000000000" pitchFamily="34" charset="-122"/>
                  <a:cs typeface="阿里巴巴普惠体 B" panose="00020600040101010101" pitchFamily="18" charset="-122"/>
                </a:rPr>
                <a:t>电视机</a:t>
              </a:r>
            </a:p>
          </p:txBody>
        </p:sp>
        <p:grpSp>
          <p:nvGrpSpPr>
            <p:cNvPr id="44" name="电视机 横线">
              <a:extLst>
                <a:ext uri="{FF2B5EF4-FFF2-40B4-BE49-F238E27FC236}">
                  <a16:creationId xmlns:a16="http://schemas.microsoft.com/office/drawing/2014/main" id="{BC06802A-F8F0-5467-009F-DD186649FB51}"/>
                </a:ext>
              </a:extLst>
            </p:cNvPr>
            <p:cNvGrpSpPr/>
            <p:nvPr/>
          </p:nvGrpSpPr>
          <p:grpSpPr>
            <a:xfrm>
              <a:off x="1772134" y="3504682"/>
              <a:ext cx="720000" cy="1338263"/>
              <a:chOff x="1693792" y="2299706"/>
              <a:chExt cx="720000" cy="1338263"/>
            </a:xfrm>
          </p:grpSpPr>
          <p:cxnSp>
            <p:nvCxnSpPr>
              <p:cNvPr id="47" name="直接连接符 46">
                <a:extLst>
                  <a:ext uri="{FF2B5EF4-FFF2-40B4-BE49-F238E27FC236}">
                    <a16:creationId xmlns:a16="http://schemas.microsoft.com/office/drawing/2014/main" id="{A22F2372-557C-8F57-F845-639B09CD163C}"/>
                  </a:ext>
                </a:extLst>
              </p:cNvPr>
              <p:cNvCxnSpPr/>
              <p:nvPr/>
            </p:nvCxnSpPr>
            <p:spPr>
              <a:xfrm>
                <a:off x="1693792" y="2299706"/>
                <a:ext cx="720000" cy="0"/>
              </a:xfrm>
              <a:prstGeom prst="line">
                <a:avLst/>
              </a:prstGeom>
              <a:ln w="63500" cap="rnd">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id="{F3D58EBD-9EA9-51DE-8C4C-8291D05145B0}"/>
                  </a:ext>
                </a:extLst>
              </p:cNvPr>
              <p:cNvCxnSpPr/>
              <p:nvPr/>
            </p:nvCxnSpPr>
            <p:spPr>
              <a:xfrm>
                <a:off x="1693792" y="2784687"/>
                <a:ext cx="720000" cy="0"/>
              </a:xfrm>
              <a:prstGeom prst="line">
                <a:avLst/>
              </a:prstGeom>
              <a:ln w="12700" cap="rnd">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a16="http://schemas.microsoft.com/office/drawing/2014/main" id="{4AEDF6EA-2C0D-0F26-62E4-BA89578E48ED}"/>
                  </a:ext>
                </a:extLst>
              </p:cNvPr>
              <p:cNvCxnSpPr/>
              <p:nvPr/>
            </p:nvCxnSpPr>
            <p:spPr>
              <a:xfrm>
                <a:off x="1693792" y="3637969"/>
                <a:ext cx="720000" cy="0"/>
              </a:xfrm>
              <a:prstGeom prst="line">
                <a:avLst/>
              </a:prstGeom>
              <a:ln w="12700" cap="rnd">
                <a:solidFill>
                  <a:srgbClr val="00B050"/>
                </a:solidFill>
              </a:ln>
            </p:spPr>
            <p:style>
              <a:lnRef idx="1">
                <a:schemeClr val="accent1"/>
              </a:lnRef>
              <a:fillRef idx="0">
                <a:schemeClr val="accent1"/>
              </a:fillRef>
              <a:effectRef idx="0">
                <a:schemeClr val="accent1"/>
              </a:effectRef>
              <a:fontRef idx="minor">
                <a:schemeClr val="tx1"/>
              </a:fontRef>
            </p:style>
          </p:cxnSp>
        </p:grpSp>
        <p:cxnSp>
          <p:nvCxnSpPr>
            <p:cNvPr id="45" name="电视机 竖线">
              <a:extLst>
                <a:ext uri="{FF2B5EF4-FFF2-40B4-BE49-F238E27FC236}">
                  <a16:creationId xmlns:a16="http://schemas.microsoft.com/office/drawing/2014/main" id="{04DD4CC9-FA16-795F-FF4B-90F8171E71CF}"/>
                </a:ext>
              </a:extLst>
            </p:cNvPr>
            <p:cNvCxnSpPr/>
            <p:nvPr/>
          </p:nvCxnSpPr>
          <p:spPr>
            <a:xfrm>
              <a:off x="2514266" y="3504902"/>
              <a:ext cx="0" cy="1980000"/>
            </a:xfrm>
            <a:prstGeom prst="line">
              <a:avLst/>
            </a:prstGeom>
            <a:ln w="25400">
              <a:gradFill>
                <a:gsLst>
                  <a:gs pos="0">
                    <a:srgbClr val="00B050"/>
                  </a:gs>
                  <a:gs pos="100000">
                    <a:srgbClr val="00B050">
                      <a:alpha val="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46" name="电视机">
              <a:extLst>
                <a:ext uri="{FF2B5EF4-FFF2-40B4-BE49-F238E27FC236}">
                  <a16:creationId xmlns:a16="http://schemas.microsoft.com/office/drawing/2014/main" id="{BE3DAC8F-B16E-C953-ED78-2DB25FEB601A}"/>
                </a:ext>
              </a:extLst>
            </p:cNvPr>
            <p:cNvSpPr/>
            <p:nvPr/>
          </p:nvSpPr>
          <p:spPr>
            <a:xfrm>
              <a:off x="1823324" y="4111461"/>
              <a:ext cx="600478" cy="609685"/>
            </a:xfrm>
            <a:custGeom>
              <a:avLst/>
              <a:gdLst>
                <a:gd name="T0" fmla="*/ 7977 w 8160"/>
                <a:gd name="T1" fmla="*/ 2721 h 8298"/>
                <a:gd name="T2" fmla="*/ 7778 w 8160"/>
                <a:gd name="T3" fmla="*/ 2511 h 8298"/>
                <a:gd name="T4" fmla="*/ 4751 w 8160"/>
                <a:gd name="T5" fmla="*/ 1649 h 8298"/>
                <a:gd name="T6" fmla="*/ 5022 w 8160"/>
                <a:gd name="T7" fmla="*/ 825 h 8298"/>
                <a:gd name="T8" fmla="*/ 4071 w 8160"/>
                <a:gd name="T9" fmla="*/ 1333 h 8298"/>
                <a:gd name="T10" fmla="*/ 2794 w 8160"/>
                <a:gd name="T11" fmla="*/ 285 h 8298"/>
                <a:gd name="T12" fmla="*/ 3477 w 8160"/>
                <a:gd name="T13" fmla="*/ 1649 h 8298"/>
                <a:gd name="T14" fmla="*/ 382 w 8160"/>
                <a:gd name="T15" fmla="*/ 2511 h 8298"/>
                <a:gd name="T16" fmla="*/ 183 w 8160"/>
                <a:gd name="T17" fmla="*/ 2721 h 8298"/>
                <a:gd name="T18" fmla="*/ 0 w 8160"/>
                <a:gd name="T19" fmla="*/ 5035 h 8298"/>
                <a:gd name="T20" fmla="*/ 183 w 8160"/>
                <a:gd name="T21" fmla="*/ 7348 h 8298"/>
                <a:gd name="T22" fmla="*/ 382 w 8160"/>
                <a:gd name="T23" fmla="*/ 7558 h 8298"/>
                <a:gd name="T24" fmla="*/ 525 w 8160"/>
                <a:gd name="T25" fmla="*/ 8298 h 8298"/>
                <a:gd name="T26" fmla="*/ 1348 w 8160"/>
                <a:gd name="T27" fmla="*/ 7788 h 8298"/>
                <a:gd name="T28" fmla="*/ 6812 w 8160"/>
                <a:gd name="T29" fmla="*/ 7788 h 8298"/>
                <a:gd name="T30" fmla="*/ 7635 w 8160"/>
                <a:gd name="T31" fmla="*/ 8298 h 8298"/>
                <a:gd name="T32" fmla="*/ 7778 w 8160"/>
                <a:gd name="T33" fmla="*/ 7558 h 8298"/>
                <a:gd name="T34" fmla="*/ 7977 w 8160"/>
                <a:gd name="T35" fmla="*/ 7348 h 8298"/>
                <a:gd name="T36" fmla="*/ 8160 w 8160"/>
                <a:gd name="T37" fmla="*/ 5035 h 8298"/>
                <a:gd name="T38" fmla="*/ 5479 w 8160"/>
                <a:gd name="T39" fmla="*/ 6727 h 8298"/>
                <a:gd name="T40" fmla="*/ 933 w 8160"/>
                <a:gd name="T41" fmla="*/ 3173 h 8298"/>
                <a:gd name="T42" fmla="*/ 5479 w 8160"/>
                <a:gd name="T43" fmla="*/ 6727 h 8298"/>
                <a:gd name="T44" fmla="*/ 6792 w 8160"/>
                <a:gd name="T45" fmla="*/ 6760 h 8298"/>
                <a:gd name="T46" fmla="*/ 6792 w 8160"/>
                <a:gd name="T47" fmla="*/ 6015 h 8298"/>
                <a:gd name="T48" fmla="*/ 6792 w 8160"/>
                <a:gd name="T49" fmla="*/ 6760 h 8298"/>
                <a:gd name="T50" fmla="*/ 6420 w 8160"/>
                <a:gd name="T51" fmla="*/ 5335 h 8298"/>
                <a:gd name="T52" fmla="*/ 7165 w 8160"/>
                <a:gd name="T53" fmla="*/ 5335 h 8298"/>
                <a:gd name="T54" fmla="*/ 7552 w 8160"/>
                <a:gd name="T55" fmla="*/ 4563 h 8298"/>
                <a:gd name="T56" fmla="*/ 6045 w 8160"/>
                <a:gd name="T57" fmla="*/ 4254 h 8298"/>
                <a:gd name="T58" fmla="*/ 7552 w 8160"/>
                <a:gd name="T59" fmla="*/ 4563 h 8298"/>
                <a:gd name="T60" fmla="*/ 6045 w 8160"/>
                <a:gd name="T61" fmla="*/ 4012 h 8298"/>
                <a:gd name="T62" fmla="*/ 7552 w 8160"/>
                <a:gd name="T63" fmla="*/ 3703 h 8298"/>
                <a:gd name="T64" fmla="*/ 7552 w 8160"/>
                <a:gd name="T65" fmla="*/ 3461 h 8298"/>
                <a:gd name="T66" fmla="*/ 6045 w 8160"/>
                <a:gd name="T67" fmla="*/ 3152 h 8298"/>
                <a:gd name="T68" fmla="*/ 7552 w 8160"/>
                <a:gd name="T69" fmla="*/ 3461 h 8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160" h="8298">
                  <a:moveTo>
                    <a:pt x="8160" y="5025"/>
                  </a:moveTo>
                  <a:cubicBezTo>
                    <a:pt x="8160" y="3307"/>
                    <a:pt x="8007" y="2804"/>
                    <a:pt x="7977" y="2721"/>
                  </a:cubicBezTo>
                  <a:lnTo>
                    <a:pt x="7922" y="2574"/>
                  </a:lnTo>
                  <a:lnTo>
                    <a:pt x="7778" y="2511"/>
                  </a:lnTo>
                  <a:cubicBezTo>
                    <a:pt x="7742" y="2496"/>
                    <a:pt x="6987" y="2166"/>
                    <a:pt x="4751" y="2112"/>
                  </a:cubicBezTo>
                  <a:lnTo>
                    <a:pt x="4751" y="1649"/>
                  </a:lnTo>
                  <a:lnTo>
                    <a:pt x="4525" y="1649"/>
                  </a:lnTo>
                  <a:lnTo>
                    <a:pt x="5022" y="825"/>
                  </a:lnTo>
                  <a:lnTo>
                    <a:pt x="4551" y="540"/>
                  </a:lnTo>
                  <a:lnTo>
                    <a:pt x="4071" y="1333"/>
                  </a:lnTo>
                  <a:lnTo>
                    <a:pt x="3266" y="0"/>
                  </a:lnTo>
                  <a:lnTo>
                    <a:pt x="2794" y="285"/>
                  </a:lnTo>
                  <a:lnTo>
                    <a:pt x="3618" y="1649"/>
                  </a:lnTo>
                  <a:lnTo>
                    <a:pt x="3477" y="1649"/>
                  </a:lnTo>
                  <a:lnTo>
                    <a:pt x="3477" y="2112"/>
                  </a:lnTo>
                  <a:cubicBezTo>
                    <a:pt x="1240" y="2166"/>
                    <a:pt x="417" y="2496"/>
                    <a:pt x="382" y="2511"/>
                  </a:cubicBezTo>
                  <a:lnTo>
                    <a:pt x="238" y="2573"/>
                  </a:lnTo>
                  <a:lnTo>
                    <a:pt x="183" y="2721"/>
                  </a:lnTo>
                  <a:cubicBezTo>
                    <a:pt x="153" y="2804"/>
                    <a:pt x="0" y="3307"/>
                    <a:pt x="0" y="5025"/>
                  </a:cubicBezTo>
                  <a:lnTo>
                    <a:pt x="0" y="5035"/>
                  </a:lnTo>
                  <a:lnTo>
                    <a:pt x="0" y="5044"/>
                  </a:lnTo>
                  <a:cubicBezTo>
                    <a:pt x="0" y="6762"/>
                    <a:pt x="153" y="7265"/>
                    <a:pt x="183" y="7348"/>
                  </a:cubicBezTo>
                  <a:lnTo>
                    <a:pt x="238" y="7496"/>
                  </a:lnTo>
                  <a:lnTo>
                    <a:pt x="382" y="7558"/>
                  </a:lnTo>
                  <a:cubicBezTo>
                    <a:pt x="390" y="7562"/>
                    <a:pt x="435" y="7581"/>
                    <a:pt x="525" y="7609"/>
                  </a:cubicBezTo>
                  <a:lnTo>
                    <a:pt x="525" y="8298"/>
                  </a:lnTo>
                  <a:lnTo>
                    <a:pt x="1148" y="8298"/>
                  </a:lnTo>
                  <a:lnTo>
                    <a:pt x="1348" y="7788"/>
                  </a:lnTo>
                  <a:cubicBezTo>
                    <a:pt x="1930" y="7880"/>
                    <a:pt x="2811" y="7965"/>
                    <a:pt x="4080" y="7965"/>
                  </a:cubicBezTo>
                  <a:cubicBezTo>
                    <a:pt x="5349" y="7965"/>
                    <a:pt x="6230" y="7880"/>
                    <a:pt x="6812" y="7788"/>
                  </a:cubicBezTo>
                  <a:lnTo>
                    <a:pt x="7012" y="8298"/>
                  </a:lnTo>
                  <a:lnTo>
                    <a:pt x="7635" y="8298"/>
                  </a:lnTo>
                  <a:lnTo>
                    <a:pt x="7635" y="7609"/>
                  </a:lnTo>
                  <a:cubicBezTo>
                    <a:pt x="7725" y="7581"/>
                    <a:pt x="7770" y="7562"/>
                    <a:pt x="7778" y="7558"/>
                  </a:cubicBezTo>
                  <a:lnTo>
                    <a:pt x="7922" y="7496"/>
                  </a:lnTo>
                  <a:lnTo>
                    <a:pt x="7977" y="7348"/>
                  </a:lnTo>
                  <a:cubicBezTo>
                    <a:pt x="8007" y="7265"/>
                    <a:pt x="8160" y="6762"/>
                    <a:pt x="8160" y="5044"/>
                  </a:cubicBezTo>
                  <a:lnTo>
                    <a:pt x="8160" y="5035"/>
                  </a:lnTo>
                  <a:lnTo>
                    <a:pt x="8160" y="5025"/>
                  </a:lnTo>
                  <a:close/>
                  <a:moveTo>
                    <a:pt x="5479" y="6727"/>
                  </a:moveTo>
                  <a:lnTo>
                    <a:pt x="933" y="6727"/>
                  </a:lnTo>
                  <a:lnTo>
                    <a:pt x="933" y="3173"/>
                  </a:lnTo>
                  <a:lnTo>
                    <a:pt x="5479" y="3173"/>
                  </a:lnTo>
                  <a:lnTo>
                    <a:pt x="5479" y="6727"/>
                  </a:lnTo>
                  <a:lnTo>
                    <a:pt x="5479" y="6727"/>
                  </a:lnTo>
                  <a:close/>
                  <a:moveTo>
                    <a:pt x="6792" y="6760"/>
                  </a:moveTo>
                  <a:cubicBezTo>
                    <a:pt x="6587" y="6760"/>
                    <a:pt x="6420" y="6594"/>
                    <a:pt x="6420" y="6388"/>
                  </a:cubicBezTo>
                  <a:cubicBezTo>
                    <a:pt x="6420" y="6182"/>
                    <a:pt x="6587" y="6015"/>
                    <a:pt x="6792" y="6015"/>
                  </a:cubicBezTo>
                  <a:cubicBezTo>
                    <a:pt x="6998" y="6015"/>
                    <a:pt x="7165" y="6182"/>
                    <a:pt x="7165" y="6388"/>
                  </a:cubicBezTo>
                  <a:cubicBezTo>
                    <a:pt x="7165" y="6594"/>
                    <a:pt x="6998" y="6760"/>
                    <a:pt x="6792" y="6760"/>
                  </a:cubicBezTo>
                  <a:close/>
                  <a:moveTo>
                    <a:pt x="6792" y="5707"/>
                  </a:moveTo>
                  <a:cubicBezTo>
                    <a:pt x="6587" y="5707"/>
                    <a:pt x="6420" y="5540"/>
                    <a:pt x="6420" y="5335"/>
                  </a:cubicBezTo>
                  <a:cubicBezTo>
                    <a:pt x="6420" y="5129"/>
                    <a:pt x="6587" y="4962"/>
                    <a:pt x="6792" y="4962"/>
                  </a:cubicBezTo>
                  <a:cubicBezTo>
                    <a:pt x="6998" y="4962"/>
                    <a:pt x="7165" y="5129"/>
                    <a:pt x="7165" y="5335"/>
                  </a:cubicBezTo>
                  <a:cubicBezTo>
                    <a:pt x="7165" y="5540"/>
                    <a:pt x="6998" y="5707"/>
                    <a:pt x="6792" y="5707"/>
                  </a:cubicBezTo>
                  <a:close/>
                  <a:moveTo>
                    <a:pt x="7552" y="4563"/>
                  </a:moveTo>
                  <a:lnTo>
                    <a:pt x="6045" y="4563"/>
                  </a:lnTo>
                  <a:lnTo>
                    <a:pt x="6045" y="4254"/>
                  </a:lnTo>
                  <a:lnTo>
                    <a:pt x="7552" y="4254"/>
                  </a:lnTo>
                  <a:lnTo>
                    <a:pt x="7552" y="4563"/>
                  </a:lnTo>
                  <a:close/>
                  <a:moveTo>
                    <a:pt x="7552" y="4012"/>
                  </a:moveTo>
                  <a:lnTo>
                    <a:pt x="6045" y="4012"/>
                  </a:lnTo>
                  <a:lnTo>
                    <a:pt x="6045" y="3703"/>
                  </a:lnTo>
                  <a:lnTo>
                    <a:pt x="7552" y="3703"/>
                  </a:lnTo>
                  <a:lnTo>
                    <a:pt x="7552" y="4012"/>
                  </a:lnTo>
                  <a:close/>
                  <a:moveTo>
                    <a:pt x="7552" y="3461"/>
                  </a:moveTo>
                  <a:lnTo>
                    <a:pt x="6045" y="3461"/>
                  </a:lnTo>
                  <a:lnTo>
                    <a:pt x="6045" y="3152"/>
                  </a:lnTo>
                  <a:lnTo>
                    <a:pt x="7552" y="3152"/>
                  </a:lnTo>
                  <a:lnTo>
                    <a:pt x="7552" y="3461"/>
                  </a:ln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latin typeface="思源黑体 CN Normal" panose="020B0400000000000000" pitchFamily="34" charset="-122"/>
              </a:endParaRPr>
            </a:p>
          </p:txBody>
        </p:sp>
      </p:grpSp>
      <p:grpSp>
        <p:nvGrpSpPr>
          <p:cNvPr id="50" name="组合 49">
            <a:extLst>
              <a:ext uri="{FF2B5EF4-FFF2-40B4-BE49-F238E27FC236}">
                <a16:creationId xmlns:a16="http://schemas.microsoft.com/office/drawing/2014/main" id="{5DFCC8D2-378C-4BDA-8329-157D02B0D94D}"/>
              </a:ext>
            </a:extLst>
          </p:cNvPr>
          <p:cNvGrpSpPr/>
          <p:nvPr/>
        </p:nvGrpSpPr>
        <p:grpSpPr>
          <a:xfrm>
            <a:off x="10838441" y="1910033"/>
            <a:ext cx="1107997" cy="3561377"/>
            <a:chOff x="10838441" y="1910033"/>
            <a:chExt cx="1107997" cy="3561377"/>
          </a:xfrm>
        </p:grpSpPr>
        <p:sp>
          <p:nvSpPr>
            <p:cNvPr id="51" name="文本框 手表">
              <a:extLst>
                <a:ext uri="{FF2B5EF4-FFF2-40B4-BE49-F238E27FC236}">
                  <a16:creationId xmlns:a16="http://schemas.microsoft.com/office/drawing/2014/main" id="{3754F465-2DB1-4CBA-DA67-2EAF6504FD10}"/>
                </a:ext>
              </a:extLst>
            </p:cNvPr>
            <p:cNvSpPr txBox="1"/>
            <p:nvPr/>
          </p:nvSpPr>
          <p:spPr>
            <a:xfrm>
              <a:off x="10838441" y="2605721"/>
              <a:ext cx="1107997" cy="369332"/>
            </a:xfrm>
            <a:prstGeom prst="rect">
              <a:avLst/>
            </a:prstGeom>
            <a:noFill/>
          </p:spPr>
          <p:txBody>
            <a:bodyPr wrap="none" rtlCol="0">
              <a:spAutoFit/>
            </a:bodyPr>
            <a:lstStyle/>
            <a:p>
              <a:pPr algn="ctr"/>
              <a:r>
                <a:rPr lang="zh-CN" altLang="en-US" dirty="0">
                  <a:solidFill>
                    <a:schemeClr val="bg1"/>
                  </a:solidFill>
                  <a:latin typeface="思源黑体 CN Normal" panose="020B0400000000000000" pitchFamily="34" charset="-122"/>
                  <a:ea typeface="思源黑体 CN Normal" panose="020B0400000000000000" pitchFamily="34" charset="-122"/>
                  <a:cs typeface="阿里巴巴普惠体 B" panose="00020600040101010101" pitchFamily="18" charset="-122"/>
                </a:rPr>
                <a:t>智能手表</a:t>
              </a:r>
            </a:p>
          </p:txBody>
        </p:sp>
        <p:cxnSp>
          <p:nvCxnSpPr>
            <p:cNvPr id="52" name="手表 竖线">
              <a:extLst>
                <a:ext uri="{FF2B5EF4-FFF2-40B4-BE49-F238E27FC236}">
                  <a16:creationId xmlns:a16="http://schemas.microsoft.com/office/drawing/2014/main" id="{E099B0CA-7929-DBB9-E1AD-207E82621986}"/>
                </a:ext>
              </a:extLst>
            </p:cNvPr>
            <p:cNvCxnSpPr/>
            <p:nvPr/>
          </p:nvCxnSpPr>
          <p:spPr>
            <a:xfrm>
              <a:off x="11879405" y="2519410"/>
              <a:ext cx="0" cy="2952000"/>
            </a:xfrm>
            <a:prstGeom prst="line">
              <a:avLst/>
            </a:prstGeom>
            <a:ln w="25400">
              <a:gradFill>
                <a:gsLst>
                  <a:gs pos="0">
                    <a:srgbClr val="0066FF"/>
                  </a:gs>
                  <a:gs pos="100000">
                    <a:srgbClr val="0066FF">
                      <a:alpha val="0"/>
                    </a:srgbClr>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53" name="手表 横线">
              <a:extLst>
                <a:ext uri="{FF2B5EF4-FFF2-40B4-BE49-F238E27FC236}">
                  <a16:creationId xmlns:a16="http://schemas.microsoft.com/office/drawing/2014/main" id="{5F05C37D-9CF9-56E0-6935-7FFA2D232CA4}"/>
                </a:ext>
              </a:extLst>
            </p:cNvPr>
            <p:cNvGrpSpPr/>
            <p:nvPr/>
          </p:nvGrpSpPr>
          <p:grpSpPr>
            <a:xfrm>
              <a:off x="11130864" y="2527130"/>
              <a:ext cx="720000" cy="1338263"/>
              <a:chOff x="11205441" y="2527130"/>
              <a:chExt cx="720000" cy="1338263"/>
            </a:xfrm>
          </p:grpSpPr>
          <p:cxnSp>
            <p:nvCxnSpPr>
              <p:cNvPr id="56" name="直接连接符 55">
                <a:extLst>
                  <a:ext uri="{FF2B5EF4-FFF2-40B4-BE49-F238E27FC236}">
                    <a16:creationId xmlns:a16="http://schemas.microsoft.com/office/drawing/2014/main" id="{E0C71456-179B-BF5E-12AA-D7497D74E301}"/>
                  </a:ext>
                </a:extLst>
              </p:cNvPr>
              <p:cNvCxnSpPr/>
              <p:nvPr/>
            </p:nvCxnSpPr>
            <p:spPr>
              <a:xfrm>
                <a:off x="11205441" y="2527130"/>
                <a:ext cx="720000" cy="0"/>
              </a:xfrm>
              <a:prstGeom prst="line">
                <a:avLst/>
              </a:prstGeom>
              <a:ln w="63500" cap="rnd">
                <a:solidFill>
                  <a:srgbClr val="0066FF"/>
                </a:solidFill>
                <a:round/>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id="{A3FA6D44-0CF1-1C71-D2EA-2D1E167F2840}"/>
                  </a:ext>
                </a:extLst>
              </p:cNvPr>
              <p:cNvCxnSpPr/>
              <p:nvPr/>
            </p:nvCxnSpPr>
            <p:spPr>
              <a:xfrm>
                <a:off x="11205441" y="3012111"/>
                <a:ext cx="720000" cy="0"/>
              </a:xfrm>
              <a:prstGeom prst="line">
                <a:avLst/>
              </a:prstGeom>
              <a:ln w="12700" cap="rnd">
                <a:solidFill>
                  <a:srgbClr val="0066FF"/>
                </a:solidFill>
                <a:round/>
              </a:ln>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a16="http://schemas.microsoft.com/office/drawing/2014/main" id="{AD2135DC-AE3D-DBB4-5666-D10106373616}"/>
                  </a:ext>
                </a:extLst>
              </p:cNvPr>
              <p:cNvCxnSpPr/>
              <p:nvPr/>
            </p:nvCxnSpPr>
            <p:spPr>
              <a:xfrm>
                <a:off x="11205441" y="3865393"/>
                <a:ext cx="720000" cy="0"/>
              </a:xfrm>
              <a:prstGeom prst="line">
                <a:avLst/>
              </a:prstGeom>
              <a:ln w="12700" cap="rnd">
                <a:solidFill>
                  <a:srgbClr val="0066FF"/>
                </a:solidFill>
                <a:round/>
              </a:ln>
            </p:spPr>
            <p:style>
              <a:lnRef idx="1">
                <a:schemeClr val="accent1"/>
              </a:lnRef>
              <a:fillRef idx="0">
                <a:schemeClr val="accent1"/>
              </a:fillRef>
              <a:effectRef idx="0">
                <a:schemeClr val="accent1"/>
              </a:effectRef>
              <a:fontRef idx="minor">
                <a:schemeClr val="tx1"/>
              </a:fontRef>
            </p:style>
          </p:cxnSp>
        </p:grpSp>
        <p:sp>
          <p:nvSpPr>
            <p:cNvPr id="54" name="手表">
              <a:extLst>
                <a:ext uri="{FF2B5EF4-FFF2-40B4-BE49-F238E27FC236}">
                  <a16:creationId xmlns:a16="http://schemas.microsoft.com/office/drawing/2014/main" id="{71B67C14-219D-87D0-D229-B38BAE24F882}"/>
                </a:ext>
              </a:extLst>
            </p:cNvPr>
            <p:cNvSpPr/>
            <p:nvPr/>
          </p:nvSpPr>
          <p:spPr>
            <a:xfrm>
              <a:off x="11309397" y="3129999"/>
              <a:ext cx="346467" cy="609685"/>
            </a:xfrm>
            <a:custGeom>
              <a:avLst/>
              <a:gdLst>
                <a:gd name="connsiteX0" fmla="*/ 325000 h 606722"/>
                <a:gd name="connsiteY0" fmla="*/ 325000 h 606722"/>
                <a:gd name="connsiteX1" fmla="*/ 325000 h 606722"/>
                <a:gd name="connsiteY1" fmla="*/ 325000 h 606722"/>
                <a:gd name="connsiteX2" fmla="*/ 325000 h 606722"/>
                <a:gd name="connsiteY2" fmla="*/ 325000 h 606722"/>
                <a:gd name="connsiteX3" fmla="*/ 325000 h 606722"/>
                <a:gd name="connsiteY3" fmla="*/ 325000 h 606722"/>
                <a:gd name="connsiteX4" fmla="*/ 325000 h 606722"/>
                <a:gd name="connsiteY4" fmla="*/ 325000 h 606722"/>
                <a:gd name="connsiteX5" fmla="*/ 325000 h 606722"/>
                <a:gd name="connsiteY5" fmla="*/ 325000 h 606722"/>
                <a:gd name="connsiteX6" fmla="*/ 325000 h 606722"/>
                <a:gd name="connsiteY6" fmla="*/ 325000 h 606722"/>
                <a:gd name="connsiteX7" fmla="*/ 325000 h 606722"/>
                <a:gd name="connsiteY7" fmla="*/ 325000 h 606722"/>
                <a:gd name="connsiteX8" fmla="*/ 325000 h 606722"/>
                <a:gd name="connsiteY8" fmla="*/ 325000 h 606722"/>
                <a:gd name="connsiteX9" fmla="*/ 325000 h 606722"/>
                <a:gd name="connsiteY9" fmla="*/ 325000 h 606722"/>
                <a:gd name="connsiteX10" fmla="*/ 325000 h 606722"/>
                <a:gd name="connsiteY10" fmla="*/ 325000 h 606722"/>
                <a:gd name="connsiteX11" fmla="*/ 325000 h 606722"/>
                <a:gd name="connsiteY11" fmla="*/ 325000 h 606722"/>
                <a:gd name="connsiteX12" fmla="*/ 325000 h 606722"/>
                <a:gd name="connsiteY12" fmla="*/ 325000 h 606722"/>
                <a:gd name="connsiteX13" fmla="*/ 325000 h 606722"/>
                <a:gd name="connsiteY13" fmla="*/ 325000 h 606722"/>
                <a:gd name="connsiteX14" fmla="*/ 325000 h 606722"/>
                <a:gd name="connsiteY14" fmla="*/ 325000 h 606722"/>
                <a:gd name="connsiteX15" fmla="*/ 325000 h 606722"/>
                <a:gd name="connsiteY15" fmla="*/ 325000 h 606722"/>
                <a:gd name="connsiteX16" fmla="*/ 325000 h 606722"/>
                <a:gd name="connsiteY16" fmla="*/ 325000 h 606722"/>
                <a:gd name="connsiteX17" fmla="*/ 325000 h 606722"/>
                <a:gd name="connsiteY17" fmla="*/ 325000 h 606722"/>
                <a:gd name="connsiteX18" fmla="*/ 325000 h 606722"/>
                <a:gd name="connsiteY18" fmla="*/ 325000 h 606722"/>
                <a:gd name="connsiteX19" fmla="*/ 325000 h 606722"/>
                <a:gd name="connsiteY19" fmla="*/ 325000 h 606722"/>
                <a:gd name="connsiteX20" fmla="*/ 325000 h 606722"/>
                <a:gd name="connsiteY20" fmla="*/ 325000 h 606722"/>
                <a:gd name="connsiteX21" fmla="*/ 325000 h 606722"/>
                <a:gd name="connsiteY21" fmla="*/ 325000 h 606722"/>
                <a:gd name="connsiteX22" fmla="*/ 325000 h 606722"/>
                <a:gd name="connsiteY22" fmla="*/ 325000 h 606722"/>
                <a:gd name="connsiteX23" fmla="*/ 325000 h 606722"/>
                <a:gd name="connsiteY23" fmla="*/ 325000 h 606722"/>
                <a:gd name="connsiteX24" fmla="*/ 325000 h 606722"/>
                <a:gd name="connsiteY24" fmla="*/ 325000 h 606722"/>
                <a:gd name="connsiteX25" fmla="*/ 325000 h 606722"/>
                <a:gd name="connsiteY25" fmla="*/ 325000 h 606722"/>
                <a:gd name="connsiteX26" fmla="*/ 325000 h 606722"/>
                <a:gd name="connsiteY26" fmla="*/ 325000 h 606722"/>
                <a:gd name="connsiteX27" fmla="*/ 325000 h 606722"/>
                <a:gd name="connsiteY27" fmla="*/ 325000 h 606722"/>
                <a:gd name="connsiteX28" fmla="*/ 325000 h 606722"/>
                <a:gd name="connsiteY28" fmla="*/ 325000 h 606722"/>
                <a:gd name="connsiteX29" fmla="*/ 325000 h 606722"/>
                <a:gd name="connsiteY29" fmla="*/ 325000 h 606722"/>
                <a:gd name="connsiteX30" fmla="*/ 325000 h 606722"/>
                <a:gd name="connsiteY30" fmla="*/ 325000 h 606722"/>
                <a:gd name="connsiteX31" fmla="*/ 325000 h 606722"/>
                <a:gd name="connsiteY31" fmla="*/ 325000 h 606722"/>
                <a:gd name="connsiteX32" fmla="*/ 325000 h 606722"/>
                <a:gd name="connsiteY32" fmla="*/ 325000 h 606722"/>
                <a:gd name="connsiteX33" fmla="*/ 325000 h 606722"/>
                <a:gd name="connsiteY33" fmla="*/ 325000 h 606722"/>
                <a:gd name="connsiteX34" fmla="*/ 325000 h 606722"/>
                <a:gd name="connsiteY34" fmla="*/ 325000 h 606722"/>
                <a:gd name="connsiteX35" fmla="*/ 325000 h 606722"/>
                <a:gd name="connsiteY35" fmla="*/ 325000 h 606722"/>
                <a:gd name="connsiteX36" fmla="*/ 325000 h 606722"/>
                <a:gd name="connsiteY36" fmla="*/ 325000 h 606722"/>
                <a:gd name="connsiteX37" fmla="*/ 325000 h 606722"/>
                <a:gd name="connsiteY37" fmla="*/ 325000 h 606722"/>
                <a:gd name="connsiteX38" fmla="*/ 325000 h 606722"/>
                <a:gd name="connsiteY38" fmla="*/ 325000 h 606722"/>
                <a:gd name="connsiteX39" fmla="*/ 325000 h 606722"/>
                <a:gd name="connsiteY39" fmla="*/ 325000 h 606722"/>
                <a:gd name="connsiteX40" fmla="*/ 325000 h 606722"/>
                <a:gd name="connsiteY40" fmla="*/ 325000 h 606722"/>
                <a:gd name="connsiteX41" fmla="*/ 325000 h 606722"/>
                <a:gd name="connsiteY41" fmla="*/ 325000 h 606722"/>
                <a:gd name="connsiteX42" fmla="*/ 325000 h 606722"/>
                <a:gd name="connsiteY42" fmla="*/ 325000 h 606722"/>
                <a:gd name="connsiteX43" fmla="*/ 325000 h 606722"/>
                <a:gd name="connsiteY43" fmla="*/ 325000 h 606722"/>
                <a:gd name="connsiteX44" fmla="*/ 325000 h 606722"/>
                <a:gd name="connsiteY44" fmla="*/ 325000 h 606722"/>
                <a:gd name="connsiteX45" fmla="*/ 325000 h 606722"/>
                <a:gd name="connsiteY45" fmla="*/ 325000 h 606722"/>
                <a:gd name="connsiteX46" fmla="*/ 325000 h 606722"/>
                <a:gd name="connsiteY46" fmla="*/ 325000 h 606722"/>
                <a:gd name="connsiteX47" fmla="*/ 325000 h 606722"/>
                <a:gd name="connsiteY47" fmla="*/ 325000 h 606722"/>
                <a:gd name="connsiteX48" fmla="*/ 325000 h 606722"/>
                <a:gd name="connsiteY48" fmla="*/ 325000 h 606722"/>
                <a:gd name="connsiteX49" fmla="*/ 325000 h 606722"/>
                <a:gd name="connsiteY49" fmla="*/ 325000 h 606722"/>
                <a:gd name="connsiteX50" fmla="*/ 325000 h 606722"/>
                <a:gd name="connsiteY50" fmla="*/ 325000 h 606722"/>
                <a:gd name="connsiteX51" fmla="*/ 325000 h 606722"/>
                <a:gd name="connsiteY51" fmla="*/ 325000 h 606722"/>
                <a:gd name="connsiteX52" fmla="*/ 325000 h 606722"/>
                <a:gd name="connsiteY52" fmla="*/ 325000 h 606722"/>
                <a:gd name="connsiteX53" fmla="*/ 325000 h 606722"/>
                <a:gd name="connsiteY53" fmla="*/ 325000 h 606722"/>
                <a:gd name="connsiteX54" fmla="*/ 325000 h 606722"/>
                <a:gd name="connsiteY54" fmla="*/ 325000 h 606722"/>
                <a:gd name="connsiteX55" fmla="*/ 325000 h 606722"/>
                <a:gd name="connsiteY55" fmla="*/ 325000 h 606722"/>
                <a:gd name="connsiteX56" fmla="*/ 325000 h 606722"/>
                <a:gd name="connsiteY56" fmla="*/ 325000 h 606722"/>
                <a:gd name="connsiteX57" fmla="*/ 325000 h 606722"/>
                <a:gd name="connsiteY57" fmla="*/ 325000 h 606722"/>
                <a:gd name="connsiteX58" fmla="*/ 325000 h 606722"/>
                <a:gd name="connsiteY58" fmla="*/ 325000 h 606722"/>
                <a:gd name="connsiteX59" fmla="*/ 325000 h 606722"/>
                <a:gd name="connsiteY59" fmla="*/ 325000 h 606722"/>
                <a:gd name="connsiteX60" fmla="*/ 325000 h 606722"/>
                <a:gd name="connsiteY60" fmla="*/ 325000 h 606722"/>
                <a:gd name="connsiteX61" fmla="*/ 325000 h 606722"/>
                <a:gd name="connsiteY61" fmla="*/ 325000 h 606722"/>
                <a:gd name="connsiteX62" fmla="*/ 325000 h 606722"/>
                <a:gd name="connsiteY62" fmla="*/ 325000 h 606722"/>
                <a:gd name="connsiteX63" fmla="*/ 325000 h 606722"/>
                <a:gd name="connsiteY63" fmla="*/ 325000 h 606722"/>
                <a:gd name="connsiteX64" fmla="*/ 325000 h 606722"/>
                <a:gd name="connsiteY64" fmla="*/ 325000 h 606722"/>
                <a:gd name="connsiteX65" fmla="*/ 325000 h 606722"/>
                <a:gd name="connsiteY65" fmla="*/ 325000 h 606722"/>
                <a:gd name="connsiteX66" fmla="*/ 325000 h 606722"/>
                <a:gd name="connsiteY66" fmla="*/ 325000 h 606722"/>
                <a:gd name="connsiteX67" fmla="*/ 325000 h 606722"/>
                <a:gd name="connsiteY67" fmla="*/ 325000 h 606722"/>
                <a:gd name="connsiteX68" fmla="*/ 325000 h 606722"/>
                <a:gd name="connsiteY68" fmla="*/ 325000 h 606722"/>
                <a:gd name="connsiteX69" fmla="*/ 325000 h 606722"/>
                <a:gd name="connsiteY69" fmla="*/ 325000 h 606722"/>
                <a:gd name="connsiteX70" fmla="*/ 325000 h 606722"/>
                <a:gd name="connsiteY70" fmla="*/ 325000 h 606722"/>
                <a:gd name="connsiteX71" fmla="*/ 325000 h 606722"/>
                <a:gd name="connsiteY71" fmla="*/ 325000 h 606722"/>
                <a:gd name="connsiteX72" fmla="*/ 325000 h 606722"/>
                <a:gd name="connsiteY72" fmla="*/ 325000 h 606722"/>
                <a:gd name="connsiteX73" fmla="*/ 325000 h 606722"/>
                <a:gd name="connsiteY73" fmla="*/ 325000 h 606722"/>
                <a:gd name="connsiteX74" fmla="*/ 325000 h 606722"/>
                <a:gd name="connsiteY74" fmla="*/ 325000 h 606722"/>
                <a:gd name="connsiteX75" fmla="*/ 325000 h 606722"/>
                <a:gd name="connsiteY75" fmla="*/ 325000 h 606722"/>
                <a:gd name="connsiteX76" fmla="*/ 325000 h 606722"/>
                <a:gd name="connsiteY76" fmla="*/ 325000 h 606722"/>
                <a:gd name="connsiteX77" fmla="*/ 325000 h 606722"/>
                <a:gd name="connsiteY77" fmla="*/ 325000 h 606722"/>
                <a:gd name="connsiteX78" fmla="*/ 325000 h 606722"/>
                <a:gd name="connsiteY78" fmla="*/ 325000 h 606722"/>
                <a:gd name="connsiteX79" fmla="*/ 325000 h 606722"/>
                <a:gd name="connsiteY79" fmla="*/ 325000 h 606722"/>
                <a:gd name="connsiteX80" fmla="*/ 325000 h 606722"/>
                <a:gd name="connsiteY80" fmla="*/ 325000 h 606722"/>
                <a:gd name="connsiteX81" fmla="*/ 325000 h 606722"/>
                <a:gd name="connsiteY81" fmla="*/ 325000 h 606722"/>
                <a:gd name="connsiteX82" fmla="*/ 325000 h 606722"/>
                <a:gd name="connsiteY82" fmla="*/ 325000 h 606722"/>
                <a:gd name="connsiteX83" fmla="*/ 325000 h 606722"/>
                <a:gd name="connsiteY83" fmla="*/ 325000 h 606722"/>
                <a:gd name="connsiteX84" fmla="*/ 325000 h 606722"/>
                <a:gd name="connsiteY84" fmla="*/ 325000 h 606722"/>
                <a:gd name="connsiteX85" fmla="*/ 325000 h 606722"/>
                <a:gd name="connsiteY85" fmla="*/ 325000 h 606722"/>
                <a:gd name="connsiteX86" fmla="*/ 325000 h 606722"/>
                <a:gd name="connsiteY86" fmla="*/ 325000 h 606722"/>
                <a:gd name="connsiteX87" fmla="*/ 325000 h 606722"/>
                <a:gd name="connsiteY87" fmla="*/ 325000 h 606722"/>
                <a:gd name="connsiteX88" fmla="*/ 325000 h 606722"/>
                <a:gd name="connsiteY88" fmla="*/ 32500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344806" h="606761">
                  <a:moveTo>
                    <a:pt x="162462" y="464922"/>
                  </a:moveTo>
                  <a:lnTo>
                    <a:pt x="182222" y="464922"/>
                  </a:lnTo>
                  <a:lnTo>
                    <a:pt x="182222" y="485400"/>
                  </a:lnTo>
                  <a:lnTo>
                    <a:pt x="162462" y="485400"/>
                  </a:lnTo>
                  <a:close/>
                  <a:moveTo>
                    <a:pt x="157902" y="445202"/>
                  </a:moveTo>
                  <a:cubicBezTo>
                    <a:pt x="148783" y="445202"/>
                    <a:pt x="141943" y="452028"/>
                    <a:pt x="141943" y="460371"/>
                  </a:cubicBezTo>
                  <a:lnTo>
                    <a:pt x="141943" y="489951"/>
                  </a:lnTo>
                  <a:cubicBezTo>
                    <a:pt x="141943" y="498294"/>
                    <a:pt x="148783" y="505878"/>
                    <a:pt x="157902" y="505878"/>
                  </a:cubicBezTo>
                  <a:lnTo>
                    <a:pt x="186782" y="505878"/>
                  </a:lnTo>
                  <a:cubicBezTo>
                    <a:pt x="195901" y="505878"/>
                    <a:pt x="202741" y="498294"/>
                    <a:pt x="202741" y="489951"/>
                  </a:cubicBezTo>
                  <a:lnTo>
                    <a:pt x="202741" y="460371"/>
                  </a:lnTo>
                  <a:cubicBezTo>
                    <a:pt x="202741" y="452028"/>
                    <a:pt x="195901" y="445202"/>
                    <a:pt x="186782" y="445202"/>
                  </a:cubicBezTo>
                  <a:close/>
                  <a:moveTo>
                    <a:pt x="104712" y="266257"/>
                  </a:moveTo>
                  <a:cubicBezTo>
                    <a:pt x="108509" y="261711"/>
                    <a:pt x="114583" y="261711"/>
                    <a:pt x="118380" y="266257"/>
                  </a:cubicBezTo>
                  <a:cubicBezTo>
                    <a:pt x="122936" y="270045"/>
                    <a:pt x="122936" y="276106"/>
                    <a:pt x="118380" y="279894"/>
                  </a:cubicBezTo>
                  <a:lnTo>
                    <a:pt x="98638" y="300350"/>
                  </a:lnTo>
                  <a:cubicBezTo>
                    <a:pt x="96360" y="302622"/>
                    <a:pt x="94082" y="303380"/>
                    <a:pt x="91045" y="303380"/>
                  </a:cubicBezTo>
                  <a:cubicBezTo>
                    <a:pt x="88767" y="303380"/>
                    <a:pt x="86489" y="302622"/>
                    <a:pt x="84211" y="300350"/>
                  </a:cubicBezTo>
                  <a:cubicBezTo>
                    <a:pt x="80414" y="296561"/>
                    <a:pt x="80414" y="289743"/>
                    <a:pt x="84211" y="285955"/>
                  </a:cubicBezTo>
                  <a:close/>
                  <a:moveTo>
                    <a:pt x="175371" y="245764"/>
                  </a:moveTo>
                  <a:cubicBezTo>
                    <a:pt x="179169" y="241973"/>
                    <a:pt x="186006" y="241973"/>
                    <a:pt x="189805" y="245764"/>
                  </a:cubicBezTo>
                  <a:cubicBezTo>
                    <a:pt x="193603" y="249555"/>
                    <a:pt x="193603" y="256379"/>
                    <a:pt x="189805" y="260170"/>
                  </a:cubicBezTo>
                  <a:lnTo>
                    <a:pt x="98646" y="351154"/>
                  </a:lnTo>
                  <a:cubicBezTo>
                    <a:pt x="96367" y="352671"/>
                    <a:pt x="94088" y="354187"/>
                    <a:pt x="91049" y="354187"/>
                  </a:cubicBezTo>
                  <a:cubicBezTo>
                    <a:pt x="88770" y="354187"/>
                    <a:pt x="86491" y="352671"/>
                    <a:pt x="84212" y="351154"/>
                  </a:cubicBezTo>
                  <a:cubicBezTo>
                    <a:pt x="80414" y="347363"/>
                    <a:pt x="80414" y="340539"/>
                    <a:pt x="84212" y="336748"/>
                  </a:cubicBezTo>
                  <a:close/>
                  <a:moveTo>
                    <a:pt x="124506" y="245759"/>
                  </a:moveTo>
                  <a:cubicBezTo>
                    <a:pt x="128297" y="241973"/>
                    <a:pt x="135120" y="241973"/>
                    <a:pt x="138911" y="245759"/>
                  </a:cubicBezTo>
                  <a:cubicBezTo>
                    <a:pt x="141185" y="247273"/>
                    <a:pt x="141943" y="250302"/>
                    <a:pt x="141943" y="252573"/>
                  </a:cubicBezTo>
                  <a:cubicBezTo>
                    <a:pt x="141943" y="255602"/>
                    <a:pt x="141185" y="257873"/>
                    <a:pt x="138911" y="260144"/>
                  </a:cubicBezTo>
                  <a:cubicBezTo>
                    <a:pt x="137394" y="261659"/>
                    <a:pt x="134362" y="263173"/>
                    <a:pt x="132088" y="263173"/>
                  </a:cubicBezTo>
                  <a:cubicBezTo>
                    <a:pt x="129055" y="263173"/>
                    <a:pt x="126781" y="261659"/>
                    <a:pt x="124506" y="260144"/>
                  </a:cubicBezTo>
                  <a:cubicBezTo>
                    <a:pt x="122990" y="257873"/>
                    <a:pt x="121474" y="255602"/>
                    <a:pt x="121474" y="252573"/>
                  </a:cubicBezTo>
                  <a:cubicBezTo>
                    <a:pt x="121474" y="250302"/>
                    <a:pt x="122990" y="247273"/>
                    <a:pt x="124506" y="245759"/>
                  </a:cubicBezTo>
                  <a:close/>
                  <a:moveTo>
                    <a:pt x="195909" y="225290"/>
                  </a:moveTo>
                  <a:cubicBezTo>
                    <a:pt x="198945" y="221504"/>
                    <a:pt x="206537" y="221504"/>
                    <a:pt x="209573" y="225290"/>
                  </a:cubicBezTo>
                  <a:cubicBezTo>
                    <a:pt x="211851" y="227561"/>
                    <a:pt x="212610" y="229833"/>
                    <a:pt x="212610" y="232861"/>
                  </a:cubicBezTo>
                  <a:cubicBezTo>
                    <a:pt x="212610" y="235133"/>
                    <a:pt x="211851" y="238161"/>
                    <a:pt x="209573" y="239675"/>
                  </a:cubicBezTo>
                  <a:cubicBezTo>
                    <a:pt x="208055" y="241947"/>
                    <a:pt x="205018" y="242704"/>
                    <a:pt x="202741" y="242704"/>
                  </a:cubicBezTo>
                  <a:cubicBezTo>
                    <a:pt x="200464" y="242704"/>
                    <a:pt x="197427" y="241947"/>
                    <a:pt x="195909" y="239675"/>
                  </a:cubicBezTo>
                  <a:cubicBezTo>
                    <a:pt x="193631" y="238161"/>
                    <a:pt x="192872" y="235133"/>
                    <a:pt x="192872" y="232861"/>
                  </a:cubicBezTo>
                  <a:cubicBezTo>
                    <a:pt x="192872" y="229833"/>
                    <a:pt x="193631" y="227561"/>
                    <a:pt x="195909" y="225290"/>
                  </a:cubicBezTo>
                  <a:close/>
                  <a:moveTo>
                    <a:pt x="124452" y="194957"/>
                  </a:moveTo>
                  <a:cubicBezTo>
                    <a:pt x="128248" y="191166"/>
                    <a:pt x="135081" y="191166"/>
                    <a:pt x="138878" y="194957"/>
                  </a:cubicBezTo>
                  <a:cubicBezTo>
                    <a:pt x="142674" y="198747"/>
                    <a:pt x="142674" y="205570"/>
                    <a:pt x="138878" y="209361"/>
                  </a:cubicBezTo>
                  <a:lnTo>
                    <a:pt x="98636" y="249541"/>
                  </a:lnTo>
                  <a:cubicBezTo>
                    <a:pt x="96359" y="251815"/>
                    <a:pt x="94081" y="252573"/>
                    <a:pt x="91044" y="252573"/>
                  </a:cubicBezTo>
                  <a:cubicBezTo>
                    <a:pt x="88766" y="252573"/>
                    <a:pt x="86488" y="251815"/>
                    <a:pt x="84210" y="249541"/>
                  </a:cubicBezTo>
                  <a:cubicBezTo>
                    <a:pt x="80414" y="245750"/>
                    <a:pt x="80414" y="239685"/>
                    <a:pt x="84210" y="235895"/>
                  </a:cubicBezTo>
                  <a:close/>
                  <a:moveTo>
                    <a:pt x="175380" y="194956"/>
                  </a:moveTo>
                  <a:cubicBezTo>
                    <a:pt x="179176" y="191166"/>
                    <a:pt x="186010" y="191166"/>
                    <a:pt x="189807" y="194956"/>
                  </a:cubicBezTo>
                  <a:cubicBezTo>
                    <a:pt x="193603" y="198745"/>
                    <a:pt x="193603" y="205566"/>
                    <a:pt x="189807" y="209356"/>
                  </a:cubicBezTo>
                  <a:lnTo>
                    <a:pt x="159435" y="239672"/>
                  </a:lnTo>
                  <a:cubicBezTo>
                    <a:pt x="157157" y="241946"/>
                    <a:pt x="154879" y="242704"/>
                    <a:pt x="151842" y="242704"/>
                  </a:cubicBezTo>
                  <a:cubicBezTo>
                    <a:pt x="149564" y="242704"/>
                    <a:pt x="147286" y="241946"/>
                    <a:pt x="145008" y="239672"/>
                  </a:cubicBezTo>
                  <a:cubicBezTo>
                    <a:pt x="141212" y="235883"/>
                    <a:pt x="141212" y="229062"/>
                    <a:pt x="145008" y="225272"/>
                  </a:cubicBezTo>
                  <a:close/>
                  <a:moveTo>
                    <a:pt x="226307" y="194955"/>
                  </a:moveTo>
                  <a:cubicBezTo>
                    <a:pt x="230104" y="191166"/>
                    <a:pt x="236179" y="191166"/>
                    <a:pt x="239976" y="194955"/>
                  </a:cubicBezTo>
                  <a:cubicBezTo>
                    <a:pt x="244532" y="198744"/>
                    <a:pt x="244532" y="205564"/>
                    <a:pt x="239976" y="209353"/>
                  </a:cubicBezTo>
                  <a:lnTo>
                    <a:pt x="230104" y="219204"/>
                  </a:lnTo>
                  <a:cubicBezTo>
                    <a:pt x="227826" y="221477"/>
                    <a:pt x="225548" y="222235"/>
                    <a:pt x="223270" y="222235"/>
                  </a:cubicBezTo>
                  <a:cubicBezTo>
                    <a:pt x="220232" y="222235"/>
                    <a:pt x="217954" y="221477"/>
                    <a:pt x="215676" y="219204"/>
                  </a:cubicBezTo>
                  <a:cubicBezTo>
                    <a:pt x="211879" y="215415"/>
                    <a:pt x="211879" y="209353"/>
                    <a:pt x="215676" y="205564"/>
                  </a:cubicBezTo>
                  <a:close/>
                  <a:moveTo>
                    <a:pt x="75189" y="151690"/>
                  </a:moveTo>
                  <a:cubicBezTo>
                    <a:pt x="56202" y="151690"/>
                    <a:pt x="41012" y="166859"/>
                    <a:pt x="41012" y="186579"/>
                  </a:cubicBezTo>
                  <a:lnTo>
                    <a:pt x="41012" y="400462"/>
                  </a:lnTo>
                  <a:cubicBezTo>
                    <a:pt x="41012" y="419424"/>
                    <a:pt x="56202" y="434593"/>
                    <a:pt x="75189" y="434593"/>
                  </a:cubicBezTo>
                  <a:lnTo>
                    <a:pt x="269617" y="434593"/>
                  </a:lnTo>
                  <a:cubicBezTo>
                    <a:pt x="288604" y="434593"/>
                    <a:pt x="303794" y="419424"/>
                    <a:pt x="303794" y="400462"/>
                  </a:cubicBezTo>
                  <a:lnTo>
                    <a:pt x="303794" y="186579"/>
                  </a:lnTo>
                  <a:cubicBezTo>
                    <a:pt x="303794" y="166859"/>
                    <a:pt x="288604" y="151690"/>
                    <a:pt x="269617" y="151690"/>
                  </a:cubicBezTo>
                  <a:close/>
                  <a:moveTo>
                    <a:pt x="50885" y="0"/>
                  </a:moveTo>
                  <a:lnTo>
                    <a:pt x="293921" y="0"/>
                  </a:lnTo>
                  <a:lnTo>
                    <a:pt x="293921" y="78120"/>
                  </a:lnTo>
                  <a:lnTo>
                    <a:pt x="335692" y="141072"/>
                  </a:lnTo>
                  <a:cubicBezTo>
                    <a:pt x="341768" y="153207"/>
                    <a:pt x="344806" y="166101"/>
                    <a:pt x="344806" y="179753"/>
                  </a:cubicBezTo>
                  <a:lnTo>
                    <a:pt x="344806" y="427008"/>
                  </a:lnTo>
                  <a:cubicBezTo>
                    <a:pt x="344806" y="440660"/>
                    <a:pt x="341768" y="453554"/>
                    <a:pt x="335692" y="465689"/>
                  </a:cubicBezTo>
                  <a:lnTo>
                    <a:pt x="334933" y="466448"/>
                  </a:lnTo>
                  <a:lnTo>
                    <a:pt x="293921" y="528640"/>
                  </a:lnTo>
                  <a:lnTo>
                    <a:pt x="293921" y="606761"/>
                  </a:lnTo>
                  <a:lnTo>
                    <a:pt x="50885" y="606761"/>
                  </a:lnTo>
                  <a:lnTo>
                    <a:pt x="50885" y="528640"/>
                  </a:lnTo>
                  <a:lnTo>
                    <a:pt x="9114" y="465689"/>
                  </a:lnTo>
                  <a:cubicBezTo>
                    <a:pt x="3038" y="453554"/>
                    <a:pt x="0" y="440660"/>
                    <a:pt x="0" y="427008"/>
                  </a:cubicBezTo>
                  <a:lnTo>
                    <a:pt x="0" y="179753"/>
                  </a:lnTo>
                  <a:cubicBezTo>
                    <a:pt x="0" y="166101"/>
                    <a:pt x="3038" y="153207"/>
                    <a:pt x="9114" y="141072"/>
                  </a:cubicBezTo>
                  <a:lnTo>
                    <a:pt x="9873" y="140313"/>
                  </a:lnTo>
                  <a:lnTo>
                    <a:pt x="50885" y="78120"/>
                  </a:lnTo>
                  <a:close/>
                </a:path>
              </a:pathLst>
            </a:cu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latin typeface="思源黑体 CN Normal" panose="020B0400000000000000" pitchFamily="34" charset="-122"/>
              </a:endParaRPr>
            </a:p>
          </p:txBody>
        </p:sp>
        <p:sp>
          <p:nvSpPr>
            <p:cNvPr id="55" name="文本框 手表 2">
              <a:extLst>
                <a:ext uri="{FF2B5EF4-FFF2-40B4-BE49-F238E27FC236}">
                  <a16:creationId xmlns:a16="http://schemas.microsoft.com/office/drawing/2014/main" id="{4EAF18EF-8FD8-9D27-E0B9-B6B95C25F6DB}"/>
                </a:ext>
              </a:extLst>
            </p:cNvPr>
            <p:cNvSpPr txBox="1"/>
            <p:nvPr/>
          </p:nvSpPr>
          <p:spPr>
            <a:xfrm>
              <a:off x="11180645" y="1910033"/>
              <a:ext cx="595036" cy="584775"/>
            </a:xfrm>
            <a:prstGeom prst="rect">
              <a:avLst/>
            </a:prstGeom>
            <a:noFill/>
          </p:spPr>
          <p:txBody>
            <a:bodyPr wrap="none" rtlCol="0">
              <a:spAutoFit/>
            </a:bodyPr>
            <a:lstStyle/>
            <a:p>
              <a:pPr algn="r"/>
              <a:r>
                <a:rPr lang="zh-CN" altLang="en-US" sz="1600" b="1" dirty="0">
                  <a:solidFill>
                    <a:srgbClr val="0066FF"/>
                  </a:solidFill>
                  <a:latin typeface="思源黑体 CN Heavy" panose="020B0A00000000000000" pitchFamily="34" charset="-122"/>
                  <a:ea typeface="思源黑体 CN Heavy" panose="020B0A00000000000000" pitchFamily="34" charset="-122"/>
                  <a:cs typeface="阿里巴巴普惠体 B" panose="00020600040101010101" pitchFamily="18" charset="-122"/>
                </a:rPr>
                <a:t>方便</a:t>
              </a:r>
              <a:endParaRPr lang="en-US" altLang="zh-CN" sz="1600" b="1" dirty="0">
                <a:solidFill>
                  <a:srgbClr val="0066FF"/>
                </a:solidFill>
                <a:latin typeface="思源黑体 CN Heavy" panose="020B0A00000000000000" pitchFamily="34" charset="-122"/>
                <a:ea typeface="思源黑体 CN Heavy" panose="020B0A00000000000000" pitchFamily="34" charset="-122"/>
                <a:cs typeface="阿里巴巴普惠体 B" panose="00020600040101010101" pitchFamily="18" charset="-122"/>
              </a:endParaRPr>
            </a:p>
            <a:p>
              <a:pPr algn="r"/>
              <a:r>
                <a:rPr lang="zh-CN" altLang="en-US" sz="1600" b="1" dirty="0">
                  <a:solidFill>
                    <a:srgbClr val="0066FF"/>
                  </a:solidFill>
                  <a:latin typeface="思源黑体 CN Heavy" panose="020B0A00000000000000" pitchFamily="34" charset="-122"/>
                  <a:ea typeface="思源黑体 CN Heavy" panose="020B0A00000000000000" pitchFamily="34" charset="-122"/>
                  <a:cs typeface="阿里巴巴普惠体 B" panose="00020600040101010101" pitchFamily="18" charset="-122"/>
                </a:rPr>
                <a:t>省事</a:t>
              </a:r>
            </a:p>
          </p:txBody>
        </p:sp>
      </p:grpSp>
      <p:grpSp>
        <p:nvGrpSpPr>
          <p:cNvPr id="59" name="组合 58">
            <a:extLst>
              <a:ext uri="{FF2B5EF4-FFF2-40B4-BE49-F238E27FC236}">
                <a16:creationId xmlns:a16="http://schemas.microsoft.com/office/drawing/2014/main" id="{FF601FBC-0557-2C93-FE98-044476A5CC5E}"/>
              </a:ext>
            </a:extLst>
          </p:cNvPr>
          <p:cNvGrpSpPr/>
          <p:nvPr/>
        </p:nvGrpSpPr>
        <p:grpSpPr>
          <a:xfrm>
            <a:off x="8717965" y="1787990"/>
            <a:ext cx="1107997" cy="3688186"/>
            <a:chOff x="8717965" y="1787990"/>
            <a:chExt cx="1107997" cy="3688186"/>
          </a:xfrm>
        </p:grpSpPr>
        <p:cxnSp>
          <p:nvCxnSpPr>
            <p:cNvPr id="60" name="手机 竖线">
              <a:extLst>
                <a:ext uri="{FF2B5EF4-FFF2-40B4-BE49-F238E27FC236}">
                  <a16:creationId xmlns:a16="http://schemas.microsoft.com/office/drawing/2014/main" id="{5EFDF1B8-E6D8-CDEF-53A7-E35EE305BD90}"/>
                </a:ext>
              </a:extLst>
            </p:cNvPr>
            <p:cNvCxnSpPr/>
            <p:nvPr/>
          </p:nvCxnSpPr>
          <p:spPr>
            <a:xfrm>
              <a:off x="9747911" y="2416176"/>
              <a:ext cx="0" cy="3060000"/>
            </a:xfrm>
            <a:prstGeom prst="line">
              <a:avLst/>
            </a:prstGeom>
            <a:ln w="25400">
              <a:gradFill>
                <a:gsLst>
                  <a:gs pos="0">
                    <a:srgbClr val="0066FF"/>
                  </a:gs>
                  <a:gs pos="100000">
                    <a:srgbClr val="0066FF">
                      <a:alpha val="0"/>
                    </a:srgbClr>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61" name="手机 横线">
              <a:extLst>
                <a:ext uri="{FF2B5EF4-FFF2-40B4-BE49-F238E27FC236}">
                  <a16:creationId xmlns:a16="http://schemas.microsoft.com/office/drawing/2014/main" id="{A34CF9FB-336E-C4B2-33D8-D4BD3FAE5842}"/>
                </a:ext>
              </a:extLst>
            </p:cNvPr>
            <p:cNvGrpSpPr/>
            <p:nvPr/>
          </p:nvGrpSpPr>
          <p:grpSpPr>
            <a:xfrm>
              <a:off x="9002977" y="2416692"/>
              <a:ext cx="725298" cy="1338263"/>
              <a:chOff x="9002752" y="2041125"/>
              <a:chExt cx="725298" cy="1338263"/>
            </a:xfrm>
          </p:grpSpPr>
          <p:cxnSp>
            <p:nvCxnSpPr>
              <p:cNvPr id="65" name="直接连接符 64">
                <a:extLst>
                  <a:ext uri="{FF2B5EF4-FFF2-40B4-BE49-F238E27FC236}">
                    <a16:creationId xmlns:a16="http://schemas.microsoft.com/office/drawing/2014/main" id="{20D5F3CF-64BE-417A-285A-13813B4755D0}"/>
                  </a:ext>
                </a:extLst>
              </p:cNvPr>
              <p:cNvCxnSpPr/>
              <p:nvPr/>
            </p:nvCxnSpPr>
            <p:spPr>
              <a:xfrm>
                <a:off x="9008050" y="2041125"/>
                <a:ext cx="720000" cy="0"/>
              </a:xfrm>
              <a:prstGeom prst="line">
                <a:avLst/>
              </a:prstGeom>
              <a:ln w="63500" cap="rnd">
                <a:solidFill>
                  <a:srgbClr val="0066FF"/>
                </a:solidFill>
                <a:round/>
              </a:ln>
            </p:spPr>
            <p:style>
              <a:lnRef idx="1">
                <a:schemeClr val="accent1"/>
              </a:lnRef>
              <a:fillRef idx="0">
                <a:schemeClr val="accent1"/>
              </a:fillRef>
              <a:effectRef idx="0">
                <a:schemeClr val="accent1"/>
              </a:effectRef>
              <a:fontRef idx="minor">
                <a:schemeClr val="tx1"/>
              </a:fontRef>
            </p:style>
          </p:cxnSp>
          <p:cxnSp>
            <p:nvCxnSpPr>
              <p:cNvPr id="66" name="直接连接符 65">
                <a:extLst>
                  <a:ext uri="{FF2B5EF4-FFF2-40B4-BE49-F238E27FC236}">
                    <a16:creationId xmlns:a16="http://schemas.microsoft.com/office/drawing/2014/main" id="{36501245-AC26-94A7-8532-9644CBA40860}"/>
                  </a:ext>
                </a:extLst>
              </p:cNvPr>
              <p:cNvCxnSpPr/>
              <p:nvPr/>
            </p:nvCxnSpPr>
            <p:spPr>
              <a:xfrm>
                <a:off x="9002752" y="2526106"/>
                <a:ext cx="720000" cy="0"/>
              </a:xfrm>
              <a:prstGeom prst="line">
                <a:avLst/>
              </a:prstGeom>
              <a:ln w="12700" cap="rnd">
                <a:solidFill>
                  <a:srgbClr val="0066FF"/>
                </a:solidFill>
                <a:round/>
              </a:ln>
            </p:spPr>
            <p:style>
              <a:lnRef idx="1">
                <a:schemeClr val="accent1"/>
              </a:lnRef>
              <a:fillRef idx="0">
                <a:schemeClr val="accent1"/>
              </a:fillRef>
              <a:effectRef idx="0">
                <a:schemeClr val="accent1"/>
              </a:effectRef>
              <a:fontRef idx="minor">
                <a:schemeClr val="tx1"/>
              </a:fontRef>
            </p:style>
          </p:cxnSp>
          <p:cxnSp>
            <p:nvCxnSpPr>
              <p:cNvPr id="67" name="直接连接符 66">
                <a:extLst>
                  <a:ext uri="{FF2B5EF4-FFF2-40B4-BE49-F238E27FC236}">
                    <a16:creationId xmlns:a16="http://schemas.microsoft.com/office/drawing/2014/main" id="{62ED4E38-DDF3-F4C5-B716-08CDCD1EB981}"/>
                  </a:ext>
                </a:extLst>
              </p:cNvPr>
              <p:cNvCxnSpPr/>
              <p:nvPr/>
            </p:nvCxnSpPr>
            <p:spPr>
              <a:xfrm>
                <a:off x="9002752" y="3379388"/>
                <a:ext cx="720000" cy="0"/>
              </a:xfrm>
              <a:prstGeom prst="line">
                <a:avLst/>
              </a:prstGeom>
              <a:ln w="12700" cap="rnd">
                <a:solidFill>
                  <a:srgbClr val="0066FF"/>
                </a:solidFill>
                <a:round/>
              </a:ln>
            </p:spPr>
            <p:style>
              <a:lnRef idx="1">
                <a:schemeClr val="accent1"/>
              </a:lnRef>
              <a:fillRef idx="0">
                <a:schemeClr val="accent1"/>
              </a:fillRef>
              <a:effectRef idx="0">
                <a:schemeClr val="accent1"/>
              </a:effectRef>
              <a:fontRef idx="minor">
                <a:schemeClr val="tx1"/>
              </a:fontRef>
            </p:style>
          </p:cxnSp>
        </p:grpSp>
        <p:sp>
          <p:nvSpPr>
            <p:cNvPr id="62" name="文本框 手机">
              <a:extLst>
                <a:ext uri="{FF2B5EF4-FFF2-40B4-BE49-F238E27FC236}">
                  <a16:creationId xmlns:a16="http://schemas.microsoft.com/office/drawing/2014/main" id="{255A7D58-9A62-03C4-E578-89B4D3E8C923}"/>
                </a:ext>
              </a:extLst>
            </p:cNvPr>
            <p:cNvSpPr txBox="1"/>
            <p:nvPr/>
          </p:nvSpPr>
          <p:spPr>
            <a:xfrm>
              <a:off x="8717965" y="2493593"/>
              <a:ext cx="1107997" cy="369332"/>
            </a:xfrm>
            <a:prstGeom prst="rect">
              <a:avLst/>
            </a:prstGeom>
            <a:noFill/>
          </p:spPr>
          <p:txBody>
            <a:bodyPr wrap="none" rtlCol="0">
              <a:spAutoFit/>
            </a:bodyPr>
            <a:lstStyle/>
            <a:p>
              <a:pPr algn="ctr"/>
              <a:r>
                <a:rPr lang="zh-CN" altLang="en-US" dirty="0">
                  <a:solidFill>
                    <a:schemeClr val="bg1"/>
                  </a:solidFill>
                  <a:latin typeface="思源黑体 CN Normal" panose="020B0400000000000000" pitchFamily="34" charset="-122"/>
                  <a:ea typeface="思源黑体 CN Normal" panose="020B0400000000000000" pitchFamily="34" charset="-122"/>
                  <a:cs typeface="阿里巴巴普惠体 B" panose="00020600040101010101" pitchFamily="18" charset="-122"/>
                </a:rPr>
                <a:t>智能手机</a:t>
              </a:r>
            </a:p>
          </p:txBody>
        </p:sp>
        <p:sp>
          <p:nvSpPr>
            <p:cNvPr id="63" name="文本框 手机 2">
              <a:extLst>
                <a:ext uri="{FF2B5EF4-FFF2-40B4-BE49-F238E27FC236}">
                  <a16:creationId xmlns:a16="http://schemas.microsoft.com/office/drawing/2014/main" id="{DB61934F-68AE-4B4C-F35F-4705264B082D}"/>
                </a:ext>
              </a:extLst>
            </p:cNvPr>
            <p:cNvSpPr txBox="1"/>
            <p:nvPr/>
          </p:nvSpPr>
          <p:spPr>
            <a:xfrm>
              <a:off x="9060170" y="1787990"/>
              <a:ext cx="595036" cy="584775"/>
            </a:xfrm>
            <a:prstGeom prst="rect">
              <a:avLst/>
            </a:prstGeom>
            <a:noFill/>
          </p:spPr>
          <p:txBody>
            <a:bodyPr wrap="none" rtlCol="0">
              <a:spAutoFit/>
            </a:bodyPr>
            <a:lstStyle/>
            <a:p>
              <a:pPr algn="r"/>
              <a:r>
                <a:rPr lang="zh-CN" altLang="en-US" sz="1600" b="1" dirty="0">
                  <a:solidFill>
                    <a:srgbClr val="0066FF"/>
                  </a:solidFill>
                  <a:latin typeface="思源黑体 CN Heavy" panose="020B0A00000000000000" pitchFamily="34" charset="-122"/>
                  <a:ea typeface="思源黑体 CN Heavy" panose="020B0A00000000000000" pitchFamily="34" charset="-122"/>
                  <a:cs typeface="阿里巴巴普惠体 B" panose="00020600040101010101" pitchFamily="18" charset="-122"/>
                </a:rPr>
                <a:t>人手</a:t>
              </a:r>
              <a:endParaRPr lang="en-US" altLang="zh-CN" sz="1600" b="1" dirty="0">
                <a:solidFill>
                  <a:srgbClr val="0066FF"/>
                </a:solidFill>
                <a:latin typeface="思源黑体 CN Heavy" panose="020B0A00000000000000" pitchFamily="34" charset="-122"/>
                <a:ea typeface="思源黑体 CN Heavy" panose="020B0A00000000000000" pitchFamily="34" charset="-122"/>
                <a:cs typeface="阿里巴巴普惠体 B" panose="00020600040101010101" pitchFamily="18" charset="-122"/>
              </a:endParaRPr>
            </a:p>
            <a:p>
              <a:pPr algn="r"/>
              <a:r>
                <a:rPr lang="zh-CN" altLang="en-US" sz="1600" b="1" dirty="0">
                  <a:solidFill>
                    <a:srgbClr val="0066FF"/>
                  </a:solidFill>
                  <a:latin typeface="思源黑体 CN Heavy" panose="020B0A00000000000000" pitchFamily="34" charset="-122"/>
                  <a:ea typeface="思源黑体 CN Heavy" panose="020B0A00000000000000" pitchFamily="34" charset="-122"/>
                  <a:cs typeface="阿里巴巴普惠体 B" panose="00020600040101010101" pitchFamily="18" charset="-122"/>
                </a:rPr>
                <a:t>一个</a:t>
              </a:r>
            </a:p>
          </p:txBody>
        </p:sp>
        <p:sp>
          <p:nvSpPr>
            <p:cNvPr id="64" name="手机">
              <a:extLst>
                <a:ext uri="{FF2B5EF4-FFF2-40B4-BE49-F238E27FC236}">
                  <a16:creationId xmlns:a16="http://schemas.microsoft.com/office/drawing/2014/main" id="{102154BD-3D8A-194B-F112-893161952C8A}"/>
                </a:ext>
              </a:extLst>
            </p:cNvPr>
            <p:cNvSpPr/>
            <p:nvPr/>
          </p:nvSpPr>
          <p:spPr>
            <a:xfrm>
              <a:off x="9190507" y="3016025"/>
              <a:ext cx="343560" cy="609685"/>
            </a:xfrm>
            <a:custGeom>
              <a:avLst/>
              <a:gdLst>
                <a:gd name="connsiteX0" fmla="*/ 170674 w 341254"/>
                <a:gd name="connsiteY0" fmla="*/ 529395 h 605592"/>
                <a:gd name="connsiteX1" fmla="*/ 152009 w 341254"/>
                <a:gd name="connsiteY1" fmla="*/ 547656 h 605592"/>
                <a:gd name="connsiteX2" fmla="*/ 170674 w 341254"/>
                <a:gd name="connsiteY2" fmla="*/ 565825 h 605592"/>
                <a:gd name="connsiteX3" fmla="*/ 189245 w 341254"/>
                <a:gd name="connsiteY3" fmla="*/ 547656 h 605592"/>
                <a:gd name="connsiteX4" fmla="*/ 170674 w 341254"/>
                <a:gd name="connsiteY4" fmla="*/ 529395 h 605592"/>
                <a:gd name="connsiteX5" fmla="*/ 49678 w 341254"/>
                <a:gd name="connsiteY5" fmla="*/ 73388 h 605592"/>
                <a:gd name="connsiteX6" fmla="*/ 291647 w 341254"/>
                <a:gd name="connsiteY6" fmla="*/ 73388 h 605592"/>
                <a:gd name="connsiteX7" fmla="*/ 291647 w 341254"/>
                <a:gd name="connsiteY7" fmla="*/ 470600 h 605592"/>
                <a:gd name="connsiteX8" fmla="*/ 49678 w 341254"/>
                <a:gd name="connsiteY8" fmla="*/ 470600 h 605592"/>
                <a:gd name="connsiteX9" fmla="*/ 30736 w 341254"/>
                <a:gd name="connsiteY9" fmla="*/ 54506 h 605592"/>
                <a:gd name="connsiteX10" fmla="*/ 30736 w 341254"/>
                <a:gd name="connsiteY10" fmla="*/ 489535 h 605592"/>
                <a:gd name="connsiteX11" fmla="*/ 310611 w 341254"/>
                <a:gd name="connsiteY11" fmla="*/ 489535 h 605592"/>
                <a:gd name="connsiteX12" fmla="*/ 310611 w 341254"/>
                <a:gd name="connsiteY12" fmla="*/ 54506 h 605592"/>
                <a:gd name="connsiteX13" fmla="*/ 37979 w 341254"/>
                <a:gd name="connsiteY13" fmla="*/ 0 h 605592"/>
                <a:gd name="connsiteX14" fmla="*/ 303368 w 341254"/>
                <a:gd name="connsiteY14" fmla="*/ 0 h 605592"/>
                <a:gd name="connsiteX15" fmla="*/ 341254 w 341254"/>
                <a:gd name="connsiteY15" fmla="*/ 37821 h 605592"/>
                <a:gd name="connsiteX16" fmla="*/ 341254 w 341254"/>
                <a:gd name="connsiteY16" fmla="*/ 567771 h 605592"/>
                <a:gd name="connsiteX17" fmla="*/ 303368 w 341254"/>
                <a:gd name="connsiteY17" fmla="*/ 605592 h 605592"/>
                <a:gd name="connsiteX18" fmla="*/ 37979 w 341254"/>
                <a:gd name="connsiteY18" fmla="*/ 605592 h 605592"/>
                <a:gd name="connsiteX19" fmla="*/ 0 w 341254"/>
                <a:gd name="connsiteY19" fmla="*/ 567771 h 605592"/>
                <a:gd name="connsiteX20" fmla="*/ 0 w 341254"/>
                <a:gd name="connsiteY20" fmla="*/ 37821 h 605592"/>
                <a:gd name="connsiteX21" fmla="*/ 37979 w 341254"/>
                <a:gd name="connsiteY21"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41254" h="605592">
                  <a:moveTo>
                    <a:pt x="170674" y="529395"/>
                  </a:moveTo>
                  <a:cubicBezTo>
                    <a:pt x="160366" y="529395"/>
                    <a:pt x="152009" y="537552"/>
                    <a:pt x="152009" y="547656"/>
                  </a:cubicBezTo>
                  <a:cubicBezTo>
                    <a:pt x="152009" y="557667"/>
                    <a:pt x="160366" y="565825"/>
                    <a:pt x="170674" y="565825"/>
                  </a:cubicBezTo>
                  <a:cubicBezTo>
                    <a:pt x="180981" y="565825"/>
                    <a:pt x="189245" y="557667"/>
                    <a:pt x="189245" y="547656"/>
                  </a:cubicBezTo>
                  <a:cubicBezTo>
                    <a:pt x="189245" y="537552"/>
                    <a:pt x="180981" y="529395"/>
                    <a:pt x="170674" y="529395"/>
                  </a:cubicBezTo>
                  <a:close/>
                  <a:moveTo>
                    <a:pt x="49678" y="73388"/>
                  </a:moveTo>
                  <a:lnTo>
                    <a:pt x="291647" y="73388"/>
                  </a:lnTo>
                  <a:lnTo>
                    <a:pt x="291647" y="470600"/>
                  </a:lnTo>
                  <a:lnTo>
                    <a:pt x="49678" y="470600"/>
                  </a:lnTo>
                  <a:close/>
                  <a:moveTo>
                    <a:pt x="30736" y="54506"/>
                  </a:moveTo>
                  <a:lnTo>
                    <a:pt x="30736" y="489535"/>
                  </a:lnTo>
                  <a:lnTo>
                    <a:pt x="310611" y="489535"/>
                  </a:lnTo>
                  <a:lnTo>
                    <a:pt x="310611" y="54506"/>
                  </a:lnTo>
                  <a:close/>
                  <a:moveTo>
                    <a:pt x="37979" y="0"/>
                  </a:moveTo>
                  <a:lnTo>
                    <a:pt x="303368" y="0"/>
                  </a:lnTo>
                  <a:cubicBezTo>
                    <a:pt x="324168" y="0"/>
                    <a:pt x="341254" y="17056"/>
                    <a:pt x="341254" y="37821"/>
                  </a:cubicBezTo>
                  <a:lnTo>
                    <a:pt x="341254" y="567771"/>
                  </a:lnTo>
                  <a:cubicBezTo>
                    <a:pt x="341254" y="588628"/>
                    <a:pt x="324168" y="605592"/>
                    <a:pt x="303368" y="605592"/>
                  </a:cubicBezTo>
                  <a:lnTo>
                    <a:pt x="37979" y="605592"/>
                  </a:lnTo>
                  <a:cubicBezTo>
                    <a:pt x="17086" y="605592"/>
                    <a:pt x="0" y="588628"/>
                    <a:pt x="0" y="567771"/>
                  </a:cubicBezTo>
                  <a:lnTo>
                    <a:pt x="0" y="37821"/>
                  </a:lnTo>
                  <a:cubicBezTo>
                    <a:pt x="0" y="17056"/>
                    <a:pt x="17086" y="0"/>
                    <a:pt x="37979" y="0"/>
                  </a:cubicBezTo>
                  <a:close/>
                </a:path>
              </a:pathLst>
            </a:cu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latin typeface="思源黑体 CN Normal" panose="020B0400000000000000" pitchFamily="34" charset="-122"/>
              </a:endParaRPr>
            </a:p>
          </p:txBody>
        </p:sp>
      </p:grpSp>
      <p:grpSp>
        <p:nvGrpSpPr>
          <p:cNvPr id="68" name="组合 67">
            <a:extLst>
              <a:ext uri="{FF2B5EF4-FFF2-40B4-BE49-F238E27FC236}">
                <a16:creationId xmlns:a16="http://schemas.microsoft.com/office/drawing/2014/main" id="{46C86417-ECC8-0213-B99E-1B77647595B9}"/>
              </a:ext>
            </a:extLst>
          </p:cNvPr>
          <p:cNvGrpSpPr/>
          <p:nvPr/>
        </p:nvGrpSpPr>
        <p:grpSpPr>
          <a:xfrm>
            <a:off x="10068164" y="2317271"/>
            <a:ext cx="741306" cy="3145082"/>
            <a:chOff x="10068164" y="2317271"/>
            <a:chExt cx="741306" cy="3145082"/>
          </a:xfrm>
        </p:grpSpPr>
        <p:cxnSp>
          <p:nvCxnSpPr>
            <p:cNvPr id="69" name="平板 竖线">
              <a:extLst>
                <a:ext uri="{FF2B5EF4-FFF2-40B4-BE49-F238E27FC236}">
                  <a16:creationId xmlns:a16="http://schemas.microsoft.com/office/drawing/2014/main" id="{BEEB9B18-2A8E-714A-2AD7-27DD182D6907}"/>
                </a:ext>
              </a:extLst>
            </p:cNvPr>
            <p:cNvCxnSpPr/>
            <p:nvPr/>
          </p:nvCxnSpPr>
          <p:spPr>
            <a:xfrm>
              <a:off x="10809470" y="2942353"/>
              <a:ext cx="0" cy="2520000"/>
            </a:xfrm>
            <a:prstGeom prst="line">
              <a:avLst/>
            </a:prstGeom>
            <a:ln w="25400">
              <a:gradFill>
                <a:gsLst>
                  <a:gs pos="0">
                    <a:srgbClr val="0066FF"/>
                  </a:gs>
                  <a:gs pos="100000">
                    <a:srgbClr val="0066FF">
                      <a:alpha val="0"/>
                    </a:srgbClr>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70" name="平板 横线">
              <a:extLst>
                <a:ext uri="{FF2B5EF4-FFF2-40B4-BE49-F238E27FC236}">
                  <a16:creationId xmlns:a16="http://schemas.microsoft.com/office/drawing/2014/main" id="{A7363ED3-F86D-E540-2831-11DDDD59BF2F}"/>
                </a:ext>
              </a:extLst>
            </p:cNvPr>
            <p:cNvGrpSpPr/>
            <p:nvPr/>
          </p:nvGrpSpPr>
          <p:grpSpPr>
            <a:xfrm>
              <a:off x="10068164" y="2947906"/>
              <a:ext cx="720000" cy="1338263"/>
              <a:chOff x="10093363" y="2947906"/>
              <a:chExt cx="720000" cy="1338263"/>
            </a:xfrm>
          </p:grpSpPr>
          <p:cxnSp>
            <p:nvCxnSpPr>
              <p:cNvPr id="74" name="直接连接符 73">
                <a:extLst>
                  <a:ext uri="{FF2B5EF4-FFF2-40B4-BE49-F238E27FC236}">
                    <a16:creationId xmlns:a16="http://schemas.microsoft.com/office/drawing/2014/main" id="{8BE6FEFA-8E45-6D27-F059-61290D627318}"/>
                  </a:ext>
                </a:extLst>
              </p:cNvPr>
              <p:cNvCxnSpPr/>
              <p:nvPr/>
            </p:nvCxnSpPr>
            <p:spPr>
              <a:xfrm>
                <a:off x="10093363" y="2947906"/>
                <a:ext cx="720000" cy="0"/>
              </a:xfrm>
              <a:prstGeom prst="line">
                <a:avLst/>
              </a:prstGeom>
              <a:ln w="63500" cap="rnd">
                <a:solidFill>
                  <a:srgbClr val="0066FF"/>
                </a:solidFill>
                <a:round/>
              </a:ln>
            </p:spPr>
            <p:style>
              <a:lnRef idx="1">
                <a:schemeClr val="accent1"/>
              </a:lnRef>
              <a:fillRef idx="0">
                <a:schemeClr val="accent1"/>
              </a:fillRef>
              <a:effectRef idx="0">
                <a:schemeClr val="accent1"/>
              </a:effectRef>
              <a:fontRef idx="minor">
                <a:schemeClr val="tx1"/>
              </a:fontRef>
            </p:style>
          </p:cxnSp>
          <p:cxnSp>
            <p:nvCxnSpPr>
              <p:cNvPr id="75" name="直接连接符 74">
                <a:extLst>
                  <a:ext uri="{FF2B5EF4-FFF2-40B4-BE49-F238E27FC236}">
                    <a16:creationId xmlns:a16="http://schemas.microsoft.com/office/drawing/2014/main" id="{46185BEE-8BD0-45D3-27F4-488A9B33230F}"/>
                  </a:ext>
                </a:extLst>
              </p:cNvPr>
              <p:cNvCxnSpPr/>
              <p:nvPr/>
            </p:nvCxnSpPr>
            <p:spPr>
              <a:xfrm>
                <a:off x="10093363" y="3432887"/>
                <a:ext cx="720000" cy="0"/>
              </a:xfrm>
              <a:prstGeom prst="line">
                <a:avLst/>
              </a:prstGeom>
              <a:ln w="12700" cap="rnd">
                <a:solidFill>
                  <a:srgbClr val="0066FF"/>
                </a:solidFill>
                <a:round/>
              </a:ln>
            </p:spPr>
            <p:style>
              <a:lnRef idx="1">
                <a:schemeClr val="accent1"/>
              </a:lnRef>
              <a:fillRef idx="0">
                <a:schemeClr val="accent1"/>
              </a:fillRef>
              <a:effectRef idx="0">
                <a:schemeClr val="accent1"/>
              </a:effectRef>
              <a:fontRef idx="minor">
                <a:schemeClr val="tx1"/>
              </a:fontRef>
            </p:style>
          </p:cxnSp>
          <p:cxnSp>
            <p:nvCxnSpPr>
              <p:cNvPr id="76" name="直接连接符 75">
                <a:extLst>
                  <a:ext uri="{FF2B5EF4-FFF2-40B4-BE49-F238E27FC236}">
                    <a16:creationId xmlns:a16="http://schemas.microsoft.com/office/drawing/2014/main" id="{2B1247DE-DFC7-508B-D400-461A3F0FBE30}"/>
                  </a:ext>
                </a:extLst>
              </p:cNvPr>
              <p:cNvCxnSpPr/>
              <p:nvPr/>
            </p:nvCxnSpPr>
            <p:spPr>
              <a:xfrm>
                <a:off x="10093363" y="4286169"/>
                <a:ext cx="720000" cy="0"/>
              </a:xfrm>
              <a:prstGeom prst="line">
                <a:avLst/>
              </a:prstGeom>
              <a:ln w="12700" cap="rnd">
                <a:solidFill>
                  <a:srgbClr val="0066FF"/>
                </a:solidFill>
                <a:round/>
              </a:ln>
            </p:spPr>
            <p:style>
              <a:lnRef idx="1">
                <a:schemeClr val="accent1"/>
              </a:lnRef>
              <a:fillRef idx="0">
                <a:schemeClr val="accent1"/>
              </a:fillRef>
              <a:effectRef idx="0">
                <a:schemeClr val="accent1"/>
              </a:effectRef>
              <a:fontRef idx="minor">
                <a:schemeClr val="tx1"/>
              </a:fontRef>
            </p:style>
          </p:cxnSp>
        </p:grpSp>
        <p:sp>
          <p:nvSpPr>
            <p:cNvPr id="71" name="文本框 平板">
              <a:extLst>
                <a:ext uri="{FF2B5EF4-FFF2-40B4-BE49-F238E27FC236}">
                  <a16:creationId xmlns:a16="http://schemas.microsoft.com/office/drawing/2014/main" id="{DFCFCD54-2DAF-92DE-173B-12E87905C02F}"/>
                </a:ext>
              </a:extLst>
            </p:cNvPr>
            <p:cNvSpPr txBox="1"/>
            <p:nvPr/>
          </p:nvSpPr>
          <p:spPr>
            <a:xfrm>
              <a:off x="10124048" y="3021290"/>
              <a:ext cx="646331" cy="369332"/>
            </a:xfrm>
            <a:prstGeom prst="rect">
              <a:avLst/>
            </a:prstGeom>
            <a:noFill/>
          </p:spPr>
          <p:txBody>
            <a:bodyPr wrap="none" rtlCol="0">
              <a:spAutoFit/>
            </a:bodyPr>
            <a:lstStyle/>
            <a:p>
              <a:pPr algn="ctr"/>
              <a:r>
                <a:rPr lang="zh-CN" altLang="en-US" dirty="0">
                  <a:solidFill>
                    <a:schemeClr val="bg1"/>
                  </a:solidFill>
                  <a:latin typeface="思源黑体 CN Normal" panose="020B0400000000000000" pitchFamily="34" charset="-122"/>
                  <a:ea typeface="思源黑体 CN Normal" panose="020B0400000000000000" pitchFamily="34" charset="-122"/>
                  <a:cs typeface="阿里巴巴普惠体 B" panose="00020600040101010101" pitchFamily="18" charset="-122"/>
                </a:rPr>
                <a:t>平板</a:t>
              </a:r>
            </a:p>
          </p:txBody>
        </p:sp>
        <p:sp>
          <p:nvSpPr>
            <p:cNvPr id="72" name="文本框 平板 2">
              <a:extLst>
                <a:ext uri="{FF2B5EF4-FFF2-40B4-BE49-F238E27FC236}">
                  <a16:creationId xmlns:a16="http://schemas.microsoft.com/office/drawing/2014/main" id="{512990D0-7C51-5635-2F3E-F285B8DF2257}"/>
                </a:ext>
              </a:extLst>
            </p:cNvPr>
            <p:cNvSpPr txBox="1"/>
            <p:nvPr/>
          </p:nvSpPr>
          <p:spPr>
            <a:xfrm>
              <a:off x="10117945" y="2317271"/>
              <a:ext cx="595036" cy="584775"/>
            </a:xfrm>
            <a:prstGeom prst="rect">
              <a:avLst/>
            </a:prstGeom>
            <a:noFill/>
          </p:spPr>
          <p:txBody>
            <a:bodyPr wrap="none" rtlCol="0">
              <a:spAutoFit/>
            </a:bodyPr>
            <a:lstStyle/>
            <a:p>
              <a:pPr algn="r"/>
              <a:r>
                <a:rPr lang="zh-CN" altLang="en-US" sz="1600" b="1" dirty="0">
                  <a:solidFill>
                    <a:srgbClr val="0066FF"/>
                  </a:solidFill>
                  <a:latin typeface="思源黑体 CN Heavy" panose="020B0A00000000000000" pitchFamily="34" charset="-122"/>
                  <a:ea typeface="思源黑体 CN Heavy" panose="020B0A00000000000000" pitchFamily="34" charset="-122"/>
                  <a:cs typeface="阿里巴巴普惠体 B" panose="00020600040101010101" pitchFamily="18" charset="-122"/>
                </a:rPr>
                <a:t>视频</a:t>
              </a:r>
              <a:endParaRPr lang="en-US" altLang="zh-CN" sz="1600" b="1" dirty="0">
                <a:solidFill>
                  <a:srgbClr val="0066FF"/>
                </a:solidFill>
                <a:latin typeface="思源黑体 CN Heavy" panose="020B0A00000000000000" pitchFamily="34" charset="-122"/>
                <a:ea typeface="思源黑体 CN Heavy" panose="020B0A00000000000000" pitchFamily="34" charset="-122"/>
                <a:cs typeface="阿里巴巴普惠体 B" panose="00020600040101010101" pitchFamily="18" charset="-122"/>
              </a:endParaRPr>
            </a:p>
            <a:p>
              <a:pPr algn="r"/>
              <a:r>
                <a:rPr lang="zh-CN" altLang="en-US" sz="1600" b="1" dirty="0">
                  <a:solidFill>
                    <a:srgbClr val="0066FF"/>
                  </a:solidFill>
                  <a:latin typeface="思源黑体 CN Heavy" panose="020B0A00000000000000" pitchFamily="34" charset="-122"/>
                  <a:ea typeface="思源黑体 CN Heavy" panose="020B0A00000000000000" pitchFamily="34" charset="-122"/>
                  <a:cs typeface="阿里巴巴普惠体 B" panose="00020600040101010101" pitchFamily="18" charset="-122"/>
                </a:rPr>
                <a:t>游戏</a:t>
              </a:r>
            </a:p>
          </p:txBody>
        </p:sp>
        <p:sp>
          <p:nvSpPr>
            <p:cNvPr id="73" name="平板">
              <a:extLst>
                <a:ext uri="{FF2B5EF4-FFF2-40B4-BE49-F238E27FC236}">
                  <a16:creationId xmlns:a16="http://schemas.microsoft.com/office/drawing/2014/main" id="{4AF36CFC-C31C-F400-375C-DE2E37F9A083}"/>
                </a:ext>
              </a:extLst>
            </p:cNvPr>
            <p:cNvSpPr/>
            <p:nvPr/>
          </p:nvSpPr>
          <p:spPr>
            <a:xfrm>
              <a:off x="10202573" y="3550520"/>
              <a:ext cx="432573" cy="609685"/>
            </a:xfrm>
            <a:custGeom>
              <a:avLst/>
              <a:gdLst>
                <a:gd name="T0" fmla="*/ 121763 h 600884"/>
                <a:gd name="T1" fmla="*/ 121763 h 600884"/>
                <a:gd name="T2" fmla="*/ 121763 h 600884"/>
                <a:gd name="T3" fmla="*/ 121763 h 600884"/>
                <a:gd name="T4" fmla="*/ 121763 h 600884"/>
                <a:gd name="T5" fmla="*/ 121763 h 600884"/>
                <a:gd name="T6" fmla="*/ 121763 h 600884"/>
                <a:gd name="T7" fmla="*/ 121763 h 600884"/>
                <a:gd name="T8" fmla="*/ 121763 h 600884"/>
                <a:gd name="T9" fmla="*/ 121763 h 600884"/>
                <a:gd name="T10" fmla="*/ 121763 h 600884"/>
                <a:gd name="T11" fmla="*/ 121763 h 600884"/>
                <a:gd name="T12" fmla="*/ 121763 h 600884"/>
                <a:gd name="T13" fmla="*/ 121763 h 600884"/>
                <a:gd name="T14" fmla="*/ 121763 h 600884"/>
                <a:gd name="T15" fmla="*/ 121763 h 600884"/>
                <a:gd name="T16" fmla="*/ 121763 h 600884"/>
                <a:gd name="T17" fmla="*/ 121763 h 600884"/>
                <a:gd name="T18" fmla="*/ 121763 h 600884"/>
                <a:gd name="T19" fmla="*/ 121763 h 600884"/>
                <a:gd name="T20" fmla="*/ 121763 h 600884"/>
                <a:gd name="T21" fmla="*/ 121763 h 600884"/>
                <a:gd name="T22" fmla="*/ 121763 h 600884"/>
                <a:gd name="T23" fmla="*/ 121763 h 600884"/>
                <a:gd name="T24" fmla="*/ 121763 h 600884"/>
                <a:gd name="T25" fmla="*/ 121763 h 600884"/>
                <a:gd name="T26" fmla="*/ 121763 h 600884"/>
                <a:gd name="T27" fmla="*/ 121763 h 600884"/>
                <a:gd name="T28" fmla="*/ 121763 h 600884"/>
                <a:gd name="T29" fmla="*/ 121763 h 600884"/>
                <a:gd name="T30" fmla="*/ 121763 h 600884"/>
                <a:gd name="T31" fmla="*/ 121763 h 600884"/>
                <a:gd name="T32" fmla="*/ 121763 h 600884"/>
                <a:gd name="T33" fmla="*/ 121763 h 600884"/>
                <a:gd name="T34" fmla="*/ 121763 h 600884"/>
                <a:gd name="T35" fmla="*/ 121763 h 600884"/>
                <a:gd name="T36" fmla="*/ 121763 h 600884"/>
                <a:gd name="T37" fmla="*/ 121763 h 600884"/>
                <a:gd name="T38" fmla="*/ 121763 h 600884"/>
                <a:gd name="T39" fmla="*/ 121763 h 600884"/>
                <a:gd name="T40" fmla="*/ 121763 h 600884"/>
                <a:gd name="T41" fmla="*/ 121763 h 600884"/>
                <a:gd name="T42" fmla="*/ 121763 h 600884"/>
                <a:gd name="T43" fmla="*/ 121763 h 600884"/>
                <a:gd name="T44" fmla="*/ 121763 h 600884"/>
                <a:gd name="T45" fmla="*/ 121763 h 600884"/>
                <a:gd name="T46" fmla="*/ 121763 h 600884"/>
                <a:gd name="T47" fmla="*/ 121763 h 600884"/>
                <a:gd name="T48" fmla="*/ 121763 h 600884"/>
                <a:gd name="T49" fmla="*/ 121763 h 600884"/>
                <a:gd name="T50" fmla="*/ 121763 h 600884"/>
                <a:gd name="T51" fmla="*/ 121763 h 600884"/>
                <a:gd name="T52" fmla="*/ 121763 h 600884"/>
                <a:gd name="T53" fmla="*/ 121763 h 600884"/>
                <a:gd name="T54" fmla="*/ 121763 h 600884"/>
                <a:gd name="T55" fmla="*/ 121763 h 600884"/>
                <a:gd name="T56" fmla="*/ 121763 h 600884"/>
                <a:gd name="T57" fmla="*/ 121763 h 600884"/>
                <a:gd name="T58" fmla="*/ 121763 h 600884"/>
                <a:gd name="T59" fmla="*/ 121763 h 600884"/>
                <a:gd name="T60" fmla="*/ 121763 h 600884"/>
                <a:gd name="T61" fmla="*/ 121763 h 600884"/>
                <a:gd name="T62" fmla="*/ 121763 h 600884"/>
                <a:gd name="T63" fmla="*/ 121763 h 600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87" h="1393">
                  <a:moveTo>
                    <a:pt x="940" y="0"/>
                  </a:moveTo>
                  <a:lnTo>
                    <a:pt x="47" y="0"/>
                  </a:lnTo>
                  <a:cubicBezTo>
                    <a:pt x="21" y="0"/>
                    <a:pt x="0" y="21"/>
                    <a:pt x="0" y="47"/>
                  </a:cubicBezTo>
                  <a:lnTo>
                    <a:pt x="0" y="1347"/>
                  </a:lnTo>
                  <a:cubicBezTo>
                    <a:pt x="0" y="1372"/>
                    <a:pt x="21" y="1393"/>
                    <a:pt x="47" y="1393"/>
                  </a:cubicBezTo>
                  <a:lnTo>
                    <a:pt x="940" y="1393"/>
                  </a:lnTo>
                  <a:cubicBezTo>
                    <a:pt x="966" y="1393"/>
                    <a:pt x="987" y="1372"/>
                    <a:pt x="987" y="1347"/>
                  </a:cubicBezTo>
                  <a:lnTo>
                    <a:pt x="987" y="47"/>
                  </a:lnTo>
                  <a:cubicBezTo>
                    <a:pt x="987" y="21"/>
                    <a:pt x="966" y="0"/>
                    <a:pt x="940" y="0"/>
                  </a:cubicBezTo>
                  <a:close/>
                  <a:moveTo>
                    <a:pt x="507" y="588"/>
                  </a:moveTo>
                  <a:cubicBezTo>
                    <a:pt x="516" y="577"/>
                    <a:pt x="532" y="569"/>
                    <a:pt x="545" y="569"/>
                  </a:cubicBezTo>
                  <a:cubicBezTo>
                    <a:pt x="546" y="584"/>
                    <a:pt x="540" y="599"/>
                    <a:pt x="531" y="610"/>
                  </a:cubicBezTo>
                  <a:cubicBezTo>
                    <a:pt x="522" y="620"/>
                    <a:pt x="508" y="629"/>
                    <a:pt x="493" y="628"/>
                  </a:cubicBezTo>
                  <a:cubicBezTo>
                    <a:pt x="491" y="613"/>
                    <a:pt x="499" y="598"/>
                    <a:pt x="507" y="588"/>
                  </a:cubicBezTo>
                  <a:close/>
                  <a:moveTo>
                    <a:pt x="119" y="126"/>
                  </a:moveTo>
                  <a:cubicBezTo>
                    <a:pt x="100" y="126"/>
                    <a:pt x="84" y="110"/>
                    <a:pt x="84" y="90"/>
                  </a:cubicBezTo>
                  <a:cubicBezTo>
                    <a:pt x="84" y="70"/>
                    <a:pt x="100" y="54"/>
                    <a:pt x="119" y="54"/>
                  </a:cubicBezTo>
                  <a:cubicBezTo>
                    <a:pt x="139" y="54"/>
                    <a:pt x="155" y="70"/>
                    <a:pt x="155" y="90"/>
                  </a:cubicBezTo>
                  <a:cubicBezTo>
                    <a:pt x="155" y="110"/>
                    <a:pt x="139" y="126"/>
                    <a:pt x="119" y="126"/>
                  </a:cubicBezTo>
                  <a:close/>
                  <a:moveTo>
                    <a:pt x="580" y="793"/>
                  </a:moveTo>
                  <a:cubicBezTo>
                    <a:pt x="569" y="808"/>
                    <a:pt x="558" y="824"/>
                    <a:pt x="541" y="824"/>
                  </a:cubicBezTo>
                  <a:cubicBezTo>
                    <a:pt x="524" y="824"/>
                    <a:pt x="518" y="814"/>
                    <a:pt x="499" y="814"/>
                  </a:cubicBezTo>
                  <a:cubicBezTo>
                    <a:pt x="479" y="814"/>
                    <a:pt x="473" y="824"/>
                    <a:pt x="457" y="824"/>
                  </a:cubicBezTo>
                  <a:cubicBezTo>
                    <a:pt x="440" y="825"/>
                    <a:pt x="427" y="808"/>
                    <a:pt x="416" y="792"/>
                  </a:cubicBezTo>
                  <a:cubicBezTo>
                    <a:pt x="395" y="760"/>
                    <a:pt x="378" y="702"/>
                    <a:pt x="400" y="663"/>
                  </a:cubicBezTo>
                  <a:cubicBezTo>
                    <a:pt x="411" y="644"/>
                    <a:pt x="431" y="632"/>
                    <a:pt x="453" y="631"/>
                  </a:cubicBezTo>
                  <a:cubicBezTo>
                    <a:pt x="470" y="631"/>
                    <a:pt x="485" y="642"/>
                    <a:pt x="495" y="642"/>
                  </a:cubicBezTo>
                  <a:cubicBezTo>
                    <a:pt x="505" y="642"/>
                    <a:pt x="524" y="629"/>
                    <a:pt x="544" y="631"/>
                  </a:cubicBezTo>
                  <a:cubicBezTo>
                    <a:pt x="553" y="631"/>
                    <a:pt x="576" y="634"/>
                    <a:pt x="591" y="656"/>
                  </a:cubicBezTo>
                  <a:cubicBezTo>
                    <a:pt x="590" y="657"/>
                    <a:pt x="563" y="672"/>
                    <a:pt x="563" y="705"/>
                  </a:cubicBezTo>
                  <a:cubicBezTo>
                    <a:pt x="564" y="743"/>
                    <a:pt x="597" y="756"/>
                    <a:pt x="598" y="756"/>
                  </a:cubicBezTo>
                  <a:cubicBezTo>
                    <a:pt x="597" y="757"/>
                    <a:pt x="592" y="775"/>
                    <a:pt x="580" y="793"/>
                  </a:cubicBezTo>
                  <a:close/>
                </a:path>
              </a:pathLst>
            </a:cu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latin typeface="思源黑体 CN Normal" panose="020B0400000000000000" pitchFamily="34" charset="-122"/>
              </a:endParaRPr>
            </a:p>
          </p:txBody>
        </p:sp>
      </p:grpSp>
      <p:grpSp>
        <p:nvGrpSpPr>
          <p:cNvPr id="77" name="组合 76">
            <a:extLst>
              <a:ext uri="{FF2B5EF4-FFF2-40B4-BE49-F238E27FC236}">
                <a16:creationId xmlns:a16="http://schemas.microsoft.com/office/drawing/2014/main" id="{8FFF25DC-BF2C-6DA1-3D17-FE55E54BE422}"/>
              </a:ext>
            </a:extLst>
          </p:cNvPr>
          <p:cNvGrpSpPr/>
          <p:nvPr/>
        </p:nvGrpSpPr>
        <p:grpSpPr>
          <a:xfrm>
            <a:off x="7866870" y="2294977"/>
            <a:ext cx="877163" cy="3203372"/>
            <a:chOff x="7866870" y="2294977"/>
            <a:chExt cx="877163" cy="3203372"/>
          </a:xfrm>
        </p:grpSpPr>
        <p:sp>
          <p:nvSpPr>
            <p:cNvPr id="78" name="笔记本">
              <a:extLst>
                <a:ext uri="{FF2B5EF4-FFF2-40B4-BE49-F238E27FC236}">
                  <a16:creationId xmlns:a16="http://schemas.microsoft.com/office/drawing/2014/main" id="{140E8B44-AA28-C2C0-EB18-AD66D9C99299}"/>
                </a:ext>
              </a:extLst>
            </p:cNvPr>
            <p:cNvSpPr/>
            <p:nvPr/>
          </p:nvSpPr>
          <p:spPr>
            <a:xfrm>
              <a:off x="7994347" y="3607211"/>
              <a:ext cx="609685" cy="455181"/>
            </a:xfrm>
            <a:custGeom>
              <a:avLst/>
              <a:gdLst>
                <a:gd name="connsiteX0" fmla="*/ 251417 w 609544"/>
                <a:gd name="connsiteY0" fmla="*/ 389728 h 455076"/>
                <a:gd name="connsiteX1" fmla="*/ 236873 w 609544"/>
                <a:gd name="connsiteY1" fmla="*/ 418772 h 455076"/>
                <a:gd name="connsiteX2" fmla="*/ 372671 w 609544"/>
                <a:gd name="connsiteY2" fmla="*/ 418772 h 455076"/>
                <a:gd name="connsiteX3" fmla="*/ 358128 w 609544"/>
                <a:gd name="connsiteY3" fmla="*/ 389728 h 455076"/>
                <a:gd name="connsiteX4" fmla="*/ 298472 w 609544"/>
                <a:gd name="connsiteY4" fmla="*/ 169706 h 455076"/>
                <a:gd name="connsiteX5" fmla="*/ 222308 w 609544"/>
                <a:gd name="connsiteY5" fmla="*/ 194027 h 455076"/>
                <a:gd name="connsiteX6" fmla="*/ 239213 w 609544"/>
                <a:gd name="connsiteY6" fmla="*/ 204009 h 455076"/>
                <a:gd name="connsiteX7" fmla="*/ 213946 w 609544"/>
                <a:gd name="connsiteY7" fmla="*/ 229056 h 455076"/>
                <a:gd name="connsiteX8" fmla="*/ 239031 w 609544"/>
                <a:gd name="connsiteY8" fmla="*/ 254103 h 455076"/>
                <a:gd name="connsiteX9" fmla="*/ 264298 w 609544"/>
                <a:gd name="connsiteY9" fmla="*/ 229056 h 455076"/>
                <a:gd name="connsiteX10" fmla="*/ 274296 w 609544"/>
                <a:gd name="connsiteY10" fmla="*/ 245754 h 455076"/>
                <a:gd name="connsiteX11" fmla="*/ 122149 w 609544"/>
                <a:gd name="connsiteY11" fmla="*/ 65344 h 455076"/>
                <a:gd name="connsiteX12" fmla="*/ 485702 w 609544"/>
                <a:gd name="connsiteY12" fmla="*/ 65344 h 455076"/>
                <a:gd name="connsiteX13" fmla="*/ 485702 w 609544"/>
                <a:gd name="connsiteY13" fmla="*/ 312182 h 455076"/>
                <a:gd name="connsiteX14" fmla="*/ 122149 w 609544"/>
                <a:gd name="connsiteY14" fmla="*/ 312182 h 455076"/>
                <a:gd name="connsiteX15" fmla="*/ 93077 w 609544"/>
                <a:gd name="connsiteY15" fmla="*/ 36305 h 455076"/>
                <a:gd name="connsiteX16" fmla="*/ 93077 w 609544"/>
                <a:gd name="connsiteY16" fmla="*/ 341262 h 455076"/>
                <a:gd name="connsiteX17" fmla="*/ 514831 w 609544"/>
                <a:gd name="connsiteY17" fmla="*/ 341262 h 455076"/>
                <a:gd name="connsiteX18" fmla="*/ 514831 w 609544"/>
                <a:gd name="connsiteY18" fmla="*/ 36305 h 455076"/>
                <a:gd name="connsiteX19" fmla="*/ 56719 w 609544"/>
                <a:gd name="connsiteY19" fmla="*/ 0 h 455076"/>
                <a:gd name="connsiteX20" fmla="*/ 551189 w 609544"/>
                <a:gd name="connsiteY20" fmla="*/ 0 h 455076"/>
                <a:gd name="connsiteX21" fmla="*/ 551189 w 609544"/>
                <a:gd name="connsiteY21" fmla="*/ 357417 h 455076"/>
                <a:gd name="connsiteX22" fmla="*/ 609544 w 609544"/>
                <a:gd name="connsiteY22" fmla="*/ 455076 h 455076"/>
                <a:gd name="connsiteX23" fmla="*/ 0 w 609544"/>
                <a:gd name="connsiteY23" fmla="*/ 455076 h 455076"/>
                <a:gd name="connsiteX24" fmla="*/ 56719 w 609544"/>
                <a:gd name="connsiteY24" fmla="*/ 357417 h 455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09544" h="455076">
                  <a:moveTo>
                    <a:pt x="251417" y="389728"/>
                  </a:moveTo>
                  <a:lnTo>
                    <a:pt x="236873" y="418772"/>
                  </a:lnTo>
                  <a:lnTo>
                    <a:pt x="372671" y="418772"/>
                  </a:lnTo>
                  <a:lnTo>
                    <a:pt x="358128" y="389728"/>
                  </a:lnTo>
                  <a:close/>
                  <a:moveTo>
                    <a:pt x="298472" y="169706"/>
                  </a:moveTo>
                  <a:lnTo>
                    <a:pt x="222308" y="194027"/>
                  </a:lnTo>
                  <a:lnTo>
                    <a:pt x="239213" y="204009"/>
                  </a:lnTo>
                  <a:lnTo>
                    <a:pt x="213946" y="229056"/>
                  </a:lnTo>
                  <a:lnTo>
                    <a:pt x="239031" y="254103"/>
                  </a:lnTo>
                  <a:lnTo>
                    <a:pt x="264298" y="229056"/>
                  </a:lnTo>
                  <a:lnTo>
                    <a:pt x="274296" y="245754"/>
                  </a:lnTo>
                  <a:close/>
                  <a:moveTo>
                    <a:pt x="122149" y="65344"/>
                  </a:moveTo>
                  <a:lnTo>
                    <a:pt x="485702" y="65344"/>
                  </a:lnTo>
                  <a:lnTo>
                    <a:pt x="485702" y="312182"/>
                  </a:lnTo>
                  <a:lnTo>
                    <a:pt x="122149" y="312182"/>
                  </a:lnTo>
                  <a:close/>
                  <a:moveTo>
                    <a:pt x="93077" y="36305"/>
                  </a:moveTo>
                  <a:lnTo>
                    <a:pt x="93077" y="341262"/>
                  </a:lnTo>
                  <a:lnTo>
                    <a:pt x="514831" y="341262"/>
                  </a:lnTo>
                  <a:lnTo>
                    <a:pt x="514831" y="36305"/>
                  </a:lnTo>
                  <a:close/>
                  <a:moveTo>
                    <a:pt x="56719" y="0"/>
                  </a:moveTo>
                  <a:lnTo>
                    <a:pt x="551189" y="0"/>
                  </a:lnTo>
                  <a:lnTo>
                    <a:pt x="551189" y="357417"/>
                  </a:lnTo>
                  <a:lnTo>
                    <a:pt x="609544" y="455076"/>
                  </a:lnTo>
                  <a:lnTo>
                    <a:pt x="0" y="455076"/>
                  </a:lnTo>
                  <a:lnTo>
                    <a:pt x="56719" y="357417"/>
                  </a:lnTo>
                  <a:close/>
                </a:path>
              </a:pathLst>
            </a:cu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latin typeface="思源黑体 CN Normal" panose="020B0400000000000000" pitchFamily="34" charset="-122"/>
              </a:endParaRPr>
            </a:p>
          </p:txBody>
        </p:sp>
        <p:grpSp>
          <p:nvGrpSpPr>
            <p:cNvPr id="79" name="笔记本 横线">
              <a:extLst>
                <a:ext uri="{FF2B5EF4-FFF2-40B4-BE49-F238E27FC236}">
                  <a16:creationId xmlns:a16="http://schemas.microsoft.com/office/drawing/2014/main" id="{EFF21E8E-CE20-87B7-F7C9-B35F247D7CCE}"/>
                </a:ext>
              </a:extLst>
            </p:cNvPr>
            <p:cNvGrpSpPr/>
            <p:nvPr/>
          </p:nvGrpSpPr>
          <p:grpSpPr>
            <a:xfrm>
              <a:off x="7948628" y="2910893"/>
              <a:ext cx="720000" cy="1338263"/>
              <a:chOff x="8018339" y="2910893"/>
              <a:chExt cx="720000" cy="1338263"/>
            </a:xfrm>
          </p:grpSpPr>
          <p:cxnSp>
            <p:nvCxnSpPr>
              <p:cNvPr id="83" name="直接连接符 82">
                <a:extLst>
                  <a:ext uri="{FF2B5EF4-FFF2-40B4-BE49-F238E27FC236}">
                    <a16:creationId xmlns:a16="http://schemas.microsoft.com/office/drawing/2014/main" id="{B66C4069-B05B-D0AD-84F7-22D8AA5A6DFE}"/>
                  </a:ext>
                </a:extLst>
              </p:cNvPr>
              <p:cNvCxnSpPr/>
              <p:nvPr/>
            </p:nvCxnSpPr>
            <p:spPr>
              <a:xfrm>
                <a:off x="8018339" y="2910893"/>
                <a:ext cx="720000" cy="0"/>
              </a:xfrm>
              <a:prstGeom prst="line">
                <a:avLst/>
              </a:prstGeom>
              <a:ln w="63500" cap="rnd">
                <a:solidFill>
                  <a:srgbClr val="0066FF"/>
                </a:solidFill>
                <a:round/>
              </a:ln>
            </p:spPr>
            <p:style>
              <a:lnRef idx="1">
                <a:schemeClr val="accent1"/>
              </a:lnRef>
              <a:fillRef idx="0">
                <a:schemeClr val="accent1"/>
              </a:fillRef>
              <a:effectRef idx="0">
                <a:schemeClr val="accent1"/>
              </a:effectRef>
              <a:fontRef idx="minor">
                <a:schemeClr val="tx1"/>
              </a:fontRef>
            </p:style>
          </p:cxnSp>
          <p:cxnSp>
            <p:nvCxnSpPr>
              <p:cNvPr id="84" name="直接连接符 83">
                <a:extLst>
                  <a:ext uri="{FF2B5EF4-FFF2-40B4-BE49-F238E27FC236}">
                    <a16:creationId xmlns:a16="http://schemas.microsoft.com/office/drawing/2014/main" id="{A6AD7C3F-C21D-7172-8D41-F5121E30D857}"/>
                  </a:ext>
                </a:extLst>
              </p:cNvPr>
              <p:cNvCxnSpPr/>
              <p:nvPr/>
            </p:nvCxnSpPr>
            <p:spPr>
              <a:xfrm>
                <a:off x="8018339" y="3395874"/>
                <a:ext cx="720000" cy="0"/>
              </a:xfrm>
              <a:prstGeom prst="line">
                <a:avLst/>
              </a:prstGeom>
              <a:ln w="12700" cap="rnd">
                <a:solidFill>
                  <a:srgbClr val="0066FF"/>
                </a:solidFill>
                <a:round/>
              </a:ln>
            </p:spPr>
            <p:style>
              <a:lnRef idx="1">
                <a:schemeClr val="accent1"/>
              </a:lnRef>
              <a:fillRef idx="0">
                <a:schemeClr val="accent1"/>
              </a:fillRef>
              <a:effectRef idx="0">
                <a:schemeClr val="accent1"/>
              </a:effectRef>
              <a:fontRef idx="minor">
                <a:schemeClr val="tx1"/>
              </a:fontRef>
            </p:style>
          </p:cxnSp>
          <p:cxnSp>
            <p:nvCxnSpPr>
              <p:cNvPr id="85" name="直接连接符 84">
                <a:extLst>
                  <a:ext uri="{FF2B5EF4-FFF2-40B4-BE49-F238E27FC236}">
                    <a16:creationId xmlns:a16="http://schemas.microsoft.com/office/drawing/2014/main" id="{66F7A4BD-57BF-9544-FE70-17C0FD72B19E}"/>
                  </a:ext>
                </a:extLst>
              </p:cNvPr>
              <p:cNvCxnSpPr/>
              <p:nvPr/>
            </p:nvCxnSpPr>
            <p:spPr>
              <a:xfrm>
                <a:off x="8018339" y="4249156"/>
                <a:ext cx="720000" cy="0"/>
              </a:xfrm>
              <a:prstGeom prst="line">
                <a:avLst/>
              </a:prstGeom>
              <a:ln w="12700" cap="rnd">
                <a:solidFill>
                  <a:srgbClr val="0066FF"/>
                </a:solidFill>
                <a:round/>
              </a:ln>
            </p:spPr>
            <p:style>
              <a:lnRef idx="1">
                <a:schemeClr val="accent1"/>
              </a:lnRef>
              <a:fillRef idx="0">
                <a:schemeClr val="accent1"/>
              </a:fillRef>
              <a:effectRef idx="0">
                <a:schemeClr val="accent1"/>
              </a:effectRef>
              <a:fontRef idx="minor">
                <a:schemeClr val="tx1"/>
              </a:fontRef>
            </p:style>
          </p:cxnSp>
        </p:grpSp>
        <p:sp>
          <p:nvSpPr>
            <p:cNvPr id="80" name="文本框 笔记本">
              <a:extLst>
                <a:ext uri="{FF2B5EF4-FFF2-40B4-BE49-F238E27FC236}">
                  <a16:creationId xmlns:a16="http://schemas.microsoft.com/office/drawing/2014/main" id="{28C916AD-0BD6-C391-8492-2A4334E8263C}"/>
                </a:ext>
              </a:extLst>
            </p:cNvPr>
            <p:cNvSpPr txBox="1"/>
            <p:nvPr/>
          </p:nvSpPr>
          <p:spPr>
            <a:xfrm>
              <a:off x="7866870" y="2993802"/>
              <a:ext cx="877163" cy="369332"/>
            </a:xfrm>
            <a:prstGeom prst="rect">
              <a:avLst/>
            </a:prstGeom>
            <a:noFill/>
          </p:spPr>
          <p:txBody>
            <a:bodyPr wrap="none" rtlCol="0">
              <a:spAutoFit/>
            </a:bodyPr>
            <a:lstStyle/>
            <a:p>
              <a:pPr algn="ctr"/>
              <a:r>
                <a:rPr lang="zh-CN" altLang="en-US" dirty="0">
                  <a:solidFill>
                    <a:schemeClr val="bg1"/>
                  </a:solidFill>
                  <a:latin typeface="思源黑体 CN Normal" panose="020B0400000000000000" pitchFamily="34" charset="-122"/>
                  <a:ea typeface="思源黑体 CN Normal" panose="020B0400000000000000" pitchFamily="34" charset="-122"/>
                  <a:cs typeface="阿里巴巴普惠体 B" panose="00020600040101010101" pitchFamily="18" charset="-122"/>
                </a:rPr>
                <a:t>笔记本</a:t>
              </a:r>
            </a:p>
          </p:txBody>
        </p:sp>
        <p:sp>
          <p:nvSpPr>
            <p:cNvPr id="81" name="文本框 笔记本 2">
              <a:extLst>
                <a:ext uri="{FF2B5EF4-FFF2-40B4-BE49-F238E27FC236}">
                  <a16:creationId xmlns:a16="http://schemas.microsoft.com/office/drawing/2014/main" id="{76FEF5AA-89A5-5F95-E383-AB45111CB6CB}"/>
                </a:ext>
              </a:extLst>
            </p:cNvPr>
            <p:cNvSpPr txBox="1"/>
            <p:nvPr/>
          </p:nvSpPr>
          <p:spPr>
            <a:xfrm>
              <a:off x="7998409" y="2294977"/>
              <a:ext cx="595036" cy="584775"/>
            </a:xfrm>
            <a:prstGeom prst="rect">
              <a:avLst/>
            </a:prstGeom>
            <a:noFill/>
          </p:spPr>
          <p:txBody>
            <a:bodyPr wrap="none" rtlCol="0">
              <a:spAutoFit/>
            </a:bodyPr>
            <a:lstStyle/>
            <a:p>
              <a:pPr algn="r"/>
              <a:r>
                <a:rPr lang="zh-CN" altLang="en-US" sz="1600" b="1" dirty="0">
                  <a:solidFill>
                    <a:srgbClr val="0066FF"/>
                  </a:solidFill>
                  <a:latin typeface="思源黑体 CN Heavy" panose="020B0A00000000000000" pitchFamily="34" charset="-122"/>
                  <a:ea typeface="思源黑体 CN Heavy" panose="020B0A00000000000000" pitchFamily="34" charset="-122"/>
                  <a:cs typeface="阿里巴巴普惠体 B" panose="00020600040101010101" pitchFamily="18" charset="-122"/>
                </a:rPr>
                <a:t>职场</a:t>
              </a:r>
              <a:endParaRPr lang="en-US" altLang="zh-CN" sz="1600" b="1" dirty="0">
                <a:solidFill>
                  <a:srgbClr val="0066FF"/>
                </a:solidFill>
                <a:latin typeface="思源黑体 CN Heavy" panose="020B0A00000000000000" pitchFamily="34" charset="-122"/>
                <a:ea typeface="思源黑体 CN Heavy" panose="020B0A00000000000000" pitchFamily="34" charset="-122"/>
                <a:cs typeface="阿里巴巴普惠体 B" panose="00020600040101010101" pitchFamily="18" charset="-122"/>
              </a:endParaRPr>
            </a:p>
            <a:p>
              <a:pPr algn="r"/>
              <a:r>
                <a:rPr lang="zh-CN" altLang="en-US" sz="1600" b="1" dirty="0">
                  <a:solidFill>
                    <a:srgbClr val="0066FF"/>
                  </a:solidFill>
                  <a:latin typeface="思源黑体 CN Heavy" panose="020B0A00000000000000" pitchFamily="34" charset="-122"/>
                  <a:ea typeface="思源黑体 CN Heavy" panose="020B0A00000000000000" pitchFamily="34" charset="-122"/>
                  <a:cs typeface="阿里巴巴普惠体 B" panose="00020600040101010101" pitchFamily="18" charset="-122"/>
                </a:rPr>
                <a:t>必备</a:t>
              </a:r>
              <a:endParaRPr lang="en-US" altLang="zh-CN" sz="1600" b="1" dirty="0">
                <a:solidFill>
                  <a:srgbClr val="0066FF"/>
                </a:solidFill>
                <a:latin typeface="思源黑体 CN Heavy" panose="020B0A00000000000000" pitchFamily="34" charset="-122"/>
                <a:ea typeface="思源黑体 CN Heavy" panose="020B0A00000000000000" pitchFamily="34" charset="-122"/>
                <a:cs typeface="阿里巴巴普惠体 B" panose="00020600040101010101" pitchFamily="18" charset="-122"/>
              </a:endParaRPr>
            </a:p>
          </p:txBody>
        </p:sp>
        <p:cxnSp>
          <p:nvCxnSpPr>
            <p:cNvPr id="82" name="笔记本 竖线">
              <a:extLst>
                <a:ext uri="{FF2B5EF4-FFF2-40B4-BE49-F238E27FC236}">
                  <a16:creationId xmlns:a16="http://schemas.microsoft.com/office/drawing/2014/main" id="{CAAA13F5-F492-7CCF-EF70-6268E32D1228}"/>
                </a:ext>
              </a:extLst>
            </p:cNvPr>
            <p:cNvCxnSpPr/>
            <p:nvPr/>
          </p:nvCxnSpPr>
          <p:spPr>
            <a:xfrm>
              <a:off x="8691114" y="2906349"/>
              <a:ext cx="0" cy="2592000"/>
            </a:xfrm>
            <a:prstGeom prst="line">
              <a:avLst/>
            </a:prstGeom>
            <a:ln w="25400">
              <a:gradFill>
                <a:gsLst>
                  <a:gs pos="0">
                    <a:srgbClr val="0066FF"/>
                  </a:gs>
                  <a:gs pos="100000">
                    <a:srgbClr val="0066FF">
                      <a:alpha val="0"/>
                    </a:srgbClr>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86" name="组合 85">
            <a:extLst>
              <a:ext uri="{FF2B5EF4-FFF2-40B4-BE49-F238E27FC236}">
                <a16:creationId xmlns:a16="http://schemas.microsoft.com/office/drawing/2014/main" id="{0A4C5443-4018-09D4-ADA7-3652E477564A}"/>
              </a:ext>
            </a:extLst>
          </p:cNvPr>
          <p:cNvGrpSpPr/>
          <p:nvPr/>
        </p:nvGrpSpPr>
        <p:grpSpPr>
          <a:xfrm>
            <a:off x="4298616" y="2009098"/>
            <a:ext cx="747575" cy="3495257"/>
            <a:chOff x="4298616" y="2009098"/>
            <a:chExt cx="747575" cy="3495257"/>
          </a:xfrm>
        </p:grpSpPr>
        <p:cxnSp>
          <p:nvCxnSpPr>
            <p:cNvPr id="87" name="电脑 竖线">
              <a:extLst>
                <a:ext uri="{FF2B5EF4-FFF2-40B4-BE49-F238E27FC236}">
                  <a16:creationId xmlns:a16="http://schemas.microsoft.com/office/drawing/2014/main" id="{F3CC7DB4-5041-EECF-E58A-CF873848AAA6}"/>
                </a:ext>
              </a:extLst>
            </p:cNvPr>
            <p:cNvCxnSpPr/>
            <p:nvPr/>
          </p:nvCxnSpPr>
          <p:spPr>
            <a:xfrm>
              <a:off x="5046191" y="2624355"/>
              <a:ext cx="0" cy="2880000"/>
            </a:xfrm>
            <a:prstGeom prst="line">
              <a:avLst/>
            </a:prstGeom>
            <a:ln w="25400">
              <a:gradFill>
                <a:gsLst>
                  <a:gs pos="0">
                    <a:srgbClr val="FF7C80"/>
                  </a:gs>
                  <a:gs pos="100000">
                    <a:srgbClr val="FF7C80">
                      <a:alpha val="0"/>
                    </a:srgbClr>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88" name="电脑 横线">
              <a:extLst>
                <a:ext uri="{FF2B5EF4-FFF2-40B4-BE49-F238E27FC236}">
                  <a16:creationId xmlns:a16="http://schemas.microsoft.com/office/drawing/2014/main" id="{3B7ECF87-40D3-FBB2-A1A0-D4050CD674C1}"/>
                </a:ext>
              </a:extLst>
            </p:cNvPr>
            <p:cNvGrpSpPr/>
            <p:nvPr/>
          </p:nvGrpSpPr>
          <p:grpSpPr>
            <a:xfrm>
              <a:off x="4298616" y="2624135"/>
              <a:ext cx="725298" cy="1338263"/>
              <a:chOff x="4270208" y="2624135"/>
              <a:chExt cx="725298" cy="1338263"/>
            </a:xfrm>
          </p:grpSpPr>
          <p:cxnSp>
            <p:nvCxnSpPr>
              <p:cNvPr id="92" name="直接连接符 91">
                <a:extLst>
                  <a:ext uri="{FF2B5EF4-FFF2-40B4-BE49-F238E27FC236}">
                    <a16:creationId xmlns:a16="http://schemas.microsoft.com/office/drawing/2014/main" id="{560C0A91-23DB-155C-34C2-C88CEE7C772F}"/>
                  </a:ext>
                </a:extLst>
              </p:cNvPr>
              <p:cNvCxnSpPr/>
              <p:nvPr/>
            </p:nvCxnSpPr>
            <p:spPr>
              <a:xfrm>
                <a:off x="4275506" y="2624135"/>
                <a:ext cx="720000" cy="0"/>
              </a:xfrm>
              <a:prstGeom prst="line">
                <a:avLst/>
              </a:prstGeom>
              <a:ln w="63500" cap="rnd">
                <a:solidFill>
                  <a:srgbClr val="FF7C80"/>
                </a:solidFill>
                <a:round/>
              </a:ln>
            </p:spPr>
            <p:style>
              <a:lnRef idx="1">
                <a:schemeClr val="accent1"/>
              </a:lnRef>
              <a:fillRef idx="0">
                <a:schemeClr val="accent1"/>
              </a:fillRef>
              <a:effectRef idx="0">
                <a:schemeClr val="accent1"/>
              </a:effectRef>
              <a:fontRef idx="minor">
                <a:schemeClr val="tx1"/>
              </a:fontRef>
            </p:style>
          </p:cxnSp>
          <p:cxnSp>
            <p:nvCxnSpPr>
              <p:cNvPr id="93" name="直接连接符 92">
                <a:extLst>
                  <a:ext uri="{FF2B5EF4-FFF2-40B4-BE49-F238E27FC236}">
                    <a16:creationId xmlns:a16="http://schemas.microsoft.com/office/drawing/2014/main" id="{1EECBFD0-848B-A945-6D7A-AC80B9EEA3CE}"/>
                  </a:ext>
                </a:extLst>
              </p:cNvPr>
              <p:cNvCxnSpPr/>
              <p:nvPr/>
            </p:nvCxnSpPr>
            <p:spPr>
              <a:xfrm>
                <a:off x="4270208" y="3109116"/>
                <a:ext cx="720000" cy="0"/>
              </a:xfrm>
              <a:prstGeom prst="line">
                <a:avLst/>
              </a:prstGeom>
              <a:ln w="12700" cap="rnd">
                <a:solidFill>
                  <a:srgbClr val="FF7C80"/>
                </a:solidFill>
                <a:round/>
              </a:ln>
            </p:spPr>
            <p:style>
              <a:lnRef idx="1">
                <a:schemeClr val="accent1"/>
              </a:lnRef>
              <a:fillRef idx="0">
                <a:schemeClr val="accent1"/>
              </a:fillRef>
              <a:effectRef idx="0">
                <a:schemeClr val="accent1"/>
              </a:effectRef>
              <a:fontRef idx="minor">
                <a:schemeClr val="tx1"/>
              </a:fontRef>
            </p:style>
          </p:cxnSp>
          <p:cxnSp>
            <p:nvCxnSpPr>
              <p:cNvPr id="94" name="直接连接符 93">
                <a:extLst>
                  <a:ext uri="{FF2B5EF4-FFF2-40B4-BE49-F238E27FC236}">
                    <a16:creationId xmlns:a16="http://schemas.microsoft.com/office/drawing/2014/main" id="{9F7F553E-5C42-DAD4-C544-2CADC210DA96}"/>
                  </a:ext>
                </a:extLst>
              </p:cNvPr>
              <p:cNvCxnSpPr/>
              <p:nvPr/>
            </p:nvCxnSpPr>
            <p:spPr>
              <a:xfrm>
                <a:off x="4270208" y="3962398"/>
                <a:ext cx="720000" cy="0"/>
              </a:xfrm>
              <a:prstGeom prst="line">
                <a:avLst/>
              </a:prstGeom>
              <a:ln w="12700" cap="rnd">
                <a:solidFill>
                  <a:srgbClr val="FF7C80"/>
                </a:solidFill>
                <a:round/>
              </a:ln>
            </p:spPr>
            <p:style>
              <a:lnRef idx="1">
                <a:schemeClr val="accent1"/>
              </a:lnRef>
              <a:fillRef idx="0">
                <a:schemeClr val="accent1"/>
              </a:fillRef>
              <a:effectRef idx="0">
                <a:schemeClr val="accent1"/>
              </a:effectRef>
              <a:fontRef idx="minor">
                <a:schemeClr val="tx1"/>
              </a:fontRef>
            </p:style>
          </p:cxnSp>
        </p:grpSp>
        <p:sp>
          <p:nvSpPr>
            <p:cNvPr id="89" name="电脑">
              <a:extLst>
                <a:ext uri="{FF2B5EF4-FFF2-40B4-BE49-F238E27FC236}">
                  <a16:creationId xmlns:a16="http://schemas.microsoft.com/office/drawing/2014/main" id="{65496A45-F0B8-964C-28F2-68DA2D92B58D}"/>
                </a:ext>
              </a:extLst>
            </p:cNvPr>
            <p:cNvSpPr/>
            <p:nvPr/>
          </p:nvSpPr>
          <p:spPr>
            <a:xfrm>
              <a:off x="4334020" y="3286047"/>
              <a:ext cx="609685" cy="463129"/>
            </a:xfrm>
            <a:custGeom>
              <a:avLst/>
              <a:gdLst>
                <a:gd name="T0" fmla="*/ 2664 w 2711"/>
                <a:gd name="T1" fmla="*/ 1581 h 2062"/>
                <a:gd name="T2" fmla="*/ 909 w 2711"/>
                <a:gd name="T3" fmla="*/ 1581 h 2062"/>
                <a:gd name="T4" fmla="*/ 861 w 2711"/>
                <a:gd name="T5" fmla="*/ 1534 h 2062"/>
                <a:gd name="T6" fmla="*/ 861 w 2711"/>
                <a:gd name="T7" fmla="*/ 434 h 2062"/>
                <a:gd name="T8" fmla="*/ 909 w 2711"/>
                <a:gd name="T9" fmla="*/ 386 h 2062"/>
                <a:gd name="T10" fmla="*/ 2664 w 2711"/>
                <a:gd name="T11" fmla="*/ 386 h 2062"/>
                <a:gd name="T12" fmla="*/ 2711 w 2711"/>
                <a:gd name="T13" fmla="*/ 434 h 2062"/>
                <a:gd name="T14" fmla="*/ 2711 w 2711"/>
                <a:gd name="T15" fmla="*/ 1534 h 2062"/>
                <a:gd name="T16" fmla="*/ 2664 w 2711"/>
                <a:gd name="T17" fmla="*/ 1581 h 2062"/>
                <a:gd name="T18" fmla="*/ 2177 w 2711"/>
                <a:gd name="T19" fmla="*/ 1928 h 2062"/>
                <a:gd name="T20" fmla="*/ 2000 w 2711"/>
                <a:gd name="T21" fmla="*/ 1928 h 2062"/>
                <a:gd name="T22" fmla="*/ 2000 w 2711"/>
                <a:gd name="T23" fmla="*/ 1715 h 2062"/>
                <a:gd name="T24" fmla="*/ 1573 w 2711"/>
                <a:gd name="T25" fmla="*/ 1715 h 2062"/>
                <a:gd name="T26" fmla="*/ 1573 w 2711"/>
                <a:gd name="T27" fmla="*/ 1928 h 2062"/>
                <a:gd name="T28" fmla="*/ 1395 w 2711"/>
                <a:gd name="T29" fmla="*/ 1928 h 2062"/>
                <a:gd name="T30" fmla="*/ 1329 w 2711"/>
                <a:gd name="T31" fmla="*/ 1995 h 2062"/>
                <a:gd name="T32" fmla="*/ 1395 w 2711"/>
                <a:gd name="T33" fmla="*/ 2062 h 2062"/>
                <a:gd name="T34" fmla="*/ 1640 w 2711"/>
                <a:gd name="T35" fmla="*/ 2062 h 2062"/>
                <a:gd name="T36" fmla="*/ 1933 w 2711"/>
                <a:gd name="T37" fmla="*/ 2062 h 2062"/>
                <a:gd name="T38" fmla="*/ 2177 w 2711"/>
                <a:gd name="T39" fmla="*/ 2062 h 2062"/>
                <a:gd name="T40" fmla="*/ 2244 w 2711"/>
                <a:gd name="T41" fmla="*/ 1995 h 2062"/>
                <a:gd name="T42" fmla="*/ 2177 w 2711"/>
                <a:gd name="T43" fmla="*/ 1928 h 2062"/>
                <a:gd name="T44" fmla="*/ 1065 w 2711"/>
                <a:gd name="T45" fmla="*/ 253 h 2062"/>
                <a:gd name="T46" fmla="*/ 909 w 2711"/>
                <a:gd name="T47" fmla="*/ 253 h 2062"/>
                <a:gd name="T48" fmla="*/ 880 w 2711"/>
                <a:gd name="T49" fmla="*/ 255 h 2062"/>
                <a:gd name="T50" fmla="*/ 863 w 2711"/>
                <a:gd name="T51" fmla="*/ 253 h 2062"/>
                <a:gd name="T52" fmla="*/ 201 w 2711"/>
                <a:gd name="T53" fmla="*/ 253 h 2062"/>
                <a:gd name="T54" fmla="*/ 135 w 2711"/>
                <a:gd name="T55" fmla="*/ 320 h 2062"/>
                <a:gd name="T56" fmla="*/ 201 w 2711"/>
                <a:gd name="T57" fmla="*/ 386 h 2062"/>
                <a:gd name="T58" fmla="*/ 735 w 2711"/>
                <a:gd name="T59" fmla="*/ 386 h 2062"/>
                <a:gd name="T60" fmla="*/ 728 w 2711"/>
                <a:gd name="T61" fmla="*/ 434 h 2062"/>
                <a:gd name="T62" fmla="*/ 728 w 2711"/>
                <a:gd name="T63" fmla="*/ 558 h 2062"/>
                <a:gd name="T64" fmla="*/ 201 w 2711"/>
                <a:gd name="T65" fmla="*/ 558 h 2062"/>
                <a:gd name="T66" fmla="*/ 135 w 2711"/>
                <a:gd name="T67" fmla="*/ 624 h 2062"/>
                <a:gd name="T68" fmla="*/ 201 w 2711"/>
                <a:gd name="T69" fmla="*/ 691 h 2062"/>
                <a:gd name="T70" fmla="*/ 728 w 2711"/>
                <a:gd name="T71" fmla="*/ 691 h 2062"/>
                <a:gd name="T72" fmla="*/ 728 w 2711"/>
                <a:gd name="T73" fmla="*/ 863 h 2062"/>
                <a:gd name="T74" fmla="*/ 201 w 2711"/>
                <a:gd name="T75" fmla="*/ 863 h 2062"/>
                <a:gd name="T76" fmla="*/ 135 w 2711"/>
                <a:gd name="T77" fmla="*/ 929 h 2062"/>
                <a:gd name="T78" fmla="*/ 201 w 2711"/>
                <a:gd name="T79" fmla="*/ 996 h 2062"/>
                <a:gd name="T80" fmla="*/ 728 w 2711"/>
                <a:gd name="T81" fmla="*/ 996 h 2062"/>
                <a:gd name="T82" fmla="*/ 728 w 2711"/>
                <a:gd name="T83" fmla="*/ 1534 h 2062"/>
                <a:gd name="T84" fmla="*/ 909 w 2711"/>
                <a:gd name="T85" fmla="*/ 1715 h 2062"/>
                <a:gd name="T86" fmla="*/ 1065 w 2711"/>
                <a:gd name="T87" fmla="*/ 1715 h 2062"/>
                <a:gd name="T88" fmla="*/ 1065 w 2711"/>
                <a:gd name="T89" fmla="*/ 1995 h 2062"/>
                <a:gd name="T90" fmla="*/ 998 w 2711"/>
                <a:gd name="T91" fmla="*/ 2062 h 2062"/>
                <a:gd name="T92" fmla="*/ 67 w 2711"/>
                <a:gd name="T93" fmla="*/ 2062 h 2062"/>
                <a:gd name="T94" fmla="*/ 0 w 2711"/>
                <a:gd name="T95" fmla="*/ 1995 h 2062"/>
                <a:gd name="T96" fmla="*/ 0 w 2711"/>
                <a:gd name="T97" fmla="*/ 66 h 2062"/>
                <a:gd name="T98" fmla="*/ 67 w 2711"/>
                <a:gd name="T99" fmla="*/ 0 h 2062"/>
                <a:gd name="T100" fmla="*/ 998 w 2711"/>
                <a:gd name="T101" fmla="*/ 0 h 2062"/>
                <a:gd name="T102" fmla="*/ 1065 w 2711"/>
                <a:gd name="T103" fmla="*/ 66 h 2062"/>
                <a:gd name="T104" fmla="*/ 1065 w 2711"/>
                <a:gd name="T105" fmla="*/ 253 h 2062"/>
                <a:gd name="T106" fmla="*/ 430 w 2711"/>
                <a:gd name="T107" fmla="*/ 1569 h 2062"/>
                <a:gd name="T108" fmla="*/ 532 w 2711"/>
                <a:gd name="T109" fmla="*/ 1672 h 2062"/>
                <a:gd name="T110" fmla="*/ 635 w 2711"/>
                <a:gd name="T111" fmla="*/ 1569 h 2062"/>
                <a:gd name="T112" fmla="*/ 532 w 2711"/>
                <a:gd name="T113" fmla="*/ 1466 h 2062"/>
                <a:gd name="T114" fmla="*/ 430 w 2711"/>
                <a:gd name="T115" fmla="*/ 1569 h 2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711" h="2062">
                  <a:moveTo>
                    <a:pt x="2664" y="1581"/>
                  </a:moveTo>
                  <a:lnTo>
                    <a:pt x="909" y="1581"/>
                  </a:lnTo>
                  <a:cubicBezTo>
                    <a:pt x="883" y="1581"/>
                    <a:pt x="861" y="1560"/>
                    <a:pt x="861" y="1534"/>
                  </a:cubicBezTo>
                  <a:lnTo>
                    <a:pt x="861" y="434"/>
                  </a:lnTo>
                  <a:cubicBezTo>
                    <a:pt x="861" y="407"/>
                    <a:pt x="883" y="386"/>
                    <a:pt x="909" y="386"/>
                  </a:cubicBezTo>
                  <a:lnTo>
                    <a:pt x="2664" y="386"/>
                  </a:lnTo>
                  <a:cubicBezTo>
                    <a:pt x="2690" y="386"/>
                    <a:pt x="2711" y="408"/>
                    <a:pt x="2711" y="434"/>
                  </a:cubicBezTo>
                  <a:lnTo>
                    <a:pt x="2711" y="1534"/>
                  </a:lnTo>
                  <a:cubicBezTo>
                    <a:pt x="2711" y="1560"/>
                    <a:pt x="2690" y="1581"/>
                    <a:pt x="2664" y="1581"/>
                  </a:cubicBezTo>
                  <a:close/>
                  <a:moveTo>
                    <a:pt x="2177" y="1928"/>
                  </a:moveTo>
                  <a:lnTo>
                    <a:pt x="2000" y="1928"/>
                  </a:lnTo>
                  <a:lnTo>
                    <a:pt x="2000" y="1715"/>
                  </a:lnTo>
                  <a:lnTo>
                    <a:pt x="1573" y="1715"/>
                  </a:lnTo>
                  <a:lnTo>
                    <a:pt x="1573" y="1928"/>
                  </a:lnTo>
                  <a:lnTo>
                    <a:pt x="1395" y="1928"/>
                  </a:lnTo>
                  <a:cubicBezTo>
                    <a:pt x="1358" y="1928"/>
                    <a:pt x="1329" y="1958"/>
                    <a:pt x="1329" y="1995"/>
                  </a:cubicBezTo>
                  <a:cubicBezTo>
                    <a:pt x="1329" y="2032"/>
                    <a:pt x="1358" y="2062"/>
                    <a:pt x="1395" y="2062"/>
                  </a:cubicBezTo>
                  <a:lnTo>
                    <a:pt x="1640" y="2062"/>
                  </a:lnTo>
                  <a:lnTo>
                    <a:pt x="1933" y="2062"/>
                  </a:lnTo>
                  <a:lnTo>
                    <a:pt x="2177" y="2062"/>
                  </a:lnTo>
                  <a:cubicBezTo>
                    <a:pt x="2214" y="2062"/>
                    <a:pt x="2244" y="2032"/>
                    <a:pt x="2244" y="1995"/>
                  </a:cubicBezTo>
                  <a:cubicBezTo>
                    <a:pt x="2244" y="1958"/>
                    <a:pt x="2214" y="1928"/>
                    <a:pt x="2177" y="1928"/>
                  </a:cubicBezTo>
                  <a:close/>
                  <a:moveTo>
                    <a:pt x="1065" y="253"/>
                  </a:moveTo>
                  <a:lnTo>
                    <a:pt x="909" y="253"/>
                  </a:lnTo>
                  <a:cubicBezTo>
                    <a:pt x="899" y="253"/>
                    <a:pt x="890" y="254"/>
                    <a:pt x="880" y="255"/>
                  </a:cubicBezTo>
                  <a:cubicBezTo>
                    <a:pt x="875" y="254"/>
                    <a:pt x="869" y="253"/>
                    <a:pt x="863" y="253"/>
                  </a:cubicBezTo>
                  <a:lnTo>
                    <a:pt x="201" y="253"/>
                  </a:lnTo>
                  <a:cubicBezTo>
                    <a:pt x="164" y="253"/>
                    <a:pt x="135" y="283"/>
                    <a:pt x="135" y="320"/>
                  </a:cubicBezTo>
                  <a:cubicBezTo>
                    <a:pt x="135" y="356"/>
                    <a:pt x="164" y="386"/>
                    <a:pt x="201" y="386"/>
                  </a:cubicBezTo>
                  <a:lnTo>
                    <a:pt x="735" y="386"/>
                  </a:lnTo>
                  <a:cubicBezTo>
                    <a:pt x="730" y="401"/>
                    <a:pt x="728" y="417"/>
                    <a:pt x="728" y="434"/>
                  </a:cubicBezTo>
                  <a:lnTo>
                    <a:pt x="728" y="558"/>
                  </a:lnTo>
                  <a:lnTo>
                    <a:pt x="201" y="558"/>
                  </a:lnTo>
                  <a:cubicBezTo>
                    <a:pt x="164" y="558"/>
                    <a:pt x="135" y="588"/>
                    <a:pt x="135" y="624"/>
                  </a:cubicBezTo>
                  <a:cubicBezTo>
                    <a:pt x="135" y="661"/>
                    <a:pt x="164" y="691"/>
                    <a:pt x="201" y="691"/>
                  </a:cubicBezTo>
                  <a:lnTo>
                    <a:pt x="728" y="691"/>
                  </a:lnTo>
                  <a:lnTo>
                    <a:pt x="728" y="863"/>
                  </a:lnTo>
                  <a:lnTo>
                    <a:pt x="201" y="863"/>
                  </a:lnTo>
                  <a:cubicBezTo>
                    <a:pt x="164" y="863"/>
                    <a:pt x="135" y="893"/>
                    <a:pt x="135" y="929"/>
                  </a:cubicBezTo>
                  <a:cubicBezTo>
                    <a:pt x="135" y="966"/>
                    <a:pt x="164" y="996"/>
                    <a:pt x="201" y="996"/>
                  </a:cubicBezTo>
                  <a:lnTo>
                    <a:pt x="728" y="996"/>
                  </a:lnTo>
                  <a:lnTo>
                    <a:pt x="728" y="1534"/>
                  </a:lnTo>
                  <a:cubicBezTo>
                    <a:pt x="728" y="1633"/>
                    <a:pt x="809" y="1715"/>
                    <a:pt x="909" y="1715"/>
                  </a:cubicBezTo>
                  <a:lnTo>
                    <a:pt x="1065" y="1715"/>
                  </a:lnTo>
                  <a:lnTo>
                    <a:pt x="1065" y="1995"/>
                  </a:lnTo>
                  <a:cubicBezTo>
                    <a:pt x="1065" y="2032"/>
                    <a:pt x="1035" y="2062"/>
                    <a:pt x="998" y="2062"/>
                  </a:cubicBezTo>
                  <a:lnTo>
                    <a:pt x="67" y="2062"/>
                  </a:lnTo>
                  <a:cubicBezTo>
                    <a:pt x="30" y="2062"/>
                    <a:pt x="0" y="2032"/>
                    <a:pt x="0" y="1995"/>
                  </a:cubicBezTo>
                  <a:lnTo>
                    <a:pt x="0" y="66"/>
                  </a:lnTo>
                  <a:cubicBezTo>
                    <a:pt x="0" y="29"/>
                    <a:pt x="30" y="0"/>
                    <a:pt x="67" y="0"/>
                  </a:cubicBezTo>
                  <a:lnTo>
                    <a:pt x="998" y="0"/>
                  </a:lnTo>
                  <a:cubicBezTo>
                    <a:pt x="1035" y="0"/>
                    <a:pt x="1065" y="29"/>
                    <a:pt x="1065" y="66"/>
                  </a:cubicBezTo>
                  <a:lnTo>
                    <a:pt x="1065" y="253"/>
                  </a:lnTo>
                  <a:close/>
                  <a:moveTo>
                    <a:pt x="430" y="1569"/>
                  </a:moveTo>
                  <a:cubicBezTo>
                    <a:pt x="430" y="1626"/>
                    <a:pt x="476" y="1672"/>
                    <a:pt x="532" y="1672"/>
                  </a:cubicBezTo>
                  <a:cubicBezTo>
                    <a:pt x="589" y="1672"/>
                    <a:pt x="635" y="1626"/>
                    <a:pt x="635" y="1569"/>
                  </a:cubicBezTo>
                  <a:cubicBezTo>
                    <a:pt x="635" y="1512"/>
                    <a:pt x="589" y="1466"/>
                    <a:pt x="532" y="1466"/>
                  </a:cubicBezTo>
                  <a:cubicBezTo>
                    <a:pt x="476" y="1466"/>
                    <a:pt x="430" y="1512"/>
                    <a:pt x="430" y="1569"/>
                  </a:cubicBezTo>
                  <a:close/>
                </a:path>
              </a:pathLst>
            </a:custGeom>
            <a:solidFill>
              <a:srgbClr val="FF7C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latin typeface="思源黑体 CN Normal" panose="020B0400000000000000" pitchFamily="34" charset="-122"/>
              </a:endParaRPr>
            </a:p>
          </p:txBody>
        </p:sp>
        <p:sp>
          <p:nvSpPr>
            <p:cNvPr id="90" name="文本框 电脑">
              <a:extLst>
                <a:ext uri="{FF2B5EF4-FFF2-40B4-BE49-F238E27FC236}">
                  <a16:creationId xmlns:a16="http://schemas.microsoft.com/office/drawing/2014/main" id="{38DEAC06-7990-C3A1-45B3-D011E7DCE592}"/>
                </a:ext>
              </a:extLst>
            </p:cNvPr>
            <p:cNvSpPr txBox="1"/>
            <p:nvPr/>
          </p:nvSpPr>
          <p:spPr>
            <a:xfrm>
              <a:off x="4334893" y="2693201"/>
              <a:ext cx="646332" cy="369332"/>
            </a:xfrm>
            <a:prstGeom prst="rect">
              <a:avLst/>
            </a:prstGeom>
            <a:noFill/>
          </p:spPr>
          <p:txBody>
            <a:bodyPr wrap="none" rtlCol="0">
              <a:spAutoFit/>
            </a:bodyPr>
            <a:lstStyle/>
            <a:p>
              <a:pPr algn="r"/>
              <a:r>
                <a:rPr lang="zh-CN" altLang="en-US" dirty="0">
                  <a:solidFill>
                    <a:schemeClr val="bg1"/>
                  </a:solidFill>
                  <a:latin typeface="思源黑体 CN Normal" panose="020B0400000000000000" pitchFamily="34" charset="-122"/>
                  <a:ea typeface="思源黑体 CN Normal" panose="020B0400000000000000" pitchFamily="34" charset="-122"/>
                  <a:cs typeface="阿里巴巴普惠体 B" panose="00020600040101010101" pitchFamily="18" charset="-122"/>
                </a:rPr>
                <a:t>电脑</a:t>
              </a:r>
            </a:p>
          </p:txBody>
        </p:sp>
        <p:sp>
          <p:nvSpPr>
            <p:cNvPr id="91" name="文本框 电脑 2">
              <a:extLst>
                <a:ext uri="{FF2B5EF4-FFF2-40B4-BE49-F238E27FC236}">
                  <a16:creationId xmlns:a16="http://schemas.microsoft.com/office/drawing/2014/main" id="{B7B8577F-1BAD-6E78-AC0B-99BB6D1D4FF1}"/>
                </a:ext>
              </a:extLst>
            </p:cNvPr>
            <p:cNvSpPr txBox="1"/>
            <p:nvPr/>
          </p:nvSpPr>
          <p:spPr>
            <a:xfrm>
              <a:off x="4366922" y="2009098"/>
              <a:ext cx="595035" cy="584775"/>
            </a:xfrm>
            <a:prstGeom prst="rect">
              <a:avLst/>
            </a:prstGeom>
            <a:noFill/>
          </p:spPr>
          <p:txBody>
            <a:bodyPr wrap="none" rtlCol="0">
              <a:spAutoFit/>
            </a:bodyPr>
            <a:lstStyle>
              <a:defPPr>
                <a:defRPr lang="zh-CN"/>
              </a:defPPr>
              <a:lvl1pPr algn="r">
                <a:defRPr sz="1600" b="1">
                  <a:solidFill>
                    <a:srgbClr val="FF7C80"/>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r>
                <a:rPr lang="zh-CN" altLang="en-US" dirty="0">
                  <a:latin typeface="思源黑体 CN Heavy" panose="020B0A00000000000000" pitchFamily="34" charset="-122"/>
                  <a:ea typeface="思源黑体 CN Heavy" panose="020B0A00000000000000" pitchFamily="34" charset="-122"/>
                </a:rPr>
                <a:t>富裕</a:t>
              </a:r>
              <a:endParaRPr lang="en-US" altLang="zh-CN" dirty="0">
                <a:latin typeface="思源黑体 CN Heavy" panose="020B0A00000000000000" pitchFamily="34" charset="-122"/>
                <a:ea typeface="思源黑体 CN Heavy" panose="020B0A00000000000000" pitchFamily="34" charset="-122"/>
              </a:endParaRPr>
            </a:p>
            <a:p>
              <a:r>
                <a:rPr lang="zh-CN" altLang="en-US" dirty="0">
                  <a:latin typeface="思源黑体 CN Heavy" panose="020B0A00000000000000" pitchFamily="34" charset="-122"/>
                  <a:ea typeface="思源黑体 CN Heavy" panose="020B0A00000000000000" pitchFamily="34" charset="-122"/>
                </a:rPr>
                <a:t>标杆</a:t>
              </a:r>
            </a:p>
          </p:txBody>
        </p:sp>
      </p:grpSp>
      <p:grpSp>
        <p:nvGrpSpPr>
          <p:cNvPr id="95" name="组合 94">
            <a:extLst>
              <a:ext uri="{FF2B5EF4-FFF2-40B4-BE49-F238E27FC236}">
                <a16:creationId xmlns:a16="http://schemas.microsoft.com/office/drawing/2014/main" id="{4E2668F0-A25F-CA3E-D223-693C992912B6}"/>
              </a:ext>
            </a:extLst>
          </p:cNvPr>
          <p:cNvGrpSpPr/>
          <p:nvPr/>
        </p:nvGrpSpPr>
        <p:grpSpPr>
          <a:xfrm>
            <a:off x="5216754" y="2291634"/>
            <a:ext cx="739250" cy="3149034"/>
            <a:chOff x="5216754" y="2291634"/>
            <a:chExt cx="739250" cy="3149034"/>
          </a:xfrm>
        </p:grpSpPr>
        <p:cxnSp>
          <p:nvCxnSpPr>
            <p:cNvPr id="96" name="VCD 竖线">
              <a:extLst>
                <a:ext uri="{FF2B5EF4-FFF2-40B4-BE49-F238E27FC236}">
                  <a16:creationId xmlns:a16="http://schemas.microsoft.com/office/drawing/2014/main" id="{D9367945-919D-BE36-EA13-FDE40496B48E}"/>
                </a:ext>
              </a:extLst>
            </p:cNvPr>
            <p:cNvCxnSpPr/>
            <p:nvPr/>
          </p:nvCxnSpPr>
          <p:spPr>
            <a:xfrm>
              <a:off x="5956004" y="2920668"/>
              <a:ext cx="0" cy="2520000"/>
            </a:xfrm>
            <a:prstGeom prst="line">
              <a:avLst/>
            </a:prstGeom>
            <a:ln w="25400">
              <a:gradFill>
                <a:gsLst>
                  <a:gs pos="0">
                    <a:srgbClr val="FF7C80"/>
                  </a:gs>
                  <a:gs pos="100000">
                    <a:srgbClr val="FF7C80">
                      <a:alpha val="0"/>
                    </a:srgbClr>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97" name="VCD 横线">
              <a:extLst>
                <a:ext uri="{FF2B5EF4-FFF2-40B4-BE49-F238E27FC236}">
                  <a16:creationId xmlns:a16="http://schemas.microsoft.com/office/drawing/2014/main" id="{F6FF9AB2-F156-27E5-A1E1-4E68CB3F3018}"/>
                </a:ext>
              </a:extLst>
            </p:cNvPr>
            <p:cNvGrpSpPr/>
            <p:nvPr/>
          </p:nvGrpSpPr>
          <p:grpSpPr>
            <a:xfrm>
              <a:off x="5216754" y="2914098"/>
              <a:ext cx="720000" cy="1338263"/>
              <a:chOff x="5170660" y="1999698"/>
              <a:chExt cx="720000" cy="1338263"/>
            </a:xfrm>
          </p:grpSpPr>
          <p:cxnSp>
            <p:nvCxnSpPr>
              <p:cNvPr id="101" name="直接连接符 100">
                <a:extLst>
                  <a:ext uri="{FF2B5EF4-FFF2-40B4-BE49-F238E27FC236}">
                    <a16:creationId xmlns:a16="http://schemas.microsoft.com/office/drawing/2014/main" id="{F27824E7-0305-0648-605A-34EDBB153D19}"/>
                  </a:ext>
                </a:extLst>
              </p:cNvPr>
              <p:cNvCxnSpPr/>
              <p:nvPr/>
            </p:nvCxnSpPr>
            <p:spPr>
              <a:xfrm>
                <a:off x="5170660" y="1999698"/>
                <a:ext cx="720000" cy="0"/>
              </a:xfrm>
              <a:prstGeom prst="line">
                <a:avLst/>
              </a:prstGeom>
              <a:ln w="63500" cap="rnd">
                <a:solidFill>
                  <a:srgbClr val="FF7C80"/>
                </a:solidFill>
                <a:round/>
              </a:ln>
            </p:spPr>
            <p:style>
              <a:lnRef idx="1">
                <a:schemeClr val="accent1"/>
              </a:lnRef>
              <a:fillRef idx="0">
                <a:schemeClr val="accent1"/>
              </a:fillRef>
              <a:effectRef idx="0">
                <a:schemeClr val="accent1"/>
              </a:effectRef>
              <a:fontRef idx="minor">
                <a:schemeClr val="tx1"/>
              </a:fontRef>
            </p:style>
          </p:cxnSp>
          <p:cxnSp>
            <p:nvCxnSpPr>
              <p:cNvPr id="102" name="直接连接符 101">
                <a:extLst>
                  <a:ext uri="{FF2B5EF4-FFF2-40B4-BE49-F238E27FC236}">
                    <a16:creationId xmlns:a16="http://schemas.microsoft.com/office/drawing/2014/main" id="{C2324EEC-D8CA-3B90-E775-5AC0F94FCFA0}"/>
                  </a:ext>
                </a:extLst>
              </p:cNvPr>
              <p:cNvCxnSpPr/>
              <p:nvPr/>
            </p:nvCxnSpPr>
            <p:spPr>
              <a:xfrm>
                <a:off x="5170660" y="2484679"/>
                <a:ext cx="720000" cy="0"/>
              </a:xfrm>
              <a:prstGeom prst="line">
                <a:avLst/>
              </a:prstGeom>
              <a:ln w="12700" cap="rnd">
                <a:solidFill>
                  <a:srgbClr val="FF7C80"/>
                </a:solidFill>
                <a:round/>
              </a:ln>
            </p:spPr>
            <p:style>
              <a:lnRef idx="1">
                <a:schemeClr val="accent1"/>
              </a:lnRef>
              <a:fillRef idx="0">
                <a:schemeClr val="accent1"/>
              </a:fillRef>
              <a:effectRef idx="0">
                <a:schemeClr val="accent1"/>
              </a:effectRef>
              <a:fontRef idx="minor">
                <a:schemeClr val="tx1"/>
              </a:fontRef>
            </p:style>
          </p:cxnSp>
          <p:cxnSp>
            <p:nvCxnSpPr>
              <p:cNvPr id="103" name="直接连接符 102">
                <a:extLst>
                  <a:ext uri="{FF2B5EF4-FFF2-40B4-BE49-F238E27FC236}">
                    <a16:creationId xmlns:a16="http://schemas.microsoft.com/office/drawing/2014/main" id="{B31A06F9-2E58-ACA5-168A-D437E831D46E}"/>
                  </a:ext>
                </a:extLst>
              </p:cNvPr>
              <p:cNvCxnSpPr/>
              <p:nvPr/>
            </p:nvCxnSpPr>
            <p:spPr>
              <a:xfrm>
                <a:off x="5170660" y="3337961"/>
                <a:ext cx="720000" cy="0"/>
              </a:xfrm>
              <a:prstGeom prst="line">
                <a:avLst/>
              </a:prstGeom>
              <a:ln w="12700" cap="rnd">
                <a:solidFill>
                  <a:srgbClr val="FF7C80"/>
                </a:solidFill>
                <a:round/>
              </a:ln>
            </p:spPr>
            <p:style>
              <a:lnRef idx="1">
                <a:schemeClr val="accent1"/>
              </a:lnRef>
              <a:fillRef idx="0">
                <a:schemeClr val="accent1"/>
              </a:fillRef>
              <a:effectRef idx="0">
                <a:schemeClr val="accent1"/>
              </a:effectRef>
              <a:fontRef idx="minor">
                <a:schemeClr val="tx1"/>
              </a:fontRef>
            </p:style>
          </p:cxnSp>
        </p:grpSp>
        <p:sp>
          <p:nvSpPr>
            <p:cNvPr id="98" name="文本框 VCD 2">
              <a:extLst>
                <a:ext uri="{FF2B5EF4-FFF2-40B4-BE49-F238E27FC236}">
                  <a16:creationId xmlns:a16="http://schemas.microsoft.com/office/drawing/2014/main" id="{2BD44FC6-9A26-EB8B-EB91-371C6DCC8399}"/>
                </a:ext>
              </a:extLst>
            </p:cNvPr>
            <p:cNvSpPr txBox="1"/>
            <p:nvPr/>
          </p:nvSpPr>
          <p:spPr>
            <a:xfrm>
              <a:off x="5276061" y="2291634"/>
              <a:ext cx="595036" cy="584775"/>
            </a:xfrm>
            <a:prstGeom prst="rect">
              <a:avLst/>
            </a:prstGeom>
            <a:noFill/>
          </p:spPr>
          <p:txBody>
            <a:bodyPr wrap="none" rtlCol="0">
              <a:spAutoFit/>
            </a:bodyPr>
            <a:lstStyle/>
            <a:p>
              <a:pPr algn="r"/>
              <a:r>
                <a:rPr lang="zh-CN" altLang="en-US" sz="1600" b="1" dirty="0">
                  <a:solidFill>
                    <a:srgbClr val="FF7C80"/>
                  </a:solidFill>
                  <a:latin typeface="思源黑体 CN Heavy" panose="020B0A00000000000000" pitchFamily="34" charset="-122"/>
                  <a:ea typeface="思源黑体 CN Heavy" panose="020B0A00000000000000" pitchFamily="34" charset="-122"/>
                  <a:cs typeface="阿里巴巴普惠体 B" panose="00020600040101010101" pitchFamily="18" charset="-122"/>
                </a:rPr>
                <a:t>小康</a:t>
              </a:r>
              <a:endParaRPr lang="en-US" altLang="zh-CN" sz="1600" b="1" dirty="0">
                <a:solidFill>
                  <a:srgbClr val="FF7C80"/>
                </a:solidFill>
                <a:latin typeface="思源黑体 CN Heavy" panose="020B0A00000000000000" pitchFamily="34" charset="-122"/>
                <a:ea typeface="思源黑体 CN Heavy" panose="020B0A00000000000000" pitchFamily="34" charset="-122"/>
                <a:cs typeface="阿里巴巴普惠体 B" panose="00020600040101010101" pitchFamily="18" charset="-122"/>
              </a:endParaRPr>
            </a:p>
            <a:p>
              <a:pPr algn="r"/>
              <a:r>
                <a:rPr lang="zh-CN" altLang="en-US" sz="1600" b="1" dirty="0">
                  <a:solidFill>
                    <a:srgbClr val="FF7C80"/>
                  </a:solidFill>
                  <a:latin typeface="思源黑体 CN Heavy" panose="020B0A00000000000000" pitchFamily="34" charset="-122"/>
                  <a:ea typeface="思源黑体 CN Heavy" panose="020B0A00000000000000" pitchFamily="34" charset="-122"/>
                  <a:cs typeface="阿里巴巴普惠体 B" panose="00020600040101010101" pitchFamily="18" charset="-122"/>
                </a:rPr>
                <a:t>家庭</a:t>
              </a:r>
            </a:p>
          </p:txBody>
        </p:sp>
        <p:sp>
          <p:nvSpPr>
            <p:cNvPr id="99" name="VCD">
              <a:extLst>
                <a:ext uri="{FF2B5EF4-FFF2-40B4-BE49-F238E27FC236}">
                  <a16:creationId xmlns:a16="http://schemas.microsoft.com/office/drawing/2014/main" id="{35FBE317-05FB-A3DC-5416-6E1D9772CFD1}"/>
                </a:ext>
              </a:extLst>
            </p:cNvPr>
            <p:cNvSpPr/>
            <p:nvPr/>
          </p:nvSpPr>
          <p:spPr>
            <a:xfrm>
              <a:off x="5278821" y="3548215"/>
              <a:ext cx="609685" cy="568123"/>
            </a:xfrm>
            <a:custGeom>
              <a:avLst/>
              <a:gdLst>
                <a:gd name="connsiteX0" fmla="*/ 465854 w 607639"/>
                <a:gd name="connsiteY0" fmla="*/ 505516 h 566217"/>
                <a:gd name="connsiteX1" fmla="*/ 465854 w 607639"/>
                <a:gd name="connsiteY1" fmla="*/ 543199 h 566217"/>
                <a:gd name="connsiteX2" fmla="*/ 468613 w 607639"/>
                <a:gd name="connsiteY2" fmla="*/ 546043 h 566217"/>
                <a:gd name="connsiteX3" fmla="*/ 523796 w 607639"/>
                <a:gd name="connsiteY3" fmla="*/ 546043 h 566217"/>
                <a:gd name="connsiteX4" fmla="*/ 526555 w 607639"/>
                <a:gd name="connsiteY4" fmla="*/ 543199 h 566217"/>
                <a:gd name="connsiteX5" fmla="*/ 526555 w 607639"/>
                <a:gd name="connsiteY5" fmla="*/ 505516 h 566217"/>
                <a:gd name="connsiteX6" fmla="*/ 80995 w 607639"/>
                <a:gd name="connsiteY6" fmla="*/ 505516 h 566217"/>
                <a:gd name="connsiteX7" fmla="*/ 80995 w 607639"/>
                <a:gd name="connsiteY7" fmla="*/ 543199 h 566217"/>
                <a:gd name="connsiteX8" fmla="*/ 83843 w 607639"/>
                <a:gd name="connsiteY8" fmla="*/ 546043 h 566217"/>
                <a:gd name="connsiteX9" fmla="*/ 139026 w 607639"/>
                <a:gd name="connsiteY9" fmla="*/ 546043 h 566217"/>
                <a:gd name="connsiteX10" fmla="*/ 141785 w 607639"/>
                <a:gd name="connsiteY10" fmla="*/ 543199 h 566217"/>
                <a:gd name="connsiteX11" fmla="*/ 141785 w 607639"/>
                <a:gd name="connsiteY11" fmla="*/ 505516 h 566217"/>
                <a:gd name="connsiteX12" fmla="*/ 546849 w 607639"/>
                <a:gd name="connsiteY12" fmla="*/ 434772 h 566217"/>
                <a:gd name="connsiteX13" fmla="*/ 536702 w 607639"/>
                <a:gd name="connsiteY13" fmla="*/ 444904 h 566217"/>
                <a:gd name="connsiteX14" fmla="*/ 546849 w 607639"/>
                <a:gd name="connsiteY14" fmla="*/ 455035 h 566217"/>
                <a:gd name="connsiteX15" fmla="*/ 556995 w 607639"/>
                <a:gd name="connsiteY15" fmla="*/ 444904 h 566217"/>
                <a:gd name="connsiteX16" fmla="*/ 546849 w 607639"/>
                <a:gd name="connsiteY16" fmla="*/ 434772 h 566217"/>
                <a:gd name="connsiteX17" fmla="*/ 506351 w 607639"/>
                <a:gd name="connsiteY17" fmla="*/ 434772 h 566217"/>
                <a:gd name="connsiteX18" fmla="*/ 496205 w 607639"/>
                <a:gd name="connsiteY18" fmla="*/ 444904 h 566217"/>
                <a:gd name="connsiteX19" fmla="*/ 506351 w 607639"/>
                <a:gd name="connsiteY19" fmla="*/ 455035 h 566217"/>
                <a:gd name="connsiteX20" fmla="*/ 516498 w 607639"/>
                <a:gd name="connsiteY20" fmla="*/ 444904 h 566217"/>
                <a:gd name="connsiteX21" fmla="*/ 506351 w 607639"/>
                <a:gd name="connsiteY21" fmla="*/ 434772 h 566217"/>
                <a:gd name="connsiteX22" fmla="*/ 465854 w 607639"/>
                <a:gd name="connsiteY22" fmla="*/ 434772 h 566217"/>
                <a:gd name="connsiteX23" fmla="*/ 455707 w 607639"/>
                <a:gd name="connsiteY23" fmla="*/ 444904 h 566217"/>
                <a:gd name="connsiteX24" fmla="*/ 465854 w 607639"/>
                <a:gd name="connsiteY24" fmla="*/ 455035 h 566217"/>
                <a:gd name="connsiteX25" fmla="*/ 476000 w 607639"/>
                <a:gd name="connsiteY25" fmla="*/ 444904 h 566217"/>
                <a:gd name="connsiteX26" fmla="*/ 465854 w 607639"/>
                <a:gd name="connsiteY26" fmla="*/ 434772 h 566217"/>
                <a:gd name="connsiteX27" fmla="*/ 425356 w 607639"/>
                <a:gd name="connsiteY27" fmla="*/ 434772 h 566217"/>
                <a:gd name="connsiteX28" fmla="*/ 415210 w 607639"/>
                <a:gd name="connsiteY28" fmla="*/ 444904 h 566217"/>
                <a:gd name="connsiteX29" fmla="*/ 425356 w 607639"/>
                <a:gd name="connsiteY29" fmla="*/ 455035 h 566217"/>
                <a:gd name="connsiteX30" fmla="*/ 435414 w 607639"/>
                <a:gd name="connsiteY30" fmla="*/ 444904 h 566217"/>
                <a:gd name="connsiteX31" fmla="*/ 425356 w 607639"/>
                <a:gd name="connsiteY31" fmla="*/ 434772 h 566217"/>
                <a:gd name="connsiteX32" fmla="*/ 384859 w 607639"/>
                <a:gd name="connsiteY32" fmla="*/ 434772 h 566217"/>
                <a:gd name="connsiteX33" fmla="*/ 374712 w 607639"/>
                <a:gd name="connsiteY33" fmla="*/ 444904 h 566217"/>
                <a:gd name="connsiteX34" fmla="*/ 384859 w 607639"/>
                <a:gd name="connsiteY34" fmla="*/ 455035 h 566217"/>
                <a:gd name="connsiteX35" fmla="*/ 394917 w 607639"/>
                <a:gd name="connsiteY35" fmla="*/ 444904 h 566217"/>
                <a:gd name="connsiteX36" fmla="*/ 384859 w 607639"/>
                <a:gd name="connsiteY36" fmla="*/ 434772 h 566217"/>
                <a:gd name="connsiteX37" fmla="*/ 344273 w 607639"/>
                <a:gd name="connsiteY37" fmla="*/ 434772 h 566217"/>
                <a:gd name="connsiteX38" fmla="*/ 334215 w 607639"/>
                <a:gd name="connsiteY38" fmla="*/ 444904 h 566217"/>
                <a:gd name="connsiteX39" fmla="*/ 344273 w 607639"/>
                <a:gd name="connsiteY39" fmla="*/ 455035 h 566217"/>
                <a:gd name="connsiteX40" fmla="*/ 354419 w 607639"/>
                <a:gd name="connsiteY40" fmla="*/ 444904 h 566217"/>
                <a:gd name="connsiteX41" fmla="*/ 344273 w 607639"/>
                <a:gd name="connsiteY41" fmla="*/ 434772 h 566217"/>
                <a:gd name="connsiteX42" fmla="*/ 303775 w 607639"/>
                <a:gd name="connsiteY42" fmla="*/ 434772 h 566217"/>
                <a:gd name="connsiteX43" fmla="*/ 293718 w 607639"/>
                <a:gd name="connsiteY43" fmla="*/ 444904 h 566217"/>
                <a:gd name="connsiteX44" fmla="*/ 303775 w 607639"/>
                <a:gd name="connsiteY44" fmla="*/ 455035 h 566217"/>
                <a:gd name="connsiteX45" fmla="*/ 313922 w 607639"/>
                <a:gd name="connsiteY45" fmla="*/ 444904 h 566217"/>
                <a:gd name="connsiteX46" fmla="*/ 303775 w 607639"/>
                <a:gd name="connsiteY46" fmla="*/ 434772 h 566217"/>
                <a:gd name="connsiteX47" fmla="*/ 263278 w 607639"/>
                <a:gd name="connsiteY47" fmla="*/ 434772 h 566217"/>
                <a:gd name="connsiteX48" fmla="*/ 253131 w 607639"/>
                <a:gd name="connsiteY48" fmla="*/ 444904 h 566217"/>
                <a:gd name="connsiteX49" fmla="*/ 263278 w 607639"/>
                <a:gd name="connsiteY49" fmla="*/ 455035 h 566217"/>
                <a:gd name="connsiteX50" fmla="*/ 273424 w 607639"/>
                <a:gd name="connsiteY50" fmla="*/ 444904 h 566217"/>
                <a:gd name="connsiteX51" fmla="*/ 263278 w 607639"/>
                <a:gd name="connsiteY51" fmla="*/ 434772 h 566217"/>
                <a:gd name="connsiteX52" fmla="*/ 222780 w 607639"/>
                <a:gd name="connsiteY52" fmla="*/ 434772 h 566217"/>
                <a:gd name="connsiteX53" fmla="*/ 212633 w 607639"/>
                <a:gd name="connsiteY53" fmla="*/ 444904 h 566217"/>
                <a:gd name="connsiteX54" fmla="*/ 222780 w 607639"/>
                <a:gd name="connsiteY54" fmla="*/ 455035 h 566217"/>
                <a:gd name="connsiteX55" fmla="*/ 232927 w 607639"/>
                <a:gd name="connsiteY55" fmla="*/ 444904 h 566217"/>
                <a:gd name="connsiteX56" fmla="*/ 222780 w 607639"/>
                <a:gd name="connsiteY56" fmla="*/ 434772 h 566217"/>
                <a:gd name="connsiteX57" fmla="*/ 526555 w 607639"/>
                <a:gd name="connsiteY57" fmla="*/ 404466 h 566217"/>
                <a:gd name="connsiteX58" fmla="*/ 516498 w 607639"/>
                <a:gd name="connsiteY58" fmla="*/ 414509 h 566217"/>
                <a:gd name="connsiteX59" fmla="*/ 526555 w 607639"/>
                <a:gd name="connsiteY59" fmla="*/ 424641 h 566217"/>
                <a:gd name="connsiteX60" fmla="*/ 536702 w 607639"/>
                <a:gd name="connsiteY60" fmla="*/ 414509 h 566217"/>
                <a:gd name="connsiteX61" fmla="*/ 526555 w 607639"/>
                <a:gd name="connsiteY61" fmla="*/ 404466 h 566217"/>
                <a:gd name="connsiteX62" fmla="*/ 486058 w 607639"/>
                <a:gd name="connsiteY62" fmla="*/ 404466 h 566217"/>
                <a:gd name="connsiteX63" fmla="*/ 476000 w 607639"/>
                <a:gd name="connsiteY63" fmla="*/ 414509 h 566217"/>
                <a:gd name="connsiteX64" fmla="*/ 486058 w 607639"/>
                <a:gd name="connsiteY64" fmla="*/ 424641 h 566217"/>
                <a:gd name="connsiteX65" fmla="*/ 496205 w 607639"/>
                <a:gd name="connsiteY65" fmla="*/ 414509 h 566217"/>
                <a:gd name="connsiteX66" fmla="*/ 486058 w 607639"/>
                <a:gd name="connsiteY66" fmla="*/ 404466 h 566217"/>
                <a:gd name="connsiteX67" fmla="*/ 445561 w 607639"/>
                <a:gd name="connsiteY67" fmla="*/ 404466 h 566217"/>
                <a:gd name="connsiteX68" fmla="*/ 435414 w 607639"/>
                <a:gd name="connsiteY68" fmla="*/ 414509 h 566217"/>
                <a:gd name="connsiteX69" fmla="*/ 445561 w 607639"/>
                <a:gd name="connsiteY69" fmla="*/ 424641 h 566217"/>
                <a:gd name="connsiteX70" fmla="*/ 455707 w 607639"/>
                <a:gd name="connsiteY70" fmla="*/ 414509 h 566217"/>
                <a:gd name="connsiteX71" fmla="*/ 445561 w 607639"/>
                <a:gd name="connsiteY71" fmla="*/ 404466 h 566217"/>
                <a:gd name="connsiteX72" fmla="*/ 405063 w 607639"/>
                <a:gd name="connsiteY72" fmla="*/ 404466 h 566217"/>
                <a:gd name="connsiteX73" fmla="*/ 394917 w 607639"/>
                <a:gd name="connsiteY73" fmla="*/ 414509 h 566217"/>
                <a:gd name="connsiteX74" fmla="*/ 405063 w 607639"/>
                <a:gd name="connsiteY74" fmla="*/ 424641 h 566217"/>
                <a:gd name="connsiteX75" fmla="*/ 415210 w 607639"/>
                <a:gd name="connsiteY75" fmla="*/ 414509 h 566217"/>
                <a:gd name="connsiteX76" fmla="*/ 405063 w 607639"/>
                <a:gd name="connsiteY76" fmla="*/ 404466 h 566217"/>
                <a:gd name="connsiteX77" fmla="*/ 364566 w 607639"/>
                <a:gd name="connsiteY77" fmla="*/ 404466 h 566217"/>
                <a:gd name="connsiteX78" fmla="*/ 354419 w 607639"/>
                <a:gd name="connsiteY78" fmla="*/ 414509 h 566217"/>
                <a:gd name="connsiteX79" fmla="*/ 364566 w 607639"/>
                <a:gd name="connsiteY79" fmla="*/ 424641 h 566217"/>
                <a:gd name="connsiteX80" fmla="*/ 374712 w 607639"/>
                <a:gd name="connsiteY80" fmla="*/ 414509 h 566217"/>
                <a:gd name="connsiteX81" fmla="*/ 364566 w 607639"/>
                <a:gd name="connsiteY81" fmla="*/ 404466 h 566217"/>
                <a:gd name="connsiteX82" fmla="*/ 324068 w 607639"/>
                <a:gd name="connsiteY82" fmla="*/ 404466 h 566217"/>
                <a:gd name="connsiteX83" fmla="*/ 313922 w 607639"/>
                <a:gd name="connsiteY83" fmla="*/ 414509 h 566217"/>
                <a:gd name="connsiteX84" fmla="*/ 324068 w 607639"/>
                <a:gd name="connsiteY84" fmla="*/ 424641 h 566217"/>
                <a:gd name="connsiteX85" fmla="*/ 334215 w 607639"/>
                <a:gd name="connsiteY85" fmla="*/ 414509 h 566217"/>
                <a:gd name="connsiteX86" fmla="*/ 324068 w 607639"/>
                <a:gd name="connsiteY86" fmla="*/ 404466 h 566217"/>
                <a:gd name="connsiteX87" fmla="*/ 283571 w 607639"/>
                <a:gd name="connsiteY87" fmla="*/ 404466 h 566217"/>
                <a:gd name="connsiteX88" fmla="*/ 273424 w 607639"/>
                <a:gd name="connsiteY88" fmla="*/ 414509 h 566217"/>
                <a:gd name="connsiteX89" fmla="*/ 283571 w 607639"/>
                <a:gd name="connsiteY89" fmla="*/ 424641 h 566217"/>
                <a:gd name="connsiteX90" fmla="*/ 293718 w 607639"/>
                <a:gd name="connsiteY90" fmla="*/ 414509 h 566217"/>
                <a:gd name="connsiteX91" fmla="*/ 283571 w 607639"/>
                <a:gd name="connsiteY91" fmla="*/ 404466 h 566217"/>
                <a:gd name="connsiteX92" fmla="*/ 243074 w 607639"/>
                <a:gd name="connsiteY92" fmla="*/ 404466 h 566217"/>
                <a:gd name="connsiteX93" fmla="*/ 232927 w 607639"/>
                <a:gd name="connsiteY93" fmla="*/ 414509 h 566217"/>
                <a:gd name="connsiteX94" fmla="*/ 243074 w 607639"/>
                <a:gd name="connsiteY94" fmla="*/ 424641 h 566217"/>
                <a:gd name="connsiteX95" fmla="*/ 253131 w 607639"/>
                <a:gd name="connsiteY95" fmla="*/ 414509 h 566217"/>
                <a:gd name="connsiteX96" fmla="*/ 243074 w 607639"/>
                <a:gd name="connsiteY96" fmla="*/ 404466 h 566217"/>
                <a:gd name="connsiteX97" fmla="*/ 60757 w 607639"/>
                <a:gd name="connsiteY97" fmla="*/ 394320 h 566217"/>
                <a:gd name="connsiteX98" fmla="*/ 162018 w 607639"/>
                <a:gd name="connsiteY98" fmla="*/ 394320 h 566217"/>
                <a:gd name="connsiteX99" fmla="*/ 162018 w 607639"/>
                <a:gd name="connsiteY99" fmla="*/ 434754 h 566217"/>
                <a:gd name="connsiteX100" fmla="*/ 60757 w 607639"/>
                <a:gd name="connsiteY100" fmla="*/ 434754 h 566217"/>
                <a:gd name="connsiteX101" fmla="*/ 212633 w 607639"/>
                <a:gd name="connsiteY101" fmla="*/ 374071 h 566217"/>
                <a:gd name="connsiteX102" fmla="*/ 202576 w 607639"/>
                <a:gd name="connsiteY102" fmla="*/ 384203 h 566217"/>
                <a:gd name="connsiteX103" fmla="*/ 212633 w 607639"/>
                <a:gd name="connsiteY103" fmla="*/ 394334 h 566217"/>
                <a:gd name="connsiteX104" fmla="*/ 556995 w 607639"/>
                <a:gd name="connsiteY104" fmla="*/ 394334 h 566217"/>
                <a:gd name="connsiteX105" fmla="*/ 567142 w 607639"/>
                <a:gd name="connsiteY105" fmla="*/ 384203 h 566217"/>
                <a:gd name="connsiteX106" fmla="*/ 556995 w 607639"/>
                <a:gd name="connsiteY106" fmla="*/ 374071 h 566217"/>
                <a:gd name="connsiteX107" fmla="*/ 50644 w 607639"/>
                <a:gd name="connsiteY107" fmla="*/ 374071 h 566217"/>
                <a:gd name="connsiteX108" fmla="*/ 40497 w 607639"/>
                <a:gd name="connsiteY108" fmla="*/ 384203 h 566217"/>
                <a:gd name="connsiteX109" fmla="*/ 40497 w 607639"/>
                <a:gd name="connsiteY109" fmla="*/ 444904 h 566217"/>
                <a:gd name="connsiteX110" fmla="*/ 50644 w 607639"/>
                <a:gd name="connsiteY110" fmla="*/ 455035 h 566217"/>
                <a:gd name="connsiteX111" fmla="*/ 172136 w 607639"/>
                <a:gd name="connsiteY111" fmla="*/ 455035 h 566217"/>
                <a:gd name="connsiteX112" fmla="*/ 182283 w 607639"/>
                <a:gd name="connsiteY112" fmla="*/ 444904 h 566217"/>
                <a:gd name="connsiteX113" fmla="*/ 182283 w 607639"/>
                <a:gd name="connsiteY113" fmla="*/ 384203 h 566217"/>
                <a:gd name="connsiteX114" fmla="*/ 172136 w 607639"/>
                <a:gd name="connsiteY114" fmla="*/ 374071 h 566217"/>
                <a:gd name="connsiteX115" fmla="*/ 334163 w 607639"/>
                <a:gd name="connsiteY115" fmla="*/ 141484 h 566217"/>
                <a:gd name="connsiteX116" fmla="*/ 364542 w 607639"/>
                <a:gd name="connsiteY116" fmla="*/ 171827 h 566217"/>
                <a:gd name="connsiteX117" fmla="*/ 334163 w 607639"/>
                <a:gd name="connsiteY117" fmla="*/ 202170 h 566217"/>
                <a:gd name="connsiteX118" fmla="*/ 303784 w 607639"/>
                <a:gd name="connsiteY118" fmla="*/ 171827 h 566217"/>
                <a:gd name="connsiteX119" fmla="*/ 334163 w 607639"/>
                <a:gd name="connsiteY119" fmla="*/ 141484 h 566217"/>
                <a:gd name="connsiteX120" fmla="*/ 334207 w 607639"/>
                <a:gd name="connsiteY120" fmla="*/ 121309 h 566217"/>
                <a:gd name="connsiteX121" fmla="*/ 283564 w 607639"/>
                <a:gd name="connsiteY121" fmla="*/ 171871 h 566217"/>
                <a:gd name="connsiteX122" fmla="*/ 334207 w 607639"/>
                <a:gd name="connsiteY122" fmla="*/ 222434 h 566217"/>
                <a:gd name="connsiteX123" fmla="*/ 384850 w 607639"/>
                <a:gd name="connsiteY123" fmla="*/ 171871 h 566217"/>
                <a:gd name="connsiteX124" fmla="*/ 334207 w 607639"/>
                <a:gd name="connsiteY124" fmla="*/ 121309 h 566217"/>
                <a:gd name="connsiteX125" fmla="*/ 334207 w 607639"/>
                <a:gd name="connsiteY125" fmla="*/ 60616 h 566217"/>
                <a:gd name="connsiteX126" fmla="*/ 445550 w 607639"/>
                <a:gd name="connsiteY126" fmla="*/ 171871 h 566217"/>
                <a:gd name="connsiteX127" fmla="*/ 334207 w 607639"/>
                <a:gd name="connsiteY127" fmla="*/ 283038 h 566217"/>
                <a:gd name="connsiteX128" fmla="*/ 222775 w 607639"/>
                <a:gd name="connsiteY128" fmla="*/ 171871 h 566217"/>
                <a:gd name="connsiteX129" fmla="*/ 334207 w 607639"/>
                <a:gd name="connsiteY129" fmla="*/ 60616 h 566217"/>
                <a:gd name="connsiteX130" fmla="*/ 334215 w 607639"/>
                <a:gd name="connsiteY130" fmla="*/ 40438 h 566217"/>
                <a:gd name="connsiteX131" fmla="*/ 202576 w 607639"/>
                <a:gd name="connsiteY131" fmla="*/ 171883 h 566217"/>
                <a:gd name="connsiteX132" fmla="*/ 334215 w 607639"/>
                <a:gd name="connsiteY132" fmla="*/ 303327 h 566217"/>
                <a:gd name="connsiteX133" fmla="*/ 465854 w 607639"/>
                <a:gd name="connsiteY133" fmla="*/ 171883 h 566217"/>
                <a:gd name="connsiteX134" fmla="*/ 334215 w 607639"/>
                <a:gd name="connsiteY134" fmla="*/ 40438 h 566217"/>
                <a:gd name="connsiteX135" fmla="*/ 101288 w 607639"/>
                <a:gd name="connsiteY135" fmla="*/ 0 h 566217"/>
                <a:gd name="connsiteX136" fmla="*/ 161989 w 607639"/>
                <a:gd name="connsiteY136" fmla="*/ 0 h 566217"/>
                <a:gd name="connsiteX137" fmla="*/ 161989 w 607639"/>
                <a:gd name="connsiteY137" fmla="*/ 323502 h 566217"/>
                <a:gd name="connsiteX138" fmla="*/ 182283 w 607639"/>
                <a:gd name="connsiteY138" fmla="*/ 323502 h 566217"/>
                <a:gd name="connsiteX139" fmla="*/ 182283 w 607639"/>
                <a:gd name="connsiteY139" fmla="*/ 0 h 566217"/>
                <a:gd name="connsiteX140" fmla="*/ 506351 w 607639"/>
                <a:gd name="connsiteY140" fmla="*/ 0 h 566217"/>
                <a:gd name="connsiteX141" fmla="*/ 506351 w 607639"/>
                <a:gd name="connsiteY141" fmla="*/ 323502 h 566217"/>
                <a:gd name="connsiteX142" fmla="*/ 577555 w 607639"/>
                <a:gd name="connsiteY142" fmla="*/ 323502 h 566217"/>
                <a:gd name="connsiteX143" fmla="*/ 607639 w 607639"/>
                <a:gd name="connsiteY143" fmla="*/ 353541 h 566217"/>
                <a:gd name="connsiteX144" fmla="*/ 607639 w 607639"/>
                <a:gd name="connsiteY144" fmla="*/ 475565 h 566217"/>
                <a:gd name="connsiteX145" fmla="*/ 577555 w 607639"/>
                <a:gd name="connsiteY145" fmla="*/ 505516 h 566217"/>
                <a:gd name="connsiteX146" fmla="*/ 546849 w 607639"/>
                <a:gd name="connsiteY146" fmla="*/ 505516 h 566217"/>
                <a:gd name="connsiteX147" fmla="*/ 546849 w 607639"/>
                <a:gd name="connsiteY147" fmla="*/ 543199 h 566217"/>
                <a:gd name="connsiteX148" fmla="*/ 523796 w 607639"/>
                <a:gd name="connsiteY148" fmla="*/ 566217 h 566217"/>
                <a:gd name="connsiteX149" fmla="*/ 468613 w 607639"/>
                <a:gd name="connsiteY149" fmla="*/ 566217 h 566217"/>
                <a:gd name="connsiteX150" fmla="*/ 445561 w 607639"/>
                <a:gd name="connsiteY150" fmla="*/ 543199 h 566217"/>
                <a:gd name="connsiteX151" fmla="*/ 445561 w 607639"/>
                <a:gd name="connsiteY151" fmla="*/ 505516 h 566217"/>
                <a:gd name="connsiteX152" fmla="*/ 161989 w 607639"/>
                <a:gd name="connsiteY152" fmla="*/ 505516 h 566217"/>
                <a:gd name="connsiteX153" fmla="*/ 161989 w 607639"/>
                <a:gd name="connsiteY153" fmla="*/ 543199 h 566217"/>
                <a:gd name="connsiteX154" fmla="*/ 139026 w 607639"/>
                <a:gd name="connsiteY154" fmla="*/ 566217 h 566217"/>
                <a:gd name="connsiteX155" fmla="*/ 83843 w 607639"/>
                <a:gd name="connsiteY155" fmla="*/ 566217 h 566217"/>
                <a:gd name="connsiteX156" fmla="*/ 60790 w 607639"/>
                <a:gd name="connsiteY156" fmla="*/ 543199 h 566217"/>
                <a:gd name="connsiteX157" fmla="*/ 60790 w 607639"/>
                <a:gd name="connsiteY157" fmla="*/ 505516 h 566217"/>
                <a:gd name="connsiteX158" fmla="*/ 30084 w 607639"/>
                <a:gd name="connsiteY158" fmla="*/ 505516 h 566217"/>
                <a:gd name="connsiteX159" fmla="*/ 0 w 607639"/>
                <a:gd name="connsiteY159" fmla="*/ 475565 h 566217"/>
                <a:gd name="connsiteX160" fmla="*/ 0 w 607639"/>
                <a:gd name="connsiteY160" fmla="*/ 353541 h 566217"/>
                <a:gd name="connsiteX161" fmla="*/ 30084 w 607639"/>
                <a:gd name="connsiteY161" fmla="*/ 323502 h 566217"/>
                <a:gd name="connsiteX162" fmla="*/ 101288 w 607639"/>
                <a:gd name="connsiteY162" fmla="*/ 323502 h 566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Lst>
              <a:rect l="l" t="t" r="r" b="b"/>
              <a:pathLst>
                <a:path w="607639" h="566217">
                  <a:moveTo>
                    <a:pt x="465854" y="505516"/>
                  </a:moveTo>
                  <a:lnTo>
                    <a:pt x="465854" y="543199"/>
                  </a:lnTo>
                  <a:cubicBezTo>
                    <a:pt x="465854" y="544709"/>
                    <a:pt x="467100" y="546043"/>
                    <a:pt x="468613" y="546043"/>
                  </a:cubicBezTo>
                  <a:lnTo>
                    <a:pt x="523796" y="546043"/>
                  </a:lnTo>
                  <a:cubicBezTo>
                    <a:pt x="525309" y="546043"/>
                    <a:pt x="526555" y="544709"/>
                    <a:pt x="526555" y="543199"/>
                  </a:cubicBezTo>
                  <a:lnTo>
                    <a:pt x="526555" y="505516"/>
                  </a:lnTo>
                  <a:close/>
                  <a:moveTo>
                    <a:pt x="80995" y="505516"/>
                  </a:moveTo>
                  <a:lnTo>
                    <a:pt x="80995" y="543199"/>
                  </a:lnTo>
                  <a:cubicBezTo>
                    <a:pt x="80995" y="544709"/>
                    <a:pt x="82241" y="546043"/>
                    <a:pt x="83843" y="546043"/>
                  </a:cubicBezTo>
                  <a:lnTo>
                    <a:pt x="139026" y="546043"/>
                  </a:lnTo>
                  <a:cubicBezTo>
                    <a:pt x="140539" y="546043"/>
                    <a:pt x="141785" y="544709"/>
                    <a:pt x="141785" y="543199"/>
                  </a:cubicBezTo>
                  <a:lnTo>
                    <a:pt x="141785" y="505516"/>
                  </a:lnTo>
                  <a:close/>
                  <a:moveTo>
                    <a:pt x="546849" y="434772"/>
                  </a:moveTo>
                  <a:cubicBezTo>
                    <a:pt x="541241" y="434772"/>
                    <a:pt x="536702" y="439305"/>
                    <a:pt x="536702" y="444904"/>
                  </a:cubicBezTo>
                  <a:cubicBezTo>
                    <a:pt x="536702" y="450503"/>
                    <a:pt x="541241" y="455035"/>
                    <a:pt x="546849" y="455035"/>
                  </a:cubicBezTo>
                  <a:cubicBezTo>
                    <a:pt x="552456" y="455035"/>
                    <a:pt x="556995" y="450503"/>
                    <a:pt x="556995" y="444904"/>
                  </a:cubicBezTo>
                  <a:cubicBezTo>
                    <a:pt x="556995" y="439305"/>
                    <a:pt x="552456" y="434772"/>
                    <a:pt x="546849" y="434772"/>
                  </a:cubicBezTo>
                  <a:close/>
                  <a:moveTo>
                    <a:pt x="506351" y="434772"/>
                  </a:moveTo>
                  <a:cubicBezTo>
                    <a:pt x="500744" y="434772"/>
                    <a:pt x="496205" y="439305"/>
                    <a:pt x="496205" y="444904"/>
                  </a:cubicBezTo>
                  <a:cubicBezTo>
                    <a:pt x="496205" y="450503"/>
                    <a:pt x="500744" y="455035"/>
                    <a:pt x="506351" y="455035"/>
                  </a:cubicBezTo>
                  <a:cubicBezTo>
                    <a:pt x="511959" y="455035"/>
                    <a:pt x="516498" y="450503"/>
                    <a:pt x="516498" y="444904"/>
                  </a:cubicBezTo>
                  <a:cubicBezTo>
                    <a:pt x="516498" y="439305"/>
                    <a:pt x="511959" y="434772"/>
                    <a:pt x="506351" y="434772"/>
                  </a:cubicBezTo>
                  <a:close/>
                  <a:moveTo>
                    <a:pt x="465854" y="434772"/>
                  </a:moveTo>
                  <a:cubicBezTo>
                    <a:pt x="460247" y="434772"/>
                    <a:pt x="455707" y="439305"/>
                    <a:pt x="455707" y="444904"/>
                  </a:cubicBezTo>
                  <a:cubicBezTo>
                    <a:pt x="455707" y="450503"/>
                    <a:pt x="460247" y="455035"/>
                    <a:pt x="465854" y="455035"/>
                  </a:cubicBezTo>
                  <a:cubicBezTo>
                    <a:pt x="471461" y="455035"/>
                    <a:pt x="476000" y="450503"/>
                    <a:pt x="476000" y="444904"/>
                  </a:cubicBezTo>
                  <a:cubicBezTo>
                    <a:pt x="476000" y="439305"/>
                    <a:pt x="471461" y="434772"/>
                    <a:pt x="465854" y="434772"/>
                  </a:cubicBezTo>
                  <a:close/>
                  <a:moveTo>
                    <a:pt x="425356" y="434772"/>
                  </a:moveTo>
                  <a:cubicBezTo>
                    <a:pt x="419749" y="434772"/>
                    <a:pt x="415210" y="439305"/>
                    <a:pt x="415210" y="444904"/>
                  </a:cubicBezTo>
                  <a:cubicBezTo>
                    <a:pt x="415210" y="450503"/>
                    <a:pt x="419749" y="455035"/>
                    <a:pt x="425356" y="455035"/>
                  </a:cubicBezTo>
                  <a:cubicBezTo>
                    <a:pt x="430875" y="455035"/>
                    <a:pt x="435414" y="450503"/>
                    <a:pt x="435414" y="444904"/>
                  </a:cubicBezTo>
                  <a:cubicBezTo>
                    <a:pt x="435414" y="439305"/>
                    <a:pt x="430875" y="434772"/>
                    <a:pt x="425356" y="434772"/>
                  </a:cubicBezTo>
                  <a:close/>
                  <a:moveTo>
                    <a:pt x="384859" y="434772"/>
                  </a:moveTo>
                  <a:cubicBezTo>
                    <a:pt x="379252" y="434772"/>
                    <a:pt x="374712" y="439305"/>
                    <a:pt x="374712" y="444904"/>
                  </a:cubicBezTo>
                  <a:cubicBezTo>
                    <a:pt x="374712" y="450503"/>
                    <a:pt x="379252" y="455035"/>
                    <a:pt x="384859" y="455035"/>
                  </a:cubicBezTo>
                  <a:cubicBezTo>
                    <a:pt x="390377" y="455035"/>
                    <a:pt x="394917" y="450503"/>
                    <a:pt x="394917" y="444904"/>
                  </a:cubicBezTo>
                  <a:cubicBezTo>
                    <a:pt x="394917" y="439305"/>
                    <a:pt x="390377" y="434772"/>
                    <a:pt x="384859" y="434772"/>
                  </a:cubicBezTo>
                  <a:close/>
                  <a:moveTo>
                    <a:pt x="344273" y="434772"/>
                  </a:moveTo>
                  <a:cubicBezTo>
                    <a:pt x="338754" y="434772"/>
                    <a:pt x="334215" y="439305"/>
                    <a:pt x="334215" y="444904"/>
                  </a:cubicBezTo>
                  <a:cubicBezTo>
                    <a:pt x="334215" y="450503"/>
                    <a:pt x="338754" y="455035"/>
                    <a:pt x="344273" y="455035"/>
                  </a:cubicBezTo>
                  <a:cubicBezTo>
                    <a:pt x="349880" y="455035"/>
                    <a:pt x="354419" y="450503"/>
                    <a:pt x="354419" y="444904"/>
                  </a:cubicBezTo>
                  <a:cubicBezTo>
                    <a:pt x="354419" y="439305"/>
                    <a:pt x="349880" y="434772"/>
                    <a:pt x="344273" y="434772"/>
                  </a:cubicBezTo>
                  <a:close/>
                  <a:moveTo>
                    <a:pt x="303775" y="434772"/>
                  </a:moveTo>
                  <a:cubicBezTo>
                    <a:pt x="298257" y="434772"/>
                    <a:pt x="293718" y="439305"/>
                    <a:pt x="293718" y="444904"/>
                  </a:cubicBezTo>
                  <a:cubicBezTo>
                    <a:pt x="293718" y="450503"/>
                    <a:pt x="298257" y="455035"/>
                    <a:pt x="303775" y="455035"/>
                  </a:cubicBezTo>
                  <a:cubicBezTo>
                    <a:pt x="309383" y="455035"/>
                    <a:pt x="313922" y="450503"/>
                    <a:pt x="313922" y="444904"/>
                  </a:cubicBezTo>
                  <a:cubicBezTo>
                    <a:pt x="313922" y="439305"/>
                    <a:pt x="309383" y="434772"/>
                    <a:pt x="303775" y="434772"/>
                  </a:cubicBezTo>
                  <a:close/>
                  <a:moveTo>
                    <a:pt x="263278" y="434772"/>
                  </a:moveTo>
                  <a:cubicBezTo>
                    <a:pt x="257671" y="434772"/>
                    <a:pt x="253131" y="439305"/>
                    <a:pt x="253131" y="444904"/>
                  </a:cubicBezTo>
                  <a:cubicBezTo>
                    <a:pt x="253131" y="450503"/>
                    <a:pt x="257671" y="455035"/>
                    <a:pt x="263278" y="455035"/>
                  </a:cubicBezTo>
                  <a:cubicBezTo>
                    <a:pt x="268885" y="455035"/>
                    <a:pt x="273424" y="450503"/>
                    <a:pt x="273424" y="444904"/>
                  </a:cubicBezTo>
                  <a:cubicBezTo>
                    <a:pt x="273424" y="439305"/>
                    <a:pt x="268885" y="434772"/>
                    <a:pt x="263278" y="434772"/>
                  </a:cubicBezTo>
                  <a:close/>
                  <a:moveTo>
                    <a:pt x="222780" y="434772"/>
                  </a:moveTo>
                  <a:cubicBezTo>
                    <a:pt x="217173" y="434772"/>
                    <a:pt x="212633" y="439305"/>
                    <a:pt x="212633" y="444904"/>
                  </a:cubicBezTo>
                  <a:cubicBezTo>
                    <a:pt x="212633" y="450503"/>
                    <a:pt x="217173" y="455035"/>
                    <a:pt x="222780" y="455035"/>
                  </a:cubicBezTo>
                  <a:cubicBezTo>
                    <a:pt x="228388" y="455035"/>
                    <a:pt x="232927" y="450503"/>
                    <a:pt x="232927" y="444904"/>
                  </a:cubicBezTo>
                  <a:cubicBezTo>
                    <a:pt x="232927" y="439305"/>
                    <a:pt x="228388" y="434772"/>
                    <a:pt x="222780" y="434772"/>
                  </a:cubicBezTo>
                  <a:close/>
                  <a:moveTo>
                    <a:pt x="526555" y="404466"/>
                  </a:moveTo>
                  <a:cubicBezTo>
                    <a:pt x="521037" y="404466"/>
                    <a:pt x="516498" y="408999"/>
                    <a:pt x="516498" y="414509"/>
                  </a:cubicBezTo>
                  <a:cubicBezTo>
                    <a:pt x="516498" y="420108"/>
                    <a:pt x="521037" y="424641"/>
                    <a:pt x="526555" y="424641"/>
                  </a:cubicBezTo>
                  <a:cubicBezTo>
                    <a:pt x="532163" y="424641"/>
                    <a:pt x="536702" y="420108"/>
                    <a:pt x="536702" y="414509"/>
                  </a:cubicBezTo>
                  <a:cubicBezTo>
                    <a:pt x="536702" y="408999"/>
                    <a:pt x="532163" y="404466"/>
                    <a:pt x="526555" y="404466"/>
                  </a:cubicBezTo>
                  <a:close/>
                  <a:moveTo>
                    <a:pt x="486058" y="404466"/>
                  </a:moveTo>
                  <a:cubicBezTo>
                    <a:pt x="480540" y="404466"/>
                    <a:pt x="476000" y="408999"/>
                    <a:pt x="476000" y="414509"/>
                  </a:cubicBezTo>
                  <a:cubicBezTo>
                    <a:pt x="476000" y="420108"/>
                    <a:pt x="480540" y="424641"/>
                    <a:pt x="486058" y="424641"/>
                  </a:cubicBezTo>
                  <a:cubicBezTo>
                    <a:pt x="491665" y="424641"/>
                    <a:pt x="496205" y="420108"/>
                    <a:pt x="496205" y="414509"/>
                  </a:cubicBezTo>
                  <a:cubicBezTo>
                    <a:pt x="496205" y="408999"/>
                    <a:pt x="491665" y="404466"/>
                    <a:pt x="486058" y="404466"/>
                  </a:cubicBezTo>
                  <a:close/>
                  <a:moveTo>
                    <a:pt x="445561" y="404466"/>
                  </a:moveTo>
                  <a:cubicBezTo>
                    <a:pt x="439953" y="404466"/>
                    <a:pt x="435414" y="408999"/>
                    <a:pt x="435414" y="414509"/>
                  </a:cubicBezTo>
                  <a:cubicBezTo>
                    <a:pt x="435414" y="420108"/>
                    <a:pt x="439953" y="424641"/>
                    <a:pt x="445561" y="424641"/>
                  </a:cubicBezTo>
                  <a:cubicBezTo>
                    <a:pt x="451168" y="424641"/>
                    <a:pt x="455707" y="420108"/>
                    <a:pt x="455707" y="414509"/>
                  </a:cubicBezTo>
                  <a:cubicBezTo>
                    <a:pt x="455707" y="408999"/>
                    <a:pt x="451168" y="404466"/>
                    <a:pt x="445561" y="404466"/>
                  </a:cubicBezTo>
                  <a:close/>
                  <a:moveTo>
                    <a:pt x="405063" y="404466"/>
                  </a:moveTo>
                  <a:cubicBezTo>
                    <a:pt x="399456" y="404466"/>
                    <a:pt x="394917" y="408999"/>
                    <a:pt x="394917" y="414509"/>
                  </a:cubicBezTo>
                  <a:cubicBezTo>
                    <a:pt x="394917" y="420108"/>
                    <a:pt x="399456" y="424641"/>
                    <a:pt x="405063" y="424641"/>
                  </a:cubicBezTo>
                  <a:cubicBezTo>
                    <a:pt x="410671" y="424641"/>
                    <a:pt x="415210" y="420108"/>
                    <a:pt x="415210" y="414509"/>
                  </a:cubicBezTo>
                  <a:cubicBezTo>
                    <a:pt x="415210" y="408999"/>
                    <a:pt x="410671" y="404466"/>
                    <a:pt x="405063" y="404466"/>
                  </a:cubicBezTo>
                  <a:close/>
                  <a:moveTo>
                    <a:pt x="364566" y="404466"/>
                  </a:moveTo>
                  <a:cubicBezTo>
                    <a:pt x="358959" y="404466"/>
                    <a:pt x="354419" y="408999"/>
                    <a:pt x="354419" y="414509"/>
                  </a:cubicBezTo>
                  <a:cubicBezTo>
                    <a:pt x="354419" y="420108"/>
                    <a:pt x="358959" y="424641"/>
                    <a:pt x="364566" y="424641"/>
                  </a:cubicBezTo>
                  <a:cubicBezTo>
                    <a:pt x="370173" y="424641"/>
                    <a:pt x="374712" y="420108"/>
                    <a:pt x="374712" y="414509"/>
                  </a:cubicBezTo>
                  <a:cubicBezTo>
                    <a:pt x="374712" y="408999"/>
                    <a:pt x="370173" y="404466"/>
                    <a:pt x="364566" y="404466"/>
                  </a:cubicBezTo>
                  <a:close/>
                  <a:moveTo>
                    <a:pt x="324068" y="404466"/>
                  </a:moveTo>
                  <a:cubicBezTo>
                    <a:pt x="318461" y="404466"/>
                    <a:pt x="313922" y="408999"/>
                    <a:pt x="313922" y="414509"/>
                  </a:cubicBezTo>
                  <a:cubicBezTo>
                    <a:pt x="313922" y="420108"/>
                    <a:pt x="318461" y="424641"/>
                    <a:pt x="324068" y="424641"/>
                  </a:cubicBezTo>
                  <a:cubicBezTo>
                    <a:pt x="329676" y="424641"/>
                    <a:pt x="334215" y="420108"/>
                    <a:pt x="334215" y="414509"/>
                  </a:cubicBezTo>
                  <a:cubicBezTo>
                    <a:pt x="334215" y="408999"/>
                    <a:pt x="329676" y="404466"/>
                    <a:pt x="324068" y="404466"/>
                  </a:cubicBezTo>
                  <a:close/>
                  <a:moveTo>
                    <a:pt x="283571" y="404466"/>
                  </a:moveTo>
                  <a:cubicBezTo>
                    <a:pt x="277964" y="404466"/>
                    <a:pt x="273424" y="408999"/>
                    <a:pt x="273424" y="414509"/>
                  </a:cubicBezTo>
                  <a:cubicBezTo>
                    <a:pt x="273424" y="420108"/>
                    <a:pt x="277964" y="424641"/>
                    <a:pt x="283571" y="424641"/>
                  </a:cubicBezTo>
                  <a:cubicBezTo>
                    <a:pt x="289178" y="424641"/>
                    <a:pt x="293718" y="420108"/>
                    <a:pt x="293718" y="414509"/>
                  </a:cubicBezTo>
                  <a:cubicBezTo>
                    <a:pt x="293718" y="408999"/>
                    <a:pt x="289178" y="404466"/>
                    <a:pt x="283571" y="404466"/>
                  </a:cubicBezTo>
                  <a:close/>
                  <a:moveTo>
                    <a:pt x="243074" y="404466"/>
                  </a:moveTo>
                  <a:cubicBezTo>
                    <a:pt x="237466" y="404466"/>
                    <a:pt x="232927" y="408999"/>
                    <a:pt x="232927" y="414509"/>
                  </a:cubicBezTo>
                  <a:cubicBezTo>
                    <a:pt x="232927" y="420108"/>
                    <a:pt x="237466" y="424641"/>
                    <a:pt x="243074" y="424641"/>
                  </a:cubicBezTo>
                  <a:cubicBezTo>
                    <a:pt x="248592" y="424641"/>
                    <a:pt x="253131" y="420108"/>
                    <a:pt x="253131" y="414509"/>
                  </a:cubicBezTo>
                  <a:cubicBezTo>
                    <a:pt x="253131" y="408999"/>
                    <a:pt x="248592" y="404466"/>
                    <a:pt x="243074" y="404466"/>
                  </a:cubicBezTo>
                  <a:close/>
                  <a:moveTo>
                    <a:pt x="60757" y="394320"/>
                  </a:moveTo>
                  <a:lnTo>
                    <a:pt x="162018" y="394320"/>
                  </a:lnTo>
                  <a:lnTo>
                    <a:pt x="162018" y="434754"/>
                  </a:lnTo>
                  <a:lnTo>
                    <a:pt x="60757" y="434754"/>
                  </a:lnTo>
                  <a:close/>
                  <a:moveTo>
                    <a:pt x="212633" y="374071"/>
                  </a:moveTo>
                  <a:cubicBezTo>
                    <a:pt x="207115" y="374071"/>
                    <a:pt x="202576" y="378604"/>
                    <a:pt x="202576" y="384203"/>
                  </a:cubicBezTo>
                  <a:cubicBezTo>
                    <a:pt x="202576" y="389802"/>
                    <a:pt x="207115" y="394334"/>
                    <a:pt x="212633" y="394334"/>
                  </a:cubicBezTo>
                  <a:lnTo>
                    <a:pt x="556995" y="394334"/>
                  </a:lnTo>
                  <a:cubicBezTo>
                    <a:pt x="562603" y="394334"/>
                    <a:pt x="567142" y="389802"/>
                    <a:pt x="567142" y="384203"/>
                  </a:cubicBezTo>
                  <a:cubicBezTo>
                    <a:pt x="567142" y="378604"/>
                    <a:pt x="562603" y="374071"/>
                    <a:pt x="556995" y="374071"/>
                  </a:cubicBezTo>
                  <a:close/>
                  <a:moveTo>
                    <a:pt x="50644" y="374071"/>
                  </a:moveTo>
                  <a:cubicBezTo>
                    <a:pt x="45036" y="374071"/>
                    <a:pt x="40497" y="378604"/>
                    <a:pt x="40497" y="384203"/>
                  </a:cubicBezTo>
                  <a:lnTo>
                    <a:pt x="40497" y="444904"/>
                  </a:lnTo>
                  <a:cubicBezTo>
                    <a:pt x="40497" y="450503"/>
                    <a:pt x="45036" y="455035"/>
                    <a:pt x="50644" y="455035"/>
                  </a:cubicBezTo>
                  <a:lnTo>
                    <a:pt x="172136" y="455035"/>
                  </a:lnTo>
                  <a:cubicBezTo>
                    <a:pt x="177743" y="455035"/>
                    <a:pt x="182283" y="450503"/>
                    <a:pt x="182283" y="444904"/>
                  </a:cubicBezTo>
                  <a:lnTo>
                    <a:pt x="182283" y="384203"/>
                  </a:lnTo>
                  <a:cubicBezTo>
                    <a:pt x="182283" y="378604"/>
                    <a:pt x="177743" y="374071"/>
                    <a:pt x="172136" y="374071"/>
                  </a:cubicBezTo>
                  <a:close/>
                  <a:moveTo>
                    <a:pt x="334163" y="141484"/>
                  </a:moveTo>
                  <a:cubicBezTo>
                    <a:pt x="350941" y="141484"/>
                    <a:pt x="364542" y="155069"/>
                    <a:pt x="364542" y="171827"/>
                  </a:cubicBezTo>
                  <a:cubicBezTo>
                    <a:pt x="364542" y="188585"/>
                    <a:pt x="350941" y="202170"/>
                    <a:pt x="334163" y="202170"/>
                  </a:cubicBezTo>
                  <a:cubicBezTo>
                    <a:pt x="317385" y="202170"/>
                    <a:pt x="303784" y="188585"/>
                    <a:pt x="303784" y="171827"/>
                  </a:cubicBezTo>
                  <a:cubicBezTo>
                    <a:pt x="303784" y="155069"/>
                    <a:pt x="317385" y="141484"/>
                    <a:pt x="334163" y="141484"/>
                  </a:cubicBezTo>
                  <a:close/>
                  <a:moveTo>
                    <a:pt x="334207" y="121309"/>
                  </a:moveTo>
                  <a:cubicBezTo>
                    <a:pt x="306260" y="121309"/>
                    <a:pt x="283564" y="143969"/>
                    <a:pt x="283564" y="171871"/>
                  </a:cubicBezTo>
                  <a:cubicBezTo>
                    <a:pt x="283564" y="199685"/>
                    <a:pt x="306260" y="222434"/>
                    <a:pt x="334207" y="222434"/>
                  </a:cubicBezTo>
                  <a:cubicBezTo>
                    <a:pt x="362065" y="222434"/>
                    <a:pt x="384850" y="199685"/>
                    <a:pt x="384850" y="171871"/>
                  </a:cubicBezTo>
                  <a:cubicBezTo>
                    <a:pt x="384850" y="143969"/>
                    <a:pt x="362065" y="121309"/>
                    <a:pt x="334207" y="121309"/>
                  </a:cubicBezTo>
                  <a:close/>
                  <a:moveTo>
                    <a:pt x="334207" y="60616"/>
                  </a:moveTo>
                  <a:cubicBezTo>
                    <a:pt x="395619" y="60616"/>
                    <a:pt x="445550" y="110557"/>
                    <a:pt x="445550" y="171871"/>
                  </a:cubicBezTo>
                  <a:cubicBezTo>
                    <a:pt x="445550" y="233186"/>
                    <a:pt x="395619" y="283038"/>
                    <a:pt x="334207" y="283038"/>
                  </a:cubicBezTo>
                  <a:cubicBezTo>
                    <a:pt x="272795" y="283038"/>
                    <a:pt x="222775" y="233186"/>
                    <a:pt x="222775" y="171871"/>
                  </a:cubicBezTo>
                  <a:cubicBezTo>
                    <a:pt x="222775" y="110557"/>
                    <a:pt x="272795" y="60616"/>
                    <a:pt x="334207" y="60616"/>
                  </a:cubicBezTo>
                  <a:close/>
                  <a:moveTo>
                    <a:pt x="334215" y="40438"/>
                  </a:moveTo>
                  <a:cubicBezTo>
                    <a:pt x="261587" y="40438"/>
                    <a:pt x="202576" y="99361"/>
                    <a:pt x="202576" y="171883"/>
                  </a:cubicBezTo>
                  <a:cubicBezTo>
                    <a:pt x="202576" y="244315"/>
                    <a:pt x="261587" y="303327"/>
                    <a:pt x="334215" y="303327"/>
                  </a:cubicBezTo>
                  <a:cubicBezTo>
                    <a:pt x="406754" y="303327"/>
                    <a:pt x="465854" y="244315"/>
                    <a:pt x="465854" y="171883"/>
                  </a:cubicBezTo>
                  <a:cubicBezTo>
                    <a:pt x="465854" y="99361"/>
                    <a:pt x="406754" y="40438"/>
                    <a:pt x="334215" y="40438"/>
                  </a:cubicBezTo>
                  <a:close/>
                  <a:moveTo>
                    <a:pt x="101288" y="0"/>
                  </a:moveTo>
                  <a:lnTo>
                    <a:pt x="161989" y="0"/>
                  </a:lnTo>
                  <a:lnTo>
                    <a:pt x="161989" y="323502"/>
                  </a:lnTo>
                  <a:lnTo>
                    <a:pt x="182283" y="323502"/>
                  </a:lnTo>
                  <a:lnTo>
                    <a:pt x="182283" y="0"/>
                  </a:lnTo>
                  <a:lnTo>
                    <a:pt x="506351" y="0"/>
                  </a:lnTo>
                  <a:lnTo>
                    <a:pt x="506351" y="323502"/>
                  </a:lnTo>
                  <a:lnTo>
                    <a:pt x="577555" y="323502"/>
                  </a:lnTo>
                  <a:cubicBezTo>
                    <a:pt x="594110" y="323502"/>
                    <a:pt x="607639" y="337011"/>
                    <a:pt x="607639" y="353541"/>
                  </a:cubicBezTo>
                  <a:lnTo>
                    <a:pt x="607639" y="475565"/>
                  </a:lnTo>
                  <a:cubicBezTo>
                    <a:pt x="607639" y="492096"/>
                    <a:pt x="594110" y="505516"/>
                    <a:pt x="577555" y="505516"/>
                  </a:cubicBezTo>
                  <a:lnTo>
                    <a:pt x="546849" y="505516"/>
                  </a:lnTo>
                  <a:lnTo>
                    <a:pt x="546849" y="543199"/>
                  </a:lnTo>
                  <a:cubicBezTo>
                    <a:pt x="546849" y="555908"/>
                    <a:pt x="536524" y="566217"/>
                    <a:pt x="523796" y="566217"/>
                  </a:cubicBezTo>
                  <a:lnTo>
                    <a:pt x="468613" y="566217"/>
                  </a:lnTo>
                  <a:cubicBezTo>
                    <a:pt x="455885" y="566217"/>
                    <a:pt x="445561" y="555908"/>
                    <a:pt x="445561" y="543199"/>
                  </a:cubicBezTo>
                  <a:lnTo>
                    <a:pt x="445561" y="505516"/>
                  </a:lnTo>
                  <a:lnTo>
                    <a:pt x="161989" y="505516"/>
                  </a:lnTo>
                  <a:lnTo>
                    <a:pt x="161989" y="543199"/>
                  </a:lnTo>
                  <a:cubicBezTo>
                    <a:pt x="161989" y="555908"/>
                    <a:pt x="151665" y="566217"/>
                    <a:pt x="139026" y="566217"/>
                  </a:cubicBezTo>
                  <a:lnTo>
                    <a:pt x="83843" y="566217"/>
                  </a:lnTo>
                  <a:cubicBezTo>
                    <a:pt x="71115" y="566217"/>
                    <a:pt x="60790" y="555908"/>
                    <a:pt x="60790" y="543199"/>
                  </a:cubicBezTo>
                  <a:lnTo>
                    <a:pt x="60790" y="505516"/>
                  </a:lnTo>
                  <a:lnTo>
                    <a:pt x="30084" y="505516"/>
                  </a:lnTo>
                  <a:cubicBezTo>
                    <a:pt x="13529" y="505516"/>
                    <a:pt x="0" y="492096"/>
                    <a:pt x="0" y="475565"/>
                  </a:cubicBezTo>
                  <a:lnTo>
                    <a:pt x="0" y="353541"/>
                  </a:lnTo>
                  <a:cubicBezTo>
                    <a:pt x="0" y="337011"/>
                    <a:pt x="13529" y="323502"/>
                    <a:pt x="30084" y="323502"/>
                  </a:cubicBezTo>
                  <a:lnTo>
                    <a:pt x="101288" y="323502"/>
                  </a:lnTo>
                  <a:close/>
                </a:path>
              </a:pathLst>
            </a:custGeom>
            <a:solidFill>
              <a:srgbClr val="FF7C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思源黑体 CN Normal" panose="020B0400000000000000" pitchFamily="34" charset="-122"/>
              </a:endParaRPr>
            </a:p>
          </p:txBody>
        </p:sp>
        <p:sp>
          <p:nvSpPr>
            <p:cNvPr id="100" name="文本框 VCD">
              <a:extLst>
                <a:ext uri="{FF2B5EF4-FFF2-40B4-BE49-F238E27FC236}">
                  <a16:creationId xmlns:a16="http://schemas.microsoft.com/office/drawing/2014/main" id="{B2E08BE3-B44B-4C81-9CD2-DF1FEC612D96}"/>
                </a:ext>
              </a:extLst>
            </p:cNvPr>
            <p:cNvSpPr txBox="1"/>
            <p:nvPr/>
          </p:nvSpPr>
          <p:spPr>
            <a:xfrm>
              <a:off x="5285810" y="2990999"/>
              <a:ext cx="616514" cy="369332"/>
            </a:xfrm>
            <a:prstGeom prst="rect">
              <a:avLst/>
            </a:prstGeom>
            <a:noFill/>
          </p:spPr>
          <p:txBody>
            <a:bodyPr wrap="none" rtlCol="0">
              <a:spAutoFit/>
            </a:bodyPr>
            <a:lstStyle/>
            <a:p>
              <a:pPr algn="r"/>
              <a:r>
                <a:rPr lang="en-US" altLang="zh-CN" dirty="0">
                  <a:solidFill>
                    <a:schemeClr val="bg1"/>
                  </a:solidFill>
                  <a:latin typeface="思源黑体 CN Normal" panose="020B0400000000000000" pitchFamily="34" charset="-122"/>
                  <a:ea typeface="思源黑体 CN Normal" panose="020B0400000000000000" pitchFamily="34" charset="-122"/>
                  <a:cs typeface="阿里巴巴普惠体 B" panose="00020600040101010101" pitchFamily="18" charset="-122"/>
                </a:rPr>
                <a:t>VCD</a:t>
              </a:r>
              <a:endParaRPr lang="zh-CN" altLang="en-US" dirty="0">
                <a:solidFill>
                  <a:schemeClr val="bg1"/>
                </a:solidFill>
                <a:latin typeface="思源黑体 CN Normal" panose="020B0400000000000000" pitchFamily="34" charset="-122"/>
                <a:ea typeface="思源黑体 CN Normal" panose="020B0400000000000000" pitchFamily="34" charset="-122"/>
                <a:cs typeface="阿里巴巴普惠体 B" panose="00020600040101010101" pitchFamily="18" charset="-122"/>
              </a:endParaRPr>
            </a:p>
          </p:txBody>
        </p:sp>
      </p:grpSp>
      <p:grpSp>
        <p:nvGrpSpPr>
          <p:cNvPr id="104" name="组合 103">
            <a:extLst>
              <a:ext uri="{FF2B5EF4-FFF2-40B4-BE49-F238E27FC236}">
                <a16:creationId xmlns:a16="http://schemas.microsoft.com/office/drawing/2014/main" id="{A0912035-0850-4F5E-52F0-A731EF732DEA}"/>
              </a:ext>
            </a:extLst>
          </p:cNvPr>
          <p:cNvGrpSpPr/>
          <p:nvPr/>
        </p:nvGrpSpPr>
        <p:grpSpPr>
          <a:xfrm>
            <a:off x="5987066" y="2074663"/>
            <a:ext cx="1107996" cy="3373402"/>
            <a:chOff x="5987066" y="2074663"/>
            <a:chExt cx="1107996" cy="3373402"/>
          </a:xfrm>
        </p:grpSpPr>
        <p:grpSp>
          <p:nvGrpSpPr>
            <p:cNvPr id="105" name="电话 横线">
              <a:extLst>
                <a:ext uri="{FF2B5EF4-FFF2-40B4-BE49-F238E27FC236}">
                  <a16:creationId xmlns:a16="http://schemas.microsoft.com/office/drawing/2014/main" id="{85F87B84-FFEE-7D9D-89E8-C4906D2DB6E1}"/>
                </a:ext>
              </a:extLst>
            </p:cNvPr>
            <p:cNvGrpSpPr/>
            <p:nvPr/>
          </p:nvGrpSpPr>
          <p:grpSpPr>
            <a:xfrm>
              <a:off x="6289075" y="2690579"/>
              <a:ext cx="720000" cy="1338263"/>
              <a:chOff x="6249393" y="2906479"/>
              <a:chExt cx="720000" cy="1338263"/>
            </a:xfrm>
          </p:grpSpPr>
          <p:cxnSp>
            <p:nvCxnSpPr>
              <p:cNvPr id="110" name="直接连接符 109">
                <a:extLst>
                  <a:ext uri="{FF2B5EF4-FFF2-40B4-BE49-F238E27FC236}">
                    <a16:creationId xmlns:a16="http://schemas.microsoft.com/office/drawing/2014/main" id="{7BF0D1C1-13DE-5870-8666-9938CD38FB51}"/>
                  </a:ext>
                </a:extLst>
              </p:cNvPr>
              <p:cNvCxnSpPr/>
              <p:nvPr/>
            </p:nvCxnSpPr>
            <p:spPr>
              <a:xfrm>
                <a:off x="6249393" y="2906479"/>
                <a:ext cx="720000" cy="0"/>
              </a:xfrm>
              <a:prstGeom prst="line">
                <a:avLst/>
              </a:prstGeom>
              <a:ln w="63500" cap="rnd">
                <a:solidFill>
                  <a:srgbClr val="FF7C80"/>
                </a:solidFill>
                <a:round/>
              </a:ln>
            </p:spPr>
            <p:style>
              <a:lnRef idx="1">
                <a:schemeClr val="accent1"/>
              </a:lnRef>
              <a:fillRef idx="0">
                <a:schemeClr val="accent1"/>
              </a:fillRef>
              <a:effectRef idx="0">
                <a:schemeClr val="accent1"/>
              </a:effectRef>
              <a:fontRef idx="minor">
                <a:schemeClr val="tx1"/>
              </a:fontRef>
            </p:style>
          </p:cxnSp>
          <p:cxnSp>
            <p:nvCxnSpPr>
              <p:cNvPr id="111" name="直接连接符 110">
                <a:extLst>
                  <a:ext uri="{FF2B5EF4-FFF2-40B4-BE49-F238E27FC236}">
                    <a16:creationId xmlns:a16="http://schemas.microsoft.com/office/drawing/2014/main" id="{477E0D2C-9178-CD97-BCF9-B15B52B79C1A}"/>
                  </a:ext>
                </a:extLst>
              </p:cNvPr>
              <p:cNvCxnSpPr/>
              <p:nvPr/>
            </p:nvCxnSpPr>
            <p:spPr>
              <a:xfrm>
                <a:off x="6249393" y="3391460"/>
                <a:ext cx="720000" cy="0"/>
              </a:xfrm>
              <a:prstGeom prst="line">
                <a:avLst/>
              </a:prstGeom>
              <a:ln w="12700" cap="rnd">
                <a:solidFill>
                  <a:srgbClr val="FF7C80"/>
                </a:solidFill>
                <a:round/>
              </a:ln>
            </p:spPr>
            <p:style>
              <a:lnRef idx="1">
                <a:schemeClr val="accent1"/>
              </a:lnRef>
              <a:fillRef idx="0">
                <a:schemeClr val="accent1"/>
              </a:fillRef>
              <a:effectRef idx="0">
                <a:schemeClr val="accent1"/>
              </a:effectRef>
              <a:fontRef idx="minor">
                <a:schemeClr val="tx1"/>
              </a:fontRef>
            </p:style>
          </p:cxnSp>
          <p:cxnSp>
            <p:nvCxnSpPr>
              <p:cNvPr id="112" name="直接连接符 111">
                <a:extLst>
                  <a:ext uri="{FF2B5EF4-FFF2-40B4-BE49-F238E27FC236}">
                    <a16:creationId xmlns:a16="http://schemas.microsoft.com/office/drawing/2014/main" id="{FE278B1A-6E1F-60FC-1B66-56AE23B6489F}"/>
                  </a:ext>
                </a:extLst>
              </p:cNvPr>
              <p:cNvCxnSpPr/>
              <p:nvPr/>
            </p:nvCxnSpPr>
            <p:spPr>
              <a:xfrm>
                <a:off x="6249393" y="4244742"/>
                <a:ext cx="720000" cy="0"/>
              </a:xfrm>
              <a:prstGeom prst="line">
                <a:avLst/>
              </a:prstGeom>
              <a:ln w="12700" cap="rnd">
                <a:solidFill>
                  <a:srgbClr val="FF7C80"/>
                </a:solidFill>
                <a:round/>
              </a:ln>
            </p:spPr>
            <p:style>
              <a:lnRef idx="1">
                <a:schemeClr val="accent1"/>
              </a:lnRef>
              <a:fillRef idx="0">
                <a:schemeClr val="accent1"/>
              </a:fillRef>
              <a:effectRef idx="0">
                <a:schemeClr val="accent1"/>
              </a:effectRef>
              <a:fontRef idx="minor">
                <a:schemeClr val="tx1"/>
              </a:fontRef>
            </p:style>
          </p:cxnSp>
        </p:grpSp>
        <p:cxnSp>
          <p:nvCxnSpPr>
            <p:cNvPr id="106" name="电话 竖线">
              <a:extLst>
                <a:ext uri="{FF2B5EF4-FFF2-40B4-BE49-F238E27FC236}">
                  <a16:creationId xmlns:a16="http://schemas.microsoft.com/office/drawing/2014/main" id="{9DDD654F-A97E-9216-268D-671658DA8501}"/>
                </a:ext>
              </a:extLst>
            </p:cNvPr>
            <p:cNvCxnSpPr/>
            <p:nvPr/>
          </p:nvCxnSpPr>
          <p:spPr>
            <a:xfrm>
              <a:off x="7020095" y="2676065"/>
              <a:ext cx="0" cy="2772000"/>
            </a:xfrm>
            <a:prstGeom prst="line">
              <a:avLst/>
            </a:prstGeom>
            <a:ln w="25400">
              <a:gradFill>
                <a:gsLst>
                  <a:gs pos="0">
                    <a:srgbClr val="FF7C80"/>
                  </a:gs>
                  <a:gs pos="100000">
                    <a:srgbClr val="FF7C80">
                      <a:alpha val="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107" name="文本框 电话">
              <a:extLst>
                <a:ext uri="{FF2B5EF4-FFF2-40B4-BE49-F238E27FC236}">
                  <a16:creationId xmlns:a16="http://schemas.microsoft.com/office/drawing/2014/main" id="{79205486-7868-011B-C954-A55343045B64}"/>
                </a:ext>
              </a:extLst>
            </p:cNvPr>
            <p:cNvSpPr txBox="1"/>
            <p:nvPr/>
          </p:nvSpPr>
          <p:spPr>
            <a:xfrm>
              <a:off x="5987066" y="2763963"/>
              <a:ext cx="1107996" cy="369332"/>
            </a:xfrm>
            <a:prstGeom prst="rect">
              <a:avLst/>
            </a:prstGeom>
            <a:noFill/>
          </p:spPr>
          <p:txBody>
            <a:bodyPr wrap="none" rtlCol="0">
              <a:spAutoFit/>
            </a:bodyPr>
            <a:lstStyle/>
            <a:p>
              <a:pPr algn="r"/>
              <a:r>
                <a:rPr lang="zh-CN" altLang="en-US" dirty="0">
                  <a:solidFill>
                    <a:schemeClr val="bg1"/>
                  </a:solidFill>
                  <a:latin typeface="思源黑体 CN Normal" panose="020B0400000000000000" pitchFamily="34" charset="-122"/>
                  <a:ea typeface="思源黑体 CN Normal" panose="020B0400000000000000" pitchFamily="34" charset="-122"/>
                  <a:cs typeface="阿里巴巴普惠体 B" panose="00020600040101010101" pitchFamily="18" charset="-122"/>
                </a:rPr>
                <a:t>移动电话</a:t>
              </a:r>
            </a:p>
          </p:txBody>
        </p:sp>
        <p:sp>
          <p:nvSpPr>
            <p:cNvPr id="108" name="电话">
              <a:extLst>
                <a:ext uri="{FF2B5EF4-FFF2-40B4-BE49-F238E27FC236}">
                  <a16:creationId xmlns:a16="http://schemas.microsoft.com/office/drawing/2014/main" id="{696EB952-73C1-96DB-31E0-FAB2AFF9FCBB}"/>
                </a:ext>
              </a:extLst>
            </p:cNvPr>
            <p:cNvSpPr/>
            <p:nvPr/>
          </p:nvSpPr>
          <p:spPr>
            <a:xfrm>
              <a:off x="6493406" y="3293286"/>
              <a:ext cx="290701" cy="609685"/>
            </a:xfrm>
            <a:custGeom>
              <a:avLst/>
              <a:gdLst>
                <a:gd name="T0" fmla="*/ 2443 w 2803"/>
                <a:gd name="T1" fmla="*/ 300 h 5887"/>
                <a:gd name="T2" fmla="*/ 1832 w 2803"/>
                <a:gd name="T3" fmla="*/ 0 h 5887"/>
                <a:gd name="T4" fmla="*/ 1532 w 2803"/>
                <a:gd name="T5" fmla="*/ 504 h 5887"/>
                <a:gd name="T6" fmla="*/ 0 w 2803"/>
                <a:gd name="T7" fmla="*/ 899 h 5887"/>
                <a:gd name="T8" fmla="*/ 394 w 2803"/>
                <a:gd name="T9" fmla="*/ 5887 h 5887"/>
                <a:gd name="T10" fmla="*/ 2803 w 2803"/>
                <a:gd name="T11" fmla="*/ 5492 h 5887"/>
                <a:gd name="T12" fmla="*/ 2443 w 2803"/>
                <a:gd name="T13" fmla="*/ 507 h 5887"/>
                <a:gd name="T14" fmla="*/ 501 w 2803"/>
                <a:gd name="T15" fmla="*/ 1120 h 5887"/>
                <a:gd name="T16" fmla="*/ 2393 w 2803"/>
                <a:gd name="T17" fmla="*/ 1235 h 5887"/>
                <a:gd name="T18" fmla="*/ 2279 w 2803"/>
                <a:gd name="T19" fmla="*/ 2611 h 5887"/>
                <a:gd name="T20" fmla="*/ 386 w 2803"/>
                <a:gd name="T21" fmla="*/ 2497 h 5887"/>
                <a:gd name="T22" fmla="*/ 668 w 2803"/>
                <a:gd name="T23" fmla="*/ 5440 h 5887"/>
                <a:gd name="T24" fmla="*/ 359 w 2803"/>
                <a:gd name="T25" fmla="*/ 5201 h 5887"/>
                <a:gd name="T26" fmla="*/ 668 w 2803"/>
                <a:gd name="T27" fmla="*/ 4961 h 5887"/>
                <a:gd name="T28" fmla="*/ 668 w 2803"/>
                <a:gd name="T29" fmla="*/ 5440 h 5887"/>
                <a:gd name="T30" fmla="*/ 598 w 2803"/>
                <a:gd name="T31" fmla="*/ 4688 h 5887"/>
                <a:gd name="T32" fmla="*/ 598 w 2803"/>
                <a:gd name="T33" fmla="*/ 4209 h 5887"/>
                <a:gd name="T34" fmla="*/ 908 w 2803"/>
                <a:gd name="T35" fmla="*/ 4449 h 5887"/>
                <a:gd name="T36" fmla="*/ 668 w 2803"/>
                <a:gd name="T37" fmla="*/ 3937 h 5887"/>
                <a:gd name="T38" fmla="*/ 359 w 2803"/>
                <a:gd name="T39" fmla="*/ 3697 h 5887"/>
                <a:gd name="T40" fmla="*/ 668 w 2803"/>
                <a:gd name="T41" fmla="*/ 3458 h 5887"/>
                <a:gd name="T42" fmla="*/ 668 w 2803"/>
                <a:gd name="T43" fmla="*/ 3937 h 5887"/>
                <a:gd name="T44" fmla="*/ 1366 w 2803"/>
                <a:gd name="T45" fmla="*/ 5440 h 5887"/>
                <a:gd name="T46" fmla="*/ 1366 w 2803"/>
                <a:gd name="T47" fmla="*/ 4961 h 5887"/>
                <a:gd name="T48" fmla="*/ 1675 w 2803"/>
                <a:gd name="T49" fmla="*/ 5201 h 5887"/>
                <a:gd name="T50" fmla="*/ 1436 w 2803"/>
                <a:gd name="T51" fmla="*/ 4688 h 5887"/>
                <a:gd name="T52" fmla="*/ 1127 w 2803"/>
                <a:gd name="T53" fmla="*/ 4449 h 5887"/>
                <a:gd name="T54" fmla="*/ 1436 w 2803"/>
                <a:gd name="T55" fmla="*/ 4209 h 5887"/>
                <a:gd name="T56" fmla="*/ 1436 w 2803"/>
                <a:gd name="T57" fmla="*/ 4688 h 5887"/>
                <a:gd name="T58" fmla="*/ 1366 w 2803"/>
                <a:gd name="T59" fmla="*/ 3937 h 5887"/>
                <a:gd name="T60" fmla="*/ 1366 w 2803"/>
                <a:gd name="T61" fmla="*/ 3458 h 5887"/>
                <a:gd name="T62" fmla="*/ 1675 w 2803"/>
                <a:gd name="T63" fmla="*/ 3697 h 5887"/>
                <a:gd name="T64" fmla="*/ 1803 w 2803"/>
                <a:gd name="T65" fmla="*/ 3132 h 5887"/>
                <a:gd name="T66" fmla="*/ 909 w 2803"/>
                <a:gd name="T67" fmla="*/ 3042 h 5887"/>
                <a:gd name="T68" fmla="*/ 1803 w 2803"/>
                <a:gd name="T69" fmla="*/ 2952 h 5887"/>
                <a:gd name="T70" fmla="*/ 1803 w 2803"/>
                <a:gd name="T71" fmla="*/ 3132 h 5887"/>
                <a:gd name="T72" fmla="*/ 2133 w 2803"/>
                <a:gd name="T73" fmla="*/ 5440 h 5887"/>
                <a:gd name="T74" fmla="*/ 2133 w 2803"/>
                <a:gd name="T75" fmla="*/ 4961 h 5887"/>
                <a:gd name="T76" fmla="*/ 2443 w 2803"/>
                <a:gd name="T77" fmla="*/ 5201 h 5887"/>
                <a:gd name="T78" fmla="*/ 2204 w 2803"/>
                <a:gd name="T79" fmla="*/ 4688 h 5887"/>
                <a:gd name="T80" fmla="*/ 1894 w 2803"/>
                <a:gd name="T81" fmla="*/ 4449 h 5887"/>
                <a:gd name="T82" fmla="*/ 2204 w 2803"/>
                <a:gd name="T83" fmla="*/ 4209 h 5887"/>
                <a:gd name="T84" fmla="*/ 2204 w 2803"/>
                <a:gd name="T85" fmla="*/ 4688 h 5887"/>
                <a:gd name="T86" fmla="*/ 2133 w 2803"/>
                <a:gd name="T87" fmla="*/ 3937 h 5887"/>
                <a:gd name="T88" fmla="*/ 2133 w 2803"/>
                <a:gd name="T89" fmla="*/ 3458 h 5887"/>
                <a:gd name="T90" fmla="*/ 2443 w 2803"/>
                <a:gd name="T91" fmla="*/ 3697 h 58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803" h="5887">
                  <a:moveTo>
                    <a:pt x="2443" y="507"/>
                  </a:moveTo>
                  <a:lnTo>
                    <a:pt x="2443" y="300"/>
                  </a:lnTo>
                  <a:cubicBezTo>
                    <a:pt x="2443" y="134"/>
                    <a:pt x="2309" y="0"/>
                    <a:pt x="2143" y="0"/>
                  </a:cubicBezTo>
                  <a:lnTo>
                    <a:pt x="1832" y="0"/>
                  </a:lnTo>
                  <a:cubicBezTo>
                    <a:pt x="1666" y="0"/>
                    <a:pt x="1532" y="134"/>
                    <a:pt x="1532" y="300"/>
                  </a:cubicBezTo>
                  <a:lnTo>
                    <a:pt x="1532" y="504"/>
                  </a:lnTo>
                  <a:lnTo>
                    <a:pt x="394" y="504"/>
                  </a:lnTo>
                  <a:cubicBezTo>
                    <a:pt x="176" y="504"/>
                    <a:pt x="0" y="681"/>
                    <a:pt x="0" y="899"/>
                  </a:cubicBezTo>
                  <a:lnTo>
                    <a:pt x="0" y="5492"/>
                  </a:lnTo>
                  <a:cubicBezTo>
                    <a:pt x="0" y="5710"/>
                    <a:pt x="176" y="5887"/>
                    <a:pt x="394" y="5887"/>
                  </a:cubicBezTo>
                  <a:lnTo>
                    <a:pt x="2408" y="5887"/>
                  </a:lnTo>
                  <a:cubicBezTo>
                    <a:pt x="2626" y="5887"/>
                    <a:pt x="2803" y="5710"/>
                    <a:pt x="2803" y="5492"/>
                  </a:cubicBezTo>
                  <a:lnTo>
                    <a:pt x="2803" y="899"/>
                  </a:lnTo>
                  <a:cubicBezTo>
                    <a:pt x="2803" y="692"/>
                    <a:pt x="2644" y="525"/>
                    <a:pt x="2443" y="507"/>
                  </a:cubicBezTo>
                  <a:close/>
                  <a:moveTo>
                    <a:pt x="386" y="1235"/>
                  </a:moveTo>
                  <a:cubicBezTo>
                    <a:pt x="386" y="1171"/>
                    <a:pt x="437" y="1120"/>
                    <a:pt x="501" y="1120"/>
                  </a:cubicBezTo>
                  <a:lnTo>
                    <a:pt x="2279" y="1120"/>
                  </a:lnTo>
                  <a:cubicBezTo>
                    <a:pt x="2342" y="1120"/>
                    <a:pt x="2393" y="1171"/>
                    <a:pt x="2393" y="1235"/>
                  </a:cubicBezTo>
                  <a:lnTo>
                    <a:pt x="2393" y="2497"/>
                  </a:lnTo>
                  <a:cubicBezTo>
                    <a:pt x="2393" y="2560"/>
                    <a:pt x="2342" y="2611"/>
                    <a:pt x="2279" y="2611"/>
                  </a:cubicBezTo>
                  <a:lnTo>
                    <a:pt x="501" y="2611"/>
                  </a:lnTo>
                  <a:cubicBezTo>
                    <a:pt x="437" y="2611"/>
                    <a:pt x="386" y="2560"/>
                    <a:pt x="386" y="2497"/>
                  </a:cubicBezTo>
                  <a:lnTo>
                    <a:pt x="386" y="1235"/>
                  </a:lnTo>
                  <a:close/>
                  <a:moveTo>
                    <a:pt x="668" y="5440"/>
                  </a:moveTo>
                  <a:lnTo>
                    <a:pt x="598" y="5440"/>
                  </a:lnTo>
                  <a:cubicBezTo>
                    <a:pt x="467" y="5440"/>
                    <a:pt x="359" y="5333"/>
                    <a:pt x="359" y="5201"/>
                  </a:cubicBezTo>
                  <a:cubicBezTo>
                    <a:pt x="359" y="5068"/>
                    <a:pt x="467" y="4961"/>
                    <a:pt x="598" y="4961"/>
                  </a:cubicBezTo>
                  <a:lnTo>
                    <a:pt x="668" y="4961"/>
                  </a:lnTo>
                  <a:cubicBezTo>
                    <a:pt x="801" y="4961"/>
                    <a:pt x="908" y="5068"/>
                    <a:pt x="908" y="5201"/>
                  </a:cubicBezTo>
                  <a:cubicBezTo>
                    <a:pt x="908" y="5333"/>
                    <a:pt x="801" y="5440"/>
                    <a:pt x="668" y="5440"/>
                  </a:cubicBezTo>
                  <a:close/>
                  <a:moveTo>
                    <a:pt x="668" y="4688"/>
                  </a:moveTo>
                  <a:lnTo>
                    <a:pt x="598" y="4688"/>
                  </a:lnTo>
                  <a:cubicBezTo>
                    <a:pt x="467" y="4688"/>
                    <a:pt x="359" y="4581"/>
                    <a:pt x="359" y="4449"/>
                  </a:cubicBezTo>
                  <a:cubicBezTo>
                    <a:pt x="359" y="4317"/>
                    <a:pt x="467" y="4209"/>
                    <a:pt x="598" y="4209"/>
                  </a:cubicBezTo>
                  <a:lnTo>
                    <a:pt x="668" y="4209"/>
                  </a:lnTo>
                  <a:cubicBezTo>
                    <a:pt x="801" y="4209"/>
                    <a:pt x="908" y="4317"/>
                    <a:pt x="908" y="4449"/>
                  </a:cubicBezTo>
                  <a:cubicBezTo>
                    <a:pt x="908" y="4581"/>
                    <a:pt x="801" y="4688"/>
                    <a:pt x="668" y="4688"/>
                  </a:cubicBezTo>
                  <a:close/>
                  <a:moveTo>
                    <a:pt x="668" y="3937"/>
                  </a:moveTo>
                  <a:lnTo>
                    <a:pt x="598" y="3937"/>
                  </a:lnTo>
                  <a:cubicBezTo>
                    <a:pt x="467" y="3937"/>
                    <a:pt x="359" y="3829"/>
                    <a:pt x="359" y="3697"/>
                  </a:cubicBezTo>
                  <a:cubicBezTo>
                    <a:pt x="359" y="3566"/>
                    <a:pt x="467" y="3458"/>
                    <a:pt x="598" y="3458"/>
                  </a:cubicBezTo>
                  <a:lnTo>
                    <a:pt x="668" y="3458"/>
                  </a:lnTo>
                  <a:cubicBezTo>
                    <a:pt x="801" y="3458"/>
                    <a:pt x="908" y="3566"/>
                    <a:pt x="908" y="3697"/>
                  </a:cubicBezTo>
                  <a:cubicBezTo>
                    <a:pt x="908" y="3829"/>
                    <a:pt x="801" y="3937"/>
                    <a:pt x="668" y="3937"/>
                  </a:cubicBezTo>
                  <a:close/>
                  <a:moveTo>
                    <a:pt x="1436" y="5440"/>
                  </a:moveTo>
                  <a:lnTo>
                    <a:pt x="1366" y="5440"/>
                  </a:lnTo>
                  <a:cubicBezTo>
                    <a:pt x="1234" y="5440"/>
                    <a:pt x="1127" y="5333"/>
                    <a:pt x="1127" y="5201"/>
                  </a:cubicBezTo>
                  <a:cubicBezTo>
                    <a:pt x="1127" y="5068"/>
                    <a:pt x="1234" y="4961"/>
                    <a:pt x="1366" y="4961"/>
                  </a:cubicBezTo>
                  <a:lnTo>
                    <a:pt x="1436" y="4961"/>
                  </a:lnTo>
                  <a:cubicBezTo>
                    <a:pt x="1568" y="4961"/>
                    <a:pt x="1675" y="5068"/>
                    <a:pt x="1675" y="5201"/>
                  </a:cubicBezTo>
                  <a:cubicBezTo>
                    <a:pt x="1675" y="5333"/>
                    <a:pt x="1568" y="5440"/>
                    <a:pt x="1436" y="5440"/>
                  </a:cubicBezTo>
                  <a:close/>
                  <a:moveTo>
                    <a:pt x="1436" y="4688"/>
                  </a:moveTo>
                  <a:lnTo>
                    <a:pt x="1366" y="4688"/>
                  </a:lnTo>
                  <a:cubicBezTo>
                    <a:pt x="1234" y="4688"/>
                    <a:pt x="1127" y="4581"/>
                    <a:pt x="1127" y="4449"/>
                  </a:cubicBezTo>
                  <a:cubicBezTo>
                    <a:pt x="1127" y="4317"/>
                    <a:pt x="1234" y="4209"/>
                    <a:pt x="1366" y="4209"/>
                  </a:cubicBezTo>
                  <a:lnTo>
                    <a:pt x="1436" y="4209"/>
                  </a:lnTo>
                  <a:cubicBezTo>
                    <a:pt x="1568" y="4209"/>
                    <a:pt x="1675" y="4317"/>
                    <a:pt x="1675" y="4449"/>
                  </a:cubicBezTo>
                  <a:cubicBezTo>
                    <a:pt x="1675" y="4581"/>
                    <a:pt x="1568" y="4688"/>
                    <a:pt x="1436" y="4688"/>
                  </a:cubicBezTo>
                  <a:close/>
                  <a:moveTo>
                    <a:pt x="1436" y="3937"/>
                  </a:moveTo>
                  <a:lnTo>
                    <a:pt x="1366" y="3937"/>
                  </a:lnTo>
                  <a:cubicBezTo>
                    <a:pt x="1234" y="3937"/>
                    <a:pt x="1127" y="3829"/>
                    <a:pt x="1127" y="3697"/>
                  </a:cubicBezTo>
                  <a:cubicBezTo>
                    <a:pt x="1127" y="3566"/>
                    <a:pt x="1234" y="3458"/>
                    <a:pt x="1366" y="3458"/>
                  </a:cubicBezTo>
                  <a:lnTo>
                    <a:pt x="1436" y="3458"/>
                  </a:lnTo>
                  <a:cubicBezTo>
                    <a:pt x="1568" y="3458"/>
                    <a:pt x="1675" y="3566"/>
                    <a:pt x="1675" y="3697"/>
                  </a:cubicBezTo>
                  <a:cubicBezTo>
                    <a:pt x="1675" y="3829"/>
                    <a:pt x="1568" y="3937"/>
                    <a:pt x="1436" y="3937"/>
                  </a:cubicBezTo>
                  <a:close/>
                  <a:moveTo>
                    <a:pt x="1803" y="3132"/>
                  </a:moveTo>
                  <a:lnTo>
                    <a:pt x="999" y="3132"/>
                  </a:lnTo>
                  <a:cubicBezTo>
                    <a:pt x="949" y="3132"/>
                    <a:pt x="909" y="3091"/>
                    <a:pt x="909" y="3042"/>
                  </a:cubicBezTo>
                  <a:cubicBezTo>
                    <a:pt x="909" y="2993"/>
                    <a:pt x="949" y="2952"/>
                    <a:pt x="999" y="2952"/>
                  </a:cubicBezTo>
                  <a:lnTo>
                    <a:pt x="1803" y="2952"/>
                  </a:lnTo>
                  <a:cubicBezTo>
                    <a:pt x="1853" y="2952"/>
                    <a:pt x="1893" y="2993"/>
                    <a:pt x="1893" y="3042"/>
                  </a:cubicBezTo>
                  <a:cubicBezTo>
                    <a:pt x="1893" y="3091"/>
                    <a:pt x="1853" y="3132"/>
                    <a:pt x="1803" y="3132"/>
                  </a:cubicBezTo>
                  <a:close/>
                  <a:moveTo>
                    <a:pt x="2204" y="5440"/>
                  </a:moveTo>
                  <a:lnTo>
                    <a:pt x="2133" y="5440"/>
                  </a:lnTo>
                  <a:cubicBezTo>
                    <a:pt x="2001" y="5440"/>
                    <a:pt x="1894" y="5333"/>
                    <a:pt x="1894" y="5201"/>
                  </a:cubicBezTo>
                  <a:cubicBezTo>
                    <a:pt x="1894" y="5068"/>
                    <a:pt x="2001" y="4961"/>
                    <a:pt x="2133" y="4961"/>
                  </a:cubicBezTo>
                  <a:lnTo>
                    <a:pt x="2204" y="4961"/>
                  </a:lnTo>
                  <a:cubicBezTo>
                    <a:pt x="2336" y="4961"/>
                    <a:pt x="2443" y="5068"/>
                    <a:pt x="2443" y="5201"/>
                  </a:cubicBezTo>
                  <a:cubicBezTo>
                    <a:pt x="2443" y="5333"/>
                    <a:pt x="2336" y="5440"/>
                    <a:pt x="2204" y="5440"/>
                  </a:cubicBezTo>
                  <a:close/>
                  <a:moveTo>
                    <a:pt x="2204" y="4688"/>
                  </a:moveTo>
                  <a:lnTo>
                    <a:pt x="2133" y="4688"/>
                  </a:lnTo>
                  <a:cubicBezTo>
                    <a:pt x="2001" y="4688"/>
                    <a:pt x="1894" y="4581"/>
                    <a:pt x="1894" y="4449"/>
                  </a:cubicBezTo>
                  <a:cubicBezTo>
                    <a:pt x="1894" y="4317"/>
                    <a:pt x="2001" y="4209"/>
                    <a:pt x="2133" y="4209"/>
                  </a:cubicBezTo>
                  <a:lnTo>
                    <a:pt x="2204" y="4209"/>
                  </a:lnTo>
                  <a:cubicBezTo>
                    <a:pt x="2336" y="4209"/>
                    <a:pt x="2443" y="4317"/>
                    <a:pt x="2443" y="4449"/>
                  </a:cubicBezTo>
                  <a:cubicBezTo>
                    <a:pt x="2443" y="4581"/>
                    <a:pt x="2336" y="4688"/>
                    <a:pt x="2204" y="4688"/>
                  </a:cubicBezTo>
                  <a:close/>
                  <a:moveTo>
                    <a:pt x="2204" y="3937"/>
                  </a:moveTo>
                  <a:lnTo>
                    <a:pt x="2133" y="3937"/>
                  </a:lnTo>
                  <a:cubicBezTo>
                    <a:pt x="2001" y="3937"/>
                    <a:pt x="1894" y="3829"/>
                    <a:pt x="1894" y="3697"/>
                  </a:cubicBezTo>
                  <a:cubicBezTo>
                    <a:pt x="1894" y="3566"/>
                    <a:pt x="2001" y="3458"/>
                    <a:pt x="2133" y="3458"/>
                  </a:cubicBezTo>
                  <a:lnTo>
                    <a:pt x="2204" y="3458"/>
                  </a:lnTo>
                  <a:cubicBezTo>
                    <a:pt x="2336" y="3458"/>
                    <a:pt x="2443" y="3566"/>
                    <a:pt x="2443" y="3697"/>
                  </a:cubicBezTo>
                  <a:cubicBezTo>
                    <a:pt x="2443" y="3829"/>
                    <a:pt x="2336" y="3937"/>
                    <a:pt x="2204" y="3937"/>
                  </a:cubicBezTo>
                  <a:close/>
                </a:path>
              </a:pathLst>
            </a:custGeom>
            <a:solidFill>
              <a:srgbClr val="FF7C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latin typeface="思源黑体 CN Normal" panose="020B0400000000000000" pitchFamily="34" charset="-122"/>
              </a:endParaRPr>
            </a:p>
          </p:txBody>
        </p:sp>
        <p:sp>
          <p:nvSpPr>
            <p:cNvPr id="109" name="文本框 电话 2">
              <a:extLst>
                <a:ext uri="{FF2B5EF4-FFF2-40B4-BE49-F238E27FC236}">
                  <a16:creationId xmlns:a16="http://schemas.microsoft.com/office/drawing/2014/main" id="{1A7DBADE-8B49-0668-C2A1-C74DB5565182}"/>
                </a:ext>
              </a:extLst>
            </p:cNvPr>
            <p:cNvSpPr txBox="1"/>
            <p:nvPr/>
          </p:nvSpPr>
          <p:spPr>
            <a:xfrm>
              <a:off x="6348382" y="2074663"/>
              <a:ext cx="595036" cy="584775"/>
            </a:xfrm>
            <a:prstGeom prst="rect">
              <a:avLst/>
            </a:prstGeom>
            <a:noFill/>
          </p:spPr>
          <p:txBody>
            <a:bodyPr wrap="none" rtlCol="0">
              <a:spAutoFit/>
            </a:bodyPr>
            <a:lstStyle/>
            <a:p>
              <a:pPr algn="r"/>
              <a:r>
                <a:rPr lang="zh-CN" altLang="en-US" sz="1600" b="1" dirty="0">
                  <a:solidFill>
                    <a:srgbClr val="FF7C80"/>
                  </a:solidFill>
                  <a:latin typeface="思源黑体 CN Heavy" panose="020B0A00000000000000" pitchFamily="34" charset="-122"/>
                  <a:ea typeface="思源黑体 CN Heavy" panose="020B0A00000000000000" pitchFamily="34" charset="-122"/>
                  <a:cs typeface="阿里巴巴普惠体 B" panose="00020600040101010101" pitchFamily="18" charset="-122"/>
                </a:rPr>
                <a:t>高奢</a:t>
              </a:r>
              <a:endParaRPr lang="en-US" altLang="zh-CN" sz="1600" b="1" dirty="0">
                <a:solidFill>
                  <a:srgbClr val="FF7C80"/>
                </a:solidFill>
                <a:latin typeface="思源黑体 CN Heavy" panose="020B0A00000000000000" pitchFamily="34" charset="-122"/>
                <a:ea typeface="思源黑体 CN Heavy" panose="020B0A00000000000000" pitchFamily="34" charset="-122"/>
                <a:cs typeface="阿里巴巴普惠体 B" panose="00020600040101010101" pitchFamily="18" charset="-122"/>
              </a:endParaRPr>
            </a:p>
            <a:p>
              <a:pPr algn="r"/>
              <a:r>
                <a:rPr lang="zh-CN" altLang="en-US" sz="1600" b="1" dirty="0">
                  <a:solidFill>
                    <a:srgbClr val="FF7C80"/>
                  </a:solidFill>
                  <a:latin typeface="思源黑体 CN Heavy" panose="020B0A00000000000000" pitchFamily="34" charset="-122"/>
                  <a:ea typeface="思源黑体 CN Heavy" panose="020B0A00000000000000" pitchFamily="34" charset="-122"/>
                  <a:cs typeface="阿里巴巴普惠体 B" panose="00020600040101010101" pitchFamily="18" charset="-122"/>
                </a:rPr>
                <a:t>代言</a:t>
              </a:r>
            </a:p>
          </p:txBody>
        </p:sp>
      </p:grpSp>
      <p:cxnSp>
        <p:nvCxnSpPr>
          <p:cNvPr id="113" name="70">
            <a:extLst>
              <a:ext uri="{FF2B5EF4-FFF2-40B4-BE49-F238E27FC236}">
                <a16:creationId xmlns:a16="http://schemas.microsoft.com/office/drawing/2014/main" id="{9F5935C4-F783-20A3-D0EE-D5984B12EDDB}"/>
              </a:ext>
            </a:extLst>
          </p:cNvPr>
          <p:cNvCxnSpPr/>
          <p:nvPr/>
        </p:nvCxnSpPr>
        <p:spPr>
          <a:xfrm>
            <a:off x="0" y="5471410"/>
            <a:ext cx="1436775" cy="0"/>
          </a:xfrm>
          <a:prstGeom prst="line">
            <a:avLst/>
          </a:prstGeom>
          <a:ln w="127000" cap="rnd">
            <a:gradFill>
              <a:gsLst>
                <a:gs pos="0">
                  <a:srgbClr val="FFC000">
                    <a:alpha val="0"/>
                  </a:srgbClr>
                </a:gs>
                <a:gs pos="100000">
                  <a:srgbClr val="FFC000"/>
                </a:gs>
              </a:gsLst>
              <a:lin ang="0" scaled="0"/>
            </a:gradFill>
            <a:round/>
          </a:ln>
        </p:spPr>
        <p:style>
          <a:lnRef idx="1">
            <a:schemeClr val="accent1"/>
          </a:lnRef>
          <a:fillRef idx="0">
            <a:schemeClr val="accent1"/>
          </a:fillRef>
          <a:effectRef idx="0">
            <a:schemeClr val="accent1"/>
          </a:effectRef>
          <a:fontRef idx="minor">
            <a:schemeClr val="tx1"/>
          </a:fontRef>
        </p:style>
      </p:cxnSp>
      <p:cxnSp>
        <p:nvCxnSpPr>
          <p:cNvPr id="114" name="80">
            <a:extLst>
              <a:ext uri="{FF2B5EF4-FFF2-40B4-BE49-F238E27FC236}">
                <a16:creationId xmlns:a16="http://schemas.microsoft.com/office/drawing/2014/main" id="{08518CBE-07AA-9FFE-EE13-5EE2D6C6DF0D}"/>
              </a:ext>
            </a:extLst>
          </p:cNvPr>
          <p:cNvCxnSpPr/>
          <p:nvPr/>
        </p:nvCxnSpPr>
        <p:spPr>
          <a:xfrm flipV="1">
            <a:off x="1555243" y="5473224"/>
            <a:ext cx="2088000" cy="0"/>
          </a:xfrm>
          <a:prstGeom prst="line">
            <a:avLst/>
          </a:prstGeom>
          <a:ln w="127000" cap="rnd">
            <a:gradFill>
              <a:gsLst>
                <a:gs pos="0">
                  <a:srgbClr val="00B050">
                    <a:alpha val="0"/>
                  </a:srgbClr>
                </a:gs>
                <a:gs pos="100000">
                  <a:srgbClr val="00B050"/>
                </a:gs>
              </a:gsLst>
              <a:lin ang="0" scaled="0"/>
            </a:gradFill>
            <a:round/>
          </a:ln>
        </p:spPr>
        <p:style>
          <a:lnRef idx="1">
            <a:schemeClr val="accent1"/>
          </a:lnRef>
          <a:fillRef idx="0">
            <a:schemeClr val="accent1"/>
          </a:fillRef>
          <a:effectRef idx="0">
            <a:schemeClr val="accent1"/>
          </a:effectRef>
          <a:fontRef idx="minor">
            <a:schemeClr val="tx1"/>
          </a:fontRef>
        </p:style>
      </p:cxnSp>
      <p:cxnSp>
        <p:nvCxnSpPr>
          <p:cNvPr id="115" name="00">
            <a:extLst>
              <a:ext uri="{FF2B5EF4-FFF2-40B4-BE49-F238E27FC236}">
                <a16:creationId xmlns:a16="http://schemas.microsoft.com/office/drawing/2014/main" id="{0CD532C0-D31A-497A-AF0E-3EAAA6A8912F}"/>
              </a:ext>
            </a:extLst>
          </p:cNvPr>
          <p:cNvCxnSpPr>
            <a:cxnSpLocks/>
          </p:cNvCxnSpPr>
          <p:nvPr/>
        </p:nvCxnSpPr>
        <p:spPr>
          <a:xfrm flipV="1">
            <a:off x="7510348" y="5473224"/>
            <a:ext cx="4608000" cy="0"/>
          </a:xfrm>
          <a:prstGeom prst="line">
            <a:avLst/>
          </a:prstGeom>
          <a:ln w="127000" cap="rnd">
            <a:gradFill>
              <a:gsLst>
                <a:gs pos="0">
                  <a:srgbClr val="0066FF">
                    <a:alpha val="0"/>
                  </a:srgbClr>
                </a:gs>
                <a:gs pos="100000">
                  <a:srgbClr val="0066FF"/>
                </a:gs>
              </a:gsLst>
              <a:lin ang="0" scaled="0"/>
            </a:gradFill>
            <a:round/>
          </a:ln>
        </p:spPr>
        <p:style>
          <a:lnRef idx="1">
            <a:schemeClr val="accent1"/>
          </a:lnRef>
          <a:fillRef idx="0">
            <a:schemeClr val="accent1"/>
          </a:fillRef>
          <a:effectRef idx="0">
            <a:schemeClr val="accent1"/>
          </a:effectRef>
          <a:fontRef idx="minor">
            <a:schemeClr val="tx1"/>
          </a:fontRef>
        </p:style>
      </p:cxnSp>
      <p:cxnSp>
        <p:nvCxnSpPr>
          <p:cNvPr id="116" name="90">
            <a:extLst>
              <a:ext uri="{FF2B5EF4-FFF2-40B4-BE49-F238E27FC236}">
                <a16:creationId xmlns:a16="http://schemas.microsoft.com/office/drawing/2014/main" id="{D4DC317B-9951-90C4-6401-06517656EB98}"/>
              </a:ext>
            </a:extLst>
          </p:cNvPr>
          <p:cNvCxnSpPr/>
          <p:nvPr/>
        </p:nvCxnSpPr>
        <p:spPr>
          <a:xfrm flipV="1">
            <a:off x="3877823" y="5473224"/>
            <a:ext cx="3456000" cy="0"/>
          </a:xfrm>
          <a:prstGeom prst="line">
            <a:avLst/>
          </a:prstGeom>
          <a:ln w="127000" cap="rnd">
            <a:gradFill>
              <a:gsLst>
                <a:gs pos="0">
                  <a:srgbClr val="FF7C80">
                    <a:alpha val="0"/>
                  </a:srgbClr>
                </a:gs>
                <a:gs pos="100000">
                  <a:srgbClr val="FF7C80"/>
                </a:gs>
              </a:gsLst>
              <a:lin ang="0" scaled="0"/>
            </a:gradFill>
            <a:round/>
          </a:ln>
        </p:spPr>
        <p:style>
          <a:lnRef idx="1">
            <a:schemeClr val="accent1"/>
          </a:lnRef>
          <a:fillRef idx="0">
            <a:schemeClr val="accent1"/>
          </a:fillRef>
          <a:effectRef idx="0">
            <a:schemeClr val="accent1"/>
          </a:effectRef>
          <a:fontRef idx="minor">
            <a:schemeClr val="tx1"/>
          </a:fontRef>
        </p:style>
      </p:cxnSp>
      <p:sp>
        <p:nvSpPr>
          <p:cNvPr id="117" name="标题">
            <a:extLst>
              <a:ext uri="{FF2B5EF4-FFF2-40B4-BE49-F238E27FC236}">
                <a16:creationId xmlns:a16="http://schemas.microsoft.com/office/drawing/2014/main" id="{CF9D71FD-2408-3B10-DDCC-099BBE263A3D}"/>
              </a:ext>
            </a:extLst>
          </p:cNvPr>
          <p:cNvSpPr txBox="1"/>
          <p:nvPr/>
        </p:nvSpPr>
        <p:spPr>
          <a:xfrm>
            <a:off x="3233678" y="799807"/>
            <a:ext cx="5724645" cy="830997"/>
          </a:xfrm>
          <a:prstGeom prst="rect">
            <a:avLst/>
          </a:prstGeom>
          <a:noFill/>
        </p:spPr>
        <p:txBody>
          <a:bodyPr wrap="none" rtlCol="0">
            <a:spAutoFit/>
          </a:bodyPr>
          <a:lstStyle/>
          <a:p>
            <a:pPr algn="ctr"/>
            <a:r>
              <a:rPr lang="zh-CN" altLang="en-US" sz="4800" dirty="0">
                <a:solidFill>
                  <a:schemeClr val="bg1"/>
                </a:solidFill>
                <a:latin typeface="思源黑体 CN Heavy" panose="020B0A00000000000000" pitchFamily="34" charset="-122"/>
                <a:ea typeface="思源黑体 CN Heavy" panose="020B0A00000000000000" pitchFamily="34" charset="-122"/>
                <a:cs typeface="阿里巴巴普惠体 H" panose="00020600040101010101" pitchFamily="18" charset="-122"/>
              </a:rPr>
              <a:t>各年代主流电子产品</a:t>
            </a:r>
          </a:p>
        </p:txBody>
      </p:sp>
    </p:spTree>
    <p:extLst>
      <p:ext uri="{BB962C8B-B14F-4D97-AF65-F5344CB8AC3E}">
        <p14:creationId xmlns:p14="http://schemas.microsoft.com/office/powerpoint/2010/main" val="666323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0C390D84-8451-3793-6877-3836F461CB48}"/>
              </a:ext>
            </a:extLst>
          </p:cNvPr>
          <p:cNvSpPr/>
          <p:nvPr/>
        </p:nvSpPr>
        <p:spPr>
          <a:xfrm>
            <a:off x="0" y="0"/>
            <a:ext cx="12192000" cy="6858000"/>
          </a:xfrm>
          <a:prstGeom prst="rect">
            <a:avLst/>
          </a:prstGeom>
          <a:solidFill>
            <a:srgbClr val="AC817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3" name="文本框 2">
            <a:extLst>
              <a:ext uri="{FF2B5EF4-FFF2-40B4-BE49-F238E27FC236}">
                <a16:creationId xmlns:a16="http://schemas.microsoft.com/office/drawing/2014/main" id="{42F1410F-EBC2-7BC9-5C39-36B01ABC3F3D}"/>
              </a:ext>
            </a:extLst>
          </p:cNvPr>
          <p:cNvSpPr txBox="1"/>
          <p:nvPr/>
        </p:nvSpPr>
        <p:spPr>
          <a:xfrm rot="21148670">
            <a:off x="1876466" y="4554147"/>
            <a:ext cx="3005951" cy="859081"/>
          </a:xfrm>
          <a:prstGeom prst="rect">
            <a:avLst/>
          </a:prstGeom>
          <a:noFill/>
        </p:spPr>
        <p:txBody>
          <a:bodyPr wrap="none" rtlCol="0">
            <a:spAutoFit/>
          </a:bodyPr>
          <a:lstStyle>
            <a:defPPr>
              <a:defRPr lang="zh-CN"/>
            </a:defPPr>
            <a:lvl1pPr>
              <a:defRPr sz="4000">
                <a:latin typeface="思源黑体 CN Heavy" panose="020B0A00000000000000" pitchFamily="34" charset="-122"/>
                <a:ea typeface="思源黑体 CN Heavy" panose="020B0A00000000000000" pitchFamily="34" charset="-122"/>
              </a:defRPr>
            </a:lvl1pPr>
          </a:lstStyle>
          <a:p>
            <a:pPr algn="just">
              <a:lnSpc>
                <a:spcPct val="130000"/>
              </a:lnSpc>
            </a:pPr>
            <a:r>
              <a:rPr lang="zh-CN" altLang="en-US" sz="2000" dirty="0">
                <a:solidFill>
                  <a:schemeClr val="bg1"/>
                </a:solidFill>
              </a:rPr>
              <a:t>爱好：画画、养猫、咖啡</a:t>
            </a:r>
          </a:p>
          <a:p>
            <a:pPr algn="just">
              <a:lnSpc>
                <a:spcPct val="130000"/>
              </a:lnSpc>
            </a:pPr>
            <a:r>
              <a:rPr lang="zh-CN" altLang="en-US" sz="2000" dirty="0">
                <a:solidFill>
                  <a:schemeClr val="bg1"/>
                </a:solidFill>
              </a:rPr>
              <a:t>武力值：某队说体能不行</a:t>
            </a:r>
          </a:p>
        </p:txBody>
      </p:sp>
      <p:sp>
        <p:nvSpPr>
          <p:cNvPr id="4" name="Freeform 771">
            <a:extLst>
              <a:ext uri="{FF2B5EF4-FFF2-40B4-BE49-F238E27FC236}">
                <a16:creationId xmlns:a16="http://schemas.microsoft.com/office/drawing/2014/main" id="{54D2A105-2C86-F3C1-967C-E856265FA727}"/>
              </a:ext>
            </a:extLst>
          </p:cNvPr>
          <p:cNvSpPr>
            <a:spLocks noEditPoints="1"/>
          </p:cNvSpPr>
          <p:nvPr/>
        </p:nvSpPr>
        <p:spPr bwMode="auto">
          <a:xfrm flipH="1">
            <a:off x="4359832" y="116397"/>
            <a:ext cx="8337395" cy="7209984"/>
          </a:xfrm>
          <a:custGeom>
            <a:avLst/>
            <a:gdLst>
              <a:gd name="T0" fmla="*/ 2037 w 2725"/>
              <a:gd name="T1" fmla="*/ 1938 h 2364"/>
              <a:gd name="T2" fmla="*/ 2256 w 2725"/>
              <a:gd name="T3" fmla="*/ 1692 h 2364"/>
              <a:gd name="T4" fmla="*/ 2192 w 2725"/>
              <a:gd name="T5" fmla="*/ 1863 h 2364"/>
              <a:gd name="T6" fmla="*/ 1896 w 2725"/>
              <a:gd name="T7" fmla="*/ 2173 h 2364"/>
              <a:gd name="T8" fmla="*/ 1253 w 2725"/>
              <a:gd name="T9" fmla="*/ 2245 h 2364"/>
              <a:gd name="T10" fmla="*/ 1361 w 2725"/>
              <a:gd name="T11" fmla="*/ 2173 h 2364"/>
              <a:gd name="T12" fmla="*/ 967 w 2725"/>
              <a:gd name="T13" fmla="*/ 2185 h 2364"/>
              <a:gd name="T14" fmla="*/ 755 w 2725"/>
              <a:gd name="T15" fmla="*/ 2197 h 2364"/>
              <a:gd name="T16" fmla="*/ 560 w 2725"/>
              <a:gd name="T17" fmla="*/ 1835 h 2364"/>
              <a:gd name="T18" fmla="*/ 365 w 2725"/>
              <a:gd name="T19" fmla="*/ 1934 h 2364"/>
              <a:gd name="T20" fmla="*/ 415 w 2725"/>
              <a:gd name="T21" fmla="*/ 1612 h 2364"/>
              <a:gd name="T22" fmla="*/ 445 w 2725"/>
              <a:gd name="T23" fmla="*/ 1226 h 2364"/>
              <a:gd name="T24" fmla="*/ 284 w 2725"/>
              <a:gd name="T25" fmla="*/ 1019 h 2364"/>
              <a:gd name="T26" fmla="*/ 129 w 2725"/>
              <a:gd name="T27" fmla="*/ 979 h 2364"/>
              <a:gd name="T28" fmla="*/ 345 w 2725"/>
              <a:gd name="T29" fmla="*/ 565 h 2364"/>
              <a:gd name="T30" fmla="*/ 419 w 2725"/>
              <a:gd name="T31" fmla="*/ 537 h 2364"/>
              <a:gd name="T32" fmla="*/ 681 w 2725"/>
              <a:gd name="T33" fmla="*/ 410 h 2364"/>
              <a:gd name="T34" fmla="*/ 832 w 2725"/>
              <a:gd name="T35" fmla="*/ 234 h 2364"/>
              <a:gd name="T36" fmla="*/ 1068 w 2725"/>
              <a:gd name="T37" fmla="*/ 71 h 2364"/>
              <a:gd name="T38" fmla="*/ 1256 w 2725"/>
              <a:gd name="T39" fmla="*/ 111 h 2364"/>
              <a:gd name="T40" fmla="*/ 1421 w 2725"/>
              <a:gd name="T41" fmla="*/ 23 h 2364"/>
              <a:gd name="T42" fmla="*/ 1519 w 2725"/>
              <a:gd name="T43" fmla="*/ 107 h 2364"/>
              <a:gd name="T44" fmla="*/ 1896 w 2725"/>
              <a:gd name="T45" fmla="*/ 242 h 2364"/>
              <a:gd name="T46" fmla="*/ 2135 w 2725"/>
              <a:gd name="T47" fmla="*/ 294 h 2364"/>
              <a:gd name="T48" fmla="*/ 2263 w 2725"/>
              <a:gd name="T49" fmla="*/ 382 h 2364"/>
              <a:gd name="T50" fmla="*/ 2451 w 2725"/>
              <a:gd name="T51" fmla="*/ 433 h 2364"/>
              <a:gd name="T52" fmla="*/ 2438 w 2725"/>
              <a:gd name="T53" fmla="*/ 569 h 2364"/>
              <a:gd name="T54" fmla="*/ 2454 w 2725"/>
              <a:gd name="T55" fmla="*/ 915 h 2364"/>
              <a:gd name="T56" fmla="*/ 2411 w 2725"/>
              <a:gd name="T57" fmla="*/ 1345 h 2364"/>
              <a:gd name="T58" fmla="*/ 2353 w 2725"/>
              <a:gd name="T59" fmla="*/ 1222 h 2364"/>
              <a:gd name="T60" fmla="*/ 2296 w 2725"/>
              <a:gd name="T61" fmla="*/ 1508 h 2364"/>
              <a:gd name="T62" fmla="*/ 2475 w 2725"/>
              <a:gd name="T63" fmla="*/ 1421 h 2364"/>
              <a:gd name="T64" fmla="*/ 2478 w 2725"/>
              <a:gd name="T65" fmla="*/ 1321 h 2364"/>
              <a:gd name="T66" fmla="*/ 2572 w 2725"/>
              <a:gd name="T67" fmla="*/ 1142 h 2364"/>
              <a:gd name="T68" fmla="*/ 2713 w 2725"/>
              <a:gd name="T69" fmla="*/ 939 h 2364"/>
              <a:gd name="T70" fmla="*/ 2582 w 2725"/>
              <a:gd name="T71" fmla="*/ 1385 h 2364"/>
              <a:gd name="T72" fmla="*/ 2660 w 2725"/>
              <a:gd name="T73" fmla="*/ 1202 h 2364"/>
              <a:gd name="T74" fmla="*/ 2475 w 2725"/>
              <a:gd name="T75" fmla="*/ 1015 h 2364"/>
              <a:gd name="T76" fmla="*/ 2357 w 2725"/>
              <a:gd name="T77" fmla="*/ 844 h 2364"/>
              <a:gd name="T78" fmla="*/ 2377 w 2725"/>
              <a:gd name="T79" fmla="*/ 493 h 2364"/>
              <a:gd name="T80" fmla="*/ 2357 w 2725"/>
              <a:gd name="T81" fmla="*/ 537 h 2364"/>
              <a:gd name="T82" fmla="*/ 2273 w 2725"/>
              <a:gd name="T83" fmla="*/ 557 h 2364"/>
              <a:gd name="T84" fmla="*/ 2353 w 2725"/>
              <a:gd name="T85" fmla="*/ 1162 h 2364"/>
              <a:gd name="T86" fmla="*/ 2296 w 2725"/>
              <a:gd name="T87" fmla="*/ 732 h 2364"/>
              <a:gd name="T88" fmla="*/ 2249 w 2725"/>
              <a:gd name="T89" fmla="*/ 700 h 2364"/>
              <a:gd name="T90" fmla="*/ 2276 w 2725"/>
              <a:gd name="T91" fmla="*/ 1182 h 2364"/>
              <a:gd name="T92" fmla="*/ 2209 w 2725"/>
              <a:gd name="T93" fmla="*/ 1449 h 2364"/>
              <a:gd name="T94" fmla="*/ 2222 w 2725"/>
              <a:gd name="T95" fmla="*/ 525 h 2364"/>
              <a:gd name="T96" fmla="*/ 2199 w 2725"/>
              <a:gd name="T97" fmla="*/ 1429 h 2364"/>
              <a:gd name="T98" fmla="*/ 2088 w 2725"/>
              <a:gd name="T99" fmla="*/ 406 h 2364"/>
              <a:gd name="T100" fmla="*/ 2067 w 2725"/>
              <a:gd name="T101" fmla="*/ 513 h 2364"/>
              <a:gd name="T102" fmla="*/ 2040 w 2725"/>
              <a:gd name="T103" fmla="*/ 334 h 2364"/>
              <a:gd name="T104" fmla="*/ 1997 w 2725"/>
              <a:gd name="T105" fmla="*/ 1994 h 2364"/>
              <a:gd name="T106" fmla="*/ 1899 w 2725"/>
              <a:gd name="T107" fmla="*/ 2114 h 2364"/>
              <a:gd name="T108" fmla="*/ 1593 w 2725"/>
              <a:gd name="T109" fmla="*/ 2157 h 2364"/>
              <a:gd name="T110" fmla="*/ 1253 w 2725"/>
              <a:gd name="T111" fmla="*/ 2161 h 2364"/>
              <a:gd name="T112" fmla="*/ 1041 w 2725"/>
              <a:gd name="T113" fmla="*/ 159 h 2364"/>
              <a:gd name="T114" fmla="*/ 728 w 2725"/>
              <a:gd name="T115" fmla="*/ 457 h 2364"/>
              <a:gd name="T116" fmla="*/ 624 w 2725"/>
              <a:gd name="T117" fmla="*/ 577 h 2364"/>
              <a:gd name="T118" fmla="*/ 594 w 2725"/>
              <a:gd name="T119" fmla="*/ 541 h 2364"/>
              <a:gd name="T120" fmla="*/ 520 w 2725"/>
              <a:gd name="T121" fmla="*/ 1664 h 2364"/>
              <a:gd name="T122" fmla="*/ 489 w 2725"/>
              <a:gd name="T123" fmla="*/ 1751 h 2364"/>
              <a:gd name="T124" fmla="*/ 136 w 2725"/>
              <a:gd name="T125" fmla="*/ 903 h 2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725" h="2364">
                <a:moveTo>
                  <a:pt x="2545" y="1425"/>
                </a:moveTo>
                <a:cubicBezTo>
                  <a:pt x="2545" y="1418"/>
                  <a:pt x="2543" y="1415"/>
                  <a:pt x="2539" y="1413"/>
                </a:cubicBezTo>
                <a:cubicBezTo>
                  <a:pt x="2499" y="1426"/>
                  <a:pt x="2508" y="1451"/>
                  <a:pt x="2491" y="1485"/>
                </a:cubicBezTo>
                <a:cubicBezTo>
                  <a:pt x="2495" y="1494"/>
                  <a:pt x="2508" y="1478"/>
                  <a:pt x="2508" y="1497"/>
                </a:cubicBezTo>
                <a:cubicBezTo>
                  <a:pt x="2496" y="1489"/>
                  <a:pt x="2502" y="1491"/>
                  <a:pt x="2488" y="1497"/>
                </a:cubicBezTo>
                <a:cubicBezTo>
                  <a:pt x="2488" y="1487"/>
                  <a:pt x="2489" y="1477"/>
                  <a:pt x="2485" y="1473"/>
                </a:cubicBezTo>
                <a:cubicBezTo>
                  <a:pt x="2454" y="1496"/>
                  <a:pt x="2417" y="1512"/>
                  <a:pt x="2387" y="1536"/>
                </a:cubicBezTo>
                <a:cubicBezTo>
                  <a:pt x="2389" y="1540"/>
                  <a:pt x="2395" y="1540"/>
                  <a:pt x="2394" y="1548"/>
                </a:cubicBezTo>
                <a:cubicBezTo>
                  <a:pt x="2366" y="1551"/>
                  <a:pt x="2321" y="1554"/>
                  <a:pt x="2310" y="1600"/>
                </a:cubicBezTo>
                <a:cubicBezTo>
                  <a:pt x="2300" y="1580"/>
                  <a:pt x="2284" y="1607"/>
                  <a:pt x="2273" y="1588"/>
                </a:cubicBezTo>
                <a:cubicBezTo>
                  <a:pt x="2238" y="1604"/>
                  <a:pt x="2191" y="1626"/>
                  <a:pt x="2182" y="1668"/>
                </a:cubicBezTo>
                <a:cubicBezTo>
                  <a:pt x="2143" y="1671"/>
                  <a:pt x="2119" y="1679"/>
                  <a:pt x="2118" y="1715"/>
                </a:cubicBezTo>
                <a:cubicBezTo>
                  <a:pt x="2082" y="1721"/>
                  <a:pt x="2062" y="1775"/>
                  <a:pt x="2037" y="1807"/>
                </a:cubicBezTo>
                <a:cubicBezTo>
                  <a:pt x="2056" y="1830"/>
                  <a:pt x="2013" y="1847"/>
                  <a:pt x="2017" y="1867"/>
                </a:cubicBezTo>
                <a:cubicBezTo>
                  <a:pt x="1995" y="1864"/>
                  <a:pt x="2001" y="1879"/>
                  <a:pt x="1997" y="1891"/>
                </a:cubicBezTo>
                <a:cubicBezTo>
                  <a:pt x="2013" y="1899"/>
                  <a:pt x="2024" y="1867"/>
                  <a:pt x="2044" y="1867"/>
                </a:cubicBezTo>
                <a:cubicBezTo>
                  <a:pt x="2035" y="1888"/>
                  <a:pt x="2013" y="1894"/>
                  <a:pt x="2003" y="1915"/>
                </a:cubicBezTo>
                <a:cubicBezTo>
                  <a:pt x="2010" y="1924"/>
                  <a:pt x="2028" y="1915"/>
                  <a:pt x="2034" y="1911"/>
                </a:cubicBezTo>
                <a:cubicBezTo>
                  <a:pt x="2041" y="1919"/>
                  <a:pt x="2019" y="1925"/>
                  <a:pt x="2017" y="1934"/>
                </a:cubicBezTo>
                <a:cubicBezTo>
                  <a:pt x="2020" y="1949"/>
                  <a:pt x="2027" y="1937"/>
                  <a:pt x="2037" y="1938"/>
                </a:cubicBezTo>
                <a:cubicBezTo>
                  <a:pt x="2037" y="1952"/>
                  <a:pt x="2017" y="1941"/>
                  <a:pt x="2017" y="1954"/>
                </a:cubicBezTo>
                <a:cubicBezTo>
                  <a:pt x="2043" y="1958"/>
                  <a:pt x="2064" y="1920"/>
                  <a:pt x="2084" y="1903"/>
                </a:cubicBezTo>
                <a:cubicBezTo>
                  <a:pt x="2084" y="1894"/>
                  <a:pt x="2076" y="1894"/>
                  <a:pt x="2067" y="1895"/>
                </a:cubicBezTo>
                <a:cubicBezTo>
                  <a:pt x="2068" y="1882"/>
                  <a:pt x="2087" y="1892"/>
                  <a:pt x="2084" y="1875"/>
                </a:cubicBezTo>
                <a:cubicBezTo>
                  <a:pt x="2087" y="1882"/>
                  <a:pt x="2098" y="1883"/>
                  <a:pt x="2091" y="1891"/>
                </a:cubicBezTo>
                <a:cubicBezTo>
                  <a:pt x="2107" y="1887"/>
                  <a:pt x="2109" y="1867"/>
                  <a:pt x="2121" y="1859"/>
                </a:cubicBezTo>
                <a:cubicBezTo>
                  <a:pt x="2118" y="1850"/>
                  <a:pt x="2111" y="1870"/>
                  <a:pt x="2101" y="1867"/>
                </a:cubicBezTo>
                <a:cubicBezTo>
                  <a:pt x="2100" y="1860"/>
                  <a:pt x="2104" y="1860"/>
                  <a:pt x="2104" y="1855"/>
                </a:cubicBezTo>
                <a:cubicBezTo>
                  <a:pt x="2085" y="1858"/>
                  <a:pt x="2076" y="1887"/>
                  <a:pt x="2057" y="1879"/>
                </a:cubicBezTo>
                <a:cubicBezTo>
                  <a:pt x="2086" y="1851"/>
                  <a:pt x="2131" y="1841"/>
                  <a:pt x="2145" y="1795"/>
                </a:cubicBezTo>
                <a:cubicBezTo>
                  <a:pt x="2164" y="1790"/>
                  <a:pt x="2177" y="1798"/>
                  <a:pt x="2182" y="1771"/>
                </a:cubicBezTo>
                <a:cubicBezTo>
                  <a:pt x="2176" y="1771"/>
                  <a:pt x="2175" y="1776"/>
                  <a:pt x="2168" y="1775"/>
                </a:cubicBezTo>
                <a:cubicBezTo>
                  <a:pt x="2179" y="1785"/>
                  <a:pt x="2171" y="1779"/>
                  <a:pt x="2165" y="1787"/>
                </a:cubicBezTo>
                <a:cubicBezTo>
                  <a:pt x="2165" y="1770"/>
                  <a:pt x="2169" y="1721"/>
                  <a:pt x="2205" y="1735"/>
                </a:cubicBezTo>
                <a:cubicBezTo>
                  <a:pt x="2210" y="1727"/>
                  <a:pt x="2216" y="1722"/>
                  <a:pt x="2219" y="1712"/>
                </a:cubicBezTo>
                <a:cubicBezTo>
                  <a:pt x="2205" y="1710"/>
                  <a:pt x="2212" y="1707"/>
                  <a:pt x="2219" y="1692"/>
                </a:cubicBezTo>
                <a:cubicBezTo>
                  <a:pt x="2211" y="1668"/>
                  <a:pt x="2197" y="1700"/>
                  <a:pt x="2192" y="1692"/>
                </a:cubicBezTo>
                <a:cubicBezTo>
                  <a:pt x="2201" y="1657"/>
                  <a:pt x="2243" y="1662"/>
                  <a:pt x="2259" y="1636"/>
                </a:cubicBezTo>
                <a:cubicBezTo>
                  <a:pt x="2262" y="1650"/>
                  <a:pt x="2243" y="1673"/>
                  <a:pt x="2229" y="1680"/>
                </a:cubicBezTo>
                <a:cubicBezTo>
                  <a:pt x="2235" y="1676"/>
                  <a:pt x="2247" y="1679"/>
                  <a:pt x="2256" y="1692"/>
                </a:cubicBezTo>
                <a:cubicBezTo>
                  <a:pt x="2276" y="1666"/>
                  <a:pt x="2291" y="1615"/>
                  <a:pt x="2316" y="1608"/>
                </a:cubicBezTo>
                <a:cubicBezTo>
                  <a:pt x="2324" y="1610"/>
                  <a:pt x="2304" y="1633"/>
                  <a:pt x="2313" y="1636"/>
                </a:cubicBezTo>
                <a:cubicBezTo>
                  <a:pt x="2283" y="1644"/>
                  <a:pt x="2275" y="1699"/>
                  <a:pt x="2249" y="1700"/>
                </a:cubicBezTo>
                <a:cubicBezTo>
                  <a:pt x="2251" y="1703"/>
                  <a:pt x="2252" y="1707"/>
                  <a:pt x="2256" y="1708"/>
                </a:cubicBezTo>
                <a:cubicBezTo>
                  <a:pt x="2253" y="1710"/>
                  <a:pt x="2242" y="1708"/>
                  <a:pt x="2246" y="1727"/>
                </a:cubicBezTo>
                <a:cubicBezTo>
                  <a:pt x="2232" y="1739"/>
                  <a:pt x="2226" y="1732"/>
                  <a:pt x="2226" y="1747"/>
                </a:cubicBezTo>
                <a:cubicBezTo>
                  <a:pt x="2202" y="1747"/>
                  <a:pt x="2192" y="1760"/>
                  <a:pt x="2182" y="1775"/>
                </a:cubicBezTo>
                <a:cubicBezTo>
                  <a:pt x="2219" y="1784"/>
                  <a:pt x="2228" y="1735"/>
                  <a:pt x="2259" y="1731"/>
                </a:cubicBezTo>
                <a:cubicBezTo>
                  <a:pt x="2262" y="1742"/>
                  <a:pt x="2253" y="1739"/>
                  <a:pt x="2252" y="1747"/>
                </a:cubicBezTo>
                <a:cubicBezTo>
                  <a:pt x="2258" y="1744"/>
                  <a:pt x="2261" y="1736"/>
                  <a:pt x="2273" y="1739"/>
                </a:cubicBezTo>
                <a:cubicBezTo>
                  <a:pt x="2270" y="1753"/>
                  <a:pt x="2278" y="1755"/>
                  <a:pt x="2276" y="1767"/>
                </a:cubicBezTo>
                <a:cubicBezTo>
                  <a:pt x="2266" y="1768"/>
                  <a:pt x="2264" y="1776"/>
                  <a:pt x="2259" y="1783"/>
                </a:cubicBezTo>
                <a:cubicBezTo>
                  <a:pt x="2251" y="1782"/>
                  <a:pt x="2263" y="1773"/>
                  <a:pt x="2263" y="1767"/>
                </a:cubicBezTo>
                <a:cubicBezTo>
                  <a:pt x="2262" y="1763"/>
                  <a:pt x="2256" y="1765"/>
                  <a:pt x="2256" y="1759"/>
                </a:cubicBezTo>
                <a:cubicBezTo>
                  <a:pt x="2248" y="1766"/>
                  <a:pt x="2248" y="1782"/>
                  <a:pt x="2239" y="1787"/>
                </a:cubicBezTo>
                <a:cubicBezTo>
                  <a:pt x="2234" y="1780"/>
                  <a:pt x="2238" y="1768"/>
                  <a:pt x="2246" y="1759"/>
                </a:cubicBezTo>
                <a:cubicBezTo>
                  <a:pt x="2233" y="1766"/>
                  <a:pt x="2219" y="1771"/>
                  <a:pt x="2209" y="1779"/>
                </a:cubicBezTo>
                <a:cubicBezTo>
                  <a:pt x="2208" y="1790"/>
                  <a:pt x="2217" y="1791"/>
                  <a:pt x="2226" y="1791"/>
                </a:cubicBezTo>
                <a:cubicBezTo>
                  <a:pt x="2226" y="1821"/>
                  <a:pt x="2220" y="1883"/>
                  <a:pt x="2185" y="1879"/>
                </a:cubicBezTo>
                <a:cubicBezTo>
                  <a:pt x="2183" y="1868"/>
                  <a:pt x="2192" y="1871"/>
                  <a:pt x="2192" y="1863"/>
                </a:cubicBezTo>
                <a:cubicBezTo>
                  <a:pt x="2181" y="1862"/>
                  <a:pt x="2178" y="1870"/>
                  <a:pt x="2165" y="1867"/>
                </a:cubicBezTo>
                <a:cubicBezTo>
                  <a:pt x="2149" y="1892"/>
                  <a:pt x="2124" y="1906"/>
                  <a:pt x="2101" y="1923"/>
                </a:cubicBezTo>
                <a:cubicBezTo>
                  <a:pt x="2104" y="1926"/>
                  <a:pt x="2107" y="1929"/>
                  <a:pt x="2111" y="1930"/>
                </a:cubicBezTo>
                <a:cubicBezTo>
                  <a:pt x="2100" y="1947"/>
                  <a:pt x="2083" y="1934"/>
                  <a:pt x="2074" y="1950"/>
                </a:cubicBezTo>
                <a:cubicBezTo>
                  <a:pt x="2066" y="1945"/>
                  <a:pt x="2084" y="1939"/>
                  <a:pt x="2084" y="1930"/>
                </a:cubicBezTo>
                <a:cubicBezTo>
                  <a:pt x="2059" y="1944"/>
                  <a:pt x="2035" y="1960"/>
                  <a:pt x="2017" y="1982"/>
                </a:cubicBezTo>
                <a:cubicBezTo>
                  <a:pt x="2031" y="1982"/>
                  <a:pt x="2035" y="1969"/>
                  <a:pt x="2047" y="1966"/>
                </a:cubicBezTo>
                <a:cubicBezTo>
                  <a:pt x="2055" y="1965"/>
                  <a:pt x="2045" y="1984"/>
                  <a:pt x="2057" y="1978"/>
                </a:cubicBezTo>
                <a:cubicBezTo>
                  <a:pt x="2047" y="1993"/>
                  <a:pt x="2026" y="1988"/>
                  <a:pt x="2030" y="2010"/>
                </a:cubicBezTo>
                <a:cubicBezTo>
                  <a:pt x="2017" y="2001"/>
                  <a:pt x="1997" y="2003"/>
                  <a:pt x="1997" y="2030"/>
                </a:cubicBezTo>
                <a:cubicBezTo>
                  <a:pt x="2036" y="2029"/>
                  <a:pt x="2077" y="1995"/>
                  <a:pt x="2125" y="1982"/>
                </a:cubicBezTo>
                <a:cubicBezTo>
                  <a:pt x="2100" y="2008"/>
                  <a:pt x="2044" y="2028"/>
                  <a:pt x="2030" y="2042"/>
                </a:cubicBezTo>
                <a:cubicBezTo>
                  <a:pt x="2030" y="2048"/>
                  <a:pt x="2025" y="2059"/>
                  <a:pt x="2024" y="2074"/>
                </a:cubicBezTo>
                <a:cubicBezTo>
                  <a:pt x="2005" y="2077"/>
                  <a:pt x="1989" y="2070"/>
                  <a:pt x="1987" y="2098"/>
                </a:cubicBezTo>
                <a:cubicBezTo>
                  <a:pt x="2016" y="2078"/>
                  <a:pt x="2062" y="2078"/>
                  <a:pt x="2094" y="2062"/>
                </a:cubicBezTo>
                <a:cubicBezTo>
                  <a:pt x="2080" y="2086"/>
                  <a:pt x="2035" y="2074"/>
                  <a:pt x="2027" y="2106"/>
                </a:cubicBezTo>
                <a:cubicBezTo>
                  <a:pt x="2022" y="2093"/>
                  <a:pt x="1991" y="2100"/>
                  <a:pt x="1990" y="2118"/>
                </a:cubicBezTo>
                <a:cubicBezTo>
                  <a:pt x="1969" y="2115"/>
                  <a:pt x="1959" y="2123"/>
                  <a:pt x="1940" y="2122"/>
                </a:cubicBezTo>
                <a:cubicBezTo>
                  <a:pt x="1940" y="2132"/>
                  <a:pt x="1938" y="2145"/>
                  <a:pt x="1946" y="2145"/>
                </a:cubicBezTo>
                <a:cubicBezTo>
                  <a:pt x="1935" y="2171"/>
                  <a:pt x="1905" y="2148"/>
                  <a:pt x="1896" y="2173"/>
                </a:cubicBezTo>
                <a:cubicBezTo>
                  <a:pt x="1896" y="2178"/>
                  <a:pt x="1899" y="2176"/>
                  <a:pt x="1899" y="2173"/>
                </a:cubicBezTo>
                <a:cubicBezTo>
                  <a:pt x="1897" y="2197"/>
                  <a:pt x="1861" y="2186"/>
                  <a:pt x="1842" y="2189"/>
                </a:cubicBezTo>
                <a:cubicBezTo>
                  <a:pt x="1815" y="2194"/>
                  <a:pt x="1789" y="2211"/>
                  <a:pt x="1775" y="2209"/>
                </a:cubicBezTo>
                <a:cubicBezTo>
                  <a:pt x="1772" y="2205"/>
                  <a:pt x="1762" y="2208"/>
                  <a:pt x="1765" y="2197"/>
                </a:cubicBezTo>
                <a:cubicBezTo>
                  <a:pt x="1755" y="2206"/>
                  <a:pt x="1743" y="2199"/>
                  <a:pt x="1738" y="2205"/>
                </a:cubicBezTo>
                <a:cubicBezTo>
                  <a:pt x="1740" y="2209"/>
                  <a:pt x="1737" y="2177"/>
                  <a:pt x="1728" y="2193"/>
                </a:cubicBezTo>
                <a:cubicBezTo>
                  <a:pt x="1739" y="2174"/>
                  <a:pt x="1786" y="2197"/>
                  <a:pt x="1808" y="2177"/>
                </a:cubicBezTo>
                <a:cubicBezTo>
                  <a:pt x="1790" y="2138"/>
                  <a:pt x="1745" y="2177"/>
                  <a:pt x="1701" y="2181"/>
                </a:cubicBezTo>
                <a:cubicBezTo>
                  <a:pt x="1704" y="2174"/>
                  <a:pt x="1712" y="2174"/>
                  <a:pt x="1717" y="2169"/>
                </a:cubicBezTo>
                <a:cubicBezTo>
                  <a:pt x="1710" y="2158"/>
                  <a:pt x="1693" y="2170"/>
                  <a:pt x="1684" y="2169"/>
                </a:cubicBezTo>
                <a:cubicBezTo>
                  <a:pt x="1674" y="2173"/>
                  <a:pt x="1689" y="2180"/>
                  <a:pt x="1680" y="2185"/>
                </a:cubicBezTo>
                <a:cubicBezTo>
                  <a:pt x="1627" y="2187"/>
                  <a:pt x="1600" y="2198"/>
                  <a:pt x="1566" y="2225"/>
                </a:cubicBezTo>
                <a:cubicBezTo>
                  <a:pt x="1568" y="2233"/>
                  <a:pt x="1576" y="2233"/>
                  <a:pt x="1569" y="2241"/>
                </a:cubicBezTo>
                <a:cubicBezTo>
                  <a:pt x="1553" y="2259"/>
                  <a:pt x="1508" y="2243"/>
                  <a:pt x="1499" y="2269"/>
                </a:cubicBezTo>
                <a:cubicBezTo>
                  <a:pt x="1504" y="2271"/>
                  <a:pt x="1504" y="2271"/>
                  <a:pt x="1509" y="2281"/>
                </a:cubicBezTo>
                <a:cubicBezTo>
                  <a:pt x="1502" y="2297"/>
                  <a:pt x="1487" y="2282"/>
                  <a:pt x="1468" y="2281"/>
                </a:cubicBezTo>
                <a:cubicBezTo>
                  <a:pt x="1468" y="2265"/>
                  <a:pt x="1474" y="2282"/>
                  <a:pt x="1479" y="2273"/>
                </a:cubicBezTo>
                <a:cubicBezTo>
                  <a:pt x="1475" y="2263"/>
                  <a:pt x="1437" y="2258"/>
                  <a:pt x="1435" y="2273"/>
                </a:cubicBezTo>
                <a:cubicBezTo>
                  <a:pt x="1361" y="2257"/>
                  <a:pt x="1287" y="2263"/>
                  <a:pt x="1216" y="2249"/>
                </a:cubicBezTo>
                <a:cubicBezTo>
                  <a:pt x="1222" y="2240"/>
                  <a:pt x="1242" y="2248"/>
                  <a:pt x="1253" y="2245"/>
                </a:cubicBezTo>
                <a:cubicBezTo>
                  <a:pt x="1219" y="2210"/>
                  <a:pt x="1157" y="2232"/>
                  <a:pt x="1125" y="2193"/>
                </a:cubicBezTo>
                <a:cubicBezTo>
                  <a:pt x="1174" y="2214"/>
                  <a:pt x="1209" y="2203"/>
                  <a:pt x="1260" y="2221"/>
                </a:cubicBezTo>
                <a:cubicBezTo>
                  <a:pt x="1263" y="2207"/>
                  <a:pt x="1243" y="2219"/>
                  <a:pt x="1250" y="2201"/>
                </a:cubicBezTo>
                <a:cubicBezTo>
                  <a:pt x="1349" y="2202"/>
                  <a:pt x="1452" y="2255"/>
                  <a:pt x="1542" y="2213"/>
                </a:cubicBezTo>
                <a:cubicBezTo>
                  <a:pt x="1516" y="2208"/>
                  <a:pt x="1510" y="2182"/>
                  <a:pt x="1482" y="2193"/>
                </a:cubicBezTo>
                <a:cubicBezTo>
                  <a:pt x="1474" y="2175"/>
                  <a:pt x="1524" y="2191"/>
                  <a:pt x="1526" y="2169"/>
                </a:cubicBezTo>
                <a:cubicBezTo>
                  <a:pt x="1542" y="2173"/>
                  <a:pt x="1539" y="2180"/>
                  <a:pt x="1542" y="2193"/>
                </a:cubicBezTo>
                <a:cubicBezTo>
                  <a:pt x="1545" y="2191"/>
                  <a:pt x="1548" y="2189"/>
                  <a:pt x="1553" y="2189"/>
                </a:cubicBezTo>
                <a:cubicBezTo>
                  <a:pt x="1551" y="2186"/>
                  <a:pt x="1550" y="2182"/>
                  <a:pt x="1546" y="2181"/>
                </a:cubicBezTo>
                <a:cubicBezTo>
                  <a:pt x="1555" y="2179"/>
                  <a:pt x="1567" y="2170"/>
                  <a:pt x="1586" y="2169"/>
                </a:cubicBezTo>
                <a:cubicBezTo>
                  <a:pt x="1564" y="2158"/>
                  <a:pt x="1548" y="2172"/>
                  <a:pt x="1519" y="2161"/>
                </a:cubicBezTo>
                <a:cubicBezTo>
                  <a:pt x="1545" y="2155"/>
                  <a:pt x="1572" y="2152"/>
                  <a:pt x="1590" y="2153"/>
                </a:cubicBezTo>
                <a:cubicBezTo>
                  <a:pt x="1587" y="2144"/>
                  <a:pt x="1563" y="2134"/>
                  <a:pt x="1559" y="2149"/>
                </a:cubicBezTo>
                <a:cubicBezTo>
                  <a:pt x="1557" y="2143"/>
                  <a:pt x="1549" y="2144"/>
                  <a:pt x="1549" y="2134"/>
                </a:cubicBezTo>
                <a:cubicBezTo>
                  <a:pt x="1559" y="2131"/>
                  <a:pt x="1567" y="2128"/>
                  <a:pt x="1576" y="2126"/>
                </a:cubicBezTo>
                <a:cubicBezTo>
                  <a:pt x="1507" y="2119"/>
                  <a:pt x="1431" y="2134"/>
                  <a:pt x="1357" y="2126"/>
                </a:cubicBezTo>
                <a:cubicBezTo>
                  <a:pt x="1382" y="2135"/>
                  <a:pt x="1409" y="2147"/>
                  <a:pt x="1442" y="2157"/>
                </a:cubicBezTo>
                <a:cubicBezTo>
                  <a:pt x="1436" y="2202"/>
                  <a:pt x="1363" y="2200"/>
                  <a:pt x="1341" y="2177"/>
                </a:cubicBezTo>
                <a:cubicBezTo>
                  <a:pt x="1348" y="2165"/>
                  <a:pt x="1358" y="2183"/>
                  <a:pt x="1371" y="2177"/>
                </a:cubicBezTo>
                <a:cubicBezTo>
                  <a:pt x="1370" y="2173"/>
                  <a:pt x="1365" y="2174"/>
                  <a:pt x="1361" y="2173"/>
                </a:cubicBezTo>
                <a:cubicBezTo>
                  <a:pt x="1360" y="2167"/>
                  <a:pt x="1363" y="2166"/>
                  <a:pt x="1367" y="2165"/>
                </a:cubicBezTo>
                <a:cubicBezTo>
                  <a:pt x="1339" y="2150"/>
                  <a:pt x="1304" y="2169"/>
                  <a:pt x="1270" y="2177"/>
                </a:cubicBezTo>
                <a:cubicBezTo>
                  <a:pt x="1243" y="2161"/>
                  <a:pt x="1200" y="2162"/>
                  <a:pt x="1182" y="2134"/>
                </a:cubicBezTo>
                <a:cubicBezTo>
                  <a:pt x="1174" y="2134"/>
                  <a:pt x="1172" y="2141"/>
                  <a:pt x="1166" y="2134"/>
                </a:cubicBezTo>
                <a:cubicBezTo>
                  <a:pt x="1179" y="2129"/>
                  <a:pt x="1167" y="2120"/>
                  <a:pt x="1186" y="2122"/>
                </a:cubicBezTo>
                <a:cubicBezTo>
                  <a:pt x="1152" y="2095"/>
                  <a:pt x="1108" y="2081"/>
                  <a:pt x="1065" y="2066"/>
                </a:cubicBezTo>
                <a:cubicBezTo>
                  <a:pt x="1069" y="2076"/>
                  <a:pt x="1082" y="2077"/>
                  <a:pt x="1092" y="2082"/>
                </a:cubicBezTo>
                <a:cubicBezTo>
                  <a:pt x="1076" y="2094"/>
                  <a:pt x="1064" y="2067"/>
                  <a:pt x="1048" y="2078"/>
                </a:cubicBezTo>
                <a:cubicBezTo>
                  <a:pt x="1072" y="2104"/>
                  <a:pt x="1118" y="2104"/>
                  <a:pt x="1145" y="2126"/>
                </a:cubicBezTo>
                <a:cubicBezTo>
                  <a:pt x="1065" y="2142"/>
                  <a:pt x="1002" y="2070"/>
                  <a:pt x="930" y="2050"/>
                </a:cubicBezTo>
                <a:cubicBezTo>
                  <a:pt x="932" y="2071"/>
                  <a:pt x="954" y="2069"/>
                  <a:pt x="954" y="2094"/>
                </a:cubicBezTo>
                <a:cubicBezTo>
                  <a:pt x="945" y="2088"/>
                  <a:pt x="938" y="2080"/>
                  <a:pt x="930" y="2074"/>
                </a:cubicBezTo>
                <a:cubicBezTo>
                  <a:pt x="927" y="2074"/>
                  <a:pt x="927" y="2079"/>
                  <a:pt x="927" y="2082"/>
                </a:cubicBezTo>
                <a:cubicBezTo>
                  <a:pt x="934" y="2080"/>
                  <a:pt x="943" y="2092"/>
                  <a:pt x="954" y="2098"/>
                </a:cubicBezTo>
                <a:cubicBezTo>
                  <a:pt x="936" y="2119"/>
                  <a:pt x="975" y="2119"/>
                  <a:pt x="984" y="2134"/>
                </a:cubicBezTo>
                <a:cubicBezTo>
                  <a:pt x="971" y="2149"/>
                  <a:pt x="989" y="2147"/>
                  <a:pt x="991" y="2165"/>
                </a:cubicBezTo>
                <a:cubicBezTo>
                  <a:pt x="1067" y="2187"/>
                  <a:pt x="1129" y="2225"/>
                  <a:pt x="1203" y="2249"/>
                </a:cubicBezTo>
                <a:cubicBezTo>
                  <a:pt x="1125" y="2262"/>
                  <a:pt x="1053" y="2200"/>
                  <a:pt x="977" y="2185"/>
                </a:cubicBezTo>
                <a:cubicBezTo>
                  <a:pt x="967" y="2169"/>
                  <a:pt x="949" y="2163"/>
                  <a:pt x="930" y="2157"/>
                </a:cubicBezTo>
                <a:cubicBezTo>
                  <a:pt x="942" y="2168"/>
                  <a:pt x="950" y="2181"/>
                  <a:pt x="967" y="2185"/>
                </a:cubicBezTo>
                <a:cubicBezTo>
                  <a:pt x="925" y="2201"/>
                  <a:pt x="889" y="2163"/>
                  <a:pt x="849" y="2145"/>
                </a:cubicBezTo>
                <a:cubicBezTo>
                  <a:pt x="855" y="2166"/>
                  <a:pt x="889" y="2188"/>
                  <a:pt x="920" y="2193"/>
                </a:cubicBezTo>
                <a:cubicBezTo>
                  <a:pt x="926" y="2203"/>
                  <a:pt x="930" y="2216"/>
                  <a:pt x="940" y="2221"/>
                </a:cubicBezTo>
                <a:cubicBezTo>
                  <a:pt x="941" y="2204"/>
                  <a:pt x="987" y="2244"/>
                  <a:pt x="994" y="2245"/>
                </a:cubicBezTo>
                <a:cubicBezTo>
                  <a:pt x="997" y="2248"/>
                  <a:pt x="999" y="2258"/>
                  <a:pt x="991" y="2261"/>
                </a:cubicBezTo>
                <a:cubicBezTo>
                  <a:pt x="1018" y="2281"/>
                  <a:pt x="1051" y="2296"/>
                  <a:pt x="1088" y="2305"/>
                </a:cubicBezTo>
                <a:cubicBezTo>
                  <a:pt x="1089" y="2297"/>
                  <a:pt x="1088" y="2292"/>
                  <a:pt x="1081" y="2293"/>
                </a:cubicBezTo>
                <a:cubicBezTo>
                  <a:pt x="1091" y="2292"/>
                  <a:pt x="1117" y="2282"/>
                  <a:pt x="1118" y="2301"/>
                </a:cubicBezTo>
                <a:cubicBezTo>
                  <a:pt x="1114" y="2295"/>
                  <a:pt x="1101" y="2297"/>
                  <a:pt x="1092" y="2297"/>
                </a:cubicBezTo>
                <a:cubicBezTo>
                  <a:pt x="1088" y="2311"/>
                  <a:pt x="1106" y="2301"/>
                  <a:pt x="1108" y="2309"/>
                </a:cubicBezTo>
                <a:cubicBezTo>
                  <a:pt x="1101" y="2320"/>
                  <a:pt x="1084" y="2308"/>
                  <a:pt x="1075" y="2309"/>
                </a:cubicBezTo>
                <a:cubicBezTo>
                  <a:pt x="1103" y="2333"/>
                  <a:pt x="1151" y="2343"/>
                  <a:pt x="1172" y="2364"/>
                </a:cubicBezTo>
                <a:cubicBezTo>
                  <a:pt x="1157" y="2357"/>
                  <a:pt x="1112" y="2353"/>
                  <a:pt x="1102" y="2329"/>
                </a:cubicBezTo>
                <a:cubicBezTo>
                  <a:pt x="1059" y="2334"/>
                  <a:pt x="1043" y="2308"/>
                  <a:pt x="1011" y="2301"/>
                </a:cubicBezTo>
                <a:cubicBezTo>
                  <a:pt x="1014" y="2287"/>
                  <a:pt x="1017" y="2299"/>
                  <a:pt x="1028" y="2297"/>
                </a:cubicBezTo>
                <a:cubicBezTo>
                  <a:pt x="1013" y="2280"/>
                  <a:pt x="985" y="2278"/>
                  <a:pt x="964" y="2269"/>
                </a:cubicBezTo>
                <a:cubicBezTo>
                  <a:pt x="960" y="2270"/>
                  <a:pt x="961" y="2276"/>
                  <a:pt x="960" y="2281"/>
                </a:cubicBezTo>
                <a:cubicBezTo>
                  <a:pt x="909" y="2268"/>
                  <a:pt x="872" y="2216"/>
                  <a:pt x="826" y="2221"/>
                </a:cubicBezTo>
                <a:cubicBezTo>
                  <a:pt x="816" y="2224"/>
                  <a:pt x="829" y="2230"/>
                  <a:pt x="826" y="2237"/>
                </a:cubicBezTo>
                <a:cubicBezTo>
                  <a:pt x="809" y="2218"/>
                  <a:pt x="757" y="2220"/>
                  <a:pt x="755" y="2197"/>
                </a:cubicBezTo>
                <a:cubicBezTo>
                  <a:pt x="743" y="2205"/>
                  <a:pt x="735" y="2191"/>
                  <a:pt x="721" y="2189"/>
                </a:cubicBezTo>
                <a:cubicBezTo>
                  <a:pt x="722" y="2220"/>
                  <a:pt x="790" y="2223"/>
                  <a:pt x="782" y="2265"/>
                </a:cubicBezTo>
                <a:cubicBezTo>
                  <a:pt x="771" y="2259"/>
                  <a:pt x="763" y="2251"/>
                  <a:pt x="755" y="2241"/>
                </a:cubicBezTo>
                <a:cubicBezTo>
                  <a:pt x="745" y="2238"/>
                  <a:pt x="749" y="2252"/>
                  <a:pt x="738" y="2249"/>
                </a:cubicBezTo>
                <a:cubicBezTo>
                  <a:pt x="702" y="2204"/>
                  <a:pt x="665" y="2161"/>
                  <a:pt x="617" y="2130"/>
                </a:cubicBezTo>
                <a:cubicBezTo>
                  <a:pt x="619" y="2115"/>
                  <a:pt x="632" y="2128"/>
                  <a:pt x="637" y="2134"/>
                </a:cubicBezTo>
                <a:cubicBezTo>
                  <a:pt x="645" y="2133"/>
                  <a:pt x="645" y="2124"/>
                  <a:pt x="644" y="2114"/>
                </a:cubicBezTo>
                <a:cubicBezTo>
                  <a:pt x="631" y="2120"/>
                  <a:pt x="641" y="2115"/>
                  <a:pt x="641" y="2114"/>
                </a:cubicBezTo>
                <a:cubicBezTo>
                  <a:pt x="640" y="2093"/>
                  <a:pt x="613" y="2055"/>
                  <a:pt x="617" y="2038"/>
                </a:cubicBezTo>
                <a:cubicBezTo>
                  <a:pt x="628" y="2034"/>
                  <a:pt x="624" y="2045"/>
                  <a:pt x="627" y="2026"/>
                </a:cubicBezTo>
                <a:cubicBezTo>
                  <a:pt x="644" y="2022"/>
                  <a:pt x="639" y="2044"/>
                  <a:pt x="651" y="2046"/>
                </a:cubicBezTo>
                <a:cubicBezTo>
                  <a:pt x="656" y="2029"/>
                  <a:pt x="650" y="2030"/>
                  <a:pt x="664" y="2042"/>
                </a:cubicBezTo>
                <a:cubicBezTo>
                  <a:pt x="665" y="2020"/>
                  <a:pt x="644" y="2024"/>
                  <a:pt x="634" y="2014"/>
                </a:cubicBezTo>
                <a:cubicBezTo>
                  <a:pt x="636" y="2007"/>
                  <a:pt x="640" y="2014"/>
                  <a:pt x="644" y="2014"/>
                </a:cubicBezTo>
                <a:cubicBezTo>
                  <a:pt x="644" y="1994"/>
                  <a:pt x="630" y="1991"/>
                  <a:pt x="617" y="1986"/>
                </a:cubicBezTo>
                <a:cubicBezTo>
                  <a:pt x="634" y="1988"/>
                  <a:pt x="626" y="1932"/>
                  <a:pt x="600" y="1923"/>
                </a:cubicBezTo>
                <a:cubicBezTo>
                  <a:pt x="614" y="1906"/>
                  <a:pt x="588" y="1896"/>
                  <a:pt x="583" y="1879"/>
                </a:cubicBezTo>
                <a:cubicBezTo>
                  <a:pt x="584" y="1873"/>
                  <a:pt x="593" y="1877"/>
                  <a:pt x="594" y="1871"/>
                </a:cubicBezTo>
                <a:cubicBezTo>
                  <a:pt x="582" y="1862"/>
                  <a:pt x="574" y="1863"/>
                  <a:pt x="563" y="1859"/>
                </a:cubicBezTo>
                <a:cubicBezTo>
                  <a:pt x="571" y="1845"/>
                  <a:pt x="567" y="1847"/>
                  <a:pt x="560" y="1835"/>
                </a:cubicBezTo>
                <a:cubicBezTo>
                  <a:pt x="544" y="1856"/>
                  <a:pt x="536" y="1811"/>
                  <a:pt x="520" y="1807"/>
                </a:cubicBezTo>
                <a:cubicBezTo>
                  <a:pt x="508" y="1833"/>
                  <a:pt x="540" y="1841"/>
                  <a:pt x="540" y="1867"/>
                </a:cubicBezTo>
                <a:cubicBezTo>
                  <a:pt x="521" y="1867"/>
                  <a:pt x="533" y="1878"/>
                  <a:pt x="530" y="1883"/>
                </a:cubicBezTo>
                <a:cubicBezTo>
                  <a:pt x="510" y="1870"/>
                  <a:pt x="503" y="1843"/>
                  <a:pt x="482" y="1831"/>
                </a:cubicBezTo>
                <a:cubicBezTo>
                  <a:pt x="479" y="1834"/>
                  <a:pt x="491" y="1853"/>
                  <a:pt x="496" y="1859"/>
                </a:cubicBezTo>
                <a:cubicBezTo>
                  <a:pt x="494" y="1865"/>
                  <a:pt x="493" y="1858"/>
                  <a:pt x="489" y="1859"/>
                </a:cubicBezTo>
                <a:cubicBezTo>
                  <a:pt x="494" y="1878"/>
                  <a:pt x="507" y="1888"/>
                  <a:pt x="513" y="1907"/>
                </a:cubicBezTo>
                <a:cubicBezTo>
                  <a:pt x="489" y="1895"/>
                  <a:pt x="497" y="1956"/>
                  <a:pt x="472" y="1950"/>
                </a:cubicBezTo>
                <a:cubicBezTo>
                  <a:pt x="474" y="1970"/>
                  <a:pt x="491" y="1971"/>
                  <a:pt x="496" y="1986"/>
                </a:cubicBezTo>
                <a:cubicBezTo>
                  <a:pt x="504" y="1986"/>
                  <a:pt x="506" y="1979"/>
                  <a:pt x="516" y="1982"/>
                </a:cubicBezTo>
                <a:cubicBezTo>
                  <a:pt x="517" y="1997"/>
                  <a:pt x="533" y="1994"/>
                  <a:pt x="533" y="2010"/>
                </a:cubicBezTo>
                <a:cubicBezTo>
                  <a:pt x="518" y="2014"/>
                  <a:pt x="522" y="1997"/>
                  <a:pt x="509" y="1998"/>
                </a:cubicBezTo>
                <a:cubicBezTo>
                  <a:pt x="502" y="2009"/>
                  <a:pt x="519" y="2016"/>
                  <a:pt x="523" y="2026"/>
                </a:cubicBezTo>
                <a:cubicBezTo>
                  <a:pt x="499" y="2024"/>
                  <a:pt x="479" y="1983"/>
                  <a:pt x="456" y="1966"/>
                </a:cubicBezTo>
                <a:cubicBezTo>
                  <a:pt x="452" y="1969"/>
                  <a:pt x="452" y="1975"/>
                  <a:pt x="445" y="1974"/>
                </a:cubicBezTo>
                <a:cubicBezTo>
                  <a:pt x="447" y="1966"/>
                  <a:pt x="443" y="1964"/>
                  <a:pt x="442" y="1958"/>
                </a:cubicBezTo>
                <a:cubicBezTo>
                  <a:pt x="439" y="1960"/>
                  <a:pt x="437" y="1963"/>
                  <a:pt x="432" y="1962"/>
                </a:cubicBezTo>
                <a:cubicBezTo>
                  <a:pt x="449" y="2022"/>
                  <a:pt x="505" y="2035"/>
                  <a:pt x="526" y="2090"/>
                </a:cubicBezTo>
                <a:cubicBezTo>
                  <a:pt x="467" y="2039"/>
                  <a:pt x="424" y="1969"/>
                  <a:pt x="368" y="1915"/>
                </a:cubicBezTo>
                <a:cubicBezTo>
                  <a:pt x="361" y="1914"/>
                  <a:pt x="367" y="1929"/>
                  <a:pt x="365" y="1934"/>
                </a:cubicBezTo>
                <a:cubicBezTo>
                  <a:pt x="305" y="1901"/>
                  <a:pt x="304" y="1847"/>
                  <a:pt x="281" y="1775"/>
                </a:cubicBezTo>
                <a:cubicBezTo>
                  <a:pt x="294" y="1785"/>
                  <a:pt x="299" y="1806"/>
                  <a:pt x="314" y="1815"/>
                </a:cubicBezTo>
                <a:cubicBezTo>
                  <a:pt x="314" y="1802"/>
                  <a:pt x="305" y="1800"/>
                  <a:pt x="308" y="1783"/>
                </a:cubicBezTo>
                <a:cubicBezTo>
                  <a:pt x="314" y="1788"/>
                  <a:pt x="319" y="1796"/>
                  <a:pt x="321" y="1807"/>
                </a:cubicBezTo>
                <a:cubicBezTo>
                  <a:pt x="331" y="1802"/>
                  <a:pt x="317" y="1793"/>
                  <a:pt x="321" y="1783"/>
                </a:cubicBezTo>
                <a:cubicBezTo>
                  <a:pt x="350" y="1806"/>
                  <a:pt x="356" y="1856"/>
                  <a:pt x="382" y="1883"/>
                </a:cubicBezTo>
                <a:cubicBezTo>
                  <a:pt x="376" y="1841"/>
                  <a:pt x="354" y="1819"/>
                  <a:pt x="348" y="1779"/>
                </a:cubicBezTo>
                <a:cubicBezTo>
                  <a:pt x="354" y="1781"/>
                  <a:pt x="354" y="1776"/>
                  <a:pt x="355" y="1771"/>
                </a:cubicBezTo>
                <a:cubicBezTo>
                  <a:pt x="361" y="1774"/>
                  <a:pt x="356" y="1791"/>
                  <a:pt x="368" y="1787"/>
                </a:cubicBezTo>
                <a:cubicBezTo>
                  <a:pt x="373" y="1759"/>
                  <a:pt x="351" y="1728"/>
                  <a:pt x="341" y="1704"/>
                </a:cubicBezTo>
                <a:cubicBezTo>
                  <a:pt x="360" y="1698"/>
                  <a:pt x="366" y="1693"/>
                  <a:pt x="382" y="1715"/>
                </a:cubicBezTo>
                <a:cubicBezTo>
                  <a:pt x="382" y="1704"/>
                  <a:pt x="374" y="1703"/>
                  <a:pt x="375" y="1692"/>
                </a:cubicBezTo>
                <a:cubicBezTo>
                  <a:pt x="384" y="1703"/>
                  <a:pt x="393" y="1715"/>
                  <a:pt x="402" y="1727"/>
                </a:cubicBezTo>
                <a:cubicBezTo>
                  <a:pt x="409" y="1729"/>
                  <a:pt x="408" y="1722"/>
                  <a:pt x="408" y="1715"/>
                </a:cubicBezTo>
                <a:cubicBezTo>
                  <a:pt x="426" y="1754"/>
                  <a:pt x="450" y="1783"/>
                  <a:pt x="472" y="1815"/>
                </a:cubicBezTo>
                <a:cubicBezTo>
                  <a:pt x="469" y="1793"/>
                  <a:pt x="451" y="1787"/>
                  <a:pt x="452" y="1759"/>
                </a:cubicBezTo>
                <a:cubicBezTo>
                  <a:pt x="458" y="1758"/>
                  <a:pt x="458" y="1763"/>
                  <a:pt x="462" y="1763"/>
                </a:cubicBezTo>
                <a:cubicBezTo>
                  <a:pt x="436" y="1717"/>
                  <a:pt x="460" y="1655"/>
                  <a:pt x="425" y="1620"/>
                </a:cubicBezTo>
                <a:cubicBezTo>
                  <a:pt x="434" y="1599"/>
                  <a:pt x="416" y="1589"/>
                  <a:pt x="412" y="1572"/>
                </a:cubicBezTo>
                <a:cubicBezTo>
                  <a:pt x="404" y="1581"/>
                  <a:pt x="411" y="1605"/>
                  <a:pt x="415" y="1612"/>
                </a:cubicBezTo>
                <a:cubicBezTo>
                  <a:pt x="410" y="1618"/>
                  <a:pt x="398" y="1598"/>
                  <a:pt x="398" y="1584"/>
                </a:cubicBezTo>
                <a:cubicBezTo>
                  <a:pt x="385" y="1579"/>
                  <a:pt x="392" y="1597"/>
                  <a:pt x="378" y="1592"/>
                </a:cubicBezTo>
                <a:cubicBezTo>
                  <a:pt x="380" y="1573"/>
                  <a:pt x="364" y="1543"/>
                  <a:pt x="361" y="1516"/>
                </a:cubicBezTo>
                <a:cubicBezTo>
                  <a:pt x="365" y="1516"/>
                  <a:pt x="368" y="1516"/>
                  <a:pt x="371" y="1516"/>
                </a:cubicBezTo>
                <a:cubicBezTo>
                  <a:pt x="376" y="1486"/>
                  <a:pt x="343" y="1482"/>
                  <a:pt x="351" y="1461"/>
                </a:cubicBezTo>
                <a:cubicBezTo>
                  <a:pt x="356" y="1462"/>
                  <a:pt x="352" y="1473"/>
                  <a:pt x="358" y="1473"/>
                </a:cubicBezTo>
                <a:cubicBezTo>
                  <a:pt x="357" y="1458"/>
                  <a:pt x="350" y="1425"/>
                  <a:pt x="368" y="1409"/>
                </a:cubicBezTo>
                <a:cubicBezTo>
                  <a:pt x="366" y="1405"/>
                  <a:pt x="362" y="1403"/>
                  <a:pt x="358" y="1401"/>
                </a:cubicBezTo>
                <a:cubicBezTo>
                  <a:pt x="359" y="1393"/>
                  <a:pt x="371" y="1397"/>
                  <a:pt x="371" y="1389"/>
                </a:cubicBezTo>
                <a:cubicBezTo>
                  <a:pt x="371" y="1384"/>
                  <a:pt x="361" y="1384"/>
                  <a:pt x="361" y="1389"/>
                </a:cubicBezTo>
                <a:cubicBezTo>
                  <a:pt x="352" y="1384"/>
                  <a:pt x="370" y="1379"/>
                  <a:pt x="368" y="1369"/>
                </a:cubicBezTo>
                <a:cubicBezTo>
                  <a:pt x="358" y="1369"/>
                  <a:pt x="359" y="1360"/>
                  <a:pt x="351" y="1349"/>
                </a:cubicBezTo>
                <a:cubicBezTo>
                  <a:pt x="358" y="1339"/>
                  <a:pt x="359" y="1321"/>
                  <a:pt x="378" y="1325"/>
                </a:cubicBezTo>
                <a:cubicBezTo>
                  <a:pt x="378" y="1355"/>
                  <a:pt x="388" y="1373"/>
                  <a:pt x="395" y="1393"/>
                </a:cubicBezTo>
                <a:cubicBezTo>
                  <a:pt x="438" y="1381"/>
                  <a:pt x="421" y="1344"/>
                  <a:pt x="435" y="1313"/>
                </a:cubicBezTo>
                <a:cubicBezTo>
                  <a:pt x="433" y="1315"/>
                  <a:pt x="430" y="1318"/>
                  <a:pt x="425" y="1317"/>
                </a:cubicBezTo>
                <a:cubicBezTo>
                  <a:pt x="435" y="1312"/>
                  <a:pt x="431" y="1293"/>
                  <a:pt x="442" y="1289"/>
                </a:cubicBezTo>
                <a:cubicBezTo>
                  <a:pt x="443" y="1280"/>
                  <a:pt x="427" y="1292"/>
                  <a:pt x="432" y="1278"/>
                </a:cubicBezTo>
                <a:cubicBezTo>
                  <a:pt x="435" y="1278"/>
                  <a:pt x="439" y="1278"/>
                  <a:pt x="442" y="1278"/>
                </a:cubicBezTo>
                <a:cubicBezTo>
                  <a:pt x="429" y="1258"/>
                  <a:pt x="440" y="1243"/>
                  <a:pt x="445" y="1226"/>
                </a:cubicBezTo>
                <a:cubicBezTo>
                  <a:pt x="436" y="1223"/>
                  <a:pt x="439" y="1234"/>
                  <a:pt x="435" y="1238"/>
                </a:cubicBezTo>
                <a:cubicBezTo>
                  <a:pt x="424" y="1187"/>
                  <a:pt x="453" y="1170"/>
                  <a:pt x="439" y="1118"/>
                </a:cubicBezTo>
                <a:cubicBezTo>
                  <a:pt x="447" y="1101"/>
                  <a:pt x="442" y="1085"/>
                  <a:pt x="456" y="1071"/>
                </a:cubicBezTo>
                <a:cubicBezTo>
                  <a:pt x="453" y="1066"/>
                  <a:pt x="448" y="1066"/>
                  <a:pt x="449" y="1059"/>
                </a:cubicBezTo>
                <a:cubicBezTo>
                  <a:pt x="443" y="1057"/>
                  <a:pt x="442" y="1062"/>
                  <a:pt x="442" y="1067"/>
                </a:cubicBezTo>
                <a:cubicBezTo>
                  <a:pt x="437" y="1067"/>
                  <a:pt x="437" y="1042"/>
                  <a:pt x="442" y="1043"/>
                </a:cubicBezTo>
                <a:cubicBezTo>
                  <a:pt x="442" y="1035"/>
                  <a:pt x="431" y="1040"/>
                  <a:pt x="432" y="1031"/>
                </a:cubicBezTo>
                <a:cubicBezTo>
                  <a:pt x="420" y="1048"/>
                  <a:pt x="435" y="1055"/>
                  <a:pt x="429" y="1074"/>
                </a:cubicBezTo>
                <a:cubicBezTo>
                  <a:pt x="416" y="1066"/>
                  <a:pt x="418" y="1040"/>
                  <a:pt x="412" y="1023"/>
                </a:cubicBezTo>
                <a:cubicBezTo>
                  <a:pt x="398" y="1026"/>
                  <a:pt x="405" y="1055"/>
                  <a:pt x="398" y="1067"/>
                </a:cubicBezTo>
                <a:cubicBezTo>
                  <a:pt x="391" y="1065"/>
                  <a:pt x="392" y="1056"/>
                  <a:pt x="388" y="1051"/>
                </a:cubicBezTo>
                <a:cubicBezTo>
                  <a:pt x="397" y="1035"/>
                  <a:pt x="393" y="1025"/>
                  <a:pt x="395" y="1007"/>
                </a:cubicBezTo>
                <a:cubicBezTo>
                  <a:pt x="387" y="1005"/>
                  <a:pt x="388" y="1014"/>
                  <a:pt x="378" y="1011"/>
                </a:cubicBezTo>
                <a:cubicBezTo>
                  <a:pt x="380" y="1034"/>
                  <a:pt x="372" y="1046"/>
                  <a:pt x="375" y="1071"/>
                </a:cubicBezTo>
                <a:cubicBezTo>
                  <a:pt x="369" y="1065"/>
                  <a:pt x="368" y="1055"/>
                  <a:pt x="361" y="1051"/>
                </a:cubicBezTo>
                <a:cubicBezTo>
                  <a:pt x="356" y="1063"/>
                  <a:pt x="348" y="1072"/>
                  <a:pt x="351" y="1094"/>
                </a:cubicBezTo>
                <a:cubicBezTo>
                  <a:pt x="344" y="1083"/>
                  <a:pt x="327" y="1083"/>
                  <a:pt x="328" y="1063"/>
                </a:cubicBezTo>
                <a:cubicBezTo>
                  <a:pt x="316" y="1067"/>
                  <a:pt x="317" y="1068"/>
                  <a:pt x="308" y="1071"/>
                </a:cubicBezTo>
                <a:cubicBezTo>
                  <a:pt x="310" y="1083"/>
                  <a:pt x="304" y="1085"/>
                  <a:pt x="304" y="1094"/>
                </a:cubicBezTo>
                <a:cubicBezTo>
                  <a:pt x="288" y="1081"/>
                  <a:pt x="308" y="1023"/>
                  <a:pt x="284" y="1019"/>
                </a:cubicBezTo>
                <a:cubicBezTo>
                  <a:pt x="297" y="1022"/>
                  <a:pt x="299" y="985"/>
                  <a:pt x="301" y="963"/>
                </a:cubicBezTo>
                <a:cubicBezTo>
                  <a:pt x="287" y="962"/>
                  <a:pt x="294" y="984"/>
                  <a:pt x="287" y="991"/>
                </a:cubicBezTo>
                <a:cubicBezTo>
                  <a:pt x="273" y="977"/>
                  <a:pt x="278" y="960"/>
                  <a:pt x="284" y="939"/>
                </a:cubicBezTo>
                <a:cubicBezTo>
                  <a:pt x="282" y="925"/>
                  <a:pt x="270" y="961"/>
                  <a:pt x="271" y="939"/>
                </a:cubicBezTo>
                <a:cubicBezTo>
                  <a:pt x="266" y="944"/>
                  <a:pt x="264" y="953"/>
                  <a:pt x="264" y="963"/>
                </a:cubicBezTo>
                <a:cubicBezTo>
                  <a:pt x="256" y="964"/>
                  <a:pt x="260" y="952"/>
                  <a:pt x="254" y="951"/>
                </a:cubicBezTo>
                <a:cubicBezTo>
                  <a:pt x="256" y="979"/>
                  <a:pt x="237" y="1002"/>
                  <a:pt x="237" y="1039"/>
                </a:cubicBezTo>
                <a:cubicBezTo>
                  <a:pt x="226" y="1034"/>
                  <a:pt x="227" y="1036"/>
                  <a:pt x="223" y="1047"/>
                </a:cubicBezTo>
                <a:cubicBezTo>
                  <a:pt x="204" y="1032"/>
                  <a:pt x="243" y="995"/>
                  <a:pt x="217" y="983"/>
                </a:cubicBezTo>
                <a:cubicBezTo>
                  <a:pt x="214" y="965"/>
                  <a:pt x="228" y="967"/>
                  <a:pt x="230" y="955"/>
                </a:cubicBezTo>
                <a:cubicBezTo>
                  <a:pt x="195" y="940"/>
                  <a:pt x="227" y="1033"/>
                  <a:pt x="200" y="1059"/>
                </a:cubicBezTo>
                <a:cubicBezTo>
                  <a:pt x="204" y="1020"/>
                  <a:pt x="187" y="1016"/>
                  <a:pt x="190" y="987"/>
                </a:cubicBezTo>
                <a:cubicBezTo>
                  <a:pt x="175" y="990"/>
                  <a:pt x="181" y="1019"/>
                  <a:pt x="180" y="1039"/>
                </a:cubicBezTo>
                <a:cubicBezTo>
                  <a:pt x="164" y="1027"/>
                  <a:pt x="181" y="981"/>
                  <a:pt x="176" y="963"/>
                </a:cubicBezTo>
                <a:cubicBezTo>
                  <a:pt x="169" y="969"/>
                  <a:pt x="172" y="987"/>
                  <a:pt x="166" y="995"/>
                </a:cubicBezTo>
                <a:cubicBezTo>
                  <a:pt x="155" y="981"/>
                  <a:pt x="148" y="981"/>
                  <a:pt x="136" y="983"/>
                </a:cubicBezTo>
                <a:cubicBezTo>
                  <a:pt x="136" y="971"/>
                  <a:pt x="138" y="949"/>
                  <a:pt x="139" y="927"/>
                </a:cubicBezTo>
                <a:cubicBezTo>
                  <a:pt x="134" y="940"/>
                  <a:pt x="130" y="953"/>
                  <a:pt x="129" y="971"/>
                </a:cubicBezTo>
                <a:cubicBezTo>
                  <a:pt x="125" y="969"/>
                  <a:pt x="122" y="966"/>
                  <a:pt x="122" y="959"/>
                </a:cubicBezTo>
                <a:cubicBezTo>
                  <a:pt x="106" y="961"/>
                  <a:pt x="124" y="991"/>
                  <a:pt x="129" y="979"/>
                </a:cubicBezTo>
                <a:cubicBezTo>
                  <a:pt x="136" y="1021"/>
                  <a:pt x="129" y="1055"/>
                  <a:pt x="136" y="1094"/>
                </a:cubicBezTo>
                <a:cubicBezTo>
                  <a:pt x="122" y="1102"/>
                  <a:pt x="115" y="1098"/>
                  <a:pt x="109" y="1118"/>
                </a:cubicBezTo>
                <a:cubicBezTo>
                  <a:pt x="95" y="1108"/>
                  <a:pt x="77" y="1134"/>
                  <a:pt x="79" y="1166"/>
                </a:cubicBezTo>
                <a:cubicBezTo>
                  <a:pt x="74" y="1166"/>
                  <a:pt x="70" y="1166"/>
                  <a:pt x="65" y="1166"/>
                </a:cubicBezTo>
                <a:cubicBezTo>
                  <a:pt x="59" y="1161"/>
                  <a:pt x="65" y="1142"/>
                  <a:pt x="55" y="1142"/>
                </a:cubicBezTo>
                <a:cubicBezTo>
                  <a:pt x="44" y="1137"/>
                  <a:pt x="53" y="1155"/>
                  <a:pt x="42" y="1150"/>
                </a:cubicBezTo>
                <a:cubicBezTo>
                  <a:pt x="0" y="1101"/>
                  <a:pt x="30" y="973"/>
                  <a:pt x="15" y="895"/>
                </a:cubicBezTo>
                <a:cubicBezTo>
                  <a:pt x="21" y="894"/>
                  <a:pt x="23" y="887"/>
                  <a:pt x="32" y="887"/>
                </a:cubicBezTo>
                <a:cubicBezTo>
                  <a:pt x="29" y="938"/>
                  <a:pt x="18" y="986"/>
                  <a:pt x="28" y="1023"/>
                </a:cubicBezTo>
                <a:cubicBezTo>
                  <a:pt x="40" y="962"/>
                  <a:pt x="32" y="890"/>
                  <a:pt x="62" y="844"/>
                </a:cubicBezTo>
                <a:cubicBezTo>
                  <a:pt x="83" y="870"/>
                  <a:pt x="85" y="815"/>
                  <a:pt x="102" y="812"/>
                </a:cubicBezTo>
                <a:cubicBezTo>
                  <a:pt x="93" y="849"/>
                  <a:pt x="97" y="876"/>
                  <a:pt x="99" y="935"/>
                </a:cubicBezTo>
                <a:cubicBezTo>
                  <a:pt x="121" y="922"/>
                  <a:pt x="114" y="876"/>
                  <a:pt x="126" y="852"/>
                </a:cubicBezTo>
                <a:cubicBezTo>
                  <a:pt x="133" y="851"/>
                  <a:pt x="127" y="866"/>
                  <a:pt x="129" y="871"/>
                </a:cubicBezTo>
                <a:cubicBezTo>
                  <a:pt x="170" y="816"/>
                  <a:pt x="164" y="705"/>
                  <a:pt x="213" y="660"/>
                </a:cubicBezTo>
                <a:cubicBezTo>
                  <a:pt x="222" y="661"/>
                  <a:pt x="209" y="667"/>
                  <a:pt x="213" y="676"/>
                </a:cubicBezTo>
                <a:cubicBezTo>
                  <a:pt x="217" y="676"/>
                  <a:pt x="219" y="677"/>
                  <a:pt x="220" y="680"/>
                </a:cubicBezTo>
                <a:cubicBezTo>
                  <a:pt x="241" y="660"/>
                  <a:pt x="242" y="630"/>
                  <a:pt x="267" y="625"/>
                </a:cubicBezTo>
                <a:cubicBezTo>
                  <a:pt x="264" y="643"/>
                  <a:pt x="265" y="652"/>
                  <a:pt x="257" y="672"/>
                </a:cubicBezTo>
                <a:cubicBezTo>
                  <a:pt x="285" y="636"/>
                  <a:pt x="312" y="597"/>
                  <a:pt x="345" y="565"/>
                </a:cubicBezTo>
                <a:cubicBezTo>
                  <a:pt x="319" y="576"/>
                  <a:pt x="305" y="601"/>
                  <a:pt x="284" y="617"/>
                </a:cubicBezTo>
                <a:cubicBezTo>
                  <a:pt x="305" y="578"/>
                  <a:pt x="326" y="551"/>
                  <a:pt x="371" y="525"/>
                </a:cubicBezTo>
                <a:cubicBezTo>
                  <a:pt x="368" y="502"/>
                  <a:pt x="380" y="499"/>
                  <a:pt x="388" y="489"/>
                </a:cubicBezTo>
                <a:cubicBezTo>
                  <a:pt x="363" y="497"/>
                  <a:pt x="317" y="514"/>
                  <a:pt x="294" y="537"/>
                </a:cubicBezTo>
                <a:cubicBezTo>
                  <a:pt x="287" y="524"/>
                  <a:pt x="331" y="497"/>
                  <a:pt x="318" y="489"/>
                </a:cubicBezTo>
                <a:cubicBezTo>
                  <a:pt x="318" y="486"/>
                  <a:pt x="321" y="485"/>
                  <a:pt x="321" y="481"/>
                </a:cubicBezTo>
                <a:cubicBezTo>
                  <a:pt x="325" y="482"/>
                  <a:pt x="327" y="480"/>
                  <a:pt x="328" y="477"/>
                </a:cubicBezTo>
                <a:cubicBezTo>
                  <a:pt x="338" y="480"/>
                  <a:pt x="324" y="486"/>
                  <a:pt x="328" y="493"/>
                </a:cubicBezTo>
                <a:cubicBezTo>
                  <a:pt x="348" y="498"/>
                  <a:pt x="376" y="474"/>
                  <a:pt x="392" y="489"/>
                </a:cubicBezTo>
                <a:cubicBezTo>
                  <a:pt x="412" y="464"/>
                  <a:pt x="453" y="463"/>
                  <a:pt x="466" y="430"/>
                </a:cubicBezTo>
                <a:cubicBezTo>
                  <a:pt x="453" y="427"/>
                  <a:pt x="446" y="442"/>
                  <a:pt x="439" y="433"/>
                </a:cubicBezTo>
                <a:cubicBezTo>
                  <a:pt x="438" y="403"/>
                  <a:pt x="465" y="416"/>
                  <a:pt x="482" y="402"/>
                </a:cubicBezTo>
                <a:cubicBezTo>
                  <a:pt x="492" y="411"/>
                  <a:pt x="469" y="414"/>
                  <a:pt x="469" y="426"/>
                </a:cubicBezTo>
                <a:cubicBezTo>
                  <a:pt x="483" y="426"/>
                  <a:pt x="488" y="416"/>
                  <a:pt x="496" y="410"/>
                </a:cubicBezTo>
                <a:cubicBezTo>
                  <a:pt x="514" y="426"/>
                  <a:pt x="480" y="431"/>
                  <a:pt x="479" y="449"/>
                </a:cubicBezTo>
                <a:cubicBezTo>
                  <a:pt x="441" y="462"/>
                  <a:pt x="412" y="486"/>
                  <a:pt x="385" y="513"/>
                </a:cubicBezTo>
                <a:cubicBezTo>
                  <a:pt x="386" y="516"/>
                  <a:pt x="388" y="517"/>
                  <a:pt x="388" y="521"/>
                </a:cubicBezTo>
                <a:cubicBezTo>
                  <a:pt x="399" y="524"/>
                  <a:pt x="395" y="510"/>
                  <a:pt x="405" y="513"/>
                </a:cubicBezTo>
                <a:cubicBezTo>
                  <a:pt x="391" y="536"/>
                  <a:pt x="361" y="540"/>
                  <a:pt x="348" y="565"/>
                </a:cubicBezTo>
                <a:cubicBezTo>
                  <a:pt x="375" y="559"/>
                  <a:pt x="388" y="538"/>
                  <a:pt x="419" y="537"/>
                </a:cubicBezTo>
                <a:cubicBezTo>
                  <a:pt x="416" y="544"/>
                  <a:pt x="410" y="549"/>
                  <a:pt x="408" y="557"/>
                </a:cubicBezTo>
                <a:cubicBezTo>
                  <a:pt x="437" y="551"/>
                  <a:pt x="456" y="557"/>
                  <a:pt x="469" y="537"/>
                </a:cubicBezTo>
                <a:cubicBezTo>
                  <a:pt x="479" y="541"/>
                  <a:pt x="465" y="548"/>
                  <a:pt x="466" y="553"/>
                </a:cubicBezTo>
                <a:cubicBezTo>
                  <a:pt x="479" y="556"/>
                  <a:pt x="485" y="549"/>
                  <a:pt x="496" y="549"/>
                </a:cubicBezTo>
                <a:cubicBezTo>
                  <a:pt x="504" y="558"/>
                  <a:pt x="491" y="556"/>
                  <a:pt x="493" y="569"/>
                </a:cubicBezTo>
                <a:cubicBezTo>
                  <a:pt x="506" y="574"/>
                  <a:pt x="521" y="554"/>
                  <a:pt x="533" y="557"/>
                </a:cubicBezTo>
                <a:cubicBezTo>
                  <a:pt x="521" y="546"/>
                  <a:pt x="539" y="540"/>
                  <a:pt x="526" y="537"/>
                </a:cubicBezTo>
                <a:cubicBezTo>
                  <a:pt x="555" y="514"/>
                  <a:pt x="588" y="534"/>
                  <a:pt x="627" y="517"/>
                </a:cubicBezTo>
                <a:cubicBezTo>
                  <a:pt x="626" y="524"/>
                  <a:pt x="630" y="525"/>
                  <a:pt x="634" y="525"/>
                </a:cubicBezTo>
                <a:cubicBezTo>
                  <a:pt x="633" y="533"/>
                  <a:pt x="619" y="526"/>
                  <a:pt x="620" y="537"/>
                </a:cubicBezTo>
                <a:cubicBezTo>
                  <a:pt x="641" y="539"/>
                  <a:pt x="682" y="530"/>
                  <a:pt x="688" y="501"/>
                </a:cubicBezTo>
                <a:cubicBezTo>
                  <a:pt x="680" y="502"/>
                  <a:pt x="675" y="507"/>
                  <a:pt x="664" y="505"/>
                </a:cubicBezTo>
                <a:cubicBezTo>
                  <a:pt x="666" y="508"/>
                  <a:pt x="668" y="512"/>
                  <a:pt x="668" y="517"/>
                </a:cubicBezTo>
                <a:cubicBezTo>
                  <a:pt x="657" y="510"/>
                  <a:pt x="660" y="511"/>
                  <a:pt x="644" y="513"/>
                </a:cubicBezTo>
                <a:cubicBezTo>
                  <a:pt x="653" y="503"/>
                  <a:pt x="639" y="510"/>
                  <a:pt x="641" y="497"/>
                </a:cubicBezTo>
                <a:cubicBezTo>
                  <a:pt x="645" y="494"/>
                  <a:pt x="650" y="492"/>
                  <a:pt x="657" y="493"/>
                </a:cubicBezTo>
                <a:cubicBezTo>
                  <a:pt x="662" y="480"/>
                  <a:pt x="647" y="490"/>
                  <a:pt x="651" y="477"/>
                </a:cubicBezTo>
                <a:cubicBezTo>
                  <a:pt x="667" y="479"/>
                  <a:pt x="679" y="463"/>
                  <a:pt x="671" y="437"/>
                </a:cubicBezTo>
                <a:cubicBezTo>
                  <a:pt x="677" y="436"/>
                  <a:pt x="679" y="429"/>
                  <a:pt x="688" y="430"/>
                </a:cubicBezTo>
                <a:cubicBezTo>
                  <a:pt x="679" y="419"/>
                  <a:pt x="672" y="425"/>
                  <a:pt x="681" y="410"/>
                </a:cubicBezTo>
                <a:cubicBezTo>
                  <a:pt x="680" y="406"/>
                  <a:pt x="678" y="406"/>
                  <a:pt x="678" y="402"/>
                </a:cubicBezTo>
                <a:cubicBezTo>
                  <a:pt x="667" y="401"/>
                  <a:pt x="663" y="409"/>
                  <a:pt x="651" y="406"/>
                </a:cubicBezTo>
                <a:cubicBezTo>
                  <a:pt x="653" y="393"/>
                  <a:pt x="663" y="391"/>
                  <a:pt x="674" y="390"/>
                </a:cubicBezTo>
                <a:cubicBezTo>
                  <a:pt x="655" y="379"/>
                  <a:pt x="640" y="388"/>
                  <a:pt x="614" y="386"/>
                </a:cubicBezTo>
                <a:cubicBezTo>
                  <a:pt x="616" y="373"/>
                  <a:pt x="607" y="373"/>
                  <a:pt x="614" y="366"/>
                </a:cubicBezTo>
                <a:cubicBezTo>
                  <a:pt x="636" y="391"/>
                  <a:pt x="667" y="341"/>
                  <a:pt x="691" y="370"/>
                </a:cubicBezTo>
                <a:cubicBezTo>
                  <a:pt x="704" y="366"/>
                  <a:pt x="707" y="351"/>
                  <a:pt x="721" y="350"/>
                </a:cubicBezTo>
                <a:cubicBezTo>
                  <a:pt x="717" y="338"/>
                  <a:pt x="720" y="332"/>
                  <a:pt x="732" y="330"/>
                </a:cubicBezTo>
                <a:cubicBezTo>
                  <a:pt x="734" y="341"/>
                  <a:pt x="725" y="338"/>
                  <a:pt x="725" y="346"/>
                </a:cubicBezTo>
                <a:cubicBezTo>
                  <a:pt x="742" y="347"/>
                  <a:pt x="729" y="327"/>
                  <a:pt x="735" y="322"/>
                </a:cubicBezTo>
                <a:cubicBezTo>
                  <a:pt x="749" y="321"/>
                  <a:pt x="752" y="308"/>
                  <a:pt x="765" y="306"/>
                </a:cubicBezTo>
                <a:cubicBezTo>
                  <a:pt x="753" y="336"/>
                  <a:pt x="733" y="353"/>
                  <a:pt x="725" y="378"/>
                </a:cubicBezTo>
                <a:cubicBezTo>
                  <a:pt x="773" y="381"/>
                  <a:pt x="794" y="351"/>
                  <a:pt x="822" y="310"/>
                </a:cubicBezTo>
                <a:cubicBezTo>
                  <a:pt x="805" y="314"/>
                  <a:pt x="800" y="323"/>
                  <a:pt x="782" y="318"/>
                </a:cubicBezTo>
                <a:cubicBezTo>
                  <a:pt x="792" y="297"/>
                  <a:pt x="820" y="297"/>
                  <a:pt x="819" y="262"/>
                </a:cubicBezTo>
                <a:cubicBezTo>
                  <a:pt x="831" y="265"/>
                  <a:pt x="836" y="258"/>
                  <a:pt x="853" y="250"/>
                </a:cubicBezTo>
                <a:cubicBezTo>
                  <a:pt x="854" y="244"/>
                  <a:pt x="834" y="244"/>
                  <a:pt x="836" y="250"/>
                </a:cubicBezTo>
                <a:cubicBezTo>
                  <a:pt x="855" y="205"/>
                  <a:pt x="905" y="232"/>
                  <a:pt x="940" y="195"/>
                </a:cubicBezTo>
                <a:cubicBezTo>
                  <a:pt x="940" y="183"/>
                  <a:pt x="915" y="200"/>
                  <a:pt x="920" y="183"/>
                </a:cubicBezTo>
                <a:cubicBezTo>
                  <a:pt x="890" y="196"/>
                  <a:pt x="845" y="192"/>
                  <a:pt x="832" y="234"/>
                </a:cubicBezTo>
                <a:cubicBezTo>
                  <a:pt x="800" y="221"/>
                  <a:pt x="799" y="252"/>
                  <a:pt x="775" y="258"/>
                </a:cubicBezTo>
                <a:cubicBezTo>
                  <a:pt x="777" y="272"/>
                  <a:pt x="784" y="263"/>
                  <a:pt x="779" y="278"/>
                </a:cubicBezTo>
                <a:cubicBezTo>
                  <a:pt x="770" y="256"/>
                  <a:pt x="762" y="278"/>
                  <a:pt x="748" y="282"/>
                </a:cubicBezTo>
                <a:cubicBezTo>
                  <a:pt x="757" y="261"/>
                  <a:pt x="780" y="256"/>
                  <a:pt x="785" y="230"/>
                </a:cubicBezTo>
                <a:cubicBezTo>
                  <a:pt x="773" y="211"/>
                  <a:pt x="769" y="245"/>
                  <a:pt x="748" y="238"/>
                </a:cubicBezTo>
                <a:cubicBezTo>
                  <a:pt x="767" y="211"/>
                  <a:pt x="801" y="182"/>
                  <a:pt x="819" y="167"/>
                </a:cubicBezTo>
                <a:cubicBezTo>
                  <a:pt x="810" y="148"/>
                  <a:pt x="835" y="147"/>
                  <a:pt x="836" y="127"/>
                </a:cubicBezTo>
                <a:cubicBezTo>
                  <a:pt x="848" y="146"/>
                  <a:pt x="869" y="120"/>
                  <a:pt x="873" y="103"/>
                </a:cubicBezTo>
                <a:cubicBezTo>
                  <a:pt x="883" y="106"/>
                  <a:pt x="870" y="112"/>
                  <a:pt x="873" y="119"/>
                </a:cubicBezTo>
                <a:cubicBezTo>
                  <a:pt x="883" y="113"/>
                  <a:pt x="895" y="108"/>
                  <a:pt x="900" y="95"/>
                </a:cubicBezTo>
                <a:cubicBezTo>
                  <a:pt x="921" y="111"/>
                  <a:pt x="955" y="84"/>
                  <a:pt x="964" y="59"/>
                </a:cubicBezTo>
                <a:cubicBezTo>
                  <a:pt x="979" y="62"/>
                  <a:pt x="984" y="54"/>
                  <a:pt x="997" y="55"/>
                </a:cubicBezTo>
                <a:cubicBezTo>
                  <a:pt x="998" y="71"/>
                  <a:pt x="982" y="66"/>
                  <a:pt x="981" y="79"/>
                </a:cubicBezTo>
                <a:cubicBezTo>
                  <a:pt x="994" y="81"/>
                  <a:pt x="993" y="65"/>
                  <a:pt x="1004" y="63"/>
                </a:cubicBezTo>
                <a:cubicBezTo>
                  <a:pt x="996" y="72"/>
                  <a:pt x="1010" y="76"/>
                  <a:pt x="1021" y="75"/>
                </a:cubicBezTo>
                <a:cubicBezTo>
                  <a:pt x="1015" y="80"/>
                  <a:pt x="1012" y="88"/>
                  <a:pt x="1011" y="99"/>
                </a:cubicBezTo>
                <a:cubicBezTo>
                  <a:pt x="1028" y="90"/>
                  <a:pt x="1046" y="82"/>
                  <a:pt x="1065" y="75"/>
                </a:cubicBezTo>
                <a:cubicBezTo>
                  <a:pt x="1067" y="64"/>
                  <a:pt x="1060" y="65"/>
                  <a:pt x="1061" y="55"/>
                </a:cubicBezTo>
                <a:cubicBezTo>
                  <a:pt x="1065" y="52"/>
                  <a:pt x="1070" y="50"/>
                  <a:pt x="1078" y="51"/>
                </a:cubicBezTo>
                <a:cubicBezTo>
                  <a:pt x="1075" y="58"/>
                  <a:pt x="1070" y="63"/>
                  <a:pt x="1068" y="71"/>
                </a:cubicBezTo>
                <a:cubicBezTo>
                  <a:pt x="1072" y="77"/>
                  <a:pt x="1085" y="60"/>
                  <a:pt x="1092" y="55"/>
                </a:cubicBezTo>
                <a:cubicBezTo>
                  <a:pt x="1101" y="60"/>
                  <a:pt x="1086" y="67"/>
                  <a:pt x="1085" y="71"/>
                </a:cubicBezTo>
                <a:cubicBezTo>
                  <a:pt x="1111" y="84"/>
                  <a:pt x="1125" y="60"/>
                  <a:pt x="1159" y="63"/>
                </a:cubicBezTo>
                <a:cubicBezTo>
                  <a:pt x="1158" y="45"/>
                  <a:pt x="1137" y="61"/>
                  <a:pt x="1129" y="59"/>
                </a:cubicBezTo>
                <a:cubicBezTo>
                  <a:pt x="1133" y="40"/>
                  <a:pt x="1173" y="44"/>
                  <a:pt x="1162" y="67"/>
                </a:cubicBezTo>
                <a:cubicBezTo>
                  <a:pt x="1164" y="76"/>
                  <a:pt x="1167" y="62"/>
                  <a:pt x="1172" y="71"/>
                </a:cubicBezTo>
                <a:cubicBezTo>
                  <a:pt x="1159" y="89"/>
                  <a:pt x="1141" y="66"/>
                  <a:pt x="1122" y="79"/>
                </a:cubicBezTo>
                <a:cubicBezTo>
                  <a:pt x="1137" y="86"/>
                  <a:pt x="1109" y="101"/>
                  <a:pt x="1102" y="91"/>
                </a:cubicBezTo>
                <a:cubicBezTo>
                  <a:pt x="1092" y="93"/>
                  <a:pt x="1092" y="106"/>
                  <a:pt x="1088" y="115"/>
                </a:cubicBezTo>
                <a:cubicBezTo>
                  <a:pt x="1111" y="111"/>
                  <a:pt x="1128" y="98"/>
                  <a:pt x="1152" y="107"/>
                </a:cubicBezTo>
                <a:cubicBezTo>
                  <a:pt x="1150" y="92"/>
                  <a:pt x="1142" y="109"/>
                  <a:pt x="1135" y="99"/>
                </a:cubicBezTo>
                <a:cubicBezTo>
                  <a:pt x="1140" y="91"/>
                  <a:pt x="1151" y="91"/>
                  <a:pt x="1152" y="79"/>
                </a:cubicBezTo>
                <a:cubicBezTo>
                  <a:pt x="1158" y="85"/>
                  <a:pt x="1171" y="83"/>
                  <a:pt x="1176" y="91"/>
                </a:cubicBezTo>
                <a:cubicBezTo>
                  <a:pt x="1198" y="67"/>
                  <a:pt x="1237" y="59"/>
                  <a:pt x="1277" y="59"/>
                </a:cubicBezTo>
                <a:cubicBezTo>
                  <a:pt x="1264" y="67"/>
                  <a:pt x="1276" y="74"/>
                  <a:pt x="1287" y="67"/>
                </a:cubicBezTo>
                <a:cubicBezTo>
                  <a:pt x="1281" y="100"/>
                  <a:pt x="1221" y="79"/>
                  <a:pt x="1193" y="79"/>
                </a:cubicBezTo>
                <a:cubicBezTo>
                  <a:pt x="1192" y="86"/>
                  <a:pt x="1197" y="88"/>
                  <a:pt x="1196" y="95"/>
                </a:cubicBezTo>
                <a:cubicBezTo>
                  <a:pt x="1204" y="80"/>
                  <a:pt x="1209" y="101"/>
                  <a:pt x="1196" y="103"/>
                </a:cubicBezTo>
                <a:cubicBezTo>
                  <a:pt x="1223" y="112"/>
                  <a:pt x="1235" y="96"/>
                  <a:pt x="1263" y="107"/>
                </a:cubicBezTo>
                <a:cubicBezTo>
                  <a:pt x="1265" y="108"/>
                  <a:pt x="1257" y="113"/>
                  <a:pt x="1256" y="111"/>
                </a:cubicBezTo>
                <a:cubicBezTo>
                  <a:pt x="1258" y="129"/>
                  <a:pt x="1327" y="120"/>
                  <a:pt x="1341" y="103"/>
                </a:cubicBezTo>
                <a:cubicBezTo>
                  <a:pt x="1353" y="118"/>
                  <a:pt x="1364" y="110"/>
                  <a:pt x="1374" y="127"/>
                </a:cubicBezTo>
                <a:cubicBezTo>
                  <a:pt x="1397" y="114"/>
                  <a:pt x="1413" y="114"/>
                  <a:pt x="1448" y="123"/>
                </a:cubicBezTo>
                <a:cubicBezTo>
                  <a:pt x="1434" y="125"/>
                  <a:pt x="1450" y="135"/>
                  <a:pt x="1462" y="139"/>
                </a:cubicBezTo>
                <a:cubicBezTo>
                  <a:pt x="1475" y="113"/>
                  <a:pt x="1430" y="111"/>
                  <a:pt x="1415" y="103"/>
                </a:cubicBezTo>
                <a:cubicBezTo>
                  <a:pt x="1428" y="114"/>
                  <a:pt x="1413" y="107"/>
                  <a:pt x="1408" y="115"/>
                </a:cubicBezTo>
                <a:cubicBezTo>
                  <a:pt x="1403" y="109"/>
                  <a:pt x="1399" y="101"/>
                  <a:pt x="1391" y="99"/>
                </a:cubicBezTo>
                <a:cubicBezTo>
                  <a:pt x="1391" y="95"/>
                  <a:pt x="1395" y="96"/>
                  <a:pt x="1398" y="95"/>
                </a:cubicBezTo>
                <a:cubicBezTo>
                  <a:pt x="1384" y="77"/>
                  <a:pt x="1373" y="77"/>
                  <a:pt x="1344" y="75"/>
                </a:cubicBezTo>
                <a:cubicBezTo>
                  <a:pt x="1347" y="48"/>
                  <a:pt x="1304" y="53"/>
                  <a:pt x="1290" y="59"/>
                </a:cubicBezTo>
                <a:cubicBezTo>
                  <a:pt x="1287" y="42"/>
                  <a:pt x="1259" y="53"/>
                  <a:pt x="1256" y="35"/>
                </a:cubicBezTo>
                <a:cubicBezTo>
                  <a:pt x="1261" y="24"/>
                  <a:pt x="1274" y="35"/>
                  <a:pt x="1273" y="43"/>
                </a:cubicBezTo>
                <a:cubicBezTo>
                  <a:pt x="1281" y="42"/>
                  <a:pt x="1281" y="33"/>
                  <a:pt x="1273" y="31"/>
                </a:cubicBezTo>
                <a:cubicBezTo>
                  <a:pt x="1294" y="27"/>
                  <a:pt x="1304" y="25"/>
                  <a:pt x="1334" y="27"/>
                </a:cubicBezTo>
                <a:cubicBezTo>
                  <a:pt x="1331" y="32"/>
                  <a:pt x="1329" y="38"/>
                  <a:pt x="1330" y="47"/>
                </a:cubicBezTo>
                <a:cubicBezTo>
                  <a:pt x="1352" y="41"/>
                  <a:pt x="1366" y="51"/>
                  <a:pt x="1384" y="43"/>
                </a:cubicBezTo>
                <a:cubicBezTo>
                  <a:pt x="1382" y="29"/>
                  <a:pt x="1350" y="24"/>
                  <a:pt x="1367" y="11"/>
                </a:cubicBezTo>
                <a:cubicBezTo>
                  <a:pt x="1353" y="14"/>
                  <a:pt x="1361" y="27"/>
                  <a:pt x="1344" y="19"/>
                </a:cubicBezTo>
                <a:cubicBezTo>
                  <a:pt x="1341" y="10"/>
                  <a:pt x="1359" y="7"/>
                  <a:pt x="1347" y="0"/>
                </a:cubicBezTo>
                <a:cubicBezTo>
                  <a:pt x="1368" y="3"/>
                  <a:pt x="1398" y="30"/>
                  <a:pt x="1421" y="23"/>
                </a:cubicBezTo>
                <a:cubicBezTo>
                  <a:pt x="1408" y="37"/>
                  <a:pt x="1429" y="29"/>
                  <a:pt x="1435" y="39"/>
                </a:cubicBezTo>
                <a:cubicBezTo>
                  <a:pt x="1425" y="48"/>
                  <a:pt x="1438" y="60"/>
                  <a:pt x="1418" y="59"/>
                </a:cubicBezTo>
                <a:cubicBezTo>
                  <a:pt x="1430" y="69"/>
                  <a:pt x="1438" y="70"/>
                  <a:pt x="1455" y="67"/>
                </a:cubicBezTo>
                <a:cubicBezTo>
                  <a:pt x="1452" y="75"/>
                  <a:pt x="1442" y="76"/>
                  <a:pt x="1431" y="75"/>
                </a:cubicBezTo>
                <a:cubicBezTo>
                  <a:pt x="1450" y="89"/>
                  <a:pt x="1468" y="76"/>
                  <a:pt x="1495" y="87"/>
                </a:cubicBezTo>
                <a:cubicBezTo>
                  <a:pt x="1485" y="79"/>
                  <a:pt x="1469" y="70"/>
                  <a:pt x="1465" y="67"/>
                </a:cubicBezTo>
                <a:cubicBezTo>
                  <a:pt x="1466" y="53"/>
                  <a:pt x="1495" y="67"/>
                  <a:pt x="1505" y="67"/>
                </a:cubicBezTo>
                <a:cubicBezTo>
                  <a:pt x="1505" y="57"/>
                  <a:pt x="1493" y="61"/>
                  <a:pt x="1489" y="55"/>
                </a:cubicBezTo>
                <a:cubicBezTo>
                  <a:pt x="1489" y="48"/>
                  <a:pt x="1494" y="46"/>
                  <a:pt x="1502" y="47"/>
                </a:cubicBezTo>
                <a:cubicBezTo>
                  <a:pt x="1503" y="37"/>
                  <a:pt x="1495" y="37"/>
                  <a:pt x="1489" y="35"/>
                </a:cubicBezTo>
                <a:cubicBezTo>
                  <a:pt x="1498" y="26"/>
                  <a:pt x="1522" y="37"/>
                  <a:pt x="1529" y="51"/>
                </a:cubicBezTo>
                <a:cubicBezTo>
                  <a:pt x="1559" y="43"/>
                  <a:pt x="1596" y="48"/>
                  <a:pt x="1593" y="79"/>
                </a:cubicBezTo>
                <a:cubicBezTo>
                  <a:pt x="1584" y="75"/>
                  <a:pt x="1575" y="71"/>
                  <a:pt x="1563" y="71"/>
                </a:cubicBezTo>
                <a:cubicBezTo>
                  <a:pt x="1561" y="75"/>
                  <a:pt x="1562" y="97"/>
                  <a:pt x="1556" y="107"/>
                </a:cubicBezTo>
                <a:cubicBezTo>
                  <a:pt x="1549" y="92"/>
                  <a:pt x="1520" y="91"/>
                  <a:pt x="1512" y="107"/>
                </a:cubicBezTo>
                <a:cubicBezTo>
                  <a:pt x="1502" y="106"/>
                  <a:pt x="1498" y="97"/>
                  <a:pt x="1492" y="91"/>
                </a:cubicBezTo>
                <a:cubicBezTo>
                  <a:pt x="1491" y="104"/>
                  <a:pt x="1461" y="94"/>
                  <a:pt x="1442" y="95"/>
                </a:cubicBezTo>
                <a:cubicBezTo>
                  <a:pt x="1455" y="124"/>
                  <a:pt x="1486" y="115"/>
                  <a:pt x="1509" y="123"/>
                </a:cubicBezTo>
                <a:cubicBezTo>
                  <a:pt x="1514" y="121"/>
                  <a:pt x="1507" y="118"/>
                  <a:pt x="1509" y="111"/>
                </a:cubicBezTo>
                <a:cubicBezTo>
                  <a:pt x="1516" y="108"/>
                  <a:pt x="1520" y="122"/>
                  <a:pt x="1519" y="107"/>
                </a:cubicBezTo>
                <a:cubicBezTo>
                  <a:pt x="1531" y="125"/>
                  <a:pt x="1533" y="131"/>
                  <a:pt x="1563" y="131"/>
                </a:cubicBezTo>
                <a:cubicBezTo>
                  <a:pt x="1563" y="117"/>
                  <a:pt x="1545" y="125"/>
                  <a:pt x="1546" y="111"/>
                </a:cubicBezTo>
                <a:cubicBezTo>
                  <a:pt x="1550" y="114"/>
                  <a:pt x="1555" y="116"/>
                  <a:pt x="1563" y="115"/>
                </a:cubicBezTo>
                <a:cubicBezTo>
                  <a:pt x="1552" y="128"/>
                  <a:pt x="1572" y="124"/>
                  <a:pt x="1576" y="131"/>
                </a:cubicBezTo>
                <a:cubicBezTo>
                  <a:pt x="1572" y="103"/>
                  <a:pt x="1597" y="145"/>
                  <a:pt x="1600" y="115"/>
                </a:cubicBezTo>
                <a:cubicBezTo>
                  <a:pt x="1608" y="115"/>
                  <a:pt x="1630" y="142"/>
                  <a:pt x="1630" y="115"/>
                </a:cubicBezTo>
                <a:cubicBezTo>
                  <a:pt x="1641" y="125"/>
                  <a:pt x="1650" y="147"/>
                  <a:pt x="1670" y="135"/>
                </a:cubicBezTo>
                <a:cubicBezTo>
                  <a:pt x="1668" y="138"/>
                  <a:pt x="1666" y="142"/>
                  <a:pt x="1670" y="143"/>
                </a:cubicBezTo>
                <a:cubicBezTo>
                  <a:pt x="1672" y="151"/>
                  <a:pt x="1666" y="150"/>
                  <a:pt x="1660" y="151"/>
                </a:cubicBezTo>
                <a:cubicBezTo>
                  <a:pt x="1675" y="155"/>
                  <a:pt x="1671" y="152"/>
                  <a:pt x="1684" y="159"/>
                </a:cubicBezTo>
                <a:cubicBezTo>
                  <a:pt x="1691" y="155"/>
                  <a:pt x="1676" y="145"/>
                  <a:pt x="1680" y="131"/>
                </a:cubicBezTo>
                <a:cubicBezTo>
                  <a:pt x="1694" y="129"/>
                  <a:pt x="1687" y="152"/>
                  <a:pt x="1701" y="151"/>
                </a:cubicBezTo>
                <a:cubicBezTo>
                  <a:pt x="1707" y="146"/>
                  <a:pt x="1693" y="147"/>
                  <a:pt x="1701" y="135"/>
                </a:cubicBezTo>
                <a:cubicBezTo>
                  <a:pt x="1707" y="144"/>
                  <a:pt x="1724" y="157"/>
                  <a:pt x="1731" y="143"/>
                </a:cubicBezTo>
                <a:cubicBezTo>
                  <a:pt x="1750" y="163"/>
                  <a:pt x="1772" y="169"/>
                  <a:pt x="1791" y="163"/>
                </a:cubicBezTo>
                <a:cubicBezTo>
                  <a:pt x="1798" y="185"/>
                  <a:pt x="1808" y="205"/>
                  <a:pt x="1828" y="211"/>
                </a:cubicBezTo>
                <a:cubicBezTo>
                  <a:pt x="1827" y="195"/>
                  <a:pt x="1815" y="192"/>
                  <a:pt x="1805" y="187"/>
                </a:cubicBezTo>
                <a:cubicBezTo>
                  <a:pt x="1811" y="168"/>
                  <a:pt x="1823" y="192"/>
                  <a:pt x="1832" y="195"/>
                </a:cubicBezTo>
                <a:cubicBezTo>
                  <a:pt x="1837" y="248"/>
                  <a:pt x="1886" y="250"/>
                  <a:pt x="1919" y="270"/>
                </a:cubicBezTo>
                <a:cubicBezTo>
                  <a:pt x="1914" y="258"/>
                  <a:pt x="1895" y="262"/>
                  <a:pt x="1896" y="242"/>
                </a:cubicBezTo>
                <a:cubicBezTo>
                  <a:pt x="1915" y="259"/>
                  <a:pt x="1933" y="254"/>
                  <a:pt x="1956" y="266"/>
                </a:cubicBezTo>
                <a:cubicBezTo>
                  <a:pt x="1961" y="262"/>
                  <a:pt x="1960" y="253"/>
                  <a:pt x="1950" y="250"/>
                </a:cubicBezTo>
                <a:cubicBezTo>
                  <a:pt x="1952" y="241"/>
                  <a:pt x="1969" y="249"/>
                  <a:pt x="1977" y="246"/>
                </a:cubicBezTo>
                <a:cubicBezTo>
                  <a:pt x="1974" y="243"/>
                  <a:pt x="1972" y="239"/>
                  <a:pt x="1977" y="238"/>
                </a:cubicBezTo>
                <a:cubicBezTo>
                  <a:pt x="1964" y="227"/>
                  <a:pt x="1952" y="214"/>
                  <a:pt x="1936" y="207"/>
                </a:cubicBezTo>
                <a:cubicBezTo>
                  <a:pt x="1938" y="203"/>
                  <a:pt x="1976" y="224"/>
                  <a:pt x="1987" y="215"/>
                </a:cubicBezTo>
                <a:cubicBezTo>
                  <a:pt x="1975" y="221"/>
                  <a:pt x="1988" y="236"/>
                  <a:pt x="2003" y="242"/>
                </a:cubicBezTo>
                <a:cubicBezTo>
                  <a:pt x="2005" y="236"/>
                  <a:pt x="1999" y="232"/>
                  <a:pt x="2007" y="218"/>
                </a:cubicBezTo>
                <a:cubicBezTo>
                  <a:pt x="2001" y="213"/>
                  <a:pt x="1998" y="205"/>
                  <a:pt x="1987" y="207"/>
                </a:cubicBezTo>
                <a:cubicBezTo>
                  <a:pt x="1999" y="197"/>
                  <a:pt x="2014" y="219"/>
                  <a:pt x="2027" y="222"/>
                </a:cubicBezTo>
                <a:cubicBezTo>
                  <a:pt x="2029" y="231"/>
                  <a:pt x="2022" y="230"/>
                  <a:pt x="2017" y="230"/>
                </a:cubicBezTo>
                <a:cubicBezTo>
                  <a:pt x="2015" y="243"/>
                  <a:pt x="2029" y="236"/>
                  <a:pt x="2020" y="246"/>
                </a:cubicBezTo>
                <a:cubicBezTo>
                  <a:pt x="2041" y="267"/>
                  <a:pt x="2059" y="268"/>
                  <a:pt x="2088" y="282"/>
                </a:cubicBezTo>
                <a:cubicBezTo>
                  <a:pt x="2093" y="270"/>
                  <a:pt x="2065" y="261"/>
                  <a:pt x="2071" y="246"/>
                </a:cubicBezTo>
                <a:cubicBezTo>
                  <a:pt x="2041" y="250"/>
                  <a:pt x="2042" y="217"/>
                  <a:pt x="2020" y="211"/>
                </a:cubicBezTo>
                <a:cubicBezTo>
                  <a:pt x="2022" y="185"/>
                  <a:pt x="2049" y="213"/>
                  <a:pt x="2057" y="195"/>
                </a:cubicBezTo>
                <a:cubicBezTo>
                  <a:pt x="2063" y="215"/>
                  <a:pt x="2077" y="227"/>
                  <a:pt x="2098" y="230"/>
                </a:cubicBezTo>
                <a:cubicBezTo>
                  <a:pt x="2076" y="243"/>
                  <a:pt x="2102" y="253"/>
                  <a:pt x="2118" y="254"/>
                </a:cubicBezTo>
                <a:cubicBezTo>
                  <a:pt x="2116" y="279"/>
                  <a:pt x="2132" y="282"/>
                  <a:pt x="2148" y="286"/>
                </a:cubicBezTo>
                <a:cubicBezTo>
                  <a:pt x="2152" y="298"/>
                  <a:pt x="2141" y="293"/>
                  <a:pt x="2135" y="294"/>
                </a:cubicBezTo>
                <a:cubicBezTo>
                  <a:pt x="2133" y="322"/>
                  <a:pt x="2165" y="311"/>
                  <a:pt x="2175" y="326"/>
                </a:cubicBezTo>
                <a:cubicBezTo>
                  <a:pt x="2173" y="334"/>
                  <a:pt x="2154" y="330"/>
                  <a:pt x="2152" y="326"/>
                </a:cubicBezTo>
                <a:cubicBezTo>
                  <a:pt x="2144" y="327"/>
                  <a:pt x="2152" y="341"/>
                  <a:pt x="2155" y="342"/>
                </a:cubicBezTo>
                <a:cubicBezTo>
                  <a:pt x="2136" y="352"/>
                  <a:pt x="2121" y="351"/>
                  <a:pt x="2118" y="370"/>
                </a:cubicBezTo>
                <a:cubicBezTo>
                  <a:pt x="2122" y="380"/>
                  <a:pt x="2134" y="380"/>
                  <a:pt x="2131" y="398"/>
                </a:cubicBezTo>
                <a:cubicBezTo>
                  <a:pt x="2145" y="390"/>
                  <a:pt x="2160" y="397"/>
                  <a:pt x="2168" y="406"/>
                </a:cubicBezTo>
                <a:cubicBezTo>
                  <a:pt x="2167" y="391"/>
                  <a:pt x="2153" y="392"/>
                  <a:pt x="2155" y="374"/>
                </a:cubicBezTo>
                <a:cubicBezTo>
                  <a:pt x="2163" y="375"/>
                  <a:pt x="2168" y="380"/>
                  <a:pt x="2178" y="378"/>
                </a:cubicBezTo>
                <a:cubicBezTo>
                  <a:pt x="2180" y="384"/>
                  <a:pt x="2183" y="388"/>
                  <a:pt x="2185" y="394"/>
                </a:cubicBezTo>
                <a:cubicBezTo>
                  <a:pt x="2183" y="406"/>
                  <a:pt x="2178" y="414"/>
                  <a:pt x="2165" y="414"/>
                </a:cubicBezTo>
                <a:cubicBezTo>
                  <a:pt x="2169" y="425"/>
                  <a:pt x="2178" y="430"/>
                  <a:pt x="2185" y="437"/>
                </a:cubicBezTo>
                <a:cubicBezTo>
                  <a:pt x="2190" y="432"/>
                  <a:pt x="2192" y="425"/>
                  <a:pt x="2199" y="433"/>
                </a:cubicBezTo>
                <a:cubicBezTo>
                  <a:pt x="2200" y="422"/>
                  <a:pt x="2191" y="421"/>
                  <a:pt x="2192" y="410"/>
                </a:cubicBezTo>
                <a:cubicBezTo>
                  <a:pt x="2204" y="408"/>
                  <a:pt x="2201" y="426"/>
                  <a:pt x="2215" y="422"/>
                </a:cubicBezTo>
                <a:cubicBezTo>
                  <a:pt x="2210" y="401"/>
                  <a:pt x="2174" y="397"/>
                  <a:pt x="2185" y="370"/>
                </a:cubicBezTo>
                <a:cubicBezTo>
                  <a:pt x="2190" y="376"/>
                  <a:pt x="2195" y="382"/>
                  <a:pt x="2199" y="390"/>
                </a:cubicBezTo>
                <a:cubicBezTo>
                  <a:pt x="2210" y="382"/>
                  <a:pt x="2221" y="386"/>
                  <a:pt x="2222" y="402"/>
                </a:cubicBezTo>
                <a:cubicBezTo>
                  <a:pt x="2225" y="394"/>
                  <a:pt x="2231" y="391"/>
                  <a:pt x="2232" y="382"/>
                </a:cubicBezTo>
                <a:cubicBezTo>
                  <a:pt x="2246" y="383"/>
                  <a:pt x="2253" y="398"/>
                  <a:pt x="2259" y="398"/>
                </a:cubicBezTo>
                <a:cubicBezTo>
                  <a:pt x="2264" y="396"/>
                  <a:pt x="2262" y="388"/>
                  <a:pt x="2263" y="382"/>
                </a:cubicBezTo>
                <a:cubicBezTo>
                  <a:pt x="2259" y="374"/>
                  <a:pt x="2245" y="379"/>
                  <a:pt x="2249" y="362"/>
                </a:cubicBezTo>
                <a:cubicBezTo>
                  <a:pt x="2243" y="394"/>
                  <a:pt x="2212" y="354"/>
                  <a:pt x="2209" y="382"/>
                </a:cubicBezTo>
                <a:cubicBezTo>
                  <a:pt x="2206" y="381"/>
                  <a:pt x="2205" y="378"/>
                  <a:pt x="2202" y="378"/>
                </a:cubicBezTo>
                <a:cubicBezTo>
                  <a:pt x="2203" y="374"/>
                  <a:pt x="2201" y="374"/>
                  <a:pt x="2199" y="374"/>
                </a:cubicBezTo>
                <a:cubicBezTo>
                  <a:pt x="2205" y="365"/>
                  <a:pt x="2229" y="362"/>
                  <a:pt x="2239" y="370"/>
                </a:cubicBezTo>
                <a:cubicBezTo>
                  <a:pt x="2240" y="361"/>
                  <a:pt x="2238" y="355"/>
                  <a:pt x="2236" y="350"/>
                </a:cubicBezTo>
                <a:cubicBezTo>
                  <a:pt x="2232" y="351"/>
                  <a:pt x="2233" y="357"/>
                  <a:pt x="2232" y="362"/>
                </a:cubicBezTo>
                <a:cubicBezTo>
                  <a:pt x="2226" y="357"/>
                  <a:pt x="2216" y="357"/>
                  <a:pt x="2219" y="342"/>
                </a:cubicBezTo>
                <a:cubicBezTo>
                  <a:pt x="2227" y="357"/>
                  <a:pt x="2246" y="332"/>
                  <a:pt x="2263" y="346"/>
                </a:cubicBezTo>
                <a:cubicBezTo>
                  <a:pt x="2268" y="343"/>
                  <a:pt x="2267" y="333"/>
                  <a:pt x="2269" y="326"/>
                </a:cubicBezTo>
                <a:cubicBezTo>
                  <a:pt x="2274" y="330"/>
                  <a:pt x="2285" y="342"/>
                  <a:pt x="2283" y="322"/>
                </a:cubicBezTo>
                <a:cubicBezTo>
                  <a:pt x="2297" y="326"/>
                  <a:pt x="2303" y="321"/>
                  <a:pt x="2310" y="338"/>
                </a:cubicBezTo>
                <a:cubicBezTo>
                  <a:pt x="2325" y="313"/>
                  <a:pt x="2355" y="346"/>
                  <a:pt x="2370" y="330"/>
                </a:cubicBezTo>
                <a:cubicBezTo>
                  <a:pt x="2363" y="345"/>
                  <a:pt x="2386" y="370"/>
                  <a:pt x="2397" y="362"/>
                </a:cubicBezTo>
                <a:cubicBezTo>
                  <a:pt x="2399" y="363"/>
                  <a:pt x="2391" y="386"/>
                  <a:pt x="2384" y="390"/>
                </a:cubicBezTo>
                <a:cubicBezTo>
                  <a:pt x="2386" y="409"/>
                  <a:pt x="2412" y="401"/>
                  <a:pt x="2411" y="426"/>
                </a:cubicBezTo>
                <a:cubicBezTo>
                  <a:pt x="2414" y="423"/>
                  <a:pt x="2417" y="421"/>
                  <a:pt x="2417" y="426"/>
                </a:cubicBezTo>
                <a:cubicBezTo>
                  <a:pt x="2422" y="424"/>
                  <a:pt x="2420" y="416"/>
                  <a:pt x="2421" y="410"/>
                </a:cubicBezTo>
                <a:cubicBezTo>
                  <a:pt x="2429" y="415"/>
                  <a:pt x="2432" y="426"/>
                  <a:pt x="2448" y="422"/>
                </a:cubicBezTo>
                <a:cubicBezTo>
                  <a:pt x="2447" y="427"/>
                  <a:pt x="2447" y="433"/>
                  <a:pt x="2451" y="433"/>
                </a:cubicBezTo>
                <a:cubicBezTo>
                  <a:pt x="2446" y="451"/>
                  <a:pt x="2439" y="424"/>
                  <a:pt x="2434" y="441"/>
                </a:cubicBezTo>
                <a:cubicBezTo>
                  <a:pt x="2421" y="442"/>
                  <a:pt x="2418" y="429"/>
                  <a:pt x="2404" y="430"/>
                </a:cubicBezTo>
                <a:cubicBezTo>
                  <a:pt x="2399" y="443"/>
                  <a:pt x="2384" y="443"/>
                  <a:pt x="2380" y="457"/>
                </a:cubicBezTo>
                <a:cubicBezTo>
                  <a:pt x="2381" y="469"/>
                  <a:pt x="2388" y="472"/>
                  <a:pt x="2394" y="477"/>
                </a:cubicBezTo>
                <a:cubicBezTo>
                  <a:pt x="2402" y="476"/>
                  <a:pt x="2389" y="470"/>
                  <a:pt x="2394" y="461"/>
                </a:cubicBezTo>
                <a:cubicBezTo>
                  <a:pt x="2397" y="464"/>
                  <a:pt x="2409" y="477"/>
                  <a:pt x="2414" y="465"/>
                </a:cubicBezTo>
                <a:cubicBezTo>
                  <a:pt x="2420" y="472"/>
                  <a:pt x="2428" y="475"/>
                  <a:pt x="2427" y="489"/>
                </a:cubicBezTo>
                <a:cubicBezTo>
                  <a:pt x="2440" y="478"/>
                  <a:pt x="2432" y="473"/>
                  <a:pt x="2451" y="469"/>
                </a:cubicBezTo>
                <a:cubicBezTo>
                  <a:pt x="2452" y="460"/>
                  <a:pt x="2450" y="454"/>
                  <a:pt x="2444" y="453"/>
                </a:cubicBezTo>
                <a:cubicBezTo>
                  <a:pt x="2463" y="442"/>
                  <a:pt x="2461" y="490"/>
                  <a:pt x="2485" y="485"/>
                </a:cubicBezTo>
                <a:cubicBezTo>
                  <a:pt x="2497" y="514"/>
                  <a:pt x="2499" y="510"/>
                  <a:pt x="2518" y="533"/>
                </a:cubicBezTo>
                <a:cubicBezTo>
                  <a:pt x="2507" y="544"/>
                  <a:pt x="2493" y="513"/>
                  <a:pt x="2475" y="509"/>
                </a:cubicBezTo>
                <a:cubicBezTo>
                  <a:pt x="2472" y="524"/>
                  <a:pt x="2482" y="524"/>
                  <a:pt x="2481" y="537"/>
                </a:cubicBezTo>
                <a:cubicBezTo>
                  <a:pt x="2471" y="531"/>
                  <a:pt x="2469" y="536"/>
                  <a:pt x="2458" y="537"/>
                </a:cubicBezTo>
                <a:cubicBezTo>
                  <a:pt x="2449" y="515"/>
                  <a:pt x="2440" y="494"/>
                  <a:pt x="2414" y="493"/>
                </a:cubicBezTo>
                <a:cubicBezTo>
                  <a:pt x="2418" y="509"/>
                  <a:pt x="2419" y="505"/>
                  <a:pt x="2421" y="521"/>
                </a:cubicBezTo>
                <a:cubicBezTo>
                  <a:pt x="2413" y="509"/>
                  <a:pt x="2405" y="498"/>
                  <a:pt x="2397" y="485"/>
                </a:cubicBezTo>
                <a:cubicBezTo>
                  <a:pt x="2390" y="495"/>
                  <a:pt x="2406" y="519"/>
                  <a:pt x="2397" y="533"/>
                </a:cubicBezTo>
                <a:cubicBezTo>
                  <a:pt x="2420" y="515"/>
                  <a:pt x="2427" y="559"/>
                  <a:pt x="2448" y="545"/>
                </a:cubicBezTo>
                <a:cubicBezTo>
                  <a:pt x="2446" y="559"/>
                  <a:pt x="2426" y="549"/>
                  <a:pt x="2438" y="569"/>
                </a:cubicBezTo>
                <a:cubicBezTo>
                  <a:pt x="2427" y="572"/>
                  <a:pt x="2425" y="565"/>
                  <a:pt x="2421" y="561"/>
                </a:cubicBezTo>
                <a:cubicBezTo>
                  <a:pt x="2432" y="560"/>
                  <a:pt x="2424" y="551"/>
                  <a:pt x="2414" y="545"/>
                </a:cubicBezTo>
                <a:cubicBezTo>
                  <a:pt x="2417" y="562"/>
                  <a:pt x="2416" y="578"/>
                  <a:pt x="2431" y="589"/>
                </a:cubicBezTo>
                <a:cubicBezTo>
                  <a:pt x="2435" y="588"/>
                  <a:pt x="2434" y="581"/>
                  <a:pt x="2434" y="577"/>
                </a:cubicBezTo>
                <a:cubicBezTo>
                  <a:pt x="2440" y="591"/>
                  <a:pt x="2443" y="631"/>
                  <a:pt x="2468" y="621"/>
                </a:cubicBezTo>
                <a:cubicBezTo>
                  <a:pt x="2464" y="634"/>
                  <a:pt x="2471" y="653"/>
                  <a:pt x="2478" y="664"/>
                </a:cubicBezTo>
                <a:cubicBezTo>
                  <a:pt x="2467" y="659"/>
                  <a:pt x="2442" y="677"/>
                  <a:pt x="2427" y="664"/>
                </a:cubicBezTo>
                <a:cubicBezTo>
                  <a:pt x="2425" y="676"/>
                  <a:pt x="2432" y="675"/>
                  <a:pt x="2431" y="684"/>
                </a:cubicBezTo>
                <a:cubicBezTo>
                  <a:pt x="2447" y="657"/>
                  <a:pt x="2463" y="739"/>
                  <a:pt x="2478" y="700"/>
                </a:cubicBezTo>
                <a:cubicBezTo>
                  <a:pt x="2488" y="726"/>
                  <a:pt x="2489" y="738"/>
                  <a:pt x="2495" y="768"/>
                </a:cubicBezTo>
                <a:cubicBezTo>
                  <a:pt x="2491" y="763"/>
                  <a:pt x="2477" y="760"/>
                  <a:pt x="2481" y="776"/>
                </a:cubicBezTo>
                <a:cubicBezTo>
                  <a:pt x="2476" y="748"/>
                  <a:pt x="2440" y="732"/>
                  <a:pt x="2434" y="692"/>
                </a:cubicBezTo>
                <a:cubicBezTo>
                  <a:pt x="2427" y="729"/>
                  <a:pt x="2434" y="766"/>
                  <a:pt x="2444" y="800"/>
                </a:cubicBezTo>
                <a:cubicBezTo>
                  <a:pt x="2441" y="797"/>
                  <a:pt x="2441" y="791"/>
                  <a:pt x="2434" y="792"/>
                </a:cubicBezTo>
                <a:cubicBezTo>
                  <a:pt x="2429" y="813"/>
                  <a:pt x="2438" y="829"/>
                  <a:pt x="2441" y="856"/>
                </a:cubicBezTo>
                <a:cubicBezTo>
                  <a:pt x="2435" y="857"/>
                  <a:pt x="2435" y="852"/>
                  <a:pt x="2431" y="852"/>
                </a:cubicBezTo>
                <a:cubicBezTo>
                  <a:pt x="2433" y="874"/>
                  <a:pt x="2438" y="893"/>
                  <a:pt x="2448" y="907"/>
                </a:cubicBezTo>
                <a:cubicBezTo>
                  <a:pt x="2444" y="919"/>
                  <a:pt x="2439" y="903"/>
                  <a:pt x="2434" y="903"/>
                </a:cubicBezTo>
                <a:cubicBezTo>
                  <a:pt x="2428" y="922"/>
                  <a:pt x="2451" y="962"/>
                  <a:pt x="2444" y="999"/>
                </a:cubicBezTo>
                <a:cubicBezTo>
                  <a:pt x="2463" y="982"/>
                  <a:pt x="2459" y="940"/>
                  <a:pt x="2454" y="915"/>
                </a:cubicBezTo>
                <a:cubicBezTo>
                  <a:pt x="2481" y="930"/>
                  <a:pt x="2464" y="974"/>
                  <a:pt x="2471" y="1011"/>
                </a:cubicBezTo>
                <a:cubicBezTo>
                  <a:pt x="2490" y="996"/>
                  <a:pt x="2475" y="941"/>
                  <a:pt x="2485" y="915"/>
                </a:cubicBezTo>
                <a:cubicBezTo>
                  <a:pt x="2499" y="934"/>
                  <a:pt x="2496" y="974"/>
                  <a:pt x="2508" y="995"/>
                </a:cubicBezTo>
                <a:cubicBezTo>
                  <a:pt x="2499" y="995"/>
                  <a:pt x="2501" y="988"/>
                  <a:pt x="2495" y="995"/>
                </a:cubicBezTo>
                <a:cubicBezTo>
                  <a:pt x="2493" y="1014"/>
                  <a:pt x="2505" y="1017"/>
                  <a:pt x="2505" y="1035"/>
                </a:cubicBezTo>
                <a:cubicBezTo>
                  <a:pt x="2497" y="1019"/>
                  <a:pt x="2499" y="1037"/>
                  <a:pt x="2491" y="1043"/>
                </a:cubicBezTo>
                <a:cubicBezTo>
                  <a:pt x="2494" y="1047"/>
                  <a:pt x="2499" y="1047"/>
                  <a:pt x="2498" y="1055"/>
                </a:cubicBezTo>
                <a:cubicBezTo>
                  <a:pt x="2494" y="1050"/>
                  <a:pt x="2493" y="1053"/>
                  <a:pt x="2488" y="1055"/>
                </a:cubicBezTo>
                <a:cubicBezTo>
                  <a:pt x="2494" y="1068"/>
                  <a:pt x="2483" y="1072"/>
                  <a:pt x="2481" y="1086"/>
                </a:cubicBezTo>
                <a:cubicBezTo>
                  <a:pt x="2485" y="1098"/>
                  <a:pt x="2496" y="1085"/>
                  <a:pt x="2501" y="1086"/>
                </a:cubicBezTo>
                <a:cubicBezTo>
                  <a:pt x="2500" y="1133"/>
                  <a:pt x="2473" y="1148"/>
                  <a:pt x="2458" y="1178"/>
                </a:cubicBezTo>
                <a:cubicBezTo>
                  <a:pt x="2457" y="1156"/>
                  <a:pt x="2482" y="1130"/>
                  <a:pt x="2485" y="1098"/>
                </a:cubicBezTo>
                <a:cubicBezTo>
                  <a:pt x="2465" y="1125"/>
                  <a:pt x="2453" y="1161"/>
                  <a:pt x="2438" y="1194"/>
                </a:cubicBezTo>
                <a:cubicBezTo>
                  <a:pt x="2442" y="1206"/>
                  <a:pt x="2454" y="1177"/>
                  <a:pt x="2458" y="1198"/>
                </a:cubicBezTo>
                <a:cubicBezTo>
                  <a:pt x="2461" y="1212"/>
                  <a:pt x="2443" y="1202"/>
                  <a:pt x="2441" y="1210"/>
                </a:cubicBezTo>
                <a:cubicBezTo>
                  <a:pt x="2452" y="1216"/>
                  <a:pt x="2460" y="1235"/>
                  <a:pt x="2471" y="1234"/>
                </a:cubicBezTo>
                <a:cubicBezTo>
                  <a:pt x="2475" y="1241"/>
                  <a:pt x="2468" y="1246"/>
                  <a:pt x="2468" y="1258"/>
                </a:cubicBezTo>
                <a:cubicBezTo>
                  <a:pt x="2469" y="1266"/>
                  <a:pt x="2486" y="1261"/>
                  <a:pt x="2485" y="1254"/>
                </a:cubicBezTo>
                <a:cubicBezTo>
                  <a:pt x="2483" y="1274"/>
                  <a:pt x="2441" y="1299"/>
                  <a:pt x="2444" y="1325"/>
                </a:cubicBezTo>
                <a:cubicBezTo>
                  <a:pt x="2430" y="1328"/>
                  <a:pt x="2426" y="1344"/>
                  <a:pt x="2411" y="1345"/>
                </a:cubicBezTo>
                <a:cubicBezTo>
                  <a:pt x="2417" y="1340"/>
                  <a:pt x="2423" y="1321"/>
                  <a:pt x="2431" y="1329"/>
                </a:cubicBezTo>
                <a:cubicBezTo>
                  <a:pt x="2419" y="1320"/>
                  <a:pt x="2442" y="1312"/>
                  <a:pt x="2431" y="1305"/>
                </a:cubicBezTo>
                <a:cubicBezTo>
                  <a:pt x="2431" y="1306"/>
                  <a:pt x="2456" y="1299"/>
                  <a:pt x="2438" y="1293"/>
                </a:cubicBezTo>
                <a:cubicBezTo>
                  <a:pt x="2445" y="1290"/>
                  <a:pt x="2457" y="1294"/>
                  <a:pt x="2461" y="1278"/>
                </a:cubicBezTo>
                <a:cubicBezTo>
                  <a:pt x="2451" y="1264"/>
                  <a:pt x="2462" y="1237"/>
                  <a:pt x="2441" y="1230"/>
                </a:cubicBezTo>
                <a:cubicBezTo>
                  <a:pt x="2436" y="1235"/>
                  <a:pt x="2438" y="1247"/>
                  <a:pt x="2424" y="1242"/>
                </a:cubicBezTo>
                <a:cubicBezTo>
                  <a:pt x="2428" y="1231"/>
                  <a:pt x="2428" y="1214"/>
                  <a:pt x="2427" y="1198"/>
                </a:cubicBezTo>
                <a:cubicBezTo>
                  <a:pt x="2401" y="1209"/>
                  <a:pt x="2413" y="1229"/>
                  <a:pt x="2404" y="1250"/>
                </a:cubicBezTo>
                <a:cubicBezTo>
                  <a:pt x="2390" y="1233"/>
                  <a:pt x="2390" y="1212"/>
                  <a:pt x="2387" y="1190"/>
                </a:cubicBezTo>
                <a:cubicBezTo>
                  <a:pt x="2394" y="1185"/>
                  <a:pt x="2407" y="1187"/>
                  <a:pt x="2407" y="1174"/>
                </a:cubicBezTo>
                <a:cubicBezTo>
                  <a:pt x="2414" y="1176"/>
                  <a:pt x="2420" y="1180"/>
                  <a:pt x="2417" y="1194"/>
                </a:cubicBezTo>
                <a:cubicBezTo>
                  <a:pt x="2427" y="1180"/>
                  <a:pt x="2432" y="1168"/>
                  <a:pt x="2427" y="1146"/>
                </a:cubicBezTo>
                <a:cubicBezTo>
                  <a:pt x="2442" y="1134"/>
                  <a:pt x="2460" y="1105"/>
                  <a:pt x="2451" y="1078"/>
                </a:cubicBezTo>
                <a:cubicBezTo>
                  <a:pt x="2441" y="1095"/>
                  <a:pt x="2453" y="1115"/>
                  <a:pt x="2427" y="1126"/>
                </a:cubicBezTo>
                <a:cubicBezTo>
                  <a:pt x="2428" y="1099"/>
                  <a:pt x="2445" y="1091"/>
                  <a:pt x="2441" y="1059"/>
                </a:cubicBezTo>
                <a:cubicBezTo>
                  <a:pt x="2433" y="1080"/>
                  <a:pt x="2422" y="1100"/>
                  <a:pt x="2424" y="1122"/>
                </a:cubicBezTo>
                <a:cubicBezTo>
                  <a:pt x="2418" y="1123"/>
                  <a:pt x="2417" y="1117"/>
                  <a:pt x="2411" y="1118"/>
                </a:cubicBezTo>
                <a:cubicBezTo>
                  <a:pt x="2412" y="1122"/>
                  <a:pt x="2414" y="1125"/>
                  <a:pt x="2417" y="1126"/>
                </a:cubicBezTo>
                <a:cubicBezTo>
                  <a:pt x="2395" y="1140"/>
                  <a:pt x="2383" y="1168"/>
                  <a:pt x="2374" y="1198"/>
                </a:cubicBezTo>
                <a:cubicBezTo>
                  <a:pt x="2362" y="1187"/>
                  <a:pt x="2352" y="1205"/>
                  <a:pt x="2353" y="1222"/>
                </a:cubicBezTo>
                <a:cubicBezTo>
                  <a:pt x="2336" y="1194"/>
                  <a:pt x="2342" y="1235"/>
                  <a:pt x="2337" y="1254"/>
                </a:cubicBezTo>
                <a:cubicBezTo>
                  <a:pt x="2332" y="1232"/>
                  <a:pt x="2314" y="1250"/>
                  <a:pt x="2306" y="1258"/>
                </a:cubicBezTo>
                <a:cubicBezTo>
                  <a:pt x="2310" y="1270"/>
                  <a:pt x="2330" y="1263"/>
                  <a:pt x="2320" y="1282"/>
                </a:cubicBezTo>
                <a:cubicBezTo>
                  <a:pt x="2327" y="1283"/>
                  <a:pt x="2326" y="1276"/>
                  <a:pt x="2327" y="1270"/>
                </a:cubicBezTo>
                <a:cubicBezTo>
                  <a:pt x="2333" y="1285"/>
                  <a:pt x="2344" y="1303"/>
                  <a:pt x="2343" y="1325"/>
                </a:cubicBezTo>
                <a:cubicBezTo>
                  <a:pt x="2339" y="1329"/>
                  <a:pt x="2333" y="1318"/>
                  <a:pt x="2327" y="1333"/>
                </a:cubicBezTo>
                <a:cubicBezTo>
                  <a:pt x="2318" y="1329"/>
                  <a:pt x="2328" y="1302"/>
                  <a:pt x="2320" y="1297"/>
                </a:cubicBezTo>
                <a:cubicBezTo>
                  <a:pt x="2314" y="1313"/>
                  <a:pt x="2317" y="1339"/>
                  <a:pt x="2296" y="1337"/>
                </a:cubicBezTo>
                <a:cubicBezTo>
                  <a:pt x="2300" y="1353"/>
                  <a:pt x="2308" y="1338"/>
                  <a:pt x="2320" y="1341"/>
                </a:cubicBezTo>
                <a:cubicBezTo>
                  <a:pt x="2308" y="1353"/>
                  <a:pt x="2314" y="1351"/>
                  <a:pt x="2330" y="1349"/>
                </a:cubicBezTo>
                <a:cubicBezTo>
                  <a:pt x="2329" y="1356"/>
                  <a:pt x="2334" y="1358"/>
                  <a:pt x="2333" y="1365"/>
                </a:cubicBezTo>
                <a:cubicBezTo>
                  <a:pt x="2331" y="1363"/>
                  <a:pt x="2328" y="1361"/>
                  <a:pt x="2323" y="1361"/>
                </a:cubicBezTo>
                <a:cubicBezTo>
                  <a:pt x="2331" y="1384"/>
                  <a:pt x="2319" y="1400"/>
                  <a:pt x="2320" y="1425"/>
                </a:cubicBezTo>
                <a:cubicBezTo>
                  <a:pt x="2331" y="1428"/>
                  <a:pt x="2333" y="1419"/>
                  <a:pt x="2343" y="1421"/>
                </a:cubicBezTo>
                <a:cubicBezTo>
                  <a:pt x="2350" y="1429"/>
                  <a:pt x="2337" y="1437"/>
                  <a:pt x="2337" y="1449"/>
                </a:cubicBezTo>
                <a:cubicBezTo>
                  <a:pt x="2325" y="1446"/>
                  <a:pt x="2322" y="1456"/>
                  <a:pt x="2316" y="1449"/>
                </a:cubicBezTo>
                <a:cubicBezTo>
                  <a:pt x="2307" y="1461"/>
                  <a:pt x="2305" y="1481"/>
                  <a:pt x="2286" y="1481"/>
                </a:cubicBezTo>
                <a:cubicBezTo>
                  <a:pt x="2288" y="1489"/>
                  <a:pt x="2303" y="1482"/>
                  <a:pt x="2310" y="1485"/>
                </a:cubicBezTo>
                <a:cubicBezTo>
                  <a:pt x="2310" y="1504"/>
                  <a:pt x="2308" y="1520"/>
                  <a:pt x="2300" y="1528"/>
                </a:cubicBezTo>
                <a:cubicBezTo>
                  <a:pt x="2290" y="1525"/>
                  <a:pt x="2306" y="1514"/>
                  <a:pt x="2296" y="1508"/>
                </a:cubicBezTo>
                <a:cubicBezTo>
                  <a:pt x="2292" y="1516"/>
                  <a:pt x="2273" y="1507"/>
                  <a:pt x="2273" y="1520"/>
                </a:cubicBezTo>
                <a:cubicBezTo>
                  <a:pt x="2274" y="1526"/>
                  <a:pt x="2277" y="1519"/>
                  <a:pt x="2283" y="1520"/>
                </a:cubicBezTo>
                <a:cubicBezTo>
                  <a:pt x="2268" y="1526"/>
                  <a:pt x="2255" y="1552"/>
                  <a:pt x="2236" y="1540"/>
                </a:cubicBezTo>
                <a:cubicBezTo>
                  <a:pt x="2233" y="1527"/>
                  <a:pt x="2247" y="1535"/>
                  <a:pt x="2249" y="1528"/>
                </a:cubicBezTo>
                <a:cubicBezTo>
                  <a:pt x="2224" y="1515"/>
                  <a:pt x="2210" y="1549"/>
                  <a:pt x="2202" y="1572"/>
                </a:cubicBezTo>
                <a:cubicBezTo>
                  <a:pt x="2205" y="1584"/>
                  <a:pt x="2213" y="1570"/>
                  <a:pt x="2219" y="1572"/>
                </a:cubicBezTo>
                <a:cubicBezTo>
                  <a:pt x="2219" y="1580"/>
                  <a:pt x="2210" y="1577"/>
                  <a:pt x="2212" y="1588"/>
                </a:cubicBezTo>
                <a:cubicBezTo>
                  <a:pt x="2227" y="1588"/>
                  <a:pt x="2228" y="1572"/>
                  <a:pt x="2242" y="1572"/>
                </a:cubicBezTo>
                <a:cubicBezTo>
                  <a:pt x="2244" y="1563"/>
                  <a:pt x="2227" y="1574"/>
                  <a:pt x="2232" y="1560"/>
                </a:cubicBezTo>
                <a:cubicBezTo>
                  <a:pt x="2242" y="1545"/>
                  <a:pt x="2271" y="1578"/>
                  <a:pt x="2293" y="1560"/>
                </a:cubicBezTo>
                <a:cubicBezTo>
                  <a:pt x="2295" y="1548"/>
                  <a:pt x="2281" y="1550"/>
                  <a:pt x="2289" y="1540"/>
                </a:cubicBezTo>
                <a:cubicBezTo>
                  <a:pt x="2317" y="1539"/>
                  <a:pt x="2327" y="1518"/>
                  <a:pt x="2347" y="1508"/>
                </a:cubicBezTo>
                <a:cubicBezTo>
                  <a:pt x="2341" y="1501"/>
                  <a:pt x="2348" y="1486"/>
                  <a:pt x="2350" y="1477"/>
                </a:cubicBezTo>
                <a:cubicBezTo>
                  <a:pt x="2356" y="1483"/>
                  <a:pt x="2370" y="1480"/>
                  <a:pt x="2380" y="1481"/>
                </a:cubicBezTo>
                <a:cubicBezTo>
                  <a:pt x="2376" y="1486"/>
                  <a:pt x="2376" y="1491"/>
                  <a:pt x="2380" y="1497"/>
                </a:cubicBezTo>
                <a:cubicBezTo>
                  <a:pt x="2390" y="1494"/>
                  <a:pt x="2394" y="1487"/>
                  <a:pt x="2404" y="1485"/>
                </a:cubicBezTo>
                <a:cubicBezTo>
                  <a:pt x="2405" y="1493"/>
                  <a:pt x="2401" y="1497"/>
                  <a:pt x="2394" y="1497"/>
                </a:cubicBezTo>
                <a:cubicBezTo>
                  <a:pt x="2412" y="1507"/>
                  <a:pt x="2429" y="1483"/>
                  <a:pt x="2448" y="1481"/>
                </a:cubicBezTo>
                <a:cubicBezTo>
                  <a:pt x="2435" y="1475"/>
                  <a:pt x="2477" y="1448"/>
                  <a:pt x="2488" y="1433"/>
                </a:cubicBezTo>
                <a:cubicBezTo>
                  <a:pt x="2485" y="1427"/>
                  <a:pt x="2477" y="1428"/>
                  <a:pt x="2475" y="1421"/>
                </a:cubicBezTo>
                <a:cubicBezTo>
                  <a:pt x="2480" y="1406"/>
                  <a:pt x="2496" y="1404"/>
                  <a:pt x="2501" y="1389"/>
                </a:cubicBezTo>
                <a:cubicBezTo>
                  <a:pt x="2476" y="1402"/>
                  <a:pt x="2445" y="1444"/>
                  <a:pt x="2407" y="1457"/>
                </a:cubicBezTo>
                <a:cubicBezTo>
                  <a:pt x="2438" y="1432"/>
                  <a:pt x="2465" y="1402"/>
                  <a:pt x="2498" y="1381"/>
                </a:cubicBezTo>
                <a:cubicBezTo>
                  <a:pt x="2498" y="1374"/>
                  <a:pt x="2498" y="1368"/>
                  <a:pt x="2498" y="1361"/>
                </a:cubicBezTo>
                <a:cubicBezTo>
                  <a:pt x="2506" y="1356"/>
                  <a:pt x="2511" y="1347"/>
                  <a:pt x="2525" y="1349"/>
                </a:cubicBezTo>
                <a:cubicBezTo>
                  <a:pt x="2521" y="1360"/>
                  <a:pt x="2518" y="1362"/>
                  <a:pt x="2508" y="1357"/>
                </a:cubicBezTo>
                <a:cubicBezTo>
                  <a:pt x="2516" y="1363"/>
                  <a:pt x="2515" y="1365"/>
                  <a:pt x="2512" y="1377"/>
                </a:cubicBezTo>
                <a:cubicBezTo>
                  <a:pt x="2525" y="1370"/>
                  <a:pt x="2533" y="1357"/>
                  <a:pt x="2549" y="1353"/>
                </a:cubicBezTo>
                <a:cubicBezTo>
                  <a:pt x="2542" y="1332"/>
                  <a:pt x="2558" y="1343"/>
                  <a:pt x="2569" y="1329"/>
                </a:cubicBezTo>
                <a:cubicBezTo>
                  <a:pt x="2563" y="1304"/>
                  <a:pt x="2586" y="1285"/>
                  <a:pt x="2592" y="1262"/>
                </a:cubicBezTo>
                <a:cubicBezTo>
                  <a:pt x="2579" y="1244"/>
                  <a:pt x="2571" y="1281"/>
                  <a:pt x="2555" y="1270"/>
                </a:cubicBezTo>
                <a:cubicBezTo>
                  <a:pt x="2547" y="1277"/>
                  <a:pt x="2542" y="1288"/>
                  <a:pt x="2542" y="1305"/>
                </a:cubicBezTo>
                <a:cubicBezTo>
                  <a:pt x="2533" y="1304"/>
                  <a:pt x="2527" y="1307"/>
                  <a:pt x="2528" y="1317"/>
                </a:cubicBezTo>
                <a:cubicBezTo>
                  <a:pt x="2518" y="1311"/>
                  <a:pt x="2531" y="1300"/>
                  <a:pt x="2528" y="1289"/>
                </a:cubicBezTo>
                <a:cubicBezTo>
                  <a:pt x="2511" y="1290"/>
                  <a:pt x="2493" y="1300"/>
                  <a:pt x="2481" y="1321"/>
                </a:cubicBezTo>
                <a:cubicBezTo>
                  <a:pt x="2482" y="1330"/>
                  <a:pt x="2490" y="1330"/>
                  <a:pt x="2498" y="1329"/>
                </a:cubicBezTo>
                <a:cubicBezTo>
                  <a:pt x="2496" y="1338"/>
                  <a:pt x="2491" y="1342"/>
                  <a:pt x="2488" y="1349"/>
                </a:cubicBezTo>
                <a:cubicBezTo>
                  <a:pt x="2502" y="1343"/>
                  <a:pt x="2510" y="1330"/>
                  <a:pt x="2522" y="1321"/>
                </a:cubicBezTo>
                <a:cubicBezTo>
                  <a:pt x="2520" y="1335"/>
                  <a:pt x="2497" y="1358"/>
                  <a:pt x="2481" y="1369"/>
                </a:cubicBezTo>
                <a:cubicBezTo>
                  <a:pt x="2492" y="1347"/>
                  <a:pt x="2468" y="1346"/>
                  <a:pt x="2478" y="1321"/>
                </a:cubicBezTo>
                <a:cubicBezTo>
                  <a:pt x="2465" y="1327"/>
                  <a:pt x="2454" y="1332"/>
                  <a:pt x="2444" y="1349"/>
                </a:cubicBezTo>
                <a:cubicBezTo>
                  <a:pt x="2452" y="1304"/>
                  <a:pt x="2508" y="1260"/>
                  <a:pt x="2512" y="1210"/>
                </a:cubicBezTo>
                <a:cubicBezTo>
                  <a:pt x="2509" y="1221"/>
                  <a:pt x="2502" y="1228"/>
                  <a:pt x="2498" y="1238"/>
                </a:cubicBezTo>
                <a:cubicBezTo>
                  <a:pt x="2485" y="1234"/>
                  <a:pt x="2500" y="1213"/>
                  <a:pt x="2501" y="1202"/>
                </a:cubicBezTo>
                <a:cubicBezTo>
                  <a:pt x="2530" y="1211"/>
                  <a:pt x="2543" y="1160"/>
                  <a:pt x="2549" y="1118"/>
                </a:cubicBezTo>
                <a:cubicBezTo>
                  <a:pt x="2531" y="1113"/>
                  <a:pt x="2533" y="1132"/>
                  <a:pt x="2518" y="1130"/>
                </a:cubicBezTo>
                <a:cubicBezTo>
                  <a:pt x="2521" y="1106"/>
                  <a:pt x="2529" y="1064"/>
                  <a:pt x="2528" y="1027"/>
                </a:cubicBezTo>
                <a:cubicBezTo>
                  <a:pt x="2537" y="1033"/>
                  <a:pt x="2537" y="1049"/>
                  <a:pt x="2545" y="1047"/>
                </a:cubicBezTo>
                <a:cubicBezTo>
                  <a:pt x="2545" y="1065"/>
                  <a:pt x="2530" y="1065"/>
                  <a:pt x="2532" y="1086"/>
                </a:cubicBezTo>
                <a:cubicBezTo>
                  <a:pt x="2538" y="1086"/>
                  <a:pt x="2546" y="1095"/>
                  <a:pt x="2539" y="1110"/>
                </a:cubicBezTo>
                <a:cubicBezTo>
                  <a:pt x="2572" y="1111"/>
                  <a:pt x="2548" y="1045"/>
                  <a:pt x="2569" y="1031"/>
                </a:cubicBezTo>
                <a:cubicBezTo>
                  <a:pt x="2562" y="1090"/>
                  <a:pt x="2554" y="1139"/>
                  <a:pt x="2542" y="1202"/>
                </a:cubicBezTo>
                <a:cubicBezTo>
                  <a:pt x="2543" y="1212"/>
                  <a:pt x="2565" y="1198"/>
                  <a:pt x="2559" y="1218"/>
                </a:cubicBezTo>
                <a:cubicBezTo>
                  <a:pt x="2566" y="1213"/>
                  <a:pt x="2568" y="1190"/>
                  <a:pt x="2579" y="1202"/>
                </a:cubicBezTo>
                <a:cubicBezTo>
                  <a:pt x="2581" y="1181"/>
                  <a:pt x="2583" y="1162"/>
                  <a:pt x="2592" y="1150"/>
                </a:cubicBezTo>
                <a:cubicBezTo>
                  <a:pt x="2600" y="1148"/>
                  <a:pt x="2597" y="1158"/>
                  <a:pt x="2602" y="1158"/>
                </a:cubicBezTo>
                <a:cubicBezTo>
                  <a:pt x="2600" y="1177"/>
                  <a:pt x="2591" y="1187"/>
                  <a:pt x="2589" y="1206"/>
                </a:cubicBezTo>
                <a:cubicBezTo>
                  <a:pt x="2613" y="1195"/>
                  <a:pt x="2619" y="1136"/>
                  <a:pt x="2609" y="1110"/>
                </a:cubicBezTo>
                <a:cubicBezTo>
                  <a:pt x="2595" y="1115"/>
                  <a:pt x="2609" y="1127"/>
                  <a:pt x="2609" y="1138"/>
                </a:cubicBezTo>
                <a:cubicBezTo>
                  <a:pt x="2592" y="1135"/>
                  <a:pt x="2589" y="1128"/>
                  <a:pt x="2572" y="1142"/>
                </a:cubicBezTo>
                <a:cubicBezTo>
                  <a:pt x="2564" y="1130"/>
                  <a:pt x="2582" y="1103"/>
                  <a:pt x="2569" y="1106"/>
                </a:cubicBezTo>
                <a:cubicBezTo>
                  <a:pt x="2570" y="1093"/>
                  <a:pt x="2573" y="1041"/>
                  <a:pt x="2576" y="1027"/>
                </a:cubicBezTo>
                <a:cubicBezTo>
                  <a:pt x="2575" y="981"/>
                  <a:pt x="2581" y="1024"/>
                  <a:pt x="2579" y="1047"/>
                </a:cubicBezTo>
                <a:cubicBezTo>
                  <a:pt x="2583" y="1052"/>
                  <a:pt x="2586" y="1048"/>
                  <a:pt x="2596" y="1047"/>
                </a:cubicBezTo>
                <a:cubicBezTo>
                  <a:pt x="2598" y="1059"/>
                  <a:pt x="2590" y="1058"/>
                  <a:pt x="2592" y="1071"/>
                </a:cubicBezTo>
                <a:cubicBezTo>
                  <a:pt x="2599" y="1073"/>
                  <a:pt x="2600" y="1063"/>
                  <a:pt x="2596" y="1063"/>
                </a:cubicBezTo>
                <a:cubicBezTo>
                  <a:pt x="2599" y="1049"/>
                  <a:pt x="2603" y="1062"/>
                  <a:pt x="2609" y="1055"/>
                </a:cubicBezTo>
                <a:cubicBezTo>
                  <a:pt x="2607" y="1032"/>
                  <a:pt x="2614" y="1021"/>
                  <a:pt x="2613" y="999"/>
                </a:cubicBezTo>
                <a:cubicBezTo>
                  <a:pt x="2618" y="998"/>
                  <a:pt x="2621" y="1006"/>
                  <a:pt x="2623" y="999"/>
                </a:cubicBezTo>
                <a:cubicBezTo>
                  <a:pt x="2630" y="1000"/>
                  <a:pt x="2624" y="1016"/>
                  <a:pt x="2629" y="1019"/>
                </a:cubicBezTo>
                <a:cubicBezTo>
                  <a:pt x="2649" y="1008"/>
                  <a:pt x="2661" y="1001"/>
                  <a:pt x="2676" y="995"/>
                </a:cubicBezTo>
                <a:cubicBezTo>
                  <a:pt x="2672" y="990"/>
                  <a:pt x="2673" y="978"/>
                  <a:pt x="2673" y="967"/>
                </a:cubicBezTo>
                <a:cubicBezTo>
                  <a:pt x="2670" y="955"/>
                  <a:pt x="2668" y="976"/>
                  <a:pt x="2660" y="971"/>
                </a:cubicBezTo>
                <a:cubicBezTo>
                  <a:pt x="2660" y="960"/>
                  <a:pt x="2661" y="948"/>
                  <a:pt x="2656" y="943"/>
                </a:cubicBezTo>
                <a:cubicBezTo>
                  <a:pt x="2644" y="946"/>
                  <a:pt x="2657" y="956"/>
                  <a:pt x="2653" y="971"/>
                </a:cubicBezTo>
                <a:cubicBezTo>
                  <a:pt x="2645" y="956"/>
                  <a:pt x="2624" y="957"/>
                  <a:pt x="2623" y="935"/>
                </a:cubicBezTo>
                <a:cubicBezTo>
                  <a:pt x="2633" y="932"/>
                  <a:pt x="2627" y="948"/>
                  <a:pt x="2636" y="947"/>
                </a:cubicBezTo>
                <a:cubicBezTo>
                  <a:pt x="2647" y="900"/>
                  <a:pt x="2630" y="885"/>
                  <a:pt x="2633" y="848"/>
                </a:cubicBezTo>
                <a:cubicBezTo>
                  <a:pt x="2642" y="843"/>
                  <a:pt x="2670" y="870"/>
                  <a:pt x="2673" y="844"/>
                </a:cubicBezTo>
                <a:cubicBezTo>
                  <a:pt x="2724" y="845"/>
                  <a:pt x="2695" y="915"/>
                  <a:pt x="2713" y="939"/>
                </a:cubicBezTo>
                <a:cubicBezTo>
                  <a:pt x="2713" y="957"/>
                  <a:pt x="2709" y="971"/>
                  <a:pt x="2693" y="971"/>
                </a:cubicBezTo>
                <a:cubicBezTo>
                  <a:pt x="2694" y="934"/>
                  <a:pt x="2710" y="896"/>
                  <a:pt x="2680" y="883"/>
                </a:cubicBezTo>
                <a:cubicBezTo>
                  <a:pt x="2677" y="884"/>
                  <a:pt x="2676" y="887"/>
                  <a:pt x="2673" y="887"/>
                </a:cubicBezTo>
                <a:cubicBezTo>
                  <a:pt x="2677" y="908"/>
                  <a:pt x="2677" y="933"/>
                  <a:pt x="2690" y="943"/>
                </a:cubicBezTo>
                <a:cubicBezTo>
                  <a:pt x="2676" y="950"/>
                  <a:pt x="2697" y="974"/>
                  <a:pt x="2676" y="975"/>
                </a:cubicBezTo>
                <a:cubicBezTo>
                  <a:pt x="2692" y="1001"/>
                  <a:pt x="2679" y="1010"/>
                  <a:pt x="2676" y="1043"/>
                </a:cubicBezTo>
                <a:cubicBezTo>
                  <a:pt x="2679" y="1046"/>
                  <a:pt x="2683" y="1049"/>
                  <a:pt x="2687" y="1051"/>
                </a:cubicBezTo>
                <a:cubicBezTo>
                  <a:pt x="2694" y="1041"/>
                  <a:pt x="2688" y="1015"/>
                  <a:pt x="2690" y="999"/>
                </a:cubicBezTo>
                <a:cubicBezTo>
                  <a:pt x="2725" y="1017"/>
                  <a:pt x="2683" y="1056"/>
                  <a:pt x="2680" y="1078"/>
                </a:cubicBezTo>
                <a:cubicBezTo>
                  <a:pt x="2696" y="1064"/>
                  <a:pt x="2707" y="1081"/>
                  <a:pt x="2710" y="1063"/>
                </a:cubicBezTo>
                <a:cubicBezTo>
                  <a:pt x="2724" y="1073"/>
                  <a:pt x="2707" y="1133"/>
                  <a:pt x="2683" y="1122"/>
                </a:cubicBezTo>
                <a:cubicBezTo>
                  <a:pt x="2681" y="1138"/>
                  <a:pt x="2688" y="1143"/>
                  <a:pt x="2693" y="1150"/>
                </a:cubicBezTo>
                <a:cubicBezTo>
                  <a:pt x="2688" y="1160"/>
                  <a:pt x="2688" y="1175"/>
                  <a:pt x="2680" y="1182"/>
                </a:cubicBezTo>
                <a:cubicBezTo>
                  <a:pt x="2695" y="1226"/>
                  <a:pt x="2642" y="1243"/>
                  <a:pt x="2653" y="1293"/>
                </a:cubicBezTo>
                <a:cubicBezTo>
                  <a:pt x="2638" y="1301"/>
                  <a:pt x="2643" y="1309"/>
                  <a:pt x="2636" y="1325"/>
                </a:cubicBezTo>
                <a:cubicBezTo>
                  <a:pt x="2613" y="1327"/>
                  <a:pt x="2597" y="1316"/>
                  <a:pt x="2582" y="1329"/>
                </a:cubicBezTo>
                <a:cubicBezTo>
                  <a:pt x="2591" y="1339"/>
                  <a:pt x="2605" y="1342"/>
                  <a:pt x="2616" y="1349"/>
                </a:cubicBezTo>
                <a:cubicBezTo>
                  <a:pt x="2619" y="1350"/>
                  <a:pt x="2619" y="1348"/>
                  <a:pt x="2619" y="1345"/>
                </a:cubicBezTo>
                <a:cubicBezTo>
                  <a:pt x="2603" y="1366"/>
                  <a:pt x="2576" y="1408"/>
                  <a:pt x="2545" y="1425"/>
                </a:cubicBezTo>
                <a:close/>
                <a:moveTo>
                  <a:pt x="2582" y="1385"/>
                </a:moveTo>
                <a:cubicBezTo>
                  <a:pt x="2577" y="1379"/>
                  <a:pt x="2563" y="1384"/>
                  <a:pt x="2565" y="1369"/>
                </a:cubicBezTo>
                <a:cubicBezTo>
                  <a:pt x="2548" y="1386"/>
                  <a:pt x="2538" y="1384"/>
                  <a:pt x="2522" y="1401"/>
                </a:cubicBezTo>
                <a:cubicBezTo>
                  <a:pt x="2543" y="1412"/>
                  <a:pt x="2569" y="1396"/>
                  <a:pt x="2582" y="1385"/>
                </a:cubicBezTo>
                <a:close/>
                <a:moveTo>
                  <a:pt x="681" y="525"/>
                </a:moveTo>
                <a:cubicBezTo>
                  <a:pt x="698" y="527"/>
                  <a:pt x="717" y="511"/>
                  <a:pt x="708" y="497"/>
                </a:cubicBezTo>
                <a:cubicBezTo>
                  <a:pt x="708" y="499"/>
                  <a:pt x="705" y="502"/>
                  <a:pt x="705" y="497"/>
                </a:cubicBezTo>
                <a:cubicBezTo>
                  <a:pt x="693" y="502"/>
                  <a:pt x="687" y="513"/>
                  <a:pt x="681" y="525"/>
                </a:cubicBezTo>
                <a:close/>
                <a:moveTo>
                  <a:pt x="917" y="159"/>
                </a:moveTo>
                <a:cubicBezTo>
                  <a:pt x="922" y="158"/>
                  <a:pt x="929" y="160"/>
                  <a:pt x="930" y="155"/>
                </a:cubicBezTo>
                <a:cubicBezTo>
                  <a:pt x="918" y="149"/>
                  <a:pt x="938" y="149"/>
                  <a:pt x="933" y="139"/>
                </a:cubicBezTo>
                <a:cubicBezTo>
                  <a:pt x="905" y="161"/>
                  <a:pt x="853" y="163"/>
                  <a:pt x="843" y="199"/>
                </a:cubicBezTo>
                <a:cubicBezTo>
                  <a:pt x="865" y="182"/>
                  <a:pt x="898" y="197"/>
                  <a:pt x="917" y="159"/>
                </a:cubicBezTo>
                <a:close/>
                <a:moveTo>
                  <a:pt x="2088" y="378"/>
                </a:moveTo>
                <a:cubicBezTo>
                  <a:pt x="2101" y="375"/>
                  <a:pt x="2107" y="382"/>
                  <a:pt x="2118" y="382"/>
                </a:cubicBezTo>
                <a:cubicBezTo>
                  <a:pt x="2120" y="358"/>
                  <a:pt x="2090" y="357"/>
                  <a:pt x="2088" y="378"/>
                </a:cubicBezTo>
                <a:close/>
                <a:moveTo>
                  <a:pt x="2673" y="1146"/>
                </a:moveTo>
                <a:cubicBezTo>
                  <a:pt x="2679" y="1138"/>
                  <a:pt x="2677" y="1121"/>
                  <a:pt x="2680" y="1110"/>
                </a:cubicBezTo>
                <a:cubicBezTo>
                  <a:pt x="2672" y="1112"/>
                  <a:pt x="2658" y="1143"/>
                  <a:pt x="2673" y="1146"/>
                </a:cubicBezTo>
                <a:close/>
                <a:moveTo>
                  <a:pt x="2660" y="1182"/>
                </a:moveTo>
                <a:cubicBezTo>
                  <a:pt x="2657" y="1190"/>
                  <a:pt x="2648" y="1199"/>
                  <a:pt x="2660" y="1202"/>
                </a:cubicBezTo>
                <a:cubicBezTo>
                  <a:pt x="2662" y="1194"/>
                  <a:pt x="2671" y="1185"/>
                  <a:pt x="2660" y="1182"/>
                </a:cubicBezTo>
                <a:close/>
                <a:moveTo>
                  <a:pt x="2646" y="856"/>
                </a:moveTo>
                <a:cubicBezTo>
                  <a:pt x="2650" y="881"/>
                  <a:pt x="2641" y="899"/>
                  <a:pt x="2653" y="911"/>
                </a:cubicBezTo>
                <a:cubicBezTo>
                  <a:pt x="2654" y="908"/>
                  <a:pt x="2656" y="907"/>
                  <a:pt x="2660" y="907"/>
                </a:cubicBezTo>
                <a:cubicBezTo>
                  <a:pt x="2658" y="882"/>
                  <a:pt x="2663" y="867"/>
                  <a:pt x="2646" y="856"/>
                </a:cubicBezTo>
                <a:close/>
                <a:moveTo>
                  <a:pt x="2646" y="1106"/>
                </a:moveTo>
                <a:cubicBezTo>
                  <a:pt x="2633" y="1109"/>
                  <a:pt x="2627" y="1153"/>
                  <a:pt x="2623" y="1178"/>
                </a:cubicBezTo>
                <a:cubicBezTo>
                  <a:pt x="2634" y="1161"/>
                  <a:pt x="2649" y="1128"/>
                  <a:pt x="2646" y="1106"/>
                </a:cubicBezTo>
                <a:close/>
                <a:moveTo>
                  <a:pt x="2609" y="1222"/>
                </a:moveTo>
                <a:cubicBezTo>
                  <a:pt x="2614" y="1215"/>
                  <a:pt x="2631" y="1187"/>
                  <a:pt x="2619" y="1186"/>
                </a:cubicBezTo>
                <a:cubicBezTo>
                  <a:pt x="2619" y="1199"/>
                  <a:pt x="2600" y="1211"/>
                  <a:pt x="2609" y="1222"/>
                </a:cubicBezTo>
                <a:close/>
                <a:moveTo>
                  <a:pt x="2542" y="1242"/>
                </a:moveTo>
                <a:cubicBezTo>
                  <a:pt x="2526" y="1240"/>
                  <a:pt x="2528" y="1260"/>
                  <a:pt x="2525" y="1274"/>
                </a:cubicBezTo>
                <a:cubicBezTo>
                  <a:pt x="2533" y="1268"/>
                  <a:pt x="2538" y="1284"/>
                  <a:pt x="2539" y="1274"/>
                </a:cubicBezTo>
                <a:cubicBezTo>
                  <a:pt x="2538" y="1268"/>
                  <a:pt x="2541" y="1255"/>
                  <a:pt x="2542" y="1242"/>
                </a:cubicBezTo>
                <a:close/>
                <a:moveTo>
                  <a:pt x="2501" y="1266"/>
                </a:moveTo>
                <a:cubicBezTo>
                  <a:pt x="2512" y="1255"/>
                  <a:pt x="2527" y="1251"/>
                  <a:pt x="2528" y="1230"/>
                </a:cubicBezTo>
                <a:cubicBezTo>
                  <a:pt x="2518" y="1237"/>
                  <a:pt x="2499" y="1256"/>
                  <a:pt x="2501" y="1266"/>
                </a:cubicBezTo>
                <a:close/>
                <a:moveTo>
                  <a:pt x="2461" y="1035"/>
                </a:moveTo>
                <a:cubicBezTo>
                  <a:pt x="2472" y="1036"/>
                  <a:pt x="2469" y="1020"/>
                  <a:pt x="2475" y="1015"/>
                </a:cubicBezTo>
                <a:cubicBezTo>
                  <a:pt x="2465" y="1016"/>
                  <a:pt x="2455" y="1027"/>
                  <a:pt x="2461" y="1035"/>
                </a:cubicBezTo>
                <a:close/>
                <a:moveTo>
                  <a:pt x="2397" y="720"/>
                </a:moveTo>
                <a:cubicBezTo>
                  <a:pt x="2407" y="726"/>
                  <a:pt x="2402" y="748"/>
                  <a:pt x="2417" y="748"/>
                </a:cubicBezTo>
                <a:cubicBezTo>
                  <a:pt x="2422" y="743"/>
                  <a:pt x="2421" y="731"/>
                  <a:pt x="2421" y="720"/>
                </a:cubicBezTo>
                <a:cubicBezTo>
                  <a:pt x="2411" y="717"/>
                  <a:pt x="2412" y="726"/>
                  <a:pt x="2404" y="724"/>
                </a:cubicBezTo>
                <a:cubicBezTo>
                  <a:pt x="2403" y="720"/>
                  <a:pt x="2398" y="715"/>
                  <a:pt x="2397" y="720"/>
                </a:cubicBezTo>
                <a:close/>
                <a:moveTo>
                  <a:pt x="2380" y="788"/>
                </a:moveTo>
                <a:cubicBezTo>
                  <a:pt x="2388" y="757"/>
                  <a:pt x="2354" y="733"/>
                  <a:pt x="2350" y="696"/>
                </a:cubicBezTo>
                <a:cubicBezTo>
                  <a:pt x="2334" y="695"/>
                  <a:pt x="2332" y="718"/>
                  <a:pt x="2320" y="700"/>
                </a:cubicBezTo>
                <a:cubicBezTo>
                  <a:pt x="2311" y="732"/>
                  <a:pt x="2340" y="760"/>
                  <a:pt x="2353" y="764"/>
                </a:cubicBezTo>
                <a:cubicBezTo>
                  <a:pt x="2350" y="763"/>
                  <a:pt x="2342" y="749"/>
                  <a:pt x="2350" y="748"/>
                </a:cubicBezTo>
                <a:cubicBezTo>
                  <a:pt x="2376" y="774"/>
                  <a:pt x="2385" y="827"/>
                  <a:pt x="2414" y="859"/>
                </a:cubicBezTo>
                <a:cubicBezTo>
                  <a:pt x="2406" y="832"/>
                  <a:pt x="2398" y="804"/>
                  <a:pt x="2380" y="788"/>
                </a:cubicBezTo>
                <a:close/>
                <a:moveTo>
                  <a:pt x="2377" y="871"/>
                </a:moveTo>
                <a:cubicBezTo>
                  <a:pt x="2381" y="896"/>
                  <a:pt x="2390" y="914"/>
                  <a:pt x="2407" y="923"/>
                </a:cubicBezTo>
                <a:cubicBezTo>
                  <a:pt x="2417" y="895"/>
                  <a:pt x="2392" y="884"/>
                  <a:pt x="2384" y="867"/>
                </a:cubicBezTo>
                <a:cubicBezTo>
                  <a:pt x="2374" y="849"/>
                  <a:pt x="2378" y="825"/>
                  <a:pt x="2364" y="804"/>
                </a:cubicBezTo>
                <a:cubicBezTo>
                  <a:pt x="2362" y="817"/>
                  <a:pt x="2365" y="826"/>
                  <a:pt x="2367" y="836"/>
                </a:cubicBezTo>
                <a:cubicBezTo>
                  <a:pt x="2358" y="835"/>
                  <a:pt x="2362" y="820"/>
                  <a:pt x="2353" y="820"/>
                </a:cubicBezTo>
                <a:cubicBezTo>
                  <a:pt x="2351" y="832"/>
                  <a:pt x="2359" y="831"/>
                  <a:pt x="2357" y="844"/>
                </a:cubicBezTo>
                <a:cubicBezTo>
                  <a:pt x="2364" y="849"/>
                  <a:pt x="2369" y="833"/>
                  <a:pt x="2370" y="844"/>
                </a:cubicBezTo>
                <a:cubicBezTo>
                  <a:pt x="2362" y="863"/>
                  <a:pt x="2369" y="899"/>
                  <a:pt x="2377" y="871"/>
                </a:cubicBezTo>
                <a:close/>
                <a:moveTo>
                  <a:pt x="2370" y="887"/>
                </a:moveTo>
                <a:cubicBezTo>
                  <a:pt x="2372" y="905"/>
                  <a:pt x="2366" y="912"/>
                  <a:pt x="2360" y="919"/>
                </a:cubicBezTo>
                <a:cubicBezTo>
                  <a:pt x="2351" y="907"/>
                  <a:pt x="2361" y="895"/>
                  <a:pt x="2350" y="887"/>
                </a:cubicBezTo>
                <a:cubicBezTo>
                  <a:pt x="2350" y="892"/>
                  <a:pt x="2349" y="897"/>
                  <a:pt x="2343" y="895"/>
                </a:cubicBezTo>
                <a:cubicBezTo>
                  <a:pt x="2342" y="921"/>
                  <a:pt x="2367" y="936"/>
                  <a:pt x="2364" y="951"/>
                </a:cubicBezTo>
                <a:cubicBezTo>
                  <a:pt x="2359" y="951"/>
                  <a:pt x="2360" y="944"/>
                  <a:pt x="2357" y="943"/>
                </a:cubicBezTo>
                <a:cubicBezTo>
                  <a:pt x="2355" y="951"/>
                  <a:pt x="2347" y="950"/>
                  <a:pt x="2350" y="963"/>
                </a:cubicBezTo>
                <a:cubicBezTo>
                  <a:pt x="2366" y="952"/>
                  <a:pt x="2372" y="958"/>
                  <a:pt x="2377" y="979"/>
                </a:cubicBezTo>
                <a:cubicBezTo>
                  <a:pt x="2385" y="973"/>
                  <a:pt x="2390" y="989"/>
                  <a:pt x="2390" y="979"/>
                </a:cubicBezTo>
                <a:cubicBezTo>
                  <a:pt x="2381" y="957"/>
                  <a:pt x="2392" y="908"/>
                  <a:pt x="2370" y="887"/>
                </a:cubicBezTo>
                <a:close/>
                <a:moveTo>
                  <a:pt x="2384" y="676"/>
                </a:moveTo>
                <a:cubicBezTo>
                  <a:pt x="2385" y="692"/>
                  <a:pt x="2387" y="707"/>
                  <a:pt x="2401" y="708"/>
                </a:cubicBezTo>
                <a:cubicBezTo>
                  <a:pt x="2399" y="692"/>
                  <a:pt x="2394" y="681"/>
                  <a:pt x="2384" y="676"/>
                </a:cubicBezTo>
                <a:close/>
                <a:moveTo>
                  <a:pt x="2390" y="844"/>
                </a:moveTo>
                <a:cubicBezTo>
                  <a:pt x="2389" y="856"/>
                  <a:pt x="2395" y="860"/>
                  <a:pt x="2401" y="863"/>
                </a:cubicBezTo>
                <a:cubicBezTo>
                  <a:pt x="2400" y="853"/>
                  <a:pt x="2400" y="843"/>
                  <a:pt x="2390" y="844"/>
                </a:cubicBezTo>
                <a:close/>
                <a:moveTo>
                  <a:pt x="2377" y="473"/>
                </a:moveTo>
                <a:cubicBezTo>
                  <a:pt x="2377" y="480"/>
                  <a:pt x="2377" y="487"/>
                  <a:pt x="2377" y="493"/>
                </a:cubicBezTo>
                <a:cubicBezTo>
                  <a:pt x="2383" y="492"/>
                  <a:pt x="2384" y="498"/>
                  <a:pt x="2390" y="497"/>
                </a:cubicBezTo>
                <a:cubicBezTo>
                  <a:pt x="2389" y="485"/>
                  <a:pt x="2385" y="478"/>
                  <a:pt x="2377" y="473"/>
                </a:cubicBezTo>
                <a:close/>
                <a:moveTo>
                  <a:pt x="2364" y="1520"/>
                </a:moveTo>
                <a:cubicBezTo>
                  <a:pt x="2376" y="1519"/>
                  <a:pt x="2387" y="1516"/>
                  <a:pt x="2390" y="1504"/>
                </a:cubicBezTo>
                <a:cubicBezTo>
                  <a:pt x="2378" y="1505"/>
                  <a:pt x="2369" y="1511"/>
                  <a:pt x="2364" y="1520"/>
                </a:cubicBezTo>
                <a:close/>
                <a:moveTo>
                  <a:pt x="2377" y="569"/>
                </a:moveTo>
                <a:cubicBezTo>
                  <a:pt x="2370" y="568"/>
                  <a:pt x="2370" y="574"/>
                  <a:pt x="2367" y="577"/>
                </a:cubicBezTo>
                <a:cubicBezTo>
                  <a:pt x="2363" y="576"/>
                  <a:pt x="2359" y="570"/>
                  <a:pt x="2357" y="577"/>
                </a:cubicBezTo>
                <a:cubicBezTo>
                  <a:pt x="2366" y="582"/>
                  <a:pt x="2369" y="595"/>
                  <a:pt x="2384" y="593"/>
                </a:cubicBezTo>
                <a:cubicBezTo>
                  <a:pt x="2387" y="578"/>
                  <a:pt x="2375" y="581"/>
                  <a:pt x="2377" y="569"/>
                </a:cubicBezTo>
                <a:close/>
                <a:moveTo>
                  <a:pt x="2370" y="517"/>
                </a:moveTo>
                <a:cubicBezTo>
                  <a:pt x="2371" y="512"/>
                  <a:pt x="2376" y="513"/>
                  <a:pt x="2380" y="513"/>
                </a:cubicBezTo>
                <a:cubicBezTo>
                  <a:pt x="2382" y="499"/>
                  <a:pt x="2363" y="490"/>
                  <a:pt x="2360" y="505"/>
                </a:cubicBezTo>
                <a:cubicBezTo>
                  <a:pt x="2364" y="507"/>
                  <a:pt x="2368" y="509"/>
                  <a:pt x="2370" y="513"/>
                </a:cubicBezTo>
                <a:cubicBezTo>
                  <a:pt x="2365" y="513"/>
                  <a:pt x="2368" y="525"/>
                  <a:pt x="2370" y="517"/>
                </a:cubicBezTo>
                <a:close/>
                <a:moveTo>
                  <a:pt x="2347" y="621"/>
                </a:moveTo>
                <a:cubicBezTo>
                  <a:pt x="2362" y="621"/>
                  <a:pt x="2361" y="641"/>
                  <a:pt x="2374" y="645"/>
                </a:cubicBezTo>
                <a:cubicBezTo>
                  <a:pt x="2377" y="626"/>
                  <a:pt x="2370" y="620"/>
                  <a:pt x="2377" y="605"/>
                </a:cubicBezTo>
                <a:cubicBezTo>
                  <a:pt x="2368" y="589"/>
                  <a:pt x="2345" y="589"/>
                  <a:pt x="2343" y="565"/>
                </a:cubicBezTo>
                <a:cubicBezTo>
                  <a:pt x="2350" y="558"/>
                  <a:pt x="2358" y="553"/>
                  <a:pt x="2357" y="537"/>
                </a:cubicBezTo>
                <a:cubicBezTo>
                  <a:pt x="2349" y="535"/>
                  <a:pt x="2339" y="534"/>
                  <a:pt x="2340" y="521"/>
                </a:cubicBezTo>
                <a:cubicBezTo>
                  <a:pt x="2347" y="530"/>
                  <a:pt x="2350" y="519"/>
                  <a:pt x="2360" y="521"/>
                </a:cubicBezTo>
                <a:cubicBezTo>
                  <a:pt x="2351" y="497"/>
                  <a:pt x="2352" y="483"/>
                  <a:pt x="2337" y="465"/>
                </a:cubicBezTo>
                <a:cubicBezTo>
                  <a:pt x="2338" y="474"/>
                  <a:pt x="2344" y="487"/>
                  <a:pt x="2333" y="489"/>
                </a:cubicBezTo>
                <a:cubicBezTo>
                  <a:pt x="2321" y="477"/>
                  <a:pt x="2301" y="474"/>
                  <a:pt x="2289" y="461"/>
                </a:cubicBezTo>
                <a:cubicBezTo>
                  <a:pt x="2285" y="476"/>
                  <a:pt x="2299" y="469"/>
                  <a:pt x="2296" y="481"/>
                </a:cubicBezTo>
                <a:cubicBezTo>
                  <a:pt x="2287" y="471"/>
                  <a:pt x="2280" y="483"/>
                  <a:pt x="2273" y="485"/>
                </a:cubicBezTo>
                <a:cubicBezTo>
                  <a:pt x="2269" y="483"/>
                  <a:pt x="2265" y="481"/>
                  <a:pt x="2263" y="477"/>
                </a:cubicBezTo>
                <a:cubicBezTo>
                  <a:pt x="2268" y="477"/>
                  <a:pt x="2274" y="478"/>
                  <a:pt x="2273" y="469"/>
                </a:cubicBezTo>
                <a:cubicBezTo>
                  <a:pt x="2257" y="455"/>
                  <a:pt x="2228" y="434"/>
                  <a:pt x="2215" y="430"/>
                </a:cubicBezTo>
                <a:cubicBezTo>
                  <a:pt x="2227" y="447"/>
                  <a:pt x="2245" y="455"/>
                  <a:pt x="2256" y="473"/>
                </a:cubicBezTo>
                <a:cubicBezTo>
                  <a:pt x="2251" y="468"/>
                  <a:pt x="2243" y="465"/>
                  <a:pt x="2236" y="461"/>
                </a:cubicBezTo>
                <a:cubicBezTo>
                  <a:pt x="2237" y="482"/>
                  <a:pt x="2250" y="490"/>
                  <a:pt x="2256" y="505"/>
                </a:cubicBezTo>
                <a:cubicBezTo>
                  <a:pt x="2236" y="491"/>
                  <a:pt x="2224" y="445"/>
                  <a:pt x="2202" y="445"/>
                </a:cubicBezTo>
                <a:cubicBezTo>
                  <a:pt x="2220" y="475"/>
                  <a:pt x="2232" y="510"/>
                  <a:pt x="2252" y="537"/>
                </a:cubicBezTo>
                <a:cubicBezTo>
                  <a:pt x="2279" y="522"/>
                  <a:pt x="2306" y="582"/>
                  <a:pt x="2333" y="581"/>
                </a:cubicBezTo>
                <a:cubicBezTo>
                  <a:pt x="2320" y="577"/>
                  <a:pt x="2323" y="592"/>
                  <a:pt x="2320" y="601"/>
                </a:cubicBezTo>
                <a:cubicBezTo>
                  <a:pt x="2324" y="612"/>
                  <a:pt x="2336" y="616"/>
                  <a:pt x="2340" y="629"/>
                </a:cubicBezTo>
                <a:cubicBezTo>
                  <a:pt x="2325" y="618"/>
                  <a:pt x="2309" y="607"/>
                  <a:pt x="2296" y="593"/>
                </a:cubicBezTo>
                <a:cubicBezTo>
                  <a:pt x="2296" y="572"/>
                  <a:pt x="2288" y="560"/>
                  <a:pt x="2273" y="557"/>
                </a:cubicBezTo>
                <a:cubicBezTo>
                  <a:pt x="2273" y="569"/>
                  <a:pt x="2290" y="582"/>
                  <a:pt x="2283" y="589"/>
                </a:cubicBezTo>
                <a:cubicBezTo>
                  <a:pt x="2275" y="588"/>
                  <a:pt x="2277" y="575"/>
                  <a:pt x="2266" y="577"/>
                </a:cubicBezTo>
                <a:cubicBezTo>
                  <a:pt x="2266" y="594"/>
                  <a:pt x="2273" y="603"/>
                  <a:pt x="2276" y="617"/>
                </a:cubicBezTo>
                <a:cubicBezTo>
                  <a:pt x="2282" y="611"/>
                  <a:pt x="2281" y="596"/>
                  <a:pt x="2293" y="597"/>
                </a:cubicBezTo>
                <a:cubicBezTo>
                  <a:pt x="2294" y="614"/>
                  <a:pt x="2307" y="617"/>
                  <a:pt x="2310" y="633"/>
                </a:cubicBezTo>
                <a:cubicBezTo>
                  <a:pt x="2303" y="631"/>
                  <a:pt x="2301" y="624"/>
                  <a:pt x="2293" y="625"/>
                </a:cubicBezTo>
                <a:cubicBezTo>
                  <a:pt x="2306" y="649"/>
                  <a:pt x="2323" y="669"/>
                  <a:pt x="2333" y="696"/>
                </a:cubicBezTo>
                <a:cubicBezTo>
                  <a:pt x="2338" y="684"/>
                  <a:pt x="2332" y="682"/>
                  <a:pt x="2333" y="664"/>
                </a:cubicBezTo>
                <a:cubicBezTo>
                  <a:pt x="2338" y="664"/>
                  <a:pt x="2343" y="681"/>
                  <a:pt x="2347" y="668"/>
                </a:cubicBezTo>
                <a:cubicBezTo>
                  <a:pt x="2340" y="654"/>
                  <a:pt x="2310" y="649"/>
                  <a:pt x="2316" y="633"/>
                </a:cubicBezTo>
                <a:cubicBezTo>
                  <a:pt x="2329" y="642"/>
                  <a:pt x="2333" y="638"/>
                  <a:pt x="2347" y="648"/>
                </a:cubicBezTo>
                <a:cubicBezTo>
                  <a:pt x="2357" y="641"/>
                  <a:pt x="2339" y="624"/>
                  <a:pt x="2347" y="621"/>
                </a:cubicBezTo>
                <a:close/>
                <a:moveTo>
                  <a:pt x="2343" y="1182"/>
                </a:moveTo>
                <a:cubicBezTo>
                  <a:pt x="2359" y="1177"/>
                  <a:pt x="2366" y="1161"/>
                  <a:pt x="2370" y="1142"/>
                </a:cubicBezTo>
                <a:cubicBezTo>
                  <a:pt x="2349" y="1147"/>
                  <a:pt x="2371" y="1127"/>
                  <a:pt x="2360" y="1122"/>
                </a:cubicBezTo>
                <a:cubicBezTo>
                  <a:pt x="2359" y="1145"/>
                  <a:pt x="2348" y="1155"/>
                  <a:pt x="2333" y="1162"/>
                </a:cubicBezTo>
                <a:cubicBezTo>
                  <a:pt x="2332" y="1150"/>
                  <a:pt x="2316" y="1155"/>
                  <a:pt x="2306" y="1154"/>
                </a:cubicBezTo>
                <a:cubicBezTo>
                  <a:pt x="2312" y="1173"/>
                  <a:pt x="2301" y="1176"/>
                  <a:pt x="2306" y="1186"/>
                </a:cubicBezTo>
                <a:cubicBezTo>
                  <a:pt x="2311" y="1182"/>
                  <a:pt x="2326" y="1200"/>
                  <a:pt x="2333" y="1206"/>
                </a:cubicBezTo>
                <a:cubicBezTo>
                  <a:pt x="2347" y="1192"/>
                  <a:pt x="2334" y="1170"/>
                  <a:pt x="2353" y="1162"/>
                </a:cubicBezTo>
                <a:cubicBezTo>
                  <a:pt x="2353" y="1173"/>
                  <a:pt x="2343" y="1171"/>
                  <a:pt x="2343" y="1182"/>
                </a:cubicBezTo>
                <a:close/>
                <a:moveTo>
                  <a:pt x="2323" y="422"/>
                </a:moveTo>
                <a:cubicBezTo>
                  <a:pt x="2324" y="414"/>
                  <a:pt x="2319" y="414"/>
                  <a:pt x="2316" y="410"/>
                </a:cubicBezTo>
                <a:cubicBezTo>
                  <a:pt x="2327" y="399"/>
                  <a:pt x="2337" y="414"/>
                  <a:pt x="2347" y="418"/>
                </a:cubicBezTo>
                <a:cubicBezTo>
                  <a:pt x="2351" y="408"/>
                  <a:pt x="2339" y="398"/>
                  <a:pt x="2347" y="398"/>
                </a:cubicBezTo>
                <a:cubicBezTo>
                  <a:pt x="2350" y="403"/>
                  <a:pt x="2352" y="410"/>
                  <a:pt x="2360" y="410"/>
                </a:cubicBezTo>
                <a:cubicBezTo>
                  <a:pt x="2363" y="392"/>
                  <a:pt x="2350" y="392"/>
                  <a:pt x="2350" y="378"/>
                </a:cubicBezTo>
                <a:cubicBezTo>
                  <a:pt x="2357" y="377"/>
                  <a:pt x="2357" y="383"/>
                  <a:pt x="2360" y="386"/>
                </a:cubicBezTo>
                <a:cubicBezTo>
                  <a:pt x="2363" y="373"/>
                  <a:pt x="2355" y="373"/>
                  <a:pt x="2353" y="366"/>
                </a:cubicBezTo>
                <a:cubicBezTo>
                  <a:pt x="2333" y="379"/>
                  <a:pt x="2314" y="365"/>
                  <a:pt x="2296" y="366"/>
                </a:cubicBezTo>
                <a:cubicBezTo>
                  <a:pt x="2290" y="368"/>
                  <a:pt x="2296" y="385"/>
                  <a:pt x="2289" y="386"/>
                </a:cubicBezTo>
                <a:cubicBezTo>
                  <a:pt x="2283" y="377"/>
                  <a:pt x="2280" y="365"/>
                  <a:pt x="2266" y="366"/>
                </a:cubicBezTo>
                <a:cubicBezTo>
                  <a:pt x="2264" y="373"/>
                  <a:pt x="2270" y="399"/>
                  <a:pt x="2279" y="406"/>
                </a:cubicBezTo>
                <a:cubicBezTo>
                  <a:pt x="2281" y="386"/>
                  <a:pt x="2281" y="410"/>
                  <a:pt x="2289" y="406"/>
                </a:cubicBezTo>
                <a:cubicBezTo>
                  <a:pt x="2296" y="405"/>
                  <a:pt x="2292" y="392"/>
                  <a:pt x="2300" y="394"/>
                </a:cubicBezTo>
                <a:cubicBezTo>
                  <a:pt x="2297" y="399"/>
                  <a:pt x="2310" y="436"/>
                  <a:pt x="2316" y="430"/>
                </a:cubicBezTo>
                <a:cubicBezTo>
                  <a:pt x="2306" y="425"/>
                  <a:pt x="2318" y="411"/>
                  <a:pt x="2323" y="422"/>
                </a:cubicBezTo>
                <a:close/>
                <a:moveTo>
                  <a:pt x="2300" y="720"/>
                </a:moveTo>
                <a:cubicBezTo>
                  <a:pt x="2300" y="723"/>
                  <a:pt x="2300" y="725"/>
                  <a:pt x="2300" y="728"/>
                </a:cubicBezTo>
                <a:cubicBezTo>
                  <a:pt x="2298" y="728"/>
                  <a:pt x="2296" y="729"/>
                  <a:pt x="2296" y="732"/>
                </a:cubicBezTo>
                <a:cubicBezTo>
                  <a:pt x="2318" y="737"/>
                  <a:pt x="2314" y="772"/>
                  <a:pt x="2333" y="788"/>
                </a:cubicBezTo>
                <a:cubicBezTo>
                  <a:pt x="2332" y="764"/>
                  <a:pt x="2324" y="729"/>
                  <a:pt x="2300" y="720"/>
                </a:cubicBezTo>
                <a:close/>
                <a:moveTo>
                  <a:pt x="2286" y="1409"/>
                </a:moveTo>
                <a:cubicBezTo>
                  <a:pt x="2298" y="1410"/>
                  <a:pt x="2306" y="1406"/>
                  <a:pt x="2310" y="1397"/>
                </a:cubicBezTo>
                <a:cubicBezTo>
                  <a:pt x="2299" y="1391"/>
                  <a:pt x="2291" y="1398"/>
                  <a:pt x="2286" y="1409"/>
                </a:cubicBezTo>
                <a:close/>
                <a:moveTo>
                  <a:pt x="2269" y="645"/>
                </a:moveTo>
                <a:cubicBezTo>
                  <a:pt x="2276" y="652"/>
                  <a:pt x="2281" y="684"/>
                  <a:pt x="2296" y="668"/>
                </a:cubicBezTo>
                <a:cubicBezTo>
                  <a:pt x="2286" y="666"/>
                  <a:pt x="2267" y="636"/>
                  <a:pt x="2269" y="645"/>
                </a:cubicBezTo>
                <a:close/>
                <a:moveTo>
                  <a:pt x="2259" y="716"/>
                </a:moveTo>
                <a:cubicBezTo>
                  <a:pt x="2255" y="732"/>
                  <a:pt x="2269" y="726"/>
                  <a:pt x="2269" y="736"/>
                </a:cubicBezTo>
                <a:cubicBezTo>
                  <a:pt x="2263" y="740"/>
                  <a:pt x="2258" y="724"/>
                  <a:pt x="2256" y="736"/>
                </a:cubicBezTo>
                <a:cubicBezTo>
                  <a:pt x="2265" y="740"/>
                  <a:pt x="2272" y="746"/>
                  <a:pt x="2279" y="752"/>
                </a:cubicBezTo>
                <a:cubicBezTo>
                  <a:pt x="2280" y="755"/>
                  <a:pt x="2279" y="760"/>
                  <a:pt x="2283" y="760"/>
                </a:cubicBezTo>
                <a:cubicBezTo>
                  <a:pt x="2283" y="754"/>
                  <a:pt x="2282" y="746"/>
                  <a:pt x="2289" y="748"/>
                </a:cubicBezTo>
                <a:cubicBezTo>
                  <a:pt x="2286" y="733"/>
                  <a:pt x="2288" y="713"/>
                  <a:pt x="2273" y="712"/>
                </a:cubicBezTo>
                <a:cubicBezTo>
                  <a:pt x="2283" y="706"/>
                  <a:pt x="2284" y="715"/>
                  <a:pt x="2293" y="708"/>
                </a:cubicBezTo>
                <a:cubicBezTo>
                  <a:pt x="2295" y="694"/>
                  <a:pt x="2277" y="695"/>
                  <a:pt x="2286" y="684"/>
                </a:cubicBezTo>
                <a:cubicBezTo>
                  <a:pt x="2272" y="678"/>
                  <a:pt x="2286" y="705"/>
                  <a:pt x="2276" y="704"/>
                </a:cubicBezTo>
                <a:cubicBezTo>
                  <a:pt x="2275" y="688"/>
                  <a:pt x="2253" y="676"/>
                  <a:pt x="2246" y="680"/>
                </a:cubicBezTo>
                <a:cubicBezTo>
                  <a:pt x="2250" y="683"/>
                  <a:pt x="2244" y="691"/>
                  <a:pt x="2249" y="700"/>
                </a:cubicBezTo>
                <a:cubicBezTo>
                  <a:pt x="2244" y="711"/>
                  <a:pt x="2235" y="693"/>
                  <a:pt x="2232" y="704"/>
                </a:cubicBezTo>
                <a:cubicBezTo>
                  <a:pt x="2240" y="707"/>
                  <a:pt x="2241" y="717"/>
                  <a:pt x="2249" y="720"/>
                </a:cubicBezTo>
                <a:cubicBezTo>
                  <a:pt x="2248" y="714"/>
                  <a:pt x="2254" y="709"/>
                  <a:pt x="2256" y="716"/>
                </a:cubicBezTo>
                <a:cubicBezTo>
                  <a:pt x="2251" y="718"/>
                  <a:pt x="2255" y="721"/>
                  <a:pt x="2259" y="716"/>
                </a:cubicBezTo>
                <a:close/>
                <a:moveTo>
                  <a:pt x="2289" y="1365"/>
                </a:moveTo>
                <a:cubicBezTo>
                  <a:pt x="2287" y="1354"/>
                  <a:pt x="2294" y="1355"/>
                  <a:pt x="2293" y="1345"/>
                </a:cubicBezTo>
                <a:cubicBezTo>
                  <a:pt x="2280" y="1344"/>
                  <a:pt x="2275" y="1364"/>
                  <a:pt x="2289" y="1365"/>
                </a:cubicBezTo>
                <a:close/>
                <a:moveTo>
                  <a:pt x="2236" y="430"/>
                </a:moveTo>
                <a:cubicBezTo>
                  <a:pt x="2241" y="434"/>
                  <a:pt x="2244" y="441"/>
                  <a:pt x="2249" y="445"/>
                </a:cubicBezTo>
                <a:cubicBezTo>
                  <a:pt x="2258" y="435"/>
                  <a:pt x="2280" y="465"/>
                  <a:pt x="2289" y="453"/>
                </a:cubicBezTo>
                <a:cubicBezTo>
                  <a:pt x="2272" y="443"/>
                  <a:pt x="2246" y="426"/>
                  <a:pt x="2236" y="430"/>
                </a:cubicBezTo>
                <a:close/>
                <a:moveTo>
                  <a:pt x="2269" y="808"/>
                </a:moveTo>
                <a:cubicBezTo>
                  <a:pt x="2280" y="806"/>
                  <a:pt x="2283" y="817"/>
                  <a:pt x="2286" y="804"/>
                </a:cubicBezTo>
                <a:cubicBezTo>
                  <a:pt x="2280" y="793"/>
                  <a:pt x="2275" y="803"/>
                  <a:pt x="2269" y="796"/>
                </a:cubicBezTo>
                <a:cubicBezTo>
                  <a:pt x="2278" y="784"/>
                  <a:pt x="2261" y="776"/>
                  <a:pt x="2263" y="760"/>
                </a:cubicBezTo>
                <a:cubicBezTo>
                  <a:pt x="2236" y="761"/>
                  <a:pt x="2254" y="733"/>
                  <a:pt x="2229" y="732"/>
                </a:cubicBezTo>
                <a:cubicBezTo>
                  <a:pt x="2228" y="745"/>
                  <a:pt x="2238" y="745"/>
                  <a:pt x="2236" y="760"/>
                </a:cubicBezTo>
                <a:cubicBezTo>
                  <a:pt x="2280" y="774"/>
                  <a:pt x="2252" y="848"/>
                  <a:pt x="2286" y="875"/>
                </a:cubicBezTo>
                <a:cubicBezTo>
                  <a:pt x="2289" y="844"/>
                  <a:pt x="2276" y="823"/>
                  <a:pt x="2269" y="808"/>
                </a:cubicBezTo>
                <a:close/>
                <a:moveTo>
                  <a:pt x="2276" y="1182"/>
                </a:moveTo>
                <a:cubicBezTo>
                  <a:pt x="2276" y="1187"/>
                  <a:pt x="2277" y="1193"/>
                  <a:pt x="2273" y="1194"/>
                </a:cubicBezTo>
                <a:cubicBezTo>
                  <a:pt x="2265" y="1193"/>
                  <a:pt x="2262" y="1197"/>
                  <a:pt x="2263" y="1206"/>
                </a:cubicBezTo>
                <a:cubicBezTo>
                  <a:pt x="2280" y="1215"/>
                  <a:pt x="2275" y="1204"/>
                  <a:pt x="2289" y="1214"/>
                </a:cubicBezTo>
                <a:cubicBezTo>
                  <a:pt x="2284" y="1200"/>
                  <a:pt x="2295" y="1184"/>
                  <a:pt x="2276" y="1182"/>
                </a:cubicBezTo>
                <a:close/>
                <a:moveTo>
                  <a:pt x="2259" y="1504"/>
                </a:moveTo>
                <a:cubicBezTo>
                  <a:pt x="2271" y="1503"/>
                  <a:pt x="2274" y="1490"/>
                  <a:pt x="2283" y="1485"/>
                </a:cubicBezTo>
                <a:cubicBezTo>
                  <a:pt x="2271" y="1486"/>
                  <a:pt x="2264" y="1495"/>
                  <a:pt x="2259" y="1504"/>
                </a:cubicBezTo>
                <a:close/>
                <a:moveTo>
                  <a:pt x="2252" y="1457"/>
                </a:moveTo>
                <a:cubicBezTo>
                  <a:pt x="2257" y="1445"/>
                  <a:pt x="2264" y="1436"/>
                  <a:pt x="2269" y="1425"/>
                </a:cubicBezTo>
                <a:cubicBezTo>
                  <a:pt x="2265" y="1425"/>
                  <a:pt x="2260" y="1425"/>
                  <a:pt x="2256" y="1425"/>
                </a:cubicBezTo>
                <a:cubicBezTo>
                  <a:pt x="2252" y="1437"/>
                  <a:pt x="2250" y="1452"/>
                  <a:pt x="2242" y="1461"/>
                </a:cubicBezTo>
                <a:cubicBezTo>
                  <a:pt x="2250" y="1460"/>
                  <a:pt x="2255" y="1462"/>
                  <a:pt x="2256" y="1469"/>
                </a:cubicBezTo>
                <a:cubicBezTo>
                  <a:pt x="2247" y="1458"/>
                  <a:pt x="2240" y="1470"/>
                  <a:pt x="2236" y="1477"/>
                </a:cubicBezTo>
                <a:cubicBezTo>
                  <a:pt x="2237" y="1451"/>
                  <a:pt x="2226" y="1440"/>
                  <a:pt x="2242" y="1429"/>
                </a:cubicBezTo>
                <a:cubicBezTo>
                  <a:pt x="2241" y="1410"/>
                  <a:pt x="2236" y="1404"/>
                  <a:pt x="2236" y="1393"/>
                </a:cubicBezTo>
                <a:cubicBezTo>
                  <a:pt x="2230" y="1401"/>
                  <a:pt x="2228" y="1413"/>
                  <a:pt x="2219" y="1417"/>
                </a:cubicBezTo>
                <a:cubicBezTo>
                  <a:pt x="2217" y="1404"/>
                  <a:pt x="2226" y="1401"/>
                  <a:pt x="2219" y="1393"/>
                </a:cubicBezTo>
                <a:cubicBezTo>
                  <a:pt x="2207" y="1392"/>
                  <a:pt x="2208" y="1407"/>
                  <a:pt x="2202" y="1413"/>
                </a:cubicBezTo>
                <a:cubicBezTo>
                  <a:pt x="2206" y="1415"/>
                  <a:pt x="2210" y="1417"/>
                  <a:pt x="2212" y="1421"/>
                </a:cubicBezTo>
                <a:cubicBezTo>
                  <a:pt x="2205" y="1427"/>
                  <a:pt x="2195" y="1441"/>
                  <a:pt x="2209" y="1449"/>
                </a:cubicBezTo>
                <a:cubicBezTo>
                  <a:pt x="2202" y="1450"/>
                  <a:pt x="2201" y="1444"/>
                  <a:pt x="2195" y="1445"/>
                </a:cubicBezTo>
                <a:cubicBezTo>
                  <a:pt x="2194" y="1465"/>
                  <a:pt x="2186" y="1474"/>
                  <a:pt x="2182" y="1481"/>
                </a:cubicBezTo>
                <a:cubicBezTo>
                  <a:pt x="2195" y="1479"/>
                  <a:pt x="2205" y="1473"/>
                  <a:pt x="2212" y="1465"/>
                </a:cubicBezTo>
                <a:cubicBezTo>
                  <a:pt x="2209" y="1486"/>
                  <a:pt x="2234" y="1473"/>
                  <a:pt x="2239" y="1485"/>
                </a:cubicBezTo>
                <a:cubicBezTo>
                  <a:pt x="2229" y="1481"/>
                  <a:pt x="2233" y="1493"/>
                  <a:pt x="2232" y="1500"/>
                </a:cubicBezTo>
                <a:cubicBezTo>
                  <a:pt x="2251" y="1497"/>
                  <a:pt x="2256" y="1478"/>
                  <a:pt x="2269" y="1469"/>
                </a:cubicBezTo>
                <a:cubicBezTo>
                  <a:pt x="2265" y="1463"/>
                  <a:pt x="2253" y="1467"/>
                  <a:pt x="2252" y="1457"/>
                </a:cubicBezTo>
                <a:close/>
                <a:moveTo>
                  <a:pt x="2246" y="1393"/>
                </a:moveTo>
                <a:cubicBezTo>
                  <a:pt x="2248" y="1384"/>
                  <a:pt x="2253" y="1377"/>
                  <a:pt x="2252" y="1365"/>
                </a:cubicBezTo>
                <a:cubicBezTo>
                  <a:pt x="2244" y="1364"/>
                  <a:pt x="2240" y="1390"/>
                  <a:pt x="2246" y="1393"/>
                </a:cubicBezTo>
                <a:close/>
                <a:moveTo>
                  <a:pt x="2246" y="597"/>
                </a:moveTo>
                <a:cubicBezTo>
                  <a:pt x="2234" y="593"/>
                  <a:pt x="2241" y="609"/>
                  <a:pt x="2239" y="617"/>
                </a:cubicBezTo>
                <a:cubicBezTo>
                  <a:pt x="2251" y="615"/>
                  <a:pt x="2248" y="606"/>
                  <a:pt x="2246" y="597"/>
                </a:cubicBezTo>
                <a:close/>
                <a:moveTo>
                  <a:pt x="2239" y="537"/>
                </a:moveTo>
                <a:cubicBezTo>
                  <a:pt x="2232" y="510"/>
                  <a:pt x="2200" y="512"/>
                  <a:pt x="2199" y="477"/>
                </a:cubicBezTo>
                <a:cubicBezTo>
                  <a:pt x="2179" y="472"/>
                  <a:pt x="2166" y="457"/>
                  <a:pt x="2148" y="449"/>
                </a:cubicBezTo>
                <a:cubicBezTo>
                  <a:pt x="2141" y="479"/>
                  <a:pt x="2166" y="482"/>
                  <a:pt x="2178" y="497"/>
                </a:cubicBezTo>
                <a:cubicBezTo>
                  <a:pt x="2185" y="496"/>
                  <a:pt x="2177" y="491"/>
                  <a:pt x="2182" y="489"/>
                </a:cubicBezTo>
                <a:cubicBezTo>
                  <a:pt x="2186" y="493"/>
                  <a:pt x="2191" y="494"/>
                  <a:pt x="2199" y="493"/>
                </a:cubicBezTo>
                <a:cubicBezTo>
                  <a:pt x="2197" y="516"/>
                  <a:pt x="2218" y="510"/>
                  <a:pt x="2222" y="525"/>
                </a:cubicBezTo>
                <a:cubicBezTo>
                  <a:pt x="2212" y="530"/>
                  <a:pt x="2214" y="519"/>
                  <a:pt x="2209" y="517"/>
                </a:cubicBezTo>
                <a:cubicBezTo>
                  <a:pt x="2215" y="528"/>
                  <a:pt x="2222" y="560"/>
                  <a:pt x="2236" y="549"/>
                </a:cubicBezTo>
                <a:cubicBezTo>
                  <a:pt x="2232" y="546"/>
                  <a:pt x="2223" y="530"/>
                  <a:pt x="2229" y="529"/>
                </a:cubicBezTo>
                <a:cubicBezTo>
                  <a:pt x="2230" y="534"/>
                  <a:pt x="2233" y="537"/>
                  <a:pt x="2239" y="537"/>
                </a:cubicBezTo>
                <a:close/>
                <a:moveTo>
                  <a:pt x="2202" y="577"/>
                </a:moveTo>
                <a:cubicBezTo>
                  <a:pt x="2212" y="585"/>
                  <a:pt x="2211" y="606"/>
                  <a:pt x="2232" y="601"/>
                </a:cubicBezTo>
                <a:cubicBezTo>
                  <a:pt x="2233" y="591"/>
                  <a:pt x="2227" y="588"/>
                  <a:pt x="2226" y="581"/>
                </a:cubicBezTo>
                <a:cubicBezTo>
                  <a:pt x="2213" y="588"/>
                  <a:pt x="2205" y="569"/>
                  <a:pt x="2202" y="577"/>
                </a:cubicBezTo>
                <a:close/>
                <a:moveTo>
                  <a:pt x="2178" y="1811"/>
                </a:moveTo>
                <a:cubicBezTo>
                  <a:pt x="2189" y="1806"/>
                  <a:pt x="2201" y="1801"/>
                  <a:pt x="2205" y="1787"/>
                </a:cubicBezTo>
                <a:cubicBezTo>
                  <a:pt x="2190" y="1787"/>
                  <a:pt x="2189" y="1805"/>
                  <a:pt x="2178" y="1811"/>
                </a:cubicBezTo>
                <a:close/>
                <a:moveTo>
                  <a:pt x="2175" y="577"/>
                </a:moveTo>
                <a:cubicBezTo>
                  <a:pt x="2182" y="598"/>
                  <a:pt x="2179" y="620"/>
                  <a:pt x="2202" y="629"/>
                </a:cubicBezTo>
                <a:cubicBezTo>
                  <a:pt x="2201" y="602"/>
                  <a:pt x="2189" y="588"/>
                  <a:pt x="2175" y="577"/>
                </a:cubicBezTo>
                <a:close/>
                <a:moveTo>
                  <a:pt x="2178" y="1425"/>
                </a:moveTo>
                <a:cubicBezTo>
                  <a:pt x="2175" y="1421"/>
                  <a:pt x="2159" y="1413"/>
                  <a:pt x="2158" y="1421"/>
                </a:cubicBezTo>
                <a:cubicBezTo>
                  <a:pt x="2163" y="1429"/>
                  <a:pt x="2122" y="1482"/>
                  <a:pt x="2138" y="1445"/>
                </a:cubicBezTo>
                <a:cubicBezTo>
                  <a:pt x="2128" y="1447"/>
                  <a:pt x="2119" y="1451"/>
                  <a:pt x="2118" y="1465"/>
                </a:cubicBezTo>
                <a:cubicBezTo>
                  <a:pt x="2142" y="1466"/>
                  <a:pt x="2110" y="1481"/>
                  <a:pt x="2121" y="1489"/>
                </a:cubicBezTo>
                <a:cubicBezTo>
                  <a:pt x="2152" y="1467"/>
                  <a:pt x="2169" y="1444"/>
                  <a:pt x="2199" y="1429"/>
                </a:cubicBezTo>
                <a:cubicBezTo>
                  <a:pt x="2197" y="1421"/>
                  <a:pt x="2203" y="1403"/>
                  <a:pt x="2195" y="1401"/>
                </a:cubicBezTo>
                <a:cubicBezTo>
                  <a:pt x="2191" y="1418"/>
                  <a:pt x="2188" y="1413"/>
                  <a:pt x="2178" y="1425"/>
                </a:cubicBezTo>
                <a:close/>
                <a:moveTo>
                  <a:pt x="2162" y="1493"/>
                </a:moveTo>
                <a:cubicBezTo>
                  <a:pt x="2171" y="1492"/>
                  <a:pt x="2176" y="1486"/>
                  <a:pt x="2175" y="1473"/>
                </a:cubicBezTo>
                <a:cubicBezTo>
                  <a:pt x="2166" y="1474"/>
                  <a:pt x="2164" y="1483"/>
                  <a:pt x="2162" y="1493"/>
                </a:cubicBezTo>
                <a:close/>
                <a:moveTo>
                  <a:pt x="2128" y="541"/>
                </a:moveTo>
                <a:cubicBezTo>
                  <a:pt x="2120" y="544"/>
                  <a:pt x="2114" y="548"/>
                  <a:pt x="2115" y="561"/>
                </a:cubicBezTo>
                <a:cubicBezTo>
                  <a:pt x="2127" y="570"/>
                  <a:pt x="2146" y="593"/>
                  <a:pt x="2162" y="585"/>
                </a:cubicBezTo>
                <a:cubicBezTo>
                  <a:pt x="2152" y="569"/>
                  <a:pt x="2115" y="571"/>
                  <a:pt x="2128" y="541"/>
                </a:cubicBezTo>
                <a:close/>
                <a:moveTo>
                  <a:pt x="2108" y="1883"/>
                </a:moveTo>
                <a:cubicBezTo>
                  <a:pt x="2112" y="1893"/>
                  <a:pt x="2106" y="1895"/>
                  <a:pt x="2111" y="1899"/>
                </a:cubicBezTo>
                <a:cubicBezTo>
                  <a:pt x="2128" y="1883"/>
                  <a:pt x="2128" y="1869"/>
                  <a:pt x="2141" y="1855"/>
                </a:cubicBezTo>
                <a:cubicBezTo>
                  <a:pt x="2127" y="1860"/>
                  <a:pt x="2120" y="1875"/>
                  <a:pt x="2108" y="1883"/>
                </a:cubicBezTo>
                <a:close/>
                <a:moveTo>
                  <a:pt x="2104" y="477"/>
                </a:moveTo>
                <a:cubicBezTo>
                  <a:pt x="2100" y="441"/>
                  <a:pt x="2085" y="415"/>
                  <a:pt x="2057" y="406"/>
                </a:cubicBezTo>
                <a:cubicBezTo>
                  <a:pt x="2064" y="419"/>
                  <a:pt x="2045" y="422"/>
                  <a:pt x="2044" y="414"/>
                </a:cubicBezTo>
                <a:cubicBezTo>
                  <a:pt x="2046" y="414"/>
                  <a:pt x="2048" y="410"/>
                  <a:pt x="2044" y="410"/>
                </a:cubicBezTo>
                <a:cubicBezTo>
                  <a:pt x="2028" y="458"/>
                  <a:pt x="2089" y="457"/>
                  <a:pt x="2104" y="477"/>
                </a:cubicBezTo>
                <a:close/>
                <a:moveTo>
                  <a:pt x="2118" y="461"/>
                </a:moveTo>
                <a:cubicBezTo>
                  <a:pt x="2122" y="437"/>
                  <a:pt x="2110" y="410"/>
                  <a:pt x="2088" y="406"/>
                </a:cubicBezTo>
                <a:cubicBezTo>
                  <a:pt x="2101" y="420"/>
                  <a:pt x="2095" y="458"/>
                  <a:pt x="2118" y="461"/>
                </a:cubicBezTo>
                <a:close/>
                <a:moveTo>
                  <a:pt x="2067" y="310"/>
                </a:moveTo>
                <a:cubicBezTo>
                  <a:pt x="2077" y="326"/>
                  <a:pt x="2097" y="324"/>
                  <a:pt x="2111" y="334"/>
                </a:cubicBezTo>
                <a:cubicBezTo>
                  <a:pt x="2109" y="322"/>
                  <a:pt x="2123" y="329"/>
                  <a:pt x="2118" y="314"/>
                </a:cubicBezTo>
                <a:cubicBezTo>
                  <a:pt x="2101" y="314"/>
                  <a:pt x="2090" y="307"/>
                  <a:pt x="2081" y="298"/>
                </a:cubicBezTo>
                <a:cubicBezTo>
                  <a:pt x="2086" y="298"/>
                  <a:pt x="2083" y="287"/>
                  <a:pt x="2081" y="294"/>
                </a:cubicBezTo>
                <a:cubicBezTo>
                  <a:pt x="2078" y="301"/>
                  <a:pt x="2068" y="301"/>
                  <a:pt x="2067" y="310"/>
                </a:cubicBezTo>
                <a:close/>
                <a:moveTo>
                  <a:pt x="2091" y="525"/>
                </a:moveTo>
                <a:cubicBezTo>
                  <a:pt x="2101" y="521"/>
                  <a:pt x="2097" y="534"/>
                  <a:pt x="2098" y="541"/>
                </a:cubicBezTo>
                <a:cubicBezTo>
                  <a:pt x="2106" y="541"/>
                  <a:pt x="2111" y="535"/>
                  <a:pt x="2111" y="525"/>
                </a:cubicBezTo>
                <a:cubicBezTo>
                  <a:pt x="2109" y="522"/>
                  <a:pt x="2092" y="516"/>
                  <a:pt x="2091" y="525"/>
                </a:cubicBezTo>
                <a:close/>
                <a:moveTo>
                  <a:pt x="2081" y="1927"/>
                </a:moveTo>
                <a:cubicBezTo>
                  <a:pt x="2083" y="1927"/>
                  <a:pt x="2085" y="1927"/>
                  <a:pt x="2088" y="1927"/>
                </a:cubicBezTo>
                <a:cubicBezTo>
                  <a:pt x="2088" y="1929"/>
                  <a:pt x="2088" y="1931"/>
                  <a:pt x="2091" y="1930"/>
                </a:cubicBezTo>
                <a:cubicBezTo>
                  <a:pt x="2089" y="1914"/>
                  <a:pt x="2105" y="1921"/>
                  <a:pt x="2104" y="1907"/>
                </a:cubicBezTo>
                <a:cubicBezTo>
                  <a:pt x="2096" y="1913"/>
                  <a:pt x="2082" y="1911"/>
                  <a:pt x="2081" y="1927"/>
                </a:cubicBezTo>
                <a:close/>
                <a:moveTo>
                  <a:pt x="2057" y="1759"/>
                </a:moveTo>
                <a:cubicBezTo>
                  <a:pt x="2059" y="1749"/>
                  <a:pt x="2079" y="1740"/>
                  <a:pt x="2071" y="1731"/>
                </a:cubicBezTo>
                <a:cubicBezTo>
                  <a:pt x="2066" y="1738"/>
                  <a:pt x="2045" y="1745"/>
                  <a:pt x="2057" y="1759"/>
                </a:cubicBezTo>
                <a:close/>
                <a:moveTo>
                  <a:pt x="2067" y="513"/>
                </a:moveTo>
                <a:cubicBezTo>
                  <a:pt x="2061" y="512"/>
                  <a:pt x="2061" y="518"/>
                  <a:pt x="2057" y="521"/>
                </a:cubicBezTo>
                <a:cubicBezTo>
                  <a:pt x="2052" y="511"/>
                  <a:pt x="2038" y="510"/>
                  <a:pt x="2047" y="493"/>
                </a:cubicBezTo>
                <a:cubicBezTo>
                  <a:pt x="2038" y="489"/>
                  <a:pt x="2033" y="489"/>
                  <a:pt x="2024" y="493"/>
                </a:cubicBezTo>
                <a:cubicBezTo>
                  <a:pt x="2024" y="488"/>
                  <a:pt x="2029" y="485"/>
                  <a:pt x="2020" y="485"/>
                </a:cubicBezTo>
                <a:cubicBezTo>
                  <a:pt x="2019" y="515"/>
                  <a:pt x="2036" y="523"/>
                  <a:pt x="2040" y="545"/>
                </a:cubicBezTo>
                <a:cubicBezTo>
                  <a:pt x="2052" y="540"/>
                  <a:pt x="2053" y="536"/>
                  <a:pt x="2067" y="541"/>
                </a:cubicBezTo>
                <a:cubicBezTo>
                  <a:pt x="2055" y="523"/>
                  <a:pt x="2073" y="527"/>
                  <a:pt x="2067" y="513"/>
                </a:cubicBezTo>
                <a:close/>
                <a:moveTo>
                  <a:pt x="2027" y="441"/>
                </a:moveTo>
                <a:cubicBezTo>
                  <a:pt x="2035" y="427"/>
                  <a:pt x="2026" y="411"/>
                  <a:pt x="2010" y="406"/>
                </a:cubicBezTo>
                <a:cubicBezTo>
                  <a:pt x="2011" y="425"/>
                  <a:pt x="2022" y="407"/>
                  <a:pt x="2024" y="426"/>
                </a:cubicBezTo>
                <a:cubicBezTo>
                  <a:pt x="2003" y="443"/>
                  <a:pt x="2020" y="475"/>
                  <a:pt x="2040" y="477"/>
                </a:cubicBezTo>
                <a:cubicBezTo>
                  <a:pt x="2045" y="468"/>
                  <a:pt x="2032" y="462"/>
                  <a:pt x="2040" y="461"/>
                </a:cubicBezTo>
                <a:cubicBezTo>
                  <a:pt x="2050" y="470"/>
                  <a:pt x="2055" y="484"/>
                  <a:pt x="2067" y="489"/>
                </a:cubicBezTo>
                <a:cubicBezTo>
                  <a:pt x="2056" y="472"/>
                  <a:pt x="2040" y="444"/>
                  <a:pt x="2027" y="441"/>
                </a:cubicBezTo>
                <a:close/>
                <a:moveTo>
                  <a:pt x="2040" y="306"/>
                </a:moveTo>
                <a:cubicBezTo>
                  <a:pt x="2038" y="322"/>
                  <a:pt x="2057" y="331"/>
                  <a:pt x="2061" y="326"/>
                </a:cubicBezTo>
                <a:cubicBezTo>
                  <a:pt x="2050" y="324"/>
                  <a:pt x="2058" y="300"/>
                  <a:pt x="2040" y="306"/>
                </a:cubicBezTo>
                <a:close/>
                <a:moveTo>
                  <a:pt x="2040" y="334"/>
                </a:moveTo>
                <a:cubicBezTo>
                  <a:pt x="2039" y="346"/>
                  <a:pt x="2043" y="352"/>
                  <a:pt x="2054" y="350"/>
                </a:cubicBezTo>
                <a:cubicBezTo>
                  <a:pt x="2056" y="337"/>
                  <a:pt x="2045" y="339"/>
                  <a:pt x="2040" y="334"/>
                </a:cubicBezTo>
                <a:close/>
                <a:moveTo>
                  <a:pt x="2024" y="266"/>
                </a:moveTo>
                <a:cubicBezTo>
                  <a:pt x="2021" y="265"/>
                  <a:pt x="2020" y="263"/>
                  <a:pt x="2020" y="258"/>
                </a:cubicBezTo>
                <a:cubicBezTo>
                  <a:pt x="1999" y="254"/>
                  <a:pt x="1995" y="257"/>
                  <a:pt x="1980" y="266"/>
                </a:cubicBezTo>
                <a:cubicBezTo>
                  <a:pt x="1989" y="294"/>
                  <a:pt x="2017" y="268"/>
                  <a:pt x="2030" y="298"/>
                </a:cubicBezTo>
                <a:cubicBezTo>
                  <a:pt x="2030" y="283"/>
                  <a:pt x="2009" y="275"/>
                  <a:pt x="2024" y="266"/>
                </a:cubicBezTo>
                <a:close/>
                <a:moveTo>
                  <a:pt x="1970" y="1879"/>
                </a:moveTo>
                <a:cubicBezTo>
                  <a:pt x="1980" y="1860"/>
                  <a:pt x="2020" y="1855"/>
                  <a:pt x="2017" y="1835"/>
                </a:cubicBezTo>
                <a:cubicBezTo>
                  <a:pt x="2007" y="1838"/>
                  <a:pt x="1960" y="1849"/>
                  <a:pt x="1970" y="1879"/>
                </a:cubicBezTo>
                <a:close/>
                <a:moveTo>
                  <a:pt x="2010" y="1807"/>
                </a:moveTo>
                <a:cubicBezTo>
                  <a:pt x="2000" y="1809"/>
                  <a:pt x="1994" y="1814"/>
                  <a:pt x="1990" y="1823"/>
                </a:cubicBezTo>
                <a:cubicBezTo>
                  <a:pt x="2001" y="1823"/>
                  <a:pt x="2008" y="1818"/>
                  <a:pt x="2010" y="1807"/>
                </a:cubicBezTo>
                <a:close/>
                <a:moveTo>
                  <a:pt x="1956" y="310"/>
                </a:moveTo>
                <a:cubicBezTo>
                  <a:pt x="1965" y="305"/>
                  <a:pt x="1974" y="334"/>
                  <a:pt x="1997" y="326"/>
                </a:cubicBezTo>
                <a:cubicBezTo>
                  <a:pt x="1987" y="307"/>
                  <a:pt x="1973" y="293"/>
                  <a:pt x="1960" y="278"/>
                </a:cubicBezTo>
                <a:cubicBezTo>
                  <a:pt x="1957" y="292"/>
                  <a:pt x="1951" y="279"/>
                  <a:pt x="1940" y="282"/>
                </a:cubicBezTo>
                <a:cubicBezTo>
                  <a:pt x="1937" y="300"/>
                  <a:pt x="1957" y="291"/>
                  <a:pt x="1960" y="302"/>
                </a:cubicBezTo>
                <a:cubicBezTo>
                  <a:pt x="1956" y="303"/>
                  <a:pt x="1952" y="309"/>
                  <a:pt x="1956" y="310"/>
                </a:cubicBezTo>
                <a:close/>
                <a:moveTo>
                  <a:pt x="1970" y="2002"/>
                </a:moveTo>
                <a:cubicBezTo>
                  <a:pt x="1972" y="2003"/>
                  <a:pt x="1974" y="2006"/>
                  <a:pt x="1973" y="2010"/>
                </a:cubicBezTo>
                <a:cubicBezTo>
                  <a:pt x="1978" y="2001"/>
                  <a:pt x="1995" y="2007"/>
                  <a:pt x="1997" y="1994"/>
                </a:cubicBezTo>
                <a:cubicBezTo>
                  <a:pt x="1987" y="1999"/>
                  <a:pt x="1974" y="2000"/>
                  <a:pt x="1970" y="2002"/>
                </a:cubicBezTo>
                <a:close/>
                <a:moveTo>
                  <a:pt x="1980" y="1891"/>
                </a:moveTo>
                <a:cubicBezTo>
                  <a:pt x="1960" y="1897"/>
                  <a:pt x="1976" y="1892"/>
                  <a:pt x="1970" y="1883"/>
                </a:cubicBezTo>
                <a:cubicBezTo>
                  <a:pt x="1969" y="1887"/>
                  <a:pt x="1965" y="1887"/>
                  <a:pt x="1960" y="1887"/>
                </a:cubicBezTo>
                <a:cubicBezTo>
                  <a:pt x="1957" y="1915"/>
                  <a:pt x="1918" y="1901"/>
                  <a:pt x="1913" y="1927"/>
                </a:cubicBezTo>
                <a:cubicBezTo>
                  <a:pt x="1932" y="1911"/>
                  <a:pt x="1972" y="1919"/>
                  <a:pt x="1980" y="1891"/>
                </a:cubicBezTo>
                <a:close/>
                <a:moveTo>
                  <a:pt x="1990" y="1895"/>
                </a:moveTo>
                <a:cubicBezTo>
                  <a:pt x="1977" y="1902"/>
                  <a:pt x="1967" y="1912"/>
                  <a:pt x="1956" y="1923"/>
                </a:cubicBezTo>
                <a:cubicBezTo>
                  <a:pt x="1972" y="1918"/>
                  <a:pt x="1982" y="1908"/>
                  <a:pt x="1990" y="1895"/>
                </a:cubicBezTo>
                <a:close/>
                <a:moveTo>
                  <a:pt x="1919" y="2102"/>
                </a:moveTo>
                <a:cubicBezTo>
                  <a:pt x="1925" y="2126"/>
                  <a:pt x="1962" y="2117"/>
                  <a:pt x="1963" y="2094"/>
                </a:cubicBezTo>
                <a:cubicBezTo>
                  <a:pt x="1949" y="2097"/>
                  <a:pt x="1934" y="2099"/>
                  <a:pt x="1919" y="2102"/>
                </a:cubicBezTo>
                <a:close/>
                <a:moveTo>
                  <a:pt x="1903" y="1978"/>
                </a:moveTo>
                <a:cubicBezTo>
                  <a:pt x="1902" y="1993"/>
                  <a:pt x="1919" y="1992"/>
                  <a:pt x="1923" y="1982"/>
                </a:cubicBezTo>
                <a:cubicBezTo>
                  <a:pt x="1919" y="1978"/>
                  <a:pt x="1911" y="1978"/>
                  <a:pt x="1903" y="1978"/>
                </a:cubicBezTo>
                <a:close/>
                <a:moveTo>
                  <a:pt x="1899" y="2114"/>
                </a:moveTo>
                <a:cubicBezTo>
                  <a:pt x="1883" y="2113"/>
                  <a:pt x="1865" y="2131"/>
                  <a:pt x="1852" y="2122"/>
                </a:cubicBezTo>
                <a:cubicBezTo>
                  <a:pt x="1858" y="2123"/>
                  <a:pt x="1861" y="2116"/>
                  <a:pt x="1855" y="2114"/>
                </a:cubicBezTo>
                <a:cubicBezTo>
                  <a:pt x="1834" y="2133"/>
                  <a:pt x="1804" y="2117"/>
                  <a:pt x="1788" y="2141"/>
                </a:cubicBezTo>
                <a:cubicBezTo>
                  <a:pt x="1822" y="2125"/>
                  <a:pt x="1864" y="2145"/>
                  <a:pt x="1899" y="2114"/>
                </a:cubicBezTo>
                <a:close/>
                <a:moveTo>
                  <a:pt x="1818" y="2169"/>
                </a:moveTo>
                <a:cubicBezTo>
                  <a:pt x="1824" y="2182"/>
                  <a:pt x="1827" y="2178"/>
                  <a:pt x="1828" y="2189"/>
                </a:cubicBezTo>
                <a:cubicBezTo>
                  <a:pt x="1864" y="2183"/>
                  <a:pt x="1888" y="2165"/>
                  <a:pt x="1906" y="2138"/>
                </a:cubicBezTo>
                <a:cubicBezTo>
                  <a:pt x="1901" y="2138"/>
                  <a:pt x="1898" y="2136"/>
                  <a:pt x="1896" y="2134"/>
                </a:cubicBezTo>
                <a:cubicBezTo>
                  <a:pt x="1891" y="2136"/>
                  <a:pt x="1895" y="2149"/>
                  <a:pt x="1889" y="2149"/>
                </a:cubicBezTo>
                <a:cubicBezTo>
                  <a:pt x="1871" y="2144"/>
                  <a:pt x="1852" y="2143"/>
                  <a:pt x="1842" y="2138"/>
                </a:cubicBezTo>
                <a:cubicBezTo>
                  <a:pt x="1840" y="2161"/>
                  <a:pt x="1874" y="2150"/>
                  <a:pt x="1876" y="2157"/>
                </a:cubicBezTo>
                <a:cubicBezTo>
                  <a:pt x="1857" y="2171"/>
                  <a:pt x="1839" y="2170"/>
                  <a:pt x="1818" y="2169"/>
                </a:cubicBezTo>
                <a:close/>
                <a:moveTo>
                  <a:pt x="1704" y="215"/>
                </a:moveTo>
                <a:cubicBezTo>
                  <a:pt x="1704" y="209"/>
                  <a:pt x="1708" y="209"/>
                  <a:pt x="1707" y="203"/>
                </a:cubicBezTo>
                <a:cubicBezTo>
                  <a:pt x="1690" y="199"/>
                  <a:pt x="1678" y="188"/>
                  <a:pt x="1680" y="171"/>
                </a:cubicBezTo>
                <a:cubicBezTo>
                  <a:pt x="1668" y="171"/>
                  <a:pt x="1654" y="168"/>
                  <a:pt x="1650" y="179"/>
                </a:cubicBezTo>
                <a:cubicBezTo>
                  <a:pt x="1660" y="187"/>
                  <a:pt x="1680" y="183"/>
                  <a:pt x="1680" y="203"/>
                </a:cubicBezTo>
                <a:cubicBezTo>
                  <a:pt x="1676" y="203"/>
                  <a:pt x="1671" y="202"/>
                  <a:pt x="1670" y="207"/>
                </a:cubicBezTo>
                <a:cubicBezTo>
                  <a:pt x="1674" y="214"/>
                  <a:pt x="1672" y="228"/>
                  <a:pt x="1684" y="234"/>
                </a:cubicBezTo>
                <a:cubicBezTo>
                  <a:pt x="1684" y="230"/>
                  <a:pt x="1683" y="223"/>
                  <a:pt x="1687" y="222"/>
                </a:cubicBezTo>
                <a:cubicBezTo>
                  <a:pt x="1691" y="232"/>
                  <a:pt x="1698" y="239"/>
                  <a:pt x="1711" y="238"/>
                </a:cubicBezTo>
                <a:cubicBezTo>
                  <a:pt x="1711" y="223"/>
                  <a:pt x="1694" y="229"/>
                  <a:pt x="1691" y="218"/>
                </a:cubicBezTo>
                <a:cubicBezTo>
                  <a:pt x="1704" y="217"/>
                  <a:pt x="1687" y="208"/>
                  <a:pt x="1704" y="215"/>
                </a:cubicBezTo>
                <a:close/>
                <a:moveTo>
                  <a:pt x="1593" y="2157"/>
                </a:moveTo>
                <a:cubicBezTo>
                  <a:pt x="1618" y="2157"/>
                  <a:pt x="1659" y="2158"/>
                  <a:pt x="1674" y="2134"/>
                </a:cubicBezTo>
                <a:cubicBezTo>
                  <a:pt x="1654" y="2123"/>
                  <a:pt x="1612" y="2127"/>
                  <a:pt x="1593" y="2157"/>
                </a:cubicBezTo>
                <a:close/>
                <a:moveTo>
                  <a:pt x="1415" y="59"/>
                </a:moveTo>
                <a:cubicBezTo>
                  <a:pt x="1410" y="59"/>
                  <a:pt x="1407" y="61"/>
                  <a:pt x="1405" y="63"/>
                </a:cubicBezTo>
                <a:cubicBezTo>
                  <a:pt x="1405" y="66"/>
                  <a:pt x="1405" y="69"/>
                  <a:pt x="1405" y="71"/>
                </a:cubicBezTo>
                <a:cubicBezTo>
                  <a:pt x="1414" y="72"/>
                  <a:pt x="1419" y="78"/>
                  <a:pt x="1428" y="79"/>
                </a:cubicBezTo>
                <a:cubicBezTo>
                  <a:pt x="1430" y="64"/>
                  <a:pt x="1402" y="75"/>
                  <a:pt x="1415" y="59"/>
                </a:cubicBezTo>
                <a:close/>
                <a:moveTo>
                  <a:pt x="1341" y="2145"/>
                </a:moveTo>
                <a:cubicBezTo>
                  <a:pt x="1346" y="2150"/>
                  <a:pt x="1370" y="2153"/>
                  <a:pt x="1374" y="2145"/>
                </a:cubicBezTo>
                <a:cubicBezTo>
                  <a:pt x="1365" y="2146"/>
                  <a:pt x="1348" y="2134"/>
                  <a:pt x="1341" y="2145"/>
                </a:cubicBezTo>
                <a:close/>
                <a:moveTo>
                  <a:pt x="1287" y="2149"/>
                </a:moveTo>
                <a:cubicBezTo>
                  <a:pt x="1300" y="2152"/>
                  <a:pt x="1324" y="2166"/>
                  <a:pt x="1334" y="2149"/>
                </a:cubicBezTo>
                <a:cubicBezTo>
                  <a:pt x="1315" y="2155"/>
                  <a:pt x="1298" y="2139"/>
                  <a:pt x="1287" y="2149"/>
                </a:cubicBezTo>
                <a:close/>
                <a:moveTo>
                  <a:pt x="1196" y="2118"/>
                </a:moveTo>
                <a:cubicBezTo>
                  <a:pt x="1220" y="2127"/>
                  <a:pt x="1253" y="2144"/>
                  <a:pt x="1280" y="2138"/>
                </a:cubicBezTo>
                <a:cubicBezTo>
                  <a:pt x="1280" y="2132"/>
                  <a:pt x="1284" y="2132"/>
                  <a:pt x="1283" y="2126"/>
                </a:cubicBezTo>
                <a:cubicBezTo>
                  <a:pt x="1249" y="2131"/>
                  <a:pt x="1223" y="2107"/>
                  <a:pt x="1196" y="2118"/>
                </a:cubicBezTo>
                <a:close/>
                <a:moveTo>
                  <a:pt x="1253" y="2161"/>
                </a:moveTo>
                <a:cubicBezTo>
                  <a:pt x="1259" y="2161"/>
                  <a:pt x="1278" y="2174"/>
                  <a:pt x="1277" y="2157"/>
                </a:cubicBezTo>
                <a:cubicBezTo>
                  <a:pt x="1270" y="2160"/>
                  <a:pt x="1255" y="2153"/>
                  <a:pt x="1253" y="2161"/>
                </a:cubicBezTo>
                <a:close/>
                <a:moveTo>
                  <a:pt x="1172" y="163"/>
                </a:moveTo>
                <a:cubicBezTo>
                  <a:pt x="1184" y="155"/>
                  <a:pt x="1183" y="181"/>
                  <a:pt x="1189" y="167"/>
                </a:cubicBezTo>
                <a:cubicBezTo>
                  <a:pt x="1187" y="167"/>
                  <a:pt x="1185" y="166"/>
                  <a:pt x="1186" y="163"/>
                </a:cubicBezTo>
                <a:cubicBezTo>
                  <a:pt x="1188" y="162"/>
                  <a:pt x="1192" y="163"/>
                  <a:pt x="1193" y="159"/>
                </a:cubicBezTo>
                <a:cubicBezTo>
                  <a:pt x="1187" y="152"/>
                  <a:pt x="1175" y="155"/>
                  <a:pt x="1172" y="163"/>
                </a:cubicBezTo>
                <a:close/>
                <a:moveTo>
                  <a:pt x="1166" y="107"/>
                </a:moveTo>
                <a:cubicBezTo>
                  <a:pt x="1171" y="102"/>
                  <a:pt x="1177" y="106"/>
                  <a:pt x="1189" y="107"/>
                </a:cubicBezTo>
                <a:cubicBezTo>
                  <a:pt x="1194" y="92"/>
                  <a:pt x="1150" y="98"/>
                  <a:pt x="1166" y="107"/>
                </a:cubicBezTo>
                <a:close/>
                <a:moveTo>
                  <a:pt x="1007" y="1927"/>
                </a:moveTo>
                <a:cubicBezTo>
                  <a:pt x="1044" y="1955"/>
                  <a:pt x="1085" y="1978"/>
                  <a:pt x="1132" y="1994"/>
                </a:cubicBezTo>
                <a:cubicBezTo>
                  <a:pt x="1127" y="1980"/>
                  <a:pt x="1143" y="1992"/>
                  <a:pt x="1142" y="1982"/>
                </a:cubicBezTo>
                <a:cubicBezTo>
                  <a:pt x="1089" y="1979"/>
                  <a:pt x="1058" y="1929"/>
                  <a:pt x="1007" y="1927"/>
                </a:cubicBezTo>
                <a:close/>
                <a:moveTo>
                  <a:pt x="1058" y="167"/>
                </a:moveTo>
                <a:cubicBezTo>
                  <a:pt x="1057" y="172"/>
                  <a:pt x="1053" y="174"/>
                  <a:pt x="1055" y="183"/>
                </a:cubicBezTo>
                <a:cubicBezTo>
                  <a:pt x="1082" y="167"/>
                  <a:pt x="1110" y="177"/>
                  <a:pt x="1132" y="155"/>
                </a:cubicBezTo>
                <a:cubicBezTo>
                  <a:pt x="1112" y="151"/>
                  <a:pt x="1104" y="156"/>
                  <a:pt x="1088" y="151"/>
                </a:cubicBezTo>
                <a:cubicBezTo>
                  <a:pt x="1084" y="167"/>
                  <a:pt x="1068" y="179"/>
                  <a:pt x="1058" y="167"/>
                </a:cubicBezTo>
                <a:close/>
                <a:moveTo>
                  <a:pt x="1014" y="159"/>
                </a:moveTo>
                <a:cubicBezTo>
                  <a:pt x="1011" y="163"/>
                  <a:pt x="1010" y="169"/>
                  <a:pt x="1011" y="179"/>
                </a:cubicBezTo>
                <a:cubicBezTo>
                  <a:pt x="1024" y="176"/>
                  <a:pt x="1037" y="173"/>
                  <a:pt x="1041" y="159"/>
                </a:cubicBezTo>
                <a:cubicBezTo>
                  <a:pt x="1029" y="160"/>
                  <a:pt x="1025" y="165"/>
                  <a:pt x="1014" y="159"/>
                </a:cubicBezTo>
                <a:close/>
                <a:moveTo>
                  <a:pt x="984" y="222"/>
                </a:moveTo>
                <a:cubicBezTo>
                  <a:pt x="992" y="219"/>
                  <a:pt x="1003" y="219"/>
                  <a:pt x="1004" y="207"/>
                </a:cubicBezTo>
                <a:cubicBezTo>
                  <a:pt x="992" y="205"/>
                  <a:pt x="984" y="210"/>
                  <a:pt x="984" y="222"/>
                </a:cubicBezTo>
                <a:close/>
                <a:moveTo>
                  <a:pt x="900" y="2225"/>
                </a:moveTo>
                <a:cubicBezTo>
                  <a:pt x="928" y="2229"/>
                  <a:pt x="966" y="2263"/>
                  <a:pt x="981" y="2257"/>
                </a:cubicBezTo>
                <a:cubicBezTo>
                  <a:pt x="954" y="2248"/>
                  <a:pt x="933" y="2212"/>
                  <a:pt x="900" y="2225"/>
                </a:cubicBezTo>
                <a:close/>
                <a:moveTo>
                  <a:pt x="927" y="2130"/>
                </a:moveTo>
                <a:cubicBezTo>
                  <a:pt x="943" y="2140"/>
                  <a:pt x="957" y="2153"/>
                  <a:pt x="977" y="2157"/>
                </a:cubicBezTo>
                <a:cubicBezTo>
                  <a:pt x="972" y="2137"/>
                  <a:pt x="939" y="2128"/>
                  <a:pt x="927" y="2130"/>
                </a:cubicBezTo>
                <a:close/>
                <a:moveTo>
                  <a:pt x="944" y="282"/>
                </a:moveTo>
                <a:cubicBezTo>
                  <a:pt x="955" y="283"/>
                  <a:pt x="964" y="280"/>
                  <a:pt x="967" y="270"/>
                </a:cubicBezTo>
                <a:cubicBezTo>
                  <a:pt x="958" y="273"/>
                  <a:pt x="948" y="274"/>
                  <a:pt x="944" y="282"/>
                </a:cubicBezTo>
                <a:close/>
                <a:moveTo>
                  <a:pt x="923" y="246"/>
                </a:moveTo>
                <a:cubicBezTo>
                  <a:pt x="926" y="257"/>
                  <a:pt x="917" y="254"/>
                  <a:pt x="917" y="262"/>
                </a:cubicBezTo>
                <a:cubicBezTo>
                  <a:pt x="940" y="272"/>
                  <a:pt x="938" y="236"/>
                  <a:pt x="954" y="250"/>
                </a:cubicBezTo>
                <a:cubicBezTo>
                  <a:pt x="949" y="222"/>
                  <a:pt x="934" y="259"/>
                  <a:pt x="923" y="246"/>
                </a:cubicBezTo>
                <a:close/>
                <a:moveTo>
                  <a:pt x="728" y="493"/>
                </a:moveTo>
                <a:cubicBezTo>
                  <a:pt x="722" y="488"/>
                  <a:pt x="718" y="471"/>
                  <a:pt x="735" y="477"/>
                </a:cubicBezTo>
                <a:cubicBezTo>
                  <a:pt x="737" y="465"/>
                  <a:pt x="723" y="472"/>
                  <a:pt x="728" y="457"/>
                </a:cubicBezTo>
                <a:cubicBezTo>
                  <a:pt x="739" y="470"/>
                  <a:pt x="758" y="460"/>
                  <a:pt x="752" y="445"/>
                </a:cubicBezTo>
                <a:cubicBezTo>
                  <a:pt x="740" y="442"/>
                  <a:pt x="747" y="462"/>
                  <a:pt x="735" y="457"/>
                </a:cubicBezTo>
                <a:cubicBezTo>
                  <a:pt x="737" y="437"/>
                  <a:pt x="717" y="467"/>
                  <a:pt x="715" y="453"/>
                </a:cubicBezTo>
                <a:cubicBezTo>
                  <a:pt x="730" y="432"/>
                  <a:pt x="757" y="446"/>
                  <a:pt x="769" y="426"/>
                </a:cubicBezTo>
                <a:cubicBezTo>
                  <a:pt x="764" y="421"/>
                  <a:pt x="753" y="422"/>
                  <a:pt x="755" y="410"/>
                </a:cubicBezTo>
                <a:cubicBezTo>
                  <a:pt x="759" y="409"/>
                  <a:pt x="765" y="410"/>
                  <a:pt x="765" y="406"/>
                </a:cubicBezTo>
                <a:cubicBezTo>
                  <a:pt x="757" y="405"/>
                  <a:pt x="757" y="395"/>
                  <a:pt x="762" y="390"/>
                </a:cubicBezTo>
                <a:cubicBezTo>
                  <a:pt x="739" y="401"/>
                  <a:pt x="705" y="437"/>
                  <a:pt x="715" y="461"/>
                </a:cubicBezTo>
                <a:cubicBezTo>
                  <a:pt x="713" y="474"/>
                  <a:pt x="686" y="477"/>
                  <a:pt x="698" y="493"/>
                </a:cubicBezTo>
                <a:cubicBezTo>
                  <a:pt x="707" y="487"/>
                  <a:pt x="716" y="490"/>
                  <a:pt x="728" y="493"/>
                </a:cubicBezTo>
                <a:close/>
                <a:moveTo>
                  <a:pt x="624" y="593"/>
                </a:moveTo>
                <a:cubicBezTo>
                  <a:pt x="651" y="566"/>
                  <a:pt x="707" y="581"/>
                  <a:pt x="725" y="529"/>
                </a:cubicBezTo>
                <a:cubicBezTo>
                  <a:pt x="700" y="520"/>
                  <a:pt x="655" y="540"/>
                  <a:pt x="651" y="565"/>
                </a:cubicBezTo>
                <a:cubicBezTo>
                  <a:pt x="651" y="562"/>
                  <a:pt x="662" y="553"/>
                  <a:pt x="661" y="561"/>
                </a:cubicBezTo>
                <a:cubicBezTo>
                  <a:pt x="655" y="577"/>
                  <a:pt x="621" y="580"/>
                  <a:pt x="624" y="593"/>
                </a:cubicBezTo>
                <a:close/>
                <a:moveTo>
                  <a:pt x="678" y="378"/>
                </a:moveTo>
                <a:cubicBezTo>
                  <a:pt x="688" y="373"/>
                  <a:pt x="686" y="384"/>
                  <a:pt x="691" y="386"/>
                </a:cubicBezTo>
                <a:cubicBezTo>
                  <a:pt x="691" y="379"/>
                  <a:pt x="700" y="383"/>
                  <a:pt x="698" y="374"/>
                </a:cubicBezTo>
                <a:cubicBezTo>
                  <a:pt x="692" y="376"/>
                  <a:pt x="678" y="369"/>
                  <a:pt x="678" y="378"/>
                </a:cubicBezTo>
                <a:close/>
                <a:moveTo>
                  <a:pt x="624" y="577"/>
                </a:moveTo>
                <a:cubicBezTo>
                  <a:pt x="624" y="572"/>
                  <a:pt x="624" y="566"/>
                  <a:pt x="624" y="561"/>
                </a:cubicBezTo>
                <a:cubicBezTo>
                  <a:pt x="611" y="574"/>
                  <a:pt x="611" y="556"/>
                  <a:pt x="600" y="565"/>
                </a:cubicBezTo>
                <a:cubicBezTo>
                  <a:pt x="613" y="562"/>
                  <a:pt x="605" y="581"/>
                  <a:pt x="597" y="577"/>
                </a:cubicBezTo>
                <a:cubicBezTo>
                  <a:pt x="597" y="573"/>
                  <a:pt x="597" y="569"/>
                  <a:pt x="597" y="565"/>
                </a:cubicBezTo>
                <a:cubicBezTo>
                  <a:pt x="585" y="566"/>
                  <a:pt x="580" y="577"/>
                  <a:pt x="577" y="589"/>
                </a:cubicBezTo>
                <a:cubicBezTo>
                  <a:pt x="590" y="575"/>
                  <a:pt x="601" y="584"/>
                  <a:pt x="617" y="577"/>
                </a:cubicBezTo>
                <a:cubicBezTo>
                  <a:pt x="615" y="577"/>
                  <a:pt x="613" y="574"/>
                  <a:pt x="617" y="573"/>
                </a:cubicBezTo>
                <a:cubicBezTo>
                  <a:pt x="618" y="576"/>
                  <a:pt x="620" y="577"/>
                  <a:pt x="624" y="577"/>
                </a:cubicBezTo>
                <a:close/>
                <a:moveTo>
                  <a:pt x="597" y="541"/>
                </a:moveTo>
                <a:cubicBezTo>
                  <a:pt x="601" y="549"/>
                  <a:pt x="623" y="532"/>
                  <a:pt x="614" y="525"/>
                </a:cubicBezTo>
                <a:cubicBezTo>
                  <a:pt x="614" y="537"/>
                  <a:pt x="597" y="529"/>
                  <a:pt x="597" y="541"/>
                </a:cubicBezTo>
                <a:close/>
                <a:moveTo>
                  <a:pt x="617" y="1763"/>
                </a:moveTo>
                <a:cubicBezTo>
                  <a:pt x="611" y="1764"/>
                  <a:pt x="610" y="1759"/>
                  <a:pt x="604" y="1759"/>
                </a:cubicBezTo>
                <a:cubicBezTo>
                  <a:pt x="603" y="1771"/>
                  <a:pt x="613" y="1790"/>
                  <a:pt x="617" y="1783"/>
                </a:cubicBezTo>
                <a:cubicBezTo>
                  <a:pt x="607" y="1780"/>
                  <a:pt x="619" y="1770"/>
                  <a:pt x="617" y="1763"/>
                </a:cubicBezTo>
                <a:close/>
                <a:moveTo>
                  <a:pt x="590" y="609"/>
                </a:moveTo>
                <a:cubicBezTo>
                  <a:pt x="605" y="612"/>
                  <a:pt x="604" y="595"/>
                  <a:pt x="610" y="589"/>
                </a:cubicBezTo>
                <a:cubicBezTo>
                  <a:pt x="603" y="594"/>
                  <a:pt x="589" y="592"/>
                  <a:pt x="590" y="609"/>
                </a:cubicBezTo>
                <a:close/>
                <a:moveTo>
                  <a:pt x="570" y="553"/>
                </a:moveTo>
                <a:cubicBezTo>
                  <a:pt x="582" y="554"/>
                  <a:pt x="590" y="550"/>
                  <a:pt x="594" y="541"/>
                </a:cubicBezTo>
                <a:cubicBezTo>
                  <a:pt x="585" y="544"/>
                  <a:pt x="570" y="540"/>
                  <a:pt x="570" y="553"/>
                </a:cubicBezTo>
                <a:close/>
                <a:moveTo>
                  <a:pt x="560" y="1696"/>
                </a:moveTo>
                <a:cubicBezTo>
                  <a:pt x="563" y="1717"/>
                  <a:pt x="579" y="1744"/>
                  <a:pt x="590" y="1743"/>
                </a:cubicBezTo>
                <a:cubicBezTo>
                  <a:pt x="576" y="1732"/>
                  <a:pt x="573" y="1708"/>
                  <a:pt x="560" y="1696"/>
                </a:cubicBezTo>
                <a:close/>
                <a:moveTo>
                  <a:pt x="550" y="1166"/>
                </a:moveTo>
                <a:cubicBezTo>
                  <a:pt x="548" y="1171"/>
                  <a:pt x="543" y="1173"/>
                  <a:pt x="536" y="1174"/>
                </a:cubicBezTo>
                <a:cubicBezTo>
                  <a:pt x="537" y="1169"/>
                  <a:pt x="541" y="1168"/>
                  <a:pt x="540" y="1162"/>
                </a:cubicBezTo>
                <a:cubicBezTo>
                  <a:pt x="513" y="1171"/>
                  <a:pt x="528" y="1204"/>
                  <a:pt x="536" y="1222"/>
                </a:cubicBezTo>
                <a:cubicBezTo>
                  <a:pt x="546" y="1209"/>
                  <a:pt x="554" y="1195"/>
                  <a:pt x="560" y="1178"/>
                </a:cubicBezTo>
                <a:cubicBezTo>
                  <a:pt x="546" y="1180"/>
                  <a:pt x="563" y="1167"/>
                  <a:pt x="550" y="1166"/>
                </a:cubicBezTo>
                <a:close/>
                <a:moveTo>
                  <a:pt x="536" y="1704"/>
                </a:moveTo>
                <a:cubicBezTo>
                  <a:pt x="546" y="1710"/>
                  <a:pt x="549" y="1744"/>
                  <a:pt x="560" y="1735"/>
                </a:cubicBezTo>
                <a:cubicBezTo>
                  <a:pt x="551" y="1730"/>
                  <a:pt x="554" y="1710"/>
                  <a:pt x="550" y="1700"/>
                </a:cubicBezTo>
                <a:cubicBezTo>
                  <a:pt x="541" y="1705"/>
                  <a:pt x="539" y="1698"/>
                  <a:pt x="536" y="1704"/>
                </a:cubicBezTo>
                <a:close/>
                <a:moveTo>
                  <a:pt x="543" y="1668"/>
                </a:moveTo>
                <a:cubicBezTo>
                  <a:pt x="540" y="1674"/>
                  <a:pt x="542" y="1699"/>
                  <a:pt x="557" y="1696"/>
                </a:cubicBezTo>
                <a:cubicBezTo>
                  <a:pt x="557" y="1681"/>
                  <a:pt x="551" y="1673"/>
                  <a:pt x="543" y="1668"/>
                </a:cubicBezTo>
                <a:close/>
                <a:moveTo>
                  <a:pt x="520" y="1664"/>
                </a:moveTo>
                <a:cubicBezTo>
                  <a:pt x="519" y="1677"/>
                  <a:pt x="529" y="1700"/>
                  <a:pt x="536" y="1692"/>
                </a:cubicBezTo>
                <a:cubicBezTo>
                  <a:pt x="528" y="1685"/>
                  <a:pt x="527" y="1671"/>
                  <a:pt x="520" y="1664"/>
                </a:cubicBezTo>
                <a:close/>
                <a:moveTo>
                  <a:pt x="526" y="1114"/>
                </a:moveTo>
                <a:cubicBezTo>
                  <a:pt x="514" y="1110"/>
                  <a:pt x="517" y="1124"/>
                  <a:pt x="506" y="1122"/>
                </a:cubicBezTo>
                <a:cubicBezTo>
                  <a:pt x="506" y="1117"/>
                  <a:pt x="520" y="1110"/>
                  <a:pt x="509" y="1106"/>
                </a:cubicBezTo>
                <a:cubicBezTo>
                  <a:pt x="509" y="1111"/>
                  <a:pt x="505" y="1109"/>
                  <a:pt x="506" y="1102"/>
                </a:cubicBezTo>
                <a:cubicBezTo>
                  <a:pt x="501" y="1102"/>
                  <a:pt x="499" y="1104"/>
                  <a:pt x="496" y="1106"/>
                </a:cubicBezTo>
                <a:cubicBezTo>
                  <a:pt x="500" y="1101"/>
                  <a:pt x="498" y="1094"/>
                  <a:pt x="493" y="1090"/>
                </a:cubicBezTo>
                <a:cubicBezTo>
                  <a:pt x="482" y="1132"/>
                  <a:pt x="510" y="1152"/>
                  <a:pt x="499" y="1182"/>
                </a:cubicBezTo>
                <a:cubicBezTo>
                  <a:pt x="514" y="1179"/>
                  <a:pt x="502" y="1160"/>
                  <a:pt x="523" y="1158"/>
                </a:cubicBezTo>
                <a:cubicBezTo>
                  <a:pt x="517" y="1156"/>
                  <a:pt x="524" y="1153"/>
                  <a:pt x="523" y="1146"/>
                </a:cubicBezTo>
                <a:cubicBezTo>
                  <a:pt x="515" y="1141"/>
                  <a:pt x="507" y="1155"/>
                  <a:pt x="506" y="1146"/>
                </a:cubicBezTo>
                <a:cubicBezTo>
                  <a:pt x="510" y="1133"/>
                  <a:pt x="520" y="1125"/>
                  <a:pt x="526" y="1114"/>
                </a:cubicBezTo>
                <a:close/>
                <a:moveTo>
                  <a:pt x="496" y="1831"/>
                </a:moveTo>
                <a:cubicBezTo>
                  <a:pt x="503" y="1834"/>
                  <a:pt x="509" y="1857"/>
                  <a:pt x="516" y="1847"/>
                </a:cubicBezTo>
                <a:cubicBezTo>
                  <a:pt x="507" y="1847"/>
                  <a:pt x="505" y="1818"/>
                  <a:pt x="496" y="1831"/>
                </a:cubicBezTo>
                <a:close/>
                <a:moveTo>
                  <a:pt x="499" y="1047"/>
                </a:moveTo>
                <a:cubicBezTo>
                  <a:pt x="491" y="1058"/>
                  <a:pt x="493" y="1077"/>
                  <a:pt x="496" y="1086"/>
                </a:cubicBezTo>
                <a:cubicBezTo>
                  <a:pt x="498" y="1081"/>
                  <a:pt x="501" y="1076"/>
                  <a:pt x="503" y="1071"/>
                </a:cubicBezTo>
                <a:cubicBezTo>
                  <a:pt x="485" y="1073"/>
                  <a:pt x="513" y="1052"/>
                  <a:pt x="499" y="1047"/>
                </a:cubicBezTo>
                <a:close/>
                <a:moveTo>
                  <a:pt x="466" y="1719"/>
                </a:moveTo>
                <a:cubicBezTo>
                  <a:pt x="472" y="1732"/>
                  <a:pt x="479" y="1744"/>
                  <a:pt x="489" y="1751"/>
                </a:cubicBezTo>
                <a:cubicBezTo>
                  <a:pt x="488" y="1735"/>
                  <a:pt x="479" y="1708"/>
                  <a:pt x="466" y="1719"/>
                </a:cubicBezTo>
                <a:close/>
                <a:moveTo>
                  <a:pt x="469" y="1055"/>
                </a:moveTo>
                <a:cubicBezTo>
                  <a:pt x="464" y="1054"/>
                  <a:pt x="462" y="1056"/>
                  <a:pt x="459" y="1059"/>
                </a:cubicBezTo>
                <a:cubicBezTo>
                  <a:pt x="466" y="1078"/>
                  <a:pt x="463" y="1085"/>
                  <a:pt x="459" y="1106"/>
                </a:cubicBezTo>
                <a:cubicBezTo>
                  <a:pt x="481" y="1106"/>
                  <a:pt x="471" y="1072"/>
                  <a:pt x="469" y="1055"/>
                </a:cubicBezTo>
                <a:close/>
                <a:moveTo>
                  <a:pt x="452" y="1680"/>
                </a:moveTo>
                <a:cubicBezTo>
                  <a:pt x="454" y="1690"/>
                  <a:pt x="459" y="1698"/>
                  <a:pt x="466" y="1704"/>
                </a:cubicBezTo>
                <a:cubicBezTo>
                  <a:pt x="465" y="1691"/>
                  <a:pt x="461" y="1682"/>
                  <a:pt x="452" y="1680"/>
                </a:cubicBezTo>
                <a:close/>
                <a:moveTo>
                  <a:pt x="405" y="1405"/>
                </a:moveTo>
                <a:cubicBezTo>
                  <a:pt x="399" y="1427"/>
                  <a:pt x="412" y="1427"/>
                  <a:pt x="425" y="1433"/>
                </a:cubicBezTo>
                <a:cubicBezTo>
                  <a:pt x="429" y="1423"/>
                  <a:pt x="431" y="1410"/>
                  <a:pt x="439" y="1405"/>
                </a:cubicBezTo>
                <a:cubicBezTo>
                  <a:pt x="431" y="1397"/>
                  <a:pt x="413" y="1401"/>
                  <a:pt x="405" y="1405"/>
                </a:cubicBezTo>
                <a:close/>
                <a:moveTo>
                  <a:pt x="378" y="979"/>
                </a:moveTo>
                <a:cubicBezTo>
                  <a:pt x="384" y="979"/>
                  <a:pt x="380" y="990"/>
                  <a:pt x="385" y="991"/>
                </a:cubicBezTo>
                <a:cubicBezTo>
                  <a:pt x="392" y="982"/>
                  <a:pt x="402" y="976"/>
                  <a:pt x="402" y="959"/>
                </a:cubicBezTo>
                <a:cubicBezTo>
                  <a:pt x="387" y="966"/>
                  <a:pt x="388" y="967"/>
                  <a:pt x="378" y="979"/>
                </a:cubicBezTo>
                <a:close/>
                <a:moveTo>
                  <a:pt x="186" y="983"/>
                </a:moveTo>
                <a:cubicBezTo>
                  <a:pt x="191" y="966"/>
                  <a:pt x="204" y="937"/>
                  <a:pt x="193" y="915"/>
                </a:cubicBezTo>
                <a:cubicBezTo>
                  <a:pt x="190" y="935"/>
                  <a:pt x="176" y="961"/>
                  <a:pt x="186" y="983"/>
                </a:cubicBezTo>
                <a:close/>
                <a:moveTo>
                  <a:pt x="136" y="903"/>
                </a:moveTo>
                <a:cubicBezTo>
                  <a:pt x="148" y="906"/>
                  <a:pt x="146" y="892"/>
                  <a:pt x="146" y="879"/>
                </a:cubicBezTo>
                <a:cubicBezTo>
                  <a:pt x="136" y="879"/>
                  <a:pt x="136" y="891"/>
                  <a:pt x="136" y="903"/>
                </a:cubicBezTo>
                <a:close/>
                <a:moveTo>
                  <a:pt x="96" y="967"/>
                </a:moveTo>
                <a:cubicBezTo>
                  <a:pt x="96" y="999"/>
                  <a:pt x="89" y="1031"/>
                  <a:pt x="102" y="1055"/>
                </a:cubicBezTo>
                <a:cubicBezTo>
                  <a:pt x="116" y="1036"/>
                  <a:pt x="116" y="1016"/>
                  <a:pt x="116" y="987"/>
                </a:cubicBezTo>
                <a:cubicBezTo>
                  <a:pt x="104" y="989"/>
                  <a:pt x="103" y="979"/>
                  <a:pt x="96" y="967"/>
                </a:cubicBezTo>
                <a:close/>
                <a:moveTo>
                  <a:pt x="62" y="887"/>
                </a:moveTo>
                <a:cubicBezTo>
                  <a:pt x="65" y="920"/>
                  <a:pt x="55" y="926"/>
                  <a:pt x="48" y="939"/>
                </a:cubicBezTo>
                <a:cubicBezTo>
                  <a:pt x="51" y="945"/>
                  <a:pt x="57" y="948"/>
                  <a:pt x="65" y="947"/>
                </a:cubicBezTo>
                <a:cubicBezTo>
                  <a:pt x="67" y="929"/>
                  <a:pt x="79" y="894"/>
                  <a:pt x="62" y="887"/>
                </a:cubicBezTo>
                <a:close/>
                <a:moveTo>
                  <a:pt x="59" y="1011"/>
                </a:moveTo>
                <a:cubicBezTo>
                  <a:pt x="52" y="1022"/>
                  <a:pt x="56" y="1049"/>
                  <a:pt x="65" y="1055"/>
                </a:cubicBezTo>
                <a:cubicBezTo>
                  <a:pt x="75" y="1043"/>
                  <a:pt x="74" y="1015"/>
                  <a:pt x="59" y="1011"/>
                </a:cubicBezTo>
                <a:close/>
              </a:path>
            </a:pathLst>
          </a:custGeom>
          <a:blipFill dpi="0" rotWithShape="1">
            <a:blip r:embed="rId2">
              <a:alphaModFix amt="71000"/>
            </a:blip>
            <a:srcRect/>
            <a:stretch>
              <a:fillRect/>
            </a:stretch>
          </a:blipFill>
          <a:ln>
            <a:noFill/>
          </a:ln>
        </p:spPr>
        <p:txBody>
          <a:bodyPr vert="horz" wrap="square" lIns="91440" tIns="45720" rIns="91440" bIns="45720" numCol="1" anchor="t" anchorCtr="0" compatLnSpc="1">
            <a:prstTxWarp prst="textNoShape">
              <a:avLst/>
            </a:prstTxWarp>
          </a:bodyPr>
          <a:lstStyle/>
          <a:p>
            <a:endParaRPr lang="zh-CN" altLang="en-US" dirty="0">
              <a:latin typeface="思源黑体 CN Normal" panose="020B0400000000000000" pitchFamily="34" charset="-122"/>
              <a:ea typeface="思源黑体 CN Normal" panose="020B0400000000000000" pitchFamily="34" charset="-122"/>
            </a:endParaRPr>
          </a:p>
        </p:txBody>
      </p:sp>
      <p:sp>
        <p:nvSpPr>
          <p:cNvPr id="5" name="文本框 4">
            <a:extLst>
              <a:ext uri="{FF2B5EF4-FFF2-40B4-BE49-F238E27FC236}">
                <a16:creationId xmlns:a16="http://schemas.microsoft.com/office/drawing/2014/main" id="{90565635-5B51-74DF-FE92-B00C63DEDEE8}"/>
              </a:ext>
            </a:extLst>
          </p:cNvPr>
          <p:cNvSpPr txBox="1"/>
          <p:nvPr/>
        </p:nvSpPr>
        <p:spPr>
          <a:xfrm rot="21282233">
            <a:off x="1012210" y="1415167"/>
            <a:ext cx="5433115" cy="1446550"/>
          </a:xfrm>
          <a:prstGeom prst="rect">
            <a:avLst/>
          </a:prstGeom>
          <a:noFill/>
        </p:spPr>
        <p:txBody>
          <a:bodyPr wrap="square" rtlCol="0">
            <a:spAutoFit/>
          </a:bodyPr>
          <a:lstStyle/>
          <a:p>
            <a:r>
              <a:rPr lang="zh-CN" altLang="en-US" sz="8800" b="1" dirty="0">
                <a:solidFill>
                  <a:schemeClr val="bg1"/>
                </a:solidFill>
                <a:effectLst/>
                <a:latin typeface="思源黑体 CN Heavy" panose="020B0A00000000000000" pitchFamily="34" charset="-122"/>
                <a:ea typeface="思源黑体 CN Heavy" panose="020B0A00000000000000" pitchFamily="34" charset="-122"/>
              </a:rPr>
              <a:t>从人脸</a:t>
            </a:r>
          </a:p>
        </p:txBody>
      </p:sp>
      <p:sp>
        <p:nvSpPr>
          <p:cNvPr id="6" name="文本框 5">
            <a:extLst>
              <a:ext uri="{FF2B5EF4-FFF2-40B4-BE49-F238E27FC236}">
                <a16:creationId xmlns:a16="http://schemas.microsoft.com/office/drawing/2014/main" id="{F7E1662F-50FA-9BD7-DC00-B9C7AC6E20C3}"/>
              </a:ext>
            </a:extLst>
          </p:cNvPr>
          <p:cNvSpPr txBox="1"/>
          <p:nvPr/>
        </p:nvSpPr>
        <p:spPr>
          <a:xfrm rot="21286686">
            <a:off x="1860058" y="2642690"/>
            <a:ext cx="4830840" cy="1446550"/>
          </a:xfrm>
          <a:prstGeom prst="rect">
            <a:avLst/>
          </a:prstGeom>
          <a:noFill/>
        </p:spPr>
        <p:txBody>
          <a:bodyPr wrap="square" rtlCol="0">
            <a:spAutoFit/>
          </a:bodyPr>
          <a:lstStyle/>
          <a:p>
            <a:r>
              <a:rPr lang="zh-CN" altLang="en-US" sz="8800" b="1" dirty="0">
                <a:solidFill>
                  <a:schemeClr val="bg1"/>
                </a:solidFill>
                <a:effectLst/>
                <a:latin typeface="思源黑体 CN Heavy" panose="020B0A00000000000000" pitchFamily="34" charset="-122"/>
                <a:ea typeface="思源黑体 CN Heavy" panose="020B0A00000000000000" pitchFamily="34" charset="-122"/>
              </a:rPr>
              <a:t>画人心</a:t>
            </a:r>
          </a:p>
        </p:txBody>
      </p:sp>
      <p:sp>
        <p:nvSpPr>
          <p:cNvPr id="7" name="文本框 6">
            <a:extLst>
              <a:ext uri="{FF2B5EF4-FFF2-40B4-BE49-F238E27FC236}">
                <a16:creationId xmlns:a16="http://schemas.microsoft.com/office/drawing/2014/main" id="{D6183C53-532F-54B3-DEEA-725F29CA6B86}"/>
              </a:ext>
            </a:extLst>
          </p:cNvPr>
          <p:cNvSpPr txBox="1"/>
          <p:nvPr/>
        </p:nvSpPr>
        <p:spPr>
          <a:xfrm>
            <a:off x="9666759" y="961743"/>
            <a:ext cx="800219" cy="1569660"/>
          </a:xfrm>
          <a:prstGeom prst="rect">
            <a:avLst/>
          </a:prstGeom>
          <a:noFill/>
        </p:spPr>
        <p:txBody>
          <a:bodyPr wrap="none" rtlCol="0">
            <a:spAutoFit/>
          </a:bodyPr>
          <a:lstStyle>
            <a:defPPr>
              <a:defRPr lang="zh-CN"/>
            </a:defPPr>
            <a:lvl1pPr>
              <a:defRPr sz="4000">
                <a:latin typeface="思源黑体 CN Heavy" panose="020B0A00000000000000" pitchFamily="34" charset="-122"/>
                <a:ea typeface="思源黑体 CN Heavy" panose="020B0A00000000000000" pitchFamily="34" charset="-122"/>
              </a:defRPr>
            </a:lvl1pPr>
          </a:lstStyle>
          <a:p>
            <a:r>
              <a:rPr lang="zh-CN" altLang="en-US" sz="4800" b="1" dirty="0">
                <a:solidFill>
                  <a:srgbClr val="7B4029"/>
                </a:solidFill>
              </a:rPr>
              <a:t>沈</a:t>
            </a:r>
            <a:endParaRPr lang="en-US" altLang="zh-CN" sz="4800" b="1" dirty="0">
              <a:solidFill>
                <a:srgbClr val="7B4029"/>
              </a:solidFill>
            </a:endParaRPr>
          </a:p>
          <a:p>
            <a:r>
              <a:rPr lang="zh-CN" altLang="en-US" sz="4800" b="1" dirty="0">
                <a:solidFill>
                  <a:srgbClr val="7B4029"/>
                </a:solidFill>
              </a:rPr>
              <a:t>翊</a:t>
            </a:r>
          </a:p>
        </p:txBody>
      </p:sp>
      <p:sp>
        <p:nvSpPr>
          <p:cNvPr id="8" name="文本框 7">
            <a:extLst>
              <a:ext uri="{FF2B5EF4-FFF2-40B4-BE49-F238E27FC236}">
                <a16:creationId xmlns:a16="http://schemas.microsoft.com/office/drawing/2014/main" id="{92566A09-5FB4-182A-3C6D-B81762811126}"/>
              </a:ext>
            </a:extLst>
          </p:cNvPr>
          <p:cNvSpPr txBox="1"/>
          <p:nvPr/>
        </p:nvSpPr>
        <p:spPr>
          <a:xfrm>
            <a:off x="10455860" y="961743"/>
            <a:ext cx="606655" cy="1631216"/>
          </a:xfrm>
          <a:prstGeom prst="rect">
            <a:avLst/>
          </a:prstGeom>
          <a:noFill/>
        </p:spPr>
        <p:txBody>
          <a:bodyPr wrap="square">
            <a:spAutoFit/>
          </a:bodyPr>
          <a:lstStyle/>
          <a:p>
            <a:r>
              <a:rPr lang="zh-CN" altLang="en-US" sz="2000" dirty="0">
                <a:solidFill>
                  <a:srgbClr val="7B4029"/>
                </a:solidFill>
                <a:latin typeface="思源黑体 CN Heavy" panose="020B0A00000000000000" pitchFamily="34" charset="-122"/>
                <a:ea typeface="思源黑体 CN Heavy" panose="020B0A00000000000000" pitchFamily="34" charset="-122"/>
              </a:rPr>
              <a:t>模</a:t>
            </a:r>
            <a:endParaRPr lang="en-US" altLang="zh-CN" sz="2000" dirty="0">
              <a:solidFill>
                <a:srgbClr val="7B4029"/>
              </a:solidFill>
              <a:latin typeface="思源黑体 CN Heavy" panose="020B0A00000000000000" pitchFamily="34" charset="-122"/>
              <a:ea typeface="思源黑体 CN Heavy" panose="020B0A00000000000000" pitchFamily="34" charset="-122"/>
            </a:endParaRPr>
          </a:p>
          <a:p>
            <a:r>
              <a:rPr lang="zh-CN" altLang="en-US" sz="2000" dirty="0">
                <a:solidFill>
                  <a:srgbClr val="7B4029"/>
                </a:solidFill>
                <a:latin typeface="思源黑体 CN Heavy" panose="020B0A00000000000000" pitchFamily="34" charset="-122"/>
                <a:ea typeface="思源黑体 CN Heavy" panose="020B0A00000000000000" pitchFamily="34" charset="-122"/>
              </a:rPr>
              <a:t>拟</a:t>
            </a:r>
            <a:endParaRPr lang="en-US" altLang="zh-CN" sz="2000" dirty="0">
              <a:solidFill>
                <a:srgbClr val="7B4029"/>
              </a:solidFill>
              <a:latin typeface="思源黑体 CN Heavy" panose="020B0A00000000000000" pitchFamily="34" charset="-122"/>
              <a:ea typeface="思源黑体 CN Heavy" panose="020B0A00000000000000" pitchFamily="34" charset="-122"/>
            </a:endParaRPr>
          </a:p>
          <a:p>
            <a:r>
              <a:rPr lang="zh-CN" altLang="en-US" sz="2000" dirty="0">
                <a:solidFill>
                  <a:srgbClr val="7B4029"/>
                </a:solidFill>
                <a:latin typeface="思源黑体 CN Heavy" panose="020B0A00000000000000" pitchFamily="34" charset="-122"/>
                <a:ea typeface="思源黑体 CN Heavy" panose="020B0A00000000000000" pitchFamily="34" charset="-122"/>
              </a:rPr>
              <a:t>画</a:t>
            </a:r>
            <a:endParaRPr lang="en-US" altLang="zh-CN" sz="2000" dirty="0">
              <a:solidFill>
                <a:srgbClr val="7B4029"/>
              </a:solidFill>
              <a:latin typeface="思源黑体 CN Heavy" panose="020B0A00000000000000" pitchFamily="34" charset="-122"/>
              <a:ea typeface="思源黑体 CN Heavy" panose="020B0A00000000000000" pitchFamily="34" charset="-122"/>
            </a:endParaRPr>
          </a:p>
          <a:p>
            <a:r>
              <a:rPr lang="zh-CN" altLang="en-US" sz="2000" dirty="0">
                <a:solidFill>
                  <a:srgbClr val="7B4029"/>
                </a:solidFill>
                <a:latin typeface="思源黑体 CN Heavy" panose="020B0A00000000000000" pitchFamily="34" charset="-122"/>
                <a:ea typeface="思源黑体 CN Heavy" panose="020B0A00000000000000" pitchFamily="34" charset="-122"/>
              </a:rPr>
              <a:t>像</a:t>
            </a:r>
            <a:endParaRPr lang="en-US" altLang="zh-CN" sz="2000" dirty="0">
              <a:solidFill>
                <a:srgbClr val="7B4029"/>
              </a:solidFill>
              <a:latin typeface="思源黑体 CN Heavy" panose="020B0A00000000000000" pitchFamily="34" charset="-122"/>
              <a:ea typeface="思源黑体 CN Heavy" panose="020B0A00000000000000" pitchFamily="34" charset="-122"/>
            </a:endParaRPr>
          </a:p>
          <a:p>
            <a:r>
              <a:rPr lang="zh-CN" altLang="en-US" sz="2000" dirty="0">
                <a:solidFill>
                  <a:srgbClr val="7B4029"/>
                </a:solidFill>
                <a:latin typeface="思源黑体 CN Heavy" panose="020B0A00000000000000" pitchFamily="34" charset="-122"/>
                <a:ea typeface="思源黑体 CN Heavy" panose="020B0A00000000000000" pitchFamily="34" charset="-122"/>
              </a:rPr>
              <a:t>师</a:t>
            </a:r>
          </a:p>
        </p:txBody>
      </p:sp>
      <p:sp>
        <p:nvSpPr>
          <p:cNvPr id="9" name="Freeform 304">
            <a:extLst>
              <a:ext uri="{FF2B5EF4-FFF2-40B4-BE49-F238E27FC236}">
                <a16:creationId xmlns:a16="http://schemas.microsoft.com/office/drawing/2014/main" id="{898E268A-8910-9901-59A2-8C148515635E}"/>
              </a:ext>
            </a:extLst>
          </p:cNvPr>
          <p:cNvSpPr>
            <a:spLocks noEditPoints="1"/>
          </p:cNvSpPr>
          <p:nvPr/>
        </p:nvSpPr>
        <p:spPr bwMode="auto">
          <a:xfrm rot="21357065">
            <a:off x="449866" y="4069425"/>
            <a:ext cx="6667614" cy="432609"/>
          </a:xfrm>
          <a:custGeom>
            <a:avLst/>
            <a:gdLst>
              <a:gd name="T0" fmla="*/ 329 w 391"/>
              <a:gd name="T1" fmla="*/ 15 h 48"/>
              <a:gd name="T2" fmla="*/ 332 w 391"/>
              <a:gd name="T3" fmla="*/ 16 h 48"/>
              <a:gd name="T4" fmla="*/ 344 w 391"/>
              <a:gd name="T5" fmla="*/ 16 h 48"/>
              <a:gd name="T6" fmla="*/ 354 w 391"/>
              <a:gd name="T7" fmla="*/ 14 h 48"/>
              <a:gd name="T8" fmla="*/ 368 w 391"/>
              <a:gd name="T9" fmla="*/ 13 h 48"/>
              <a:gd name="T10" fmla="*/ 340 w 391"/>
              <a:gd name="T11" fmla="*/ 11 h 48"/>
              <a:gd name="T12" fmla="*/ 336 w 391"/>
              <a:gd name="T13" fmla="*/ 8 h 48"/>
              <a:gd name="T14" fmla="*/ 334 w 391"/>
              <a:gd name="T15" fmla="*/ 7 h 48"/>
              <a:gd name="T16" fmla="*/ 318 w 391"/>
              <a:gd name="T17" fmla="*/ 5 h 48"/>
              <a:gd name="T18" fmla="*/ 259 w 391"/>
              <a:gd name="T19" fmla="*/ 3 h 48"/>
              <a:gd name="T20" fmla="*/ 253 w 391"/>
              <a:gd name="T21" fmla="*/ 2 h 48"/>
              <a:gd name="T22" fmla="*/ 242 w 391"/>
              <a:gd name="T23" fmla="*/ 2 h 48"/>
              <a:gd name="T24" fmla="*/ 31 w 391"/>
              <a:gd name="T25" fmla="*/ 16 h 48"/>
              <a:gd name="T26" fmla="*/ 13 w 391"/>
              <a:gd name="T27" fmla="*/ 43 h 48"/>
              <a:gd name="T28" fmla="*/ 138 w 391"/>
              <a:gd name="T29" fmla="*/ 42 h 48"/>
              <a:gd name="T30" fmla="*/ 156 w 391"/>
              <a:gd name="T31" fmla="*/ 41 h 48"/>
              <a:gd name="T32" fmla="*/ 211 w 391"/>
              <a:gd name="T33" fmla="*/ 35 h 48"/>
              <a:gd name="T34" fmla="*/ 291 w 391"/>
              <a:gd name="T35" fmla="*/ 30 h 48"/>
              <a:gd name="T36" fmla="*/ 300 w 391"/>
              <a:gd name="T37" fmla="*/ 28 h 48"/>
              <a:gd name="T38" fmla="*/ 322 w 391"/>
              <a:gd name="T39" fmla="*/ 26 h 48"/>
              <a:gd name="T40" fmla="*/ 391 w 391"/>
              <a:gd name="T41" fmla="*/ 17 h 48"/>
              <a:gd name="T42" fmla="*/ 269 w 391"/>
              <a:gd name="T43" fmla="*/ 12 h 48"/>
              <a:gd name="T44" fmla="*/ 266 w 391"/>
              <a:gd name="T45" fmla="*/ 10 h 48"/>
              <a:gd name="T46" fmla="*/ 276 w 391"/>
              <a:gd name="T47" fmla="*/ 12 h 48"/>
              <a:gd name="T48" fmla="*/ 277 w 391"/>
              <a:gd name="T49" fmla="*/ 12 h 48"/>
              <a:gd name="T50" fmla="*/ 288 w 391"/>
              <a:gd name="T51" fmla="*/ 13 h 48"/>
              <a:gd name="T52" fmla="*/ 292 w 391"/>
              <a:gd name="T53" fmla="*/ 18 h 48"/>
              <a:gd name="T54" fmla="*/ 290 w 391"/>
              <a:gd name="T55" fmla="*/ 17 h 48"/>
              <a:gd name="T56" fmla="*/ 292 w 391"/>
              <a:gd name="T57" fmla="*/ 18 h 48"/>
              <a:gd name="T58" fmla="*/ 294 w 391"/>
              <a:gd name="T59" fmla="*/ 12 h 48"/>
              <a:gd name="T60" fmla="*/ 332 w 391"/>
              <a:gd name="T61" fmla="*/ 11 h 48"/>
              <a:gd name="T62" fmla="*/ 327 w 391"/>
              <a:gd name="T63" fmla="*/ 11 h 48"/>
              <a:gd name="T64" fmla="*/ 322 w 391"/>
              <a:gd name="T65" fmla="*/ 9 h 48"/>
              <a:gd name="T66" fmla="*/ 325 w 391"/>
              <a:gd name="T67" fmla="*/ 6 h 48"/>
              <a:gd name="T68" fmla="*/ 325 w 391"/>
              <a:gd name="T69" fmla="*/ 6 h 48"/>
              <a:gd name="T70" fmla="*/ 317 w 391"/>
              <a:gd name="T71" fmla="*/ 12 h 48"/>
              <a:gd name="T72" fmla="*/ 316 w 391"/>
              <a:gd name="T73" fmla="*/ 5 h 48"/>
              <a:gd name="T74" fmla="*/ 316 w 391"/>
              <a:gd name="T75" fmla="*/ 6 h 48"/>
              <a:gd name="T76" fmla="*/ 316 w 391"/>
              <a:gd name="T77" fmla="*/ 6 h 48"/>
              <a:gd name="T78" fmla="*/ 303 w 391"/>
              <a:gd name="T79" fmla="*/ 18 h 48"/>
              <a:gd name="T80" fmla="*/ 301 w 391"/>
              <a:gd name="T81" fmla="*/ 13 h 48"/>
              <a:gd name="T82" fmla="*/ 304 w 391"/>
              <a:gd name="T83" fmla="*/ 12 h 48"/>
              <a:gd name="T84" fmla="*/ 307 w 391"/>
              <a:gd name="T85" fmla="*/ 5 h 48"/>
              <a:gd name="T86" fmla="*/ 307 w 391"/>
              <a:gd name="T87" fmla="*/ 18 h 48"/>
              <a:gd name="T88" fmla="*/ 313 w 391"/>
              <a:gd name="T89" fmla="*/ 17 h 48"/>
              <a:gd name="T90" fmla="*/ 313 w 391"/>
              <a:gd name="T91" fmla="*/ 12 h 48"/>
              <a:gd name="T92" fmla="*/ 315 w 391"/>
              <a:gd name="T93" fmla="*/ 11 h 48"/>
              <a:gd name="T94" fmla="*/ 316 w 391"/>
              <a:gd name="T95" fmla="*/ 1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91" h="48">
                <a:moveTo>
                  <a:pt x="324" y="19"/>
                </a:moveTo>
                <a:cubicBezTo>
                  <a:pt x="320" y="17"/>
                  <a:pt x="320" y="17"/>
                  <a:pt x="320" y="17"/>
                </a:cubicBezTo>
                <a:cubicBezTo>
                  <a:pt x="323" y="15"/>
                  <a:pt x="326" y="18"/>
                  <a:pt x="329" y="15"/>
                </a:cubicBezTo>
                <a:cubicBezTo>
                  <a:pt x="329" y="16"/>
                  <a:pt x="330" y="17"/>
                  <a:pt x="331" y="16"/>
                </a:cubicBezTo>
                <a:cubicBezTo>
                  <a:pt x="330" y="16"/>
                  <a:pt x="331" y="15"/>
                  <a:pt x="331" y="15"/>
                </a:cubicBezTo>
                <a:cubicBezTo>
                  <a:pt x="332" y="16"/>
                  <a:pt x="332" y="16"/>
                  <a:pt x="332" y="16"/>
                </a:cubicBezTo>
                <a:cubicBezTo>
                  <a:pt x="333" y="16"/>
                  <a:pt x="335" y="17"/>
                  <a:pt x="336" y="15"/>
                </a:cubicBezTo>
                <a:cubicBezTo>
                  <a:pt x="338" y="16"/>
                  <a:pt x="343" y="17"/>
                  <a:pt x="342" y="14"/>
                </a:cubicBezTo>
                <a:cubicBezTo>
                  <a:pt x="344" y="16"/>
                  <a:pt x="344" y="16"/>
                  <a:pt x="344" y="16"/>
                </a:cubicBezTo>
                <a:cubicBezTo>
                  <a:pt x="344" y="15"/>
                  <a:pt x="344" y="15"/>
                  <a:pt x="344" y="14"/>
                </a:cubicBezTo>
                <a:cubicBezTo>
                  <a:pt x="347" y="14"/>
                  <a:pt x="351" y="18"/>
                  <a:pt x="352" y="13"/>
                </a:cubicBezTo>
                <a:cubicBezTo>
                  <a:pt x="353" y="13"/>
                  <a:pt x="354" y="14"/>
                  <a:pt x="354" y="14"/>
                </a:cubicBezTo>
                <a:cubicBezTo>
                  <a:pt x="356" y="15"/>
                  <a:pt x="363" y="17"/>
                  <a:pt x="362" y="13"/>
                </a:cubicBezTo>
                <a:cubicBezTo>
                  <a:pt x="365" y="14"/>
                  <a:pt x="365" y="14"/>
                  <a:pt x="365" y="14"/>
                </a:cubicBezTo>
                <a:cubicBezTo>
                  <a:pt x="364" y="13"/>
                  <a:pt x="367" y="13"/>
                  <a:pt x="368" y="13"/>
                </a:cubicBezTo>
                <a:cubicBezTo>
                  <a:pt x="339" y="13"/>
                  <a:pt x="339" y="13"/>
                  <a:pt x="339" y="13"/>
                </a:cubicBezTo>
                <a:cubicBezTo>
                  <a:pt x="338" y="12"/>
                  <a:pt x="338" y="12"/>
                  <a:pt x="338" y="12"/>
                </a:cubicBezTo>
                <a:cubicBezTo>
                  <a:pt x="339" y="11"/>
                  <a:pt x="340" y="11"/>
                  <a:pt x="340" y="11"/>
                </a:cubicBezTo>
                <a:cubicBezTo>
                  <a:pt x="339" y="10"/>
                  <a:pt x="336" y="11"/>
                  <a:pt x="335" y="9"/>
                </a:cubicBezTo>
                <a:cubicBezTo>
                  <a:pt x="339" y="8"/>
                  <a:pt x="345" y="8"/>
                  <a:pt x="350" y="8"/>
                </a:cubicBezTo>
                <a:cubicBezTo>
                  <a:pt x="336" y="8"/>
                  <a:pt x="336" y="8"/>
                  <a:pt x="336" y="8"/>
                </a:cubicBezTo>
                <a:cubicBezTo>
                  <a:pt x="336" y="5"/>
                  <a:pt x="340" y="7"/>
                  <a:pt x="341" y="6"/>
                </a:cubicBezTo>
                <a:cubicBezTo>
                  <a:pt x="332" y="6"/>
                  <a:pt x="332" y="6"/>
                  <a:pt x="332" y="6"/>
                </a:cubicBezTo>
                <a:cubicBezTo>
                  <a:pt x="334" y="7"/>
                  <a:pt x="334" y="7"/>
                  <a:pt x="334" y="7"/>
                </a:cubicBezTo>
                <a:cubicBezTo>
                  <a:pt x="333" y="8"/>
                  <a:pt x="332" y="7"/>
                  <a:pt x="332" y="8"/>
                </a:cubicBezTo>
                <a:cubicBezTo>
                  <a:pt x="331" y="8"/>
                  <a:pt x="330" y="7"/>
                  <a:pt x="330" y="6"/>
                </a:cubicBezTo>
                <a:cubicBezTo>
                  <a:pt x="318" y="5"/>
                  <a:pt x="318" y="5"/>
                  <a:pt x="318" y="5"/>
                </a:cubicBezTo>
                <a:cubicBezTo>
                  <a:pt x="318" y="5"/>
                  <a:pt x="318" y="5"/>
                  <a:pt x="318" y="5"/>
                </a:cubicBezTo>
                <a:cubicBezTo>
                  <a:pt x="324" y="4"/>
                  <a:pt x="333" y="4"/>
                  <a:pt x="341" y="4"/>
                </a:cubicBezTo>
                <a:cubicBezTo>
                  <a:pt x="316" y="4"/>
                  <a:pt x="286" y="2"/>
                  <a:pt x="259" y="3"/>
                </a:cubicBezTo>
                <a:cubicBezTo>
                  <a:pt x="258" y="2"/>
                  <a:pt x="258" y="2"/>
                  <a:pt x="258" y="2"/>
                </a:cubicBezTo>
                <a:cubicBezTo>
                  <a:pt x="257" y="3"/>
                  <a:pt x="254" y="3"/>
                  <a:pt x="253" y="3"/>
                </a:cubicBezTo>
                <a:cubicBezTo>
                  <a:pt x="253" y="2"/>
                  <a:pt x="253" y="2"/>
                  <a:pt x="253" y="2"/>
                </a:cubicBezTo>
                <a:cubicBezTo>
                  <a:pt x="251" y="4"/>
                  <a:pt x="245" y="0"/>
                  <a:pt x="244" y="3"/>
                </a:cubicBezTo>
                <a:cubicBezTo>
                  <a:pt x="243" y="3"/>
                  <a:pt x="242" y="4"/>
                  <a:pt x="241" y="3"/>
                </a:cubicBezTo>
                <a:cubicBezTo>
                  <a:pt x="242" y="2"/>
                  <a:pt x="242" y="2"/>
                  <a:pt x="242" y="2"/>
                </a:cubicBezTo>
                <a:cubicBezTo>
                  <a:pt x="230" y="2"/>
                  <a:pt x="214" y="3"/>
                  <a:pt x="201" y="3"/>
                </a:cubicBezTo>
                <a:cubicBezTo>
                  <a:pt x="101" y="9"/>
                  <a:pt x="101" y="9"/>
                  <a:pt x="101" y="9"/>
                </a:cubicBezTo>
                <a:cubicBezTo>
                  <a:pt x="31" y="16"/>
                  <a:pt x="31" y="16"/>
                  <a:pt x="31" y="16"/>
                </a:cubicBezTo>
                <a:cubicBezTo>
                  <a:pt x="20" y="18"/>
                  <a:pt x="8" y="19"/>
                  <a:pt x="0" y="27"/>
                </a:cubicBezTo>
                <a:cubicBezTo>
                  <a:pt x="0" y="32"/>
                  <a:pt x="3" y="35"/>
                  <a:pt x="6" y="38"/>
                </a:cubicBezTo>
                <a:cubicBezTo>
                  <a:pt x="8" y="40"/>
                  <a:pt x="11" y="41"/>
                  <a:pt x="13" y="43"/>
                </a:cubicBezTo>
                <a:cubicBezTo>
                  <a:pt x="15" y="37"/>
                  <a:pt x="19" y="47"/>
                  <a:pt x="20" y="42"/>
                </a:cubicBezTo>
                <a:cubicBezTo>
                  <a:pt x="23" y="46"/>
                  <a:pt x="27" y="45"/>
                  <a:pt x="30" y="48"/>
                </a:cubicBezTo>
                <a:cubicBezTo>
                  <a:pt x="67" y="47"/>
                  <a:pt x="105" y="46"/>
                  <a:pt x="138" y="42"/>
                </a:cubicBezTo>
                <a:cubicBezTo>
                  <a:pt x="140" y="41"/>
                  <a:pt x="142" y="43"/>
                  <a:pt x="144" y="41"/>
                </a:cubicBezTo>
                <a:cubicBezTo>
                  <a:pt x="147" y="40"/>
                  <a:pt x="152" y="42"/>
                  <a:pt x="155" y="40"/>
                </a:cubicBezTo>
                <a:cubicBezTo>
                  <a:pt x="156" y="39"/>
                  <a:pt x="156" y="40"/>
                  <a:pt x="156" y="41"/>
                </a:cubicBezTo>
                <a:cubicBezTo>
                  <a:pt x="161" y="40"/>
                  <a:pt x="165" y="38"/>
                  <a:pt x="169" y="39"/>
                </a:cubicBezTo>
                <a:cubicBezTo>
                  <a:pt x="171" y="38"/>
                  <a:pt x="174" y="40"/>
                  <a:pt x="176" y="38"/>
                </a:cubicBezTo>
                <a:cubicBezTo>
                  <a:pt x="187" y="40"/>
                  <a:pt x="200" y="34"/>
                  <a:pt x="211" y="35"/>
                </a:cubicBezTo>
                <a:cubicBezTo>
                  <a:pt x="211" y="34"/>
                  <a:pt x="213" y="35"/>
                  <a:pt x="214" y="35"/>
                </a:cubicBezTo>
                <a:cubicBezTo>
                  <a:pt x="227" y="33"/>
                  <a:pt x="240" y="32"/>
                  <a:pt x="253" y="32"/>
                </a:cubicBezTo>
                <a:cubicBezTo>
                  <a:pt x="265" y="30"/>
                  <a:pt x="278" y="30"/>
                  <a:pt x="291" y="30"/>
                </a:cubicBezTo>
                <a:cubicBezTo>
                  <a:pt x="293" y="27"/>
                  <a:pt x="293" y="27"/>
                  <a:pt x="293" y="27"/>
                </a:cubicBezTo>
                <a:cubicBezTo>
                  <a:pt x="295" y="29"/>
                  <a:pt x="295" y="29"/>
                  <a:pt x="295" y="29"/>
                </a:cubicBezTo>
                <a:cubicBezTo>
                  <a:pt x="297" y="29"/>
                  <a:pt x="299" y="30"/>
                  <a:pt x="300" y="28"/>
                </a:cubicBezTo>
                <a:cubicBezTo>
                  <a:pt x="300" y="28"/>
                  <a:pt x="300" y="29"/>
                  <a:pt x="300" y="29"/>
                </a:cubicBezTo>
                <a:cubicBezTo>
                  <a:pt x="304" y="28"/>
                  <a:pt x="307" y="29"/>
                  <a:pt x="311" y="29"/>
                </a:cubicBezTo>
                <a:cubicBezTo>
                  <a:pt x="314" y="25"/>
                  <a:pt x="320" y="31"/>
                  <a:pt x="322" y="26"/>
                </a:cubicBezTo>
                <a:cubicBezTo>
                  <a:pt x="323" y="27"/>
                  <a:pt x="323" y="27"/>
                  <a:pt x="323" y="27"/>
                </a:cubicBezTo>
                <a:cubicBezTo>
                  <a:pt x="336" y="27"/>
                  <a:pt x="346" y="23"/>
                  <a:pt x="359" y="23"/>
                </a:cubicBezTo>
                <a:cubicBezTo>
                  <a:pt x="370" y="23"/>
                  <a:pt x="382" y="19"/>
                  <a:pt x="391" y="17"/>
                </a:cubicBezTo>
                <a:cubicBezTo>
                  <a:pt x="369" y="17"/>
                  <a:pt x="343" y="18"/>
                  <a:pt x="324" y="19"/>
                </a:cubicBezTo>
                <a:close/>
                <a:moveTo>
                  <a:pt x="266" y="10"/>
                </a:moveTo>
                <a:cubicBezTo>
                  <a:pt x="268" y="10"/>
                  <a:pt x="268" y="13"/>
                  <a:pt x="269" y="12"/>
                </a:cubicBezTo>
                <a:cubicBezTo>
                  <a:pt x="270" y="12"/>
                  <a:pt x="270" y="12"/>
                  <a:pt x="270" y="12"/>
                </a:cubicBezTo>
                <a:cubicBezTo>
                  <a:pt x="270" y="12"/>
                  <a:pt x="270" y="12"/>
                  <a:pt x="269" y="12"/>
                </a:cubicBezTo>
                <a:cubicBezTo>
                  <a:pt x="268" y="14"/>
                  <a:pt x="266" y="12"/>
                  <a:pt x="266" y="10"/>
                </a:cubicBezTo>
                <a:close/>
                <a:moveTo>
                  <a:pt x="274" y="12"/>
                </a:moveTo>
                <a:cubicBezTo>
                  <a:pt x="274" y="10"/>
                  <a:pt x="274" y="10"/>
                  <a:pt x="274" y="10"/>
                </a:cubicBezTo>
                <a:cubicBezTo>
                  <a:pt x="275" y="10"/>
                  <a:pt x="275" y="12"/>
                  <a:pt x="276" y="12"/>
                </a:cubicBezTo>
                <a:lnTo>
                  <a:pt x="274" y="12"/>
                </a:lnTo>
                <a:close/>
                <a:moveTo>
                  <a:pt x="280" y="12"/>
                </a:moveTo>
                <a:cubicBezTo>
                  <a:pt x="277" y="12"/>
                  <a:pt x="277" y="12"/>
                  <a:pt x="277" y="12"/>
                </a:cubicBezTo>
                <a:cubicBezTo>
                  <a:pt x="280" y="11"/>
                  <a:pt x="280" y="11"/>
                  <a:pt x="280" y="11"/>
                </a:cubicBezTo>
                <a:lnTo>
                  <a:pt x="280" y="12"/>
                </a:lnTo>
                <a:close/>
                <a:moveTo>
                  <a:pt x="288" y="13"/>
                </a:moveTo>
                <a:cubicBezTo>
                  <a:pt x="287" y="12"/>
                  <a:pt x="287" y="12"/>
                  <a:pt x="287" y="12"/>
                </a:cubicBezTo>
                <a:cubicBezTo>
                  <a:pt x="288" y="13"/>
                  <a:pt x="288" y="13"/>
                  <a:pt x="288" y="13"/>
                </a:cubicBezTo>
                <a:close/>
                <a:moveTo>
                  <a:pt x="292" y="18"/>
                </a:moveTo>
                <a:cubicBezTo>
                  <a:pt x="291" y="18"/>
                  <a:pt x="291" y="17"/>
                  <a:pt x="290" y="17"/>
                </a:cubicBezTo>
                <a:cubicBezTo>
                  <a:pt x="289" y="17"/>
                  <a:pt x="289" y="18"/>
                  <a:pt x="289" y="18"/>
                </a:cubicBezTo>
                <a:cubicBezTo>
                  <a:pt x="289" y="18"/>
                  <a:pt x="289" y="17"/>
                  <a:pt x="290" y="17"/>
                </a:cubicBezTo>
                <a:cubicBezTo>
                  <a:pt x="291" y="17"/>
                  <a:pt x="292" y="18"/>
                  <a:pt x="292" y="18"/>
                </a:cubicBezTo>
                <a:cubicBezTo>
                  <a:pt x="292" y="18"/>
                  <a:pt x="292" y="18"/>
                  <a:pt x="292" y="18"/>
                </a:cubicBezTo>
                <a:cubicBezTo>
                  <a:pt x="292" y="18"/>
                  <a:pt x="292" y="18"/>
                  <a:pt x="292" y="18"/>
                </a:cubicBezTo>
                <a:close/>
                <a:moveTo>
                  <a:pt x="294" y="13"/>
                </a:moveTo>
                <a:cubicBezTo>
                  <a:pt x="293" y="11"/>
                  <a:pt x="293" y="11"/>
                  <a:pt x="293" y="11"/>
                </a:cubicBezTo>
                <a:cubicBezTo>
                  <a:pt x="294" y="12"/>
                  <a:pt x="294" y="12"/>
                  <a:pt x="294" y="12"/>
                </a:cubicBezTo>
                <a:lnTo>
                  <a:pt x="294" y="13"/>
                </a:lnTo>
                <a:close/>
                <a:moveTo>
                  <a:pt x="334" y="9"/>
                </a:moveTo>
                <a:cubicBezTo>
                  <a:pt x="334" y="12"/>
                  <a:pt x="333" y="9"/>
                  <a:pt x="332" y="11"/>
                </a:cubicBezTo>
                <a:cubicBezTo>
                  <a:pt x="335" y="12"/>
                  <a:pt x="335" y="12"/>
                  <a:pt x="335" y="12"/>
                </a:cubicBezTo>
                <a:cubicBezTo>
                  <a:pt x="327" y="12"/>
                  <a:pt x="327" y="12"/>
                  <a:pt x="327" y="12"/>
                </a:cubicBezTo>
                <a:cubicBezTo>
                  <a:pt x="327" y="12"/>
                  <a:pt x="328" y="12"/>
                  <a:pt x="327" y="11"/>
                </a:cubicBezTo>
                <a:cubicBezTo>
                  <a:pt x="327" y="10"/>
                  <a:pt x="327" y="10"/>
                  <a:pt x="327" y="10"/>
                </a:cubicBezTo>
                <a:cubicBezTo>
                  <a:pt x="325" y="13"/>
                  <a:pt x="325" y="13"/>
                  <a:pt x="325" y="13"/>
                </a:cubicBezTo>
                <a:cubicBezTo>
                  <a:pt x="322" y="9"/>
                  <a:pt x="322" y="9"/>
                  <a:pt x="322" y="9"/>
                </a:cubicBezTo>
                <a:cubicBezTo>
                  <a:pt x="322" y="10"/>
                  <a:pt x="321" y="10"/>
                  <a:pt x="321" y="10"/>
                </a:cubicBezTo>
                <a:cubicBezTo>
                  <a:pt x="325" y="7"/>
                  <a:pt x="330" y="10"/>
                  <a:pt x="334" y="9"/>
                </a:cubicBezTo>
                <a:close/>
                <a:moveTo>
                  <a:pt x="325" y="6"/>
                </a:moveTo>
                <a:cubicBezTo>
                  <a:pt x="329" y="7"/>
                  <a:pt x="329" y="7"/>
                  <a:pt x="329" y="7"/>
                </a:cubicBezTo>
                <a:cubicBezTo>
                  <a:pt x="323" y="7"/>
                  <a:pt x="323" y="7"/>
                  <a:pt x="323" y="7"/>
                </a:cubicBezTo>
                <a:lnTo>
                  <a:pt x="325" y="6"/>
                </a:lnTo>
                <a:close/>
                <a:moveTo>
                  <a:pt x="319" y="12"/>
                </a:moveTo>
                <a:cubicBezTo>
                  <a:pt x="322" y="12"/>
                  <a:pt x="322" y="12"/>
                  <a:pt x="322" y="12"/>
                </a:cubicBezTo>
                <a:cubicBezTo>
                  <a:pt x="317" y="12"/>
                  <a:pt x="317" y="12"/>
                  <a:pt x="317" y="12"/>
                </a:cubicBezTo>
                <a:lnTo>
                  <a:pt x="319" y="12"/>
                </a:lnTo>
                <a:close/>
                <a:moveTo>
                  <a:pt x="315" y="5"/>
                </a:moveTo>
                <a:cubicBezTo>
                  <a:pt x="316" y="5"/>
                  <a:pt x="316" y="5"/>
                  <a:pt x="316" y="5"/>
                </a:cubicBezTo>
                <a:cubicBezTo>
                  <a:pt x="313" y="5"/>
                  <a:pt x="313" y="5"/>
                  <a:pt x="313" y="5"/>
                </a:cubicBezTo>
                <a:lnTo>
                  <a:pt x="315" y="5"/>
                </a:lnTo>
                <a:close/>
                <a:moveTo>
                  <a:pt x="316" y="6"/>
                </a:moveTo>
                <a:cubicBezTo>
                  <a:pt x="316" y="7"/>
                  <a:pt x="316" y="7"/>
                  <a:pt x="316" y="7"/>
                </a:cubicBezTo>
                <a:cubicBezTo>
                  <a:pt x="313" y="7"/>
                  <a:pt x="313" y="7"/>
                  <a:pt x="313" y="7"/>
                </a:cubicBezTo>
                <a:lnTo>
                  <a:pt x="316" y="6"/>
                </a:lnTo>
                <a:close/>
                <a:moveTo>
                  <a:pt x="301" y="18"/>
                </a:moveTo>
                <a:cubicBezTo>
                  <a:pt x="302" y="17"/>
                  <a:pt x="302" y="17"/>
                  <a:pt x="302" y="17"/>
                </a:cubicBezTo>
                <a:cubicBezTo>
                  <a:pt x="303" y="18"/>
                  <a:pt x="303" y="18"/>
                  <a:pt x="303" y="18"/>
                </a:cubicBezTo>
                <a:lnTo>
                  <a:pt x="301" y="18"/>
                </a:lnTo>
                <a:close/>
                <a:moveTo>
                  <a:pt x="304" y="12"/>
                </a:moveTo>
                <a:cubicBezTo>
                  <a:pt x="301" y="13"/>
                  <a:pt x="301" y="13"/>
                  <a:pt x="301" y="13"/>
                </a:cubicBezTo>
                <a:cubicBezTo>
                  <a:pt x="300" y="11"/>
                  <a:pt x="302" y="8"/>
                  <a:pt x="304" y="10"/>
                </a:cubicBezTo>
                <a:cubicBezTo>
                  <a:pt x="303" y="12"/>
                  <a:pt x="301" y="8"/>
                  <a:pt x="301" y="11"/>
                </a:cubicBezTo>
                <a:cubicBezTo>
                  <a:pt x="302" y="13"/>
                  <a:pt x="303" y="12"/>
                  <a:pt x="304" y="12"/>
                </a:cubicBezTo>
                <a:close/>
                <a:moveTo>
                  <a:pt x="303" y="4"/>
                </a:moveTo>
                <a:cubicBezTo>
                  <a:pt x="304" y="5"/>
                  <a:pt x="305" y="5"/>
                  <a:pt x="306" y="5"/>
                </a:cubicBezTo>
                <a:cubicBezTo>
                  <a:pt x="306" y="4"/>
                  <a:pt x="307" y="4"/>
                  <a:pt x="307" y="5"/>
                </a:cubicBezTo>
                <a:cubicBezTo>
                  <a:pt x="307" y="5"/>
                  <a:pt x="306" y="5"/>
                  <a:pt x="306" y="5"/>
                </a:cubicBezTo>
                <a:cubicBezTo>
                  <a:pt x="305" y="5"/>
                  <a:pt x="304" y="6"/>
                  <a:pt x="303" y="4"/>
                </a:cubicBezTo>
                <a:close/>
                <a:moveTo>
                  <a:pt x="307" y="18"/>
                </a:moveTo>
                <a:cubicBezTo>
                  <a:pt x="307" y="18"/>
                  <a:pt x="307" y="17"/>
                  <a:pt x="306" y="17"/>
                </a:cubicBezTo>
                <a:cubicBezTo>
                  <a:pt x="307" y="17"/>
                  <a:pt x="307" y="17"/>
                  <a:pt x="307" y="18"/>
                </a:cubicBezTo>
                <a:cubicBezTo>
                  <a:pt x="310" y="18"/>
                  <a:pt x="311" y="16"/>
                  <a:pt x="313" y="17"/>
                </a:cubicBezTo>
                <a:cubicBezTo>
                  <a:pt x="312" y="20"/>
                  <a:pt x="309" y="18"/>
                  <a:pt x="307" y="18"/>
                </a:cubicBezTo>
                <a:close/>
                <a:moveTo>
                  <a:pt x="315" y="11"/>
                </a:moveTo>
                <a:cubicBezTo>
                  <a:pt x="314" y="11"/>
                  <a:pt x="314" y="11"/>
                  <a:pt x="313" y="12"/>
                </a:cubicBezTo>
                <a:cubicBezTo>
                  <a:pt x="313" y="9"/>
                  <a:pt x="313" y="9"/>
                  <a:pt x="313" y="9"/>
                </a:cubicBezTo>
                <a:cubicBezTo>
                  <a:pt x="314" y="9"/>
                  <a:pt x="314" y="10"/>
                  <a:pt x="315" y="9"/>
                </a:cubicBezTo>
                <a:lnTo>
                  <a:pt x="315" y="11"/>
                </a:lnTo>
                <a:close/>
                <a:moveTo>
                  <a:pt x="316" y="17"/>
                </a:moveTo>
                <a:cubicBezTo>
                  <a:pt x="317" y="17"/>
                  <a:pt x="318" y="17"/>
                  <a:pt x="319" y="17"/>
                </a:cubicBezTo>
                <a:lnTo>
                  <a:pt x="316" y="1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solidFill>
                <a:srgbClr val="562E1E"/>
              </a:solidFill>
              <a:latin typeface="思源黑体 CN Normal" panose="020B0400000000000000" pitchFamily="34" charset="-122"/>
              <a:ea typeface="思源黑体 CN Normal" panose="020B0400000000000000" pitchFamily="34" charset="-122"/>
            </a:endParaRPr>
          </a:p>
        </p:txBody>
      </p:sp>
    </p:spTree>
    <p:extLst>
      <p:ext uri="{BB962C8B-B14F-4D97-AF65-F5344CB8AC3E}">
        <p14:creationId xmlns:p14="http://schemas.microsoft.com/office/powerpoint/2010/main" val="26235239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630692D6-6E19-6EE5-4759-7B309CBBAE84}"/>
              </a:ext>
            </a:extLst>
          </p:cNvPr>
          <p:cNvPicPr>
            <a:picLocks noChangeAspect="1"/>
          </p:cNvPicPr>
          <p:nvPr/>
        </p:nvPicPr>
        <p:blipFill rotWithShape="1">
          <a:blip r:embed="rId3"/>
          <a:srcRect l="26157" t="27463" r="19940" b="41999"/>
          <a:stretch/>
        </p:blipFill>
        <p:spPr>
          <a:xfrm>
            <a:off x="546855" y="762000"/>
            <a:ext cx="10791705" cy="6114000"/>
          </a:xfrm>
          <a:prstGeom prst="rect">
            <a:avLst/>
          </a:prstGeom>
        </p:spPr>
      </p:pic>
      <p:sp>
        <p:nvSpPr>
          <p:cNvPr id="13" name="矩形 12">
            <a:extLst>
              <a:ext uri="{FF2B5EF4-FFF2-40B4-BE49-F238E27FC236}">
                <a16:creationId xmlns:a16="http://schemas.microsoft.com/office/drawing/2014/main" id="{74E82B42-C571-2659-924D-BFBB07B1E925}"/>
              </a:ext>
            </a:extLst>
          </p:cNvPr>
          <p:cNvSpPr/>
          <p:nvPr/>
        </p:nvSpPr>
        <p:spPr>
          <a:xfrm>
            <a:off x="0" y="0"/>
            <a:ext cx="12276000" cy="6876000"/>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7" name="矩形: 圆角 6">
            <a:extLst>
              <a:ext uri="{FF2B5EF4-FFF2-40B4-BE49-F238E27FC236}">
                <a16:creationId xmlns:a16="http://schemas.microsoft.com/office/drawing/2014/main" id="{B077EE0C-EF84-884C-434F-D53062910F8C}"/>
              </a:ext>
            </a:extLst>
          </p:cNvPr>
          <p:cNvSpPr/>
          <p:nvPr/>
        </p:nvSpPr>
        <p:spPr>
          <a:xfrm>
            <a:off x="546855" y="3726517"/>
            <a:ext cx="4731353" cy="1430274"/>
          </a:xfrm>
          <a:prstGeom prst="roundRect">
            <a:avLst>
              <a:gd name="adj" fmla="val 8212"/>
            </a:avLst>
          </a:prstGeom>
          <a:noFill/>
          <a:ln>
            <a:gradFill>
              <a:gsLst>
                <a:gs pos="0">
                  <a:srgbClr val="FF0000">
                    <a:alpha val="35000"/>
                  </a:srgbClr>
                </a:gs>
                <a:gs pos="100000">
                  <a:srgbClr val="FF0000">
                    <a:alpha val="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32" name="文本框 31">
            <a:extLst>
              <a:ext uri="{FF2B5EF4-FFF2-40B4-BE49-F238E27FC236}">
                <a16:creationId xmlns:a16="http://schemas.microsoft.com/office/drawing/2014/main" id="{210A7523-EB88-2D60-9C3E-214703257BA5}"/>
              </a:ext>
            </a:extLst>
          </p:cNvPr>
          <p:cNvSpPr txBox="1"/>
          <p:nvPr/>
        </p:nvSpPr>
        <p:spPr>
          <a:xfrm>
            <a:off x="148983" y="1639369"/>
            <a:ext cx="5999912" cy="1862048"/>
          </a:xfrm>
          <a:prstGeom prst="rect">
            <a:avLst/>
          </a:prstGeom>
          <a:noFill/>
        </p:spPr>
        <p:txBody>
          <a:bodyPr wrap="none">
            <a:spAutoFit/>
          </a:bodyPr>
          <a:lstStyle/>
          <a:p>
            <a:r>
              <a:rPr lang="en-US" altLang="zh-CN" sz="11500" b="0" i="0" dirty="0">
                <a:gradFill>
                  <a:gsLst>
                    <a:gs pos="8000">
                      <a:srgbClr val="FF0000"/>
                    </a:gs>
                    <a:gs pos="0">
                      <a:srgbClr val="FA011A"/>
                    </a:gs>
                    <a:gs pos="2000">
                      <a:srgbClr val="FA011A"/>
                    </a:gs>
                    <a:gs pos="100000">
                      <a:schemeClr val="bg1">
                        <a:alpha val="40000"/>
                      </a:schemeClr>
                    </a:gs>
                  </a:gsLst>
                  <a:lin ang="0" scaled="0"/>
                </a:gradFill>
                <a:effectLst/>
                <a:latin typeface="思源黑体 CN Heavy" panose="020B0A00000000000000" pitchFamily="34" charset="-122"/>
                <a:ea typeface="思源黑体 CN Heavy" panose="020B0A00000000000000" pitchFamily="34" charset="-122"/>
              </a:rPr>
              <a:t>Federer</a:t>
            </a:r>
            <a:endParaRPr lang="zh-CN" altLang="en-US" sz="11500" dirty="0">
              <a:gradFill>
                <a:gsLst>
                  <a:gs pos="8000">
                    <a:srgbClr val="FF0000"/>
                  </a:gs>
                  <a:gs pos="0">
                    <a:srgbClr val="FA011A"/>
                  </a:gs>
                  <a:gs pos="2000">
                    <a:srgbClr val="FA011A"/>
                  </a:gs>
                  <a:gs pos="100000">
                    <a:schemeClr val="bg1">
                      <a:alpha val="40000"/>
                    </a:schemeClr>
                  </a:gs>
                </a:gsLst>
                <a:lin ang="0" scaled="0"/>
              </a:gradFill>
              <a:latin typeface="思源黑体 CN Heavy" panose="020B0A00000000000000" pitchFamily="34" charset="-122"/>
              <a:ea typeface="思源黑体 CN Heavy" panose="020B0A00000000000000" pitchFamily="34" charset="-122"/>
            </a:endParaRPr>
          </a:p>
        </p:txBody>
      </p:sp>
      <p:sp>
        <p:nvSpPr>
          <p:cNvPr id="18" name="文本框 17">
            <a:extLst>
              <a:ext uri="{FF2B5EF4-FFF2-40B4-BE49-F238E27FC236}">
                <a16:creationId xmlns:a16="http://schemas.microsoft.com/office/drawing/2014/main" id="{711A3827-4BCA-CF36-2A87-3D338865F622}"/>
              </a:ext>
            </a:extLst>
          </p:cNvPr>
          <p:cNvSpPr txBox="1"/>
          <p:nvPr/>
        </p:nvSpPr>
        <p:spPr>
          <a:xfrm>
            <a:off x="6422322" y="4172787"/>
            <a:ext cx="2954655" cy="1676164"/>
          </a:xfrm>
          <a:prstGeom prst="rect">
            <a:avLst/>
          </a:prstGeom>
          <a:noFill/>
        </p:spPr>
        <p:txBody>
          <a:bodyPr wrap="none">
            <a:spAutoFit/>
          </a:bodyPr>
          <a:lstStyle>
            <a:defPPr>
              <a:defRPr lang="zh-CN"/>
            </a:defPPr>
            <a:lvl1pPr>
              <a:defRPr sz="4000" b="0" i="0">
                <a:solidFill>
                  <a:schemeClr val="bg1"/>
                </a:solidFill>
                <a:effectLst/>
                <a:latin typeface="思源黑体 CN Medium" panose="020B0600000000000000" pitchFamily="34" charset="-122"/>
                <a:ea typeface="思源黑体 CN Medium" panose="020B0600000000000000" pitchFamily="34" charset="-122"/>
              </a:defRPr>
            </a:lvl1pPr>
          </a:lstStyle>
          <a:p>
            <a:pPr>
              <a:lnSpc>
                <a:spcPct val="120000"/>
              </a:lnSpc>
            </a:pPr>
            <a:r>
              <a:rPr lang="zh-CN" altLang="en-US" sz="2800" dirty="0">
                <a:latin typeface="思源黑体 CN Normal" panose="020B0400000000000000" pitchFamily="34" charset="-122"/>
                <a:ea typeface="思源黑体 CN Normal" panose="020B0400000000000000" pitchFamily="34" charset="-122"/>
              </a:rPr>
              <a:t>史上最伟大的</a:t>
            </a:r>
            <a:endParaRPr lang="en-US" altLang="zh-CN" sz="2800" dirty="0">
              <a:latin typeface="思源黑体 CN Normal" panose="020B0400000000000000" pitchFamily="34" charset="-122"/>
              <a:ea typeface="思源黑体 CN Normal" panose="020B0400000000000000" pitchFamily="34" charset="-122"/>
            </a:endParaRPr>
          </a:p>
          <a:p>
            <a:pPr>
              <a:lnSpc>
                <a:spcPct val="120000"/>
              </a:lnSpc>
            </a:pPr>
            <a:r>
              <a:rPr lang="en-US" altLang="zh-CN" sz="2800" dirty="0">
                <a:latin typeface="思源黑体 CN Normal" panose="020B0400000000000000" pitchFamily="34" charset="-122"/>
                <a:ea typeface="思源黑体 CN Normal" panose="020B0400000000000000" pitchFamily="34" charset="-122"/>
              </a:rPr>
              <a:t>100</a:t>
            </a:r>
            <a:r>
              <a:rPr lang="zh-CN" altLang="en-US" sz="2800" dirty="0">
                <a:latin typeface="思源黑体 CN Normal" panose="020B0400000000000000" pitchFamily="34" charset="-122"/>
                <a:ea typeface="思源黑体 CN Normal" panose="020B0400000000000000" pitchFamily="34" charset="-122"/>
              </a:rPr>
              <a:t>名网球运动员</a:t>
            </a:r>
            <a:endParaRPr lang="en-US" altLang="zh-CN" sz="2800" dirty="0">
              <a:latin typeface="思源黑体 CN Normal" panose="020B0400000000000000" pitchFamily="34" charset="-122"/>
              <a:ea typeface="思源黑体 CN Normal" panose="020B0400000000000000" pitchFamily="34" charset="-122"/>
            </a:endParaRPr>
          </a:p>
          <a:p>
            <a:pPr>
              <a:lnSpc>
                <a:spcPct val="120000"/>
              </a:lnSpc>
            </a:pPr>
            <a:r>
              <a:rPr lang="zh-CN" altLang="en-US" sz="3200" dirty="0">
                <a:solidFill>
                  <a:srgbClr val="FA011A"/>
                </a:solidFill>
                <a:latin typeface="思源黑体 CN Heavy" panose="020B0A00000000000000" pitchFamily="34" charset="-122"/>
                <a:ea typeface="思源黑体 CN Heavy" panose="020B0A00000000000000" pitchFamily="34" charset="-122"/>
              </a:rPr>
              <a:t>第一位</a:t>
            </a:r>
          </a:p>
        </p:txBody>
      </p:sp>
      <p:sp>
        <p:nvSpPr>
          <p:cNvPr id="19" name="文本框 18">
            <a:extLst>
              <a:ext uri="{FF2B5EF4-FFF2-40B4-BE49-F238E27FC236}">
                <a16:creationId xmlns:a16="http://schemas.microsoft.com/office/drawing/2014/main" id="{E849E27D-8C44-96EC-63D8-44D8B1D97B2B}"/>
              </a:ext>
            </a:extLst>
          </p:cNvPr>
          <p:cNvSpPr txBox="1"/>
          <p:nvPr/>
        </p:nvSpPr>
        <p:spPr>
          <a:xfrm>
            <a:off x="599564" y="4264805"/>
            <a:ext cx="2294218" cy="400110"/>
          </a:xfrm>
          <a:prstGeom prst="rect">
            <a:avLst/>
          </a:prstGeom>
          <a:noFill/>
        </p:spPr>
        <p:txBody>
          <a:bodyPr wrap="none">
            <a:spAutoFit/>
          </a:bodyPr>
          <a:lstStyle>
            <a:defPPr>
              <a:defRPr lang="zh-CN"/>
            </a:defPPr>
            <a:lvl1pPr>
              <a:defRPr sz="2000" b="0" i="0">
                <a:solidFill>
                  <a:schemeClr val="bg1"/>
                </a:solidFill>
                <a:effectLst/>
                <a:latin typeface="思源黑体 CN Medium" panose="020B0600000000000000" pitchFamily="34" charset="-122"/>
                <a:ea typeface="思源黑体 CN Medium" panose="020B0600000000000000" pitchFamily="34" charset="-122"/>
              </a:defRPr>
            </a:lvl1pPr>
          </a:lstStyle>
          <a:p>
            <a:r>
              <a:rPr lang="en-US" altLang="zh-CN" dirty="0">
                <a:latin typeface="思源黑体 CN Normal" panose="020B0400000000000000" pitchFamily="34" charset="-122"/>
                <a:ea typeface="思源黑体 CN Normal" panose="020B0400000000000000" pitchFamily="34" charset="-122"/>
              </a:rPr>
              <a:t>1999</a:t>
            </a:r>
            <a:r>
              <a:rPr lang="zh-CN" altLang="en-US" dirty="0">
                <a:latin typeface="思源黑体 CN Normal" panose="020B0400000000000000" pitchFamily="34" charset="-122"/>
                <a:ea typeface="思源黑体 CN Normal" panose="020B0400000000000000" pitchFamily="34" charset="-122"/>
              </a:rPr>
              <a:t>年，初登法网</a:t>
            </a:r>
          </a:p>
        </p:txBody>
      </p:sp>
      <p:sp>
        <p:nvSpPr>
          <p:cNvPr id="27" name="文本框 26">
            <a:extLst>
              <a:ext uri="{FF2B5EF4-FFF2-40B4-BE49-F238E27FC236}">
                <a16:creationId xmlns:a16="http://schemas.microsoft.com/office/drawing/2014/main" id="{67BFBD90-B426-6895-2AA8-F3F59E2705EA}"/>
              </a:ext>
            </a:extLst>
          </p:cNvPr>
          <p:cNvSpPr txBox="1"/>
          <p:nvPr/>
        </p:nvSpPr>
        <p:spPr>
          <a:xfrm>
            <a:off x="599564" y="4645528"/>
            <a:ext cx="3305713" cy="400110"/>
          </a:xfrm>
          <a:prstGeom prst="rect">
            <a:avLst/>
          </a:prstGeom>
          <a:noFill/>
        </p:spPr>
        <p:txBody>
          <a:bodyPr wrap="none">
            <a:spAutoFit/>
          </a:bodyPr>
          <a:lstStyle>
            <a:defPPr>
              <a:defRPr lang="zh-CN"/>
            </a:defPPr>
            <a:lvl1pPr>
              <a:defRPr sz="2000" b="0" i="0">
                <a:solidFill>
                  <a:schemeClr val="bg1"/>
                </a:solidFill>
                <a:effectLst/>
                <a:latin typeface="思源黑体 CN Medium" panose="020B0600000000000000" pitchFamily="34" charset="-122"/>
                <a:ea typeface="思源黑体 CN Medium" panose="020B0600000000000000" pitchFamily="34" charset="-122"/>
              </a:defRPr>
            </a:lvl1pPr>
          </a:lstStyle>
          <a:p>
            <a:r>
              <a:rPr lang="en-US" altLang="zh-CN" dirty="0">
                <a:latin typeface="思源黑体 CN Normal" panose="020B0400000000000000" pitchFamily="34" charset="-122"/>
                <a:ea typeface="思源黑体 CN Normal" panose="020B0400000000000000" pitchFamily="34" charset="-122"/>
              </a:rPr>
              <a:t>2022</a:t>
            </a:r>
            <a:r>
              <a:rPr lang="zh-CN" altLang="en-US" dirty="0">
                <a:latin typeface="思源黑体 CN Normal" panose="020B0400000000000000" pitchFamily="34" charset="-122"/>
                <a:ea typeface="思源黑体 CN Normal" panose="020B0400000000000000" pitchFamily="34" charset="-122"/>
              </a:rPr>
              <a:t>年</a:t>
            </a:r>
            <a:r>
              <a:rPr lang="en-US" altLang="zh-CN" dirty="0">
                <a:latin typeface="思源黑体 CN Normal" panose="020B0400000000000000" pitchFamily="34" charset="-122"/>
                <a:ea typeface="思源黑体 CN Normal" panose="020B0400000000000000" pitchFamily="34" charset="-122"/>
              </a:rPr>
              <a:t>9</a:t>
            </a:r>
            <a:r>
              <a:rPr lang="zh-CN" altLang="en-US" dirty="0">
                <a:latin typeface="思源黑体 CN Normal" panose="020B0400000000000000" pitchFamily="34" charset="-122"/>
                <a:ea typeface="思源黑体 CN Normal" panose="020B0400000000000000" pitchFamily="34" charset="-122"/>
              </a:rPr>
              <a:t>月</a:t>
            </a:r>
            <a:r>
              <a:rPr lang="en-US" altLang="zh-CN" dirty="0">
                <a:latin typeface="思源黑体 CN Normal" panose="020B0400000000000000" pitchFamily="34" charset="-122"/>
                <a:ea typeface="思源黑体 CN Normal" panose="020B0400000000000000" pitchFamily="34" charset="-122"/>
              </a:rPr>
              <a:t>15</a:t>
            </a:r>
            <a:r>
              <a:rPr lang="zh-CN" altLang="en-US" dirty="0">
                <a:latin typeface="思源黑体 CN Normal" panose="020B0400000000000000" pitchFamily="34" charset="-122"/>
                <a:ea typeface="思源黑体 CN Normal" panose="020B0400000000000000" pitchFamily="34" charset="-122"/>
              </a:rPr>
              <a:t>日，宣布退役 </a:t>
            </a:r>
          </a:p>
        </p:txBody>
      </p:sp>
      <p:sp>
        <p:nvSpPr>
          <p:cNvPr id="29" name="文本框 28">
            <a:extLst>
              <a:ext uri="{FF2B5EF4-FFF2-40B4-BE49-F238E27FC236}">
                <a16:creationId xmlns:a16="http://schemas.microsoft.com/office/drawing/2014/main" id="{AD7C4BF9-AF1A-4C06-010D-0738E3A4FE9A}"/>
              </a:ext>
            </a:extLst>
          </p:cNvPr>
          <p:cNvSpPr txBox="1"/>
          <p:nvPr/>
        </p:nvSpPr>
        <p:spPr>
          <a:xfrm>
            <a:off x="6422322" y="1217235"/>
            <a:ext cx="2339102" cy="1536959"/>
          </a:xfrm>
          <a:prstGeom prst="rect">
            <a:avLst/>
          </a:prstGeom>
          <a:noFill/>
        </p:spPr>
        <p:txBody>
          <a:bodyPr wrap="none">
            <a:spAutoFit/>
          </a:bodyPr>
          <a:lstStyle>
            <a:defPPr>
              <a:defRPr lang="zh-CN"/>
            </a:defPPr>
            <a:lvl1pPr>
              <a:defRPr sz="2400" b="0" i="0">
                <a:solidFill>
                  <a:schemeClr val="bg1"/>
                </a:solidFill>
                <a:effectLst/>
                <a:latin typeface="思源黑体 CN Medium" panose="020B0600000000000000" pitchFamily="34" charset="-122"/>
                <a:ea typeface="思源黑体 CN Medium" panose="020B0600000000000000" pitchFamily="34" charset="-122"/>
              </a:defRPr>
            </a:lvl1pPr>
          </a:lstStyle>
          <a:p>
            <a:pPr>
              <a:lnSpc>
                <a:spcPct val="120000"/>
              </a:lnSpc>
            </a:pPr>
            <a:r>
              <a:rPr lang="zh-CN" altLang="en-US" sz="2800" dirty="0">
                <a:latin typeface="思源黑体 CN Normal" panose="020B0400000000000000" pitchFamily="34" charset="-122"/>
                <a:ea typeface="思源黑体 CN Normal" panose="020B0400000000000000" pitchFamily="34" charset="-122"/>
              </a:rPr>
              <a:t>大满贯冠军数</a:t>
            </a:r>
            <a:endParaRPr lang="en-US" altLang="zh-CN" sz="2800" dirty="0">
              <a:latin typeface="思源黑体 CN Normal" panose="020B0400000000000000" pitchFamily="34" charset="-122"/>
              <a:ea typeface="思源黑体 CN Normal" panose="020B0400000000000000" pitchFamily="34" charset="-122"/>
            </a:endParaRPr>
          </a:p>
          <a:p>
            <a:pPr>
              <a:lnSpc>
                <a:spcPct val="120000"/>
              </a:lnSpc>
            </a:pPr>
            <a:r>
              <a:rPr lang="en-US" altLang="zh-CN" sz="5400" dirty="0">
                <a:solidFill>
                  <a:srgbClr val="FA011A"/>
                </a:solidFill>
                <a:latin typeface="思源黑体 CN Heavy" panose="020B0A00000000000000" pitchFamily="34" charset="-122"/>
                <a:ea typeface="思源黑体 CN Heavy" panose="020B0A00000000000000" pitchFamily="34" charset="-122"/>
              </a:rPr>
              <a:t>20</a:t>
            </a:r>
            <a:r>
              <a:rPr lang="zh-CN" altLang="en-US" sz="5400" b="1" dirty="0">
                <a:solidFill>
                  <a:srgbClr val="FA011A"/>
                </a:solidFill>
                <a:latin typeface="思源黑体 CN Heavy" panose="020B0A00000000000000" pitchFamily="34" charset="-122"/>
                <a:ea typeface="思源黑体 CN Heavy" panose="020B0A00000000000000" pitchFamily="34" charset="-122"/>
              </a:rPr>
              <a:t>个</a:t>
            </a:r>
          </a:p>
        </p:txBody>
      </p:sp>
      <p:sp>
        <p:nvSpPr>
          <p:cNvPr id="16" name="文本框 15">
            <a:extLst>
              <a:ext uri="{FF2B5EF4-FFF2-40B4-BE49-F238E27FC236}">
                <a16:creationId xmlns:a16="http://schemas.microsoft.com/office/drawing/2014/main" id="{D88BE7C4-2931-7E24-AD41-5FCD66E6B765}"/>
              </a:ext>
            </a:extLst>
          </p:cNvPr>
          <p:cNvSpPr txBox="1"/>
          <p:nvPr/>
        </p:nvSpPr>
        <p:spPr>
          <a:xfrm>
            <a:off x="546855" y="2594457"/>
            <a:ext cx="4932761" cy="1107996"/>
          </a:xfrm>
          <a:prstGeom prst="rect">
            <a:avLst/>
          </a:prstGeom>
          <a:noFill/>
        </p:spPr>
        <p:txBody>
          <a:bodyPr wrap="none">
            <a:spAutoFit/>
          </a:bodyPr>
          <a:lstStyle/>
          <a:p>
            <a:r>
              <a:rPr lang="zh-CN" altLang="en-US" sz="6600" b="0" i="0" dirty="0">
                <a:solidFill>
                  <a:schemeClr val="bg1"/>
                </a:solidFill>
                <a:effectLst/>
                <a:latin typeface="思源黑体 CN Heavy" panose="020B0A00000000000000" pitchFamily="34" charset="-122"/>
                <a:ea typeface="思源黑体 CN Heavy" panose="020B0A00000000000000" pitchFamily="34" charset="-122"/>
              </a:rPr>
              <a:t>罗杰</a:t>
            </a:r>
            <a:r>
              <a:rPr lang="en-US" altLang="zh-CN" sz="6600" b="0" i="0" dirty="0">
                <a:solidFill>
                  <a:schemeClr val="bg1"/>
                </a:solidFill>
                <a:effectLst/>
                <a:latin typeface="思源黑体 CN Heavy" panose="020B0A00000000000000" pitchFamily="34" charset="-122"/>
                <a:ea typeface="思源黑体 CN Heavy" panose="020B0A00000000000000" pitchFamily="34" charset="-122"/>
              </a:rPr>
              <a:t>·</a:t>
            </a:r>
            <a:r>
              <a:rPr lang="zh-CN" altLang="en-US" sz="6600" b="0" i="0" dirty="0">
                <a:solidFill>
                  <a:schemeClr val="bg1"/>
                </a:solidFill>
                <a:effectLst/>
                <a:latin typeface="思源黑体 CN Heavy" panose="020B0A00000000000000" pitchFamily="34" charset="-122"/>
                <a:ea typeface="思源黑体 CN Heavy" panose="020B0A00000000000000" pitchFamily="34" charset="-122"/>
              </a:rPr>
              <a:t>费德勒</a:t>
            </a:r>
            <a:endParaRPr lang="zh-CN" altLang="en-US" sz="6600" dirty="0">
              <a:solidFill>
                <a:schemeClr val="bg1"/>
              </a:solidFill>
              <a:latin typeface="思源黑体 CN Heavy" panose="020B0A00000000000000" pitchFamily="34" charset="-122"/>
              <a:ea typeface="思源黑体 CN Heavy" panose="020B0A00000000000000" pitchFamily="34" charset="-122"/>
            </a:endParaRPr>
          </a:p>
        </p:txBody>
      </p:sp>
      <p:sp>
        <p:nvSpPr>
          <p:cNvPr id="35" name="文本框 34">
            <a:extLst>
              <a:ext uri="{FF2B5EF4-FFF2-40B4-BE49-F238E27FC236}">
                <a16:creationId xmlns:a16="http://schemas.microsoft.com/office/drawing/2014/main" id="{F956FD4E-437E-C426-326C-3631B03D3BCD}"/>
              </a:ext>
            </a:extLst>
          </p:cNvPr>
          <p:cNvSpPr txBox="1"/>
          <p:nvPr/>
        </p:nvSpPr>
        <p:spPr>
          <a:xfrm>
            <a:off x="6422322" y="2871918"/>
            <a:ext cx="1980029" cy="1159998"/>
          </a:xfrm>
          <a:prstGeom prst="rect">
            <a:avLst/>
          </a:prstGeom>
          <a:noFill/>
        </p:spPr>
        <p:txBody>
          <a:bodyPr wrap="none">
            <a:spAutoFit/>
          </a:bodyPr>
          <a:lstStyle>
            <a:defPPr>
              <a:defRPr lang="zh-CN"/>
            </a:defPPr>
            <a:lvl1pPr>
              <a:defRPr sz="2400" b="0" i="0">
                <a:solidFill>
                  <a:schemeClr val="bg1"/>
                </a:solidFill>
                <a:effectLst/>
                <a:latin typeface="思源黑体 CN Medium" panose="020B0600000000000000" pitchFamily="34" charset="-122"/>
                <a:ea typeface="思源黑体 CN Medium" panose="020B0600000000000000" pitchFamily="34" charset="-122"/>
              </a:defRPr>
            </a:lvl1pPr>
          </a:lstStyle>
          <a:p>
            <a:pPr>
              <a:lnSpc>
                <a:spcPct val="120000"/>
              </a:lnSpc>
            </a:pPr>
            <a:r>
              <a:rPr lang="zh-CN" altLang="en-US" sz="2800" dirty="0">
                <a:latin typeface="思源黑体 CN Normal" panose="020B0400000000000000" pitchFamily="34" charset="-122"/>
                <a:ea typeface="思源黑体 CN Normal" panose="020B0400000000000000" pitchFamily="34" charset="-122"/>
              </a:rPr>
              <a:t>单打冠军数</a:t>
            </a:r>
            <a:endParaRPr lang="en-US" altLang="zh-CN" sz="2800" dirty="0">
              <a:latin typeface="思源黑体 CN Normal" panose="020B0400000000000000" pitchFamily="34" charset="-122"/>
              <a:ea typeface="思源黑体 CN Normal" panose="020B0400000000000000" pitchFamily="34" charset="-122"/>
            </a:endParaRPr>
          </a:p>
          <a:p>
            <a:pPr>
              <a:lnSpc>
                <a:spcPct val="120000"/>
              </a:lnSpc>
            </a:pPr>
            <a:r>
              <a:rPr lang="en-US" altLang="zh-CN" sz="3200" b="1" dirty="0">
                <a:solidFill>
                  <a:srgbClr val="FA011A"/>
                </a:solidFill>
                <a:latin typeface="思源黑体 CN Heavy" panose="020B0A00000000000000" pitchFamily="34" charset="-122"/>
                <a:ea typeface="思源黑体 CN Heavy" panose="020B0A00000000000000" pitchFamily="34" charset="-122"/>
              </a:rPr>
              <a:t>102</a:t>
            </a:r>
            <a:r>
              <a:rPr lang="zh-CN" altLang="en-US" sz="3200" b="1" dirty="0">
                <a:solidFill>
                  <a:srgbClr val="FA011A"/>
                </a:solidFill>
                <a:latin typeface="思源黑体 CN Heavy" panose="020B0A00000000000000" pitchFamily="34" charset="-122"/>
                <a:ea typeface="思源黑体 CN Heavy" panose="020B0A00000000000000" pitchFamily="34" charset="-122"/>
              </a:rPr>
              <a:t>个</a:t>
            </a:r>
            <a:endParaRPr lang="en-US" altLang="zh-CN" sz="3200" b="1" dirty="0">
              <a:solidFill>
                <a:srgbClr val="FA011A"/>
              </a:solidFill>
              <a:latin typeface="思源黑体 CN Heavy" panose="020B0A00000000000000" pitchFamily="34" charset="-122"/>
              <a:ea typeface="思源黑体 CN Heavy" panose="020B0A00000000000000" pitchFamily="34" charset="-122"/>
            </a:endParaRPr>
          </a:p>
        </p:txBody>
      </p:sp>
      <p:cxnSp>
        <p:nvCxnSpPr>
          <p:cNvPr id="4" name="直接连接符 3">
            <a:extLst>
              <a:ext uri="{FF2B5EF4-FFF2-40B4-BE49-F238E27FC236}">
                <a16:creationId xmlns:a16="http://schemas.microsoft.com/office/drawing/2014/main" id="{73C5CD40-98FD-004D-D502-BA37816636EA}"/>
              </a:ext>
            </a:extLst>
          </p:cNvPr>
          <p:cNvCxnSpPr>
            <a:cxnSpLocks/>
          </p:cNvCxnSpPr>
          <p:nvPr/>
        </p:nvCxnSpPr>
        <p:spPr>
          <a:xfrm flipH="1" flipV="1">
            <a:off x="6503174" y="2807450"/>
            <a:ext cx="2700000" cy="0"/>
          </a:xfrm>
          <a:prstGeom prst="line">
            <a:avLst/>
          </a:prstGeom>
          <a:ln>
            <a:gradFill>
              <a:gsLst>
                <a:gs pos="0">
                  <a:srgbClr val="FF0000"/>
                </a:gs>
                <a:gs pos="100000">
                  <a:schemeClr val="bg1">
                    <a:alpha val="0"/>
                  </a:schemeClr>
                </a:gs>
              </a:gsLst>
              <a:lin ang="10800000" scaled="0"/>
            </a:gradFill>
          </a:ln>
        </p:spPr>
        <p:style>
          <a:lnRef idx="1">
            <a:schemeClr val="accent1"/>
          </a:lnRef>
          <a:fillRef idx="0">
            <a:schemeClr val="accent1"/>
          </a:fillRef>
          <a:effectRef idx="0">
            <a:schemeClr val="accent1"/>
          </a:effectRef>
          <a:fontRef idx="minor">
            <a:schemeClr val="tx1"/>
          </a:fontRef>
        </p:style>
      </p:cxnSp>
      <p:cxnSp>
        <p:nvCxnSpPr>
          <p:cNvPr id="5" name="直接连接符 4">
            <a:extLst>
              <a:ext uri="{FF2B5EF4-FFF2-40B4-BE49-F238E27FC236}">
                <a16:creationId xmlns:a16="http://schemas.microsoft.com/office/drawing/2014/main" id="{572837BF-2DCE-361E-189A-BB35A5DCC9FF}"/>
              </a:ext>
            </a:extLst>
          </p:cNvPr>
          <p:cNvCxnSpPr>
            <a:cxnSpLocks/>
          </p:cNvCxnSpPr>
          <p:nvPr/>
        </p:nvCxnSpPr>
        <p:spPr>
          <a:xfrm flipH="1" flipV="1">
            <a:off x="6503174" y="4072184"/>
            <a:ext cx="2700000" cy="0"/>
          </a:xfrm>
          <a:prstGeom prst="line">
            <a:avLst/>
          </a:prstGeom>
          <a:ln>
            <a:gradFill>
              <a:gsLst>
                <a:gs pos="0">
                  <a:srgbClr val="FF0000"/>
                </a:gs>
                <a:gs pos="100000">
                  <a:schemeClr val="bg1">
                    <a:alpha val="0"/>
                  </a:schemeClr>
                </a:gs>
              </a:gsLst>
              <a:lin ang="10800000" scaled="0"/>
            </a:gradFill>
          </a:ln>
        </p:spPr>
        <p:style>
          <a:lnRef idx="1">
            <a:schemeClr val="accent1"/>
          </a:lnRef>
          <a:fillRef idx="0">
            <a:schemeClr val="accent1"/>
          </a:fillRef>
          <a:effectRef idx="0">
            <a:schemeClr val="accent1"/>
          </a:effectRef>
          <a:fontRef idx="minor">
            <a:schemeClr val="tx1"/>
          </a:fontRef>
        </p:style>
      </p:cxnSp>
      <p:sp>
        <p:nvSpPr>
          <p:cNvPr id="11" name="文本框 10">
            <a:extLst>
              <a:ext uri="{FF2B5EF4-FFF2-40B4-BE49-F238E27FC236}">
                <a16:creationId xmlns:a16="http://schemas.microsoft.com/office/drawing/2014/main" id="{28CC5A67-C1F0-A4D9-EF32-CC11ED73385C}"/>
              </a:ext>
            </a:extLst>
          </p:cNvPr>
          <p:cNvSpPr txBox="1"/>
          <p:nvPr/>
        </p:nvSpPr>
        <p:spPr>
          <a:xfrm>
            <a:off x="599564" y="3884083"/>
            <a:ext cx="3005951" cy="400110"/>
          </a:xfrm>
          <a:prstGeom prst="rect">
            <a:avLst/>
          </a:prstGeom>
          <a:noFill/>
        </p:spPr>
        <p:txBody>
          <a:bodyPr wrap="none">
            <a:spAutoFit/>
          </a:bodyPr>
          <a:lstStyle>
            <a:defPPr>
              <a:defRPr lang="zh-CN"/>
            </a:defPPr>
            <a:lvl1pPr>
              <a:defRPr sz="2000" b="0" i="0">
                <a:solidFill>
                  <a:schemeClr val="bg1"/>
                </a:solidFill>
                <a:effectLst/>
                <a:latin typeface="思源黑体 CN Medium" panose="020B0600000000000000" pitchFamily="34" charset="-122"/>
                <a:ea typeface="思源黑体 CN Medium" panose="020B0600000000000000" pitchFamily="34" charset="-122"/>
              </a:defRPr>
            </a:lvl1pPr>
          </a:lstStyle>
          <a:p>
            <a:r>
              <a:rPr lang="zh-CN" altLang="en-US" dirty="0">
                <a:latin typeface="思源黑体 CN Normal" panose="020B0400000000000000" pitchFamily="34" charset="-122"/>
                <a:ea typeface="思源黑体 CN Normal" panose="020B0400000000000000" pitchFamily="34" charset="-122"/>
              </a:rPr>
              <a:t>瑞士男子职业网球运动员</a:t>
            </a:r>
          </a:p>
        </p:txBody>
      </p:sp>
    </p:spTree>
    <p:custDataLst>
      <p:tags r:id="rId1"/>
    </p:custDataLst>
    <p:extLst>
      <p:ext uri="{BB962C8B-B14F-4D97-AF65-F5344CB8AC3E}">
        <p14:creationId xmlns:p14="http://schemas.microsoft.com/office/powerpoint/2010/main" val="7300825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AF1F63BA-B879-7318-2021-B0BF2607479E}"/>
              </a:ext>
            </a:extLst>
          </p:cNvPr>
          <p:cNvPicPr>
            <a:picLocks noChangeAspect="1"/>
          </p:cNvPicPr>
          <p:nvPr/>
        </p:nvPicPr>
        <p:blipFill rotWithShape="1">
          <a:blip r:embed="rId3"/>
          <a:srcRect l="26157" t="27463" r="19940" b="41999"/>
          <a:stretch/>
        </p:blipFill>
        <p:spPr>
          <a:xfrm>
            <a:off x="-2257305" y="762000"/>
            <a:ext cx="10791705" cy="6114000"/>
          </a:xfrm>
          <a:prstGeom prst="rect">
            <a:avLst/>
          </a:prstGeom>
        </p:spPr>
      </p:pic>
      <p:sp>
        <p:nvSpPr>
          <p:cNvPr id="13" name="矩形 12">
            <a:extLst>
              <a:ext uri="{FF2B5EF4-FFF2-40B4-BE49-F238E27FC236}">
                <a16:creationId xmlns:a16="http://schemas.microsoft.com/office/drawing/2014/main" id="{74E82B42-C571-2659-924D-BFBB07B1E925}"/>
              </a:ext>
            </a:extLst>
          </p:cNvPr>
          <p:cNvSpPr/>
          <p:nvPr/>
        </p:nvSpPr>
        <p:spPr>
          <a:xfrm>
            <a:off x="0" y="0"/>
            <a:ext cx="12276000" cy="6876000"/>
          </a:xfrm>
          <a:prstGeom prst="rect">
            <a:avLst/>
          </a:prstGeom>
          <a:solidFill>
            <a:schemeClr val="tx1">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cxnSp>
        <p:nvCxnSpPr>
          <p:cNvPr id="4" name="直接连接符 3">
            <a:extLst>
              <a:ext uri="{FF2B5EF4-FFF2-40B4-BE49-F238E27FC236}">
                <a16:creationId xmlns:a16="http://schemas.microsoft.com/office/drawing/2014/main" id="{A86DAFCC-0C13-7DEC-C9B0-612062394314}"/>
              </a:ext>
            </a:extLst>
          </p:cNvPr>
          <p:cNvCxnSpPr>
            <a:cxnSpLocks/>
          </p:cNvCxnSpPr>
          <p:nvPr/>
        </p:nvCxnSpPr>
        <p:spPr>
          <a:xfrm flipH="1" flipV="1">
            <a:off x="8710861" y="2696135"/>
            <a:ext cx="2700000" cy="0"/>
          </a:xfrm>
          <a:prstGeom prst="line">
            <a:avLst/>
          </a:prstGeom>
          <a:ln>
            <a:gradFill>
              <a:gsLst>
                <a:gs pos="0">
                  <a:srgbClr val="FF0000"/>
                </a:gs>
                <a:gs pos="100000">
                  <a:schemeClr val="bg1">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5" name="直接连接符 4">
            <a:extLst>
              <a:ext uri="{FF2B5EF4-FFF2-40B4-BE49-F238E27FC236}">
                <a16:creationId xmlns:a16="http://schemas.microsoft.com/office/drawing/2014/main" id="{DF9DDD97-0C9E-4676-737C-B442A53A9A11}"/>
              </a:ext>
            </a:extLst>
          </p:cNvPr>
          <p:cNvCxnSpPr>
            <a:cxnSpLocks/>
          </p:cNvCxnSpPr>
          <p:nvPr/>
        </p:nvCxnSpPr>
        <p:spPr>
          <a:xfrm flipH="1" flipV="1">
            <a:off x="8710861" y="3933777"/>
            <a:ext cx="2700000" cy="0"/>
          </a:xfrm>
          <a:prstGeom prst="line">
            <a:avLst/>
          </a:prstGeom>
          <a:ln>
            <a:gradFill>
              <a:gsLst>
                <a:gs pos="0">
                  <a:srgbClr val="FF0000"/>
                </a:gs>
                <a:gs pos="100000">
                  <a:schemeClr val="bg1">
                    <a:alpha val="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10" name="文本框 9">
            <a:extLst>
              <a:ext uri="{FF2B5EF4-FFF2-40B4-BE49-F238E27FC236}">
                <a16:creationId xmlns:a16="http://schemas.microsoft.com/office/drawing/2014/main" id="{CF5AEDD0-BEB4-6968-D124-910CDBF35D5D}"/>
              </a:ext>
            </a:extLst>
          </p:cNvPr>
          <p:cNvSpPr txBox="1"/>
          <p:nvPr/>
        </p:nvSpPr>
        <p:spPr>
          <a:xfrm>
            <a:off x="3044086" y="-813549"/>
            <a:ext cx="5464958" cy="7725192"/>
          </a:xfrm>
          <a:prstGeom prst="rect">
            <a:avLst/>
          </a:prstGeom>
          <a:noFill/>
        </p:spPr>
        <p:txBody>
          <a:bodyPr wrap="none" rtlCol="0">
            <a:spAutoFit/>
          </a:bodyPr>
          <a:lstStyle/>
          <a:p>
            <a:r>
              <a:rPr lang="en-US" altLang="zh-CN" sz="49600" i="1" dirty="0">
                <a:gradFill>
                  <a:gsLst>
                    <a:gs pos="0">
                      <a:srgbClr val="FA011A"/>
                    </a:gs>
                    <a:gs pos="2000">
                      <a:srgbClr val="FA011A"/>
                    </a:gs>
                    <a:gs pos="100000">
                      <a:srgbClr val="C00000"/>
                    </a:gs>
                  </a:gsLst>
                  <a:lin ang="0" scaled="0"/>
                </a:gradFill>
                <a:effectLst>
                  <a:outerShdw blurRad="50800" dist="88900" dir="5400000" sx="101000" sy="101000" algn="tl" rotWithShape="0">
                    <a:srgbClr val="C00000">
                      <a:alpha val="40000"/>
                    </a:srgbClr>
                  </a:outerShdw>
                </a:effectLst>
                <a:latin typeface="站酷小薇LOGO体" panose="02010600010101010101" pitchFamily="50" charset="-122"/>
                <a:ea typeface="站酷小薇LOGO体" panose="02010600010101010101" pitchFamily="50" charset="-122"/>
              </a:rPr>
              <a:t>20</a:t>
            </a:r>
            <a:endParaRPr lang="zh-CN" altLang="en-US" sz="49600" i="1" dirty="0">
              <a:gradFill>
                <a:gsLst>
                  <a:gs pos="0">
                    <a:srgbClr val="FA011A"/>
                  </a:gs>
                  <a:gs pos="2000">
                    <a:srgbClr val="FA011A"/>
                  </a:gs>
                  <a:gs pos="100000">
                    <a:srgbClr val="C00000"/>
                  </a:gs>
                </a:gsLst>
                <a:lin ang="0" scaled="0"/>
              </a:gradFill>
              <a:effectLst>
                <a:outerShdw blurRad="50800" dist="88900" dir="5400000" sx="101000" sy="101000" algn="tl" rotWithShape="0">
                  <a:srgbClr val="C00000">
                    <a:alpha val="40000"/>
                  </a:srgbClr>
                </a:outerShdw>
              </a:effectLst>
              <a:latin typeface="站酷小薇LOGO体" panose="02010600010101010101" pitchFamily="50" charset="-122"/>
              <a:ea typeface="站酷小薇LOGO体" panose="02010600010101010101" pitchFamily="50" charset="-122"/>
            </a:endParaRPr>
          </a:p>
        </p:txBody>
      </p:sp>
      <p:sp>
        <p:nvSpPr>
          <p:cNvPr id="18" name="文本框 17">
            <a:extLst>
              <a:ext uri="{FF2B5EF4-FFF2-40B4-BE49-F238E27FC236}">
                <a16:creationId xmlns:a16="http://schemas.microsoft.com/office/drawing/2014/main" id="{711A3827-4BCA-CF36-2A87-3D338865F622}"/>
              </a:ext>
            </a:extLst>
          </p:cNvPr>
          <p:cNvSpPr txBox="1"/>
          <p:nvPr/>
        </p:nvSpPr>
        <p:spPr>
          <a:xfrm>
            <a:off x="8481471" y="3933777"/>
            <a:ext cx="3034805" cy="1677062"/>
          </a:xfrm>
          <a:prstGeom prst="rect">
            <a:avLst/>
          </a:prstGeom>
          <a:noFill/>
        </p:spPr>
        <p:txBody>
          <a:bodyPr wrap="none">
            <a:spAutoFit/>
          </a:bodyPr>
          <a:lstStyle>
            <a:defPPr>
              <a:defRPr lang="zh-CN"/>
            </a:defPPr>
            <a:lvl1pPr>
              <a:defRPr sz="4000" b="0" i="0">
                <a:solidFill>
                  <a:schemeClr val="bg1"/>
                </a:solidFill>
                <a:effectLst/>
                <a:latin typeface="思源黑体 CN Medium" panose="020B0600000000000000" pitchFamily="34" charset="-122"/>
                <a:ea typeface="思源黑体 CN Medium" panose="020B0600000000000000" pitchFamily="34" charset="-122"/>
              </a:defRPr>
            </a:lvl1pPr>
          </a:lstStyle>
          <a:p>
            <a:pPr algn="r">
              <a:lnSpc>
                <a:spcPct val="120000"/>
              </a:lnSpc>
            </a:pPr>
            <a:r>
              <a:rPr lang="zh-CN" altLang="en-US" sz="2800" dirty="0">
                <a:latin typeface="思源黑体 CN Normal" panose="020B0400000000000000" pitchFamily="34" charset="-122"/>
                <a:ea typeface="思源黑体 CN Normal" panose="020B0400000000000000" pitchFamily="34" charset="-122"/>
              </a:rPr>
              <a:t>史上最伟大的</a:t>
            </a:r>
            <a:endParaRPr lang="en-US" altLang="zh-CN" sz="2800" dirty="0">
              <a:latin typeface="思源黑体 CN Normal" panose="020B0400000000000000" pitchFamily="34" charset="-122"/>
              <a:ea typeface="思源黑体 CN Normal" panose="020B0400000000000000" pitchFamily="34" charset="-122"/>
            </a:endParaRPr>
          </a:p>
          <a:p>
            <a:pPr algn="r">
              <a:lnSpc>
                <a:spcPct val="120000"/>
              </a:lnSpc>
            </a:pPr>
            <a:r>
              <a:rPr lang="en-US" altLang="zh-CN" sz="2800" dirty="0">
                <a:latin typeface="思源黑体 CN Normal" panose="020B0400000000000000" pitchFamily="34" charset="-122"/>
                <a:ea typeface="思源黑体 CN Normal" panose="020B0400000000000000" pitchFamily="34" charset="-122"/>
              </a:rPr>
              <a:t>100</a:t>
            </a:r>
            <a:r>
              <a:rPr lang="zh-CN" altLang="en-US" sz="2800" dirty="0">
                <a:latin typeface="思源黑体 CN Normal" panose="020B0400000000000000" pitchFamily="34" charset="-122"/>
                <a:ea typeface="思源黑体 CN Normal" panose="020B0400000000000000" pitchFamily="34" charset="-122"/>
              </a:rPr>
              <a:t>名网球运动员</a:t>
            </a:r>
            <a:endParaRPr lang="en-US" altLang="zh-CN" sz="2800" dirty="0">
              <a:latin typeface="思源黑体 CN Normal" panose="020B0400000000000000" pitchFamily="34" charset="-122"/>
              <a:ea typeface="思源黑体 CN Normal" panose="020B0400000000000000" pitchFamily="34" charset="-122"/>
            </a:endParaRPr>
          </a:p>
          <a:p>
            <a:pPr algn="r">
              <a:lnSpc>
                <a:spcPct val="120000"/>
              </a:lnSpc>
            </a:pPr>
            <a:r>
              <a:rPr lang="zh-CN" altLang="en-US" sz="3200" dirty="0">
                <a:solidFill>
                  <a:srgbClr val="FA011A"/>
                </a:solidFill>
                <a:latin typeface="思源黑体 CN Heavy" panose="020B0A00000000000000" pitchFamily="34" charset="-122"/>
                <a:ea typeface="思源黑体 CN Heavy" panose="020B0A00000000000000" pitchFamily="34" charset="-122"/>
              </a:rPr>
              <a:t>第一位</a:t>
            </a:r>
          </a:p>
        </p:txBody>
      </p:sp>
      <p:sp>
        <p:nvSpPr>
          <p:cNvPr id="29" name="文本框 28">
            <a:extLst>
              <a:ext uri="{FF2B5EF4-FFF2-40B4-BE49-F238E27FC236}">
                <a16:creationId xmlns:a16="http://schemas.microsoft.com/office/drawing/2014/main" id="{AD7C4BF9-AF1A-4C06-010D-0738E3A4FE9A}"/>
              </a:ext>
            </a:extLst>
          </p:cNvPr>
          <p:cNvSpPr txBox="1"/>
          <p:nvPr/>
        </p:nvSpPr>
        <p:spPr>
          <a:xfrm>
            <a:off x="9159727" y="1536137"/>
            <a:ext cx="2339102" cy="1159998"/>
          </a:xfrm>
          <a:prstGeom prst="rect">
            <a:avLst/>
          </a:prstGeom>
          <a:noFill/>
        </p:spPr>
        <p:txBody>
          <a:bodyPr wrap="none">
            <a:spAutoFit/>
          </a:bodyPr>
          <a:lstStyle>
            <a:defPPr>
              <a:defRPr lang="zh-CN"/>
            </a:defPPr>
            <a:lvl1pPr>
              <a:defRPr sz="2400" b="0" i="0">
                <a:solidFill>
                  <a:schemeClr val="bg1"/>
                </a:solidFill>
                <a:effectLst/>
                <a:latin typeface="思源黑体 CN Medium" panose="020B0600000000000000" pitchFamily="34" charset="-122"/>
                <a:ea typeface="思源黑体 CN Medium" panose="020B0600000000000000" pitchFamily="34" charset="-122"/>
              </a:defRPr>
            </a:lvl1pPr>
          </a:lstStyle>
          <a:p>
            <a:pPr algn="r">
              <a:lnSpc>
                <a:spcPct val="120000"/>
              </a:lnSpc>
            </a:pPr>
            <a:r>
              <a:rPr lang="zh-CN" altLang="en-US" sz="2800" dirty="0">
                <a:latin typeface="思源黑体 CN Normal" panose="020B0400000000000000" pitchFamily="34" charset="-122"/>
                <a:ea typeface="思源黑体 CN Normal" panose="020B0400000000000000" pitchFamily="34" charset="-122"/>
              </a:rPr>
              <a:t>大满贯冠军数</a:t>
            </a:r>
            <a:endParaRPr lang="en-US" altLang="zh-CN" sz="2800" dirty="0">
              <a:latin typeface="思源黑体 CN Normal" panose="020B0400000000000000" pitchFamily="34" charset="-122"/>
              <a:ea typeface="思源黑体 CN Normal" panose="020B0400000000000000" pitchFamily="34" charset="-122"/>
            </a:endParaRPr>
          </a:p>
          <a:p>
            <a:pPr algn="r">
              <a:lnSpc>
                <a:spcPct val="120000"/>
              </a:lnSpc>
            </a:pPr>
            <a:r>
              <a:rPr lang="en-US" altLang="zh-CN" sz="3200" b="1" dirty="0">
                <a:solidFill>
                  <a:srgbClr val="FA011A"/>
                </a:solidFill>
                <a:latin typeface="思源黑体 CN Heavy" panose="020B0A00000000000000" pitchFamily="34" charset="-122"/>
                <a:ea typeface="思源黑体 CN Heavy" panose="020B0A00000000000000" pitchFamily="34" charset="-122"/>
              </a:rPr>
              <a:t>20</a:t>
            </a:r>
            <a:r>
              <a:rPr lang="zh-CN" altLang="en-US" sz="3200" b="1" dirty="0">
                <a:solidFill>
                  <a:srgbClr val="FA011A"/>
                </a:solidFill>
                <a:latin typeface="思源黑体 CN Heavy" panose="020B0A00000000000000" pitchFamily="34" charset="-122"/>
                <a:ea typeface="思源黑体 CN Heavy" panose="020B0A00000000000000" pitchFamily="34" charset="-122"/>
              </a:rPr>
              <a:t>个</a:t>
            </a:r>
          </a:p>
        </p:txBody>
      </p:sp>
      <p:sp>
        <p:nvSpPr>
          <p:cNvPr id="35" name="文本框 34">
            <a:extLst>
              <a:ext uri="{FF2B5EF4-FFF2-40B4-BE49-F238E27FC236}">
                <a16:creationId xmlns:a16="http://schemas.microsoft.com/office/drawing/2014/main" id="{F956FD4E-437E-C426-326C-3631B03D3BCD}"/>
              </a:ext>
            </a:extLst>
          </p:cNvPr>
          <p:cNvSpPr txBox="1"/>
          <p:nvPr/>
        </p:nvSpPr>
        <p:spPr>
          <a:xfrm>
            <a:off x="9518800" y="2734957"/>
            <a:ext cx="1980029" cy="1159998"/>
          </a:xfrm>
          <a:prstGeom prst="rect">
            <a:avLst/>
          </a:prstGeom>
          <a:noFill/>
        </p:spPr>
        <p:txBody>
          <a:bodyPr wrap="none">
            <a:spAutoFit/>
          </a:bodyPr>
          <a:lstStyle>
            <a:defPPr>
              <a:defRPr lang="zh-CN"/>
            </a:defPPr>
            <a:lvl1pPr>
              <a:defRPr sz="2400" b="0" i="0">
                <a:solidFill>
                  <a:schemeClr val="bg1"/>
                </a:solidFill>
                <a:effectLst/>
                <a:latin typeface="思源黑体 CN Medium" panose="020B0600000000000000" pitchFamily="34" charset="-122"/>
                <a:ea typeface="思源黑体 CN Medium" panose="020B0600000000000000" pitchFamily="34" charset="-122"/>
              </a:defRPr>
            </a:lvl1pPr>
          </a:lstStyle>
          <a:p>
            <a:pPr algn="r">
              <a:lnSpc>
                <a:spcPct val="120000"/>
              </a:lnSpc>
            </a:pPr>
            <a:r>
              <a:rPr lang="zh-CN" altLang="en-US" sz="2800" dirty="0">
                <a:latin typeface="思源黑体 CN Normal" panose="020B0400000000000000" pitchFamily="34" charset="-122"/>
                <a:ea typeface="思源黑体 CN Normal" panose="020B0400000000000000" pitchFamily="34" charset="-122"/>
              </a:rPr>
              <a:t>单打冠军数</a:t>
            </a:r>
            <a:endParaRPr lang="en-US" altLang="zh-CN" sz="2800" dirty="0">
              <a:latin typeface="思源黑体 CN Normal" panose="020B0400000000000000" pitchFamily="34" charset="-122"/>
              <a:ea typeface="思源黑体 CN Normal" panose="020B0400000000000000" pitchFamily="34" charset="-122"/>
            </a:endParaRPr>
          </a:p>
          <a:p>
            <a:pPr algn="r">
              <a:lnSpc>
                <a:spcPct val="120000"/>
              </a:lnSpc>
            </a:pPr>
            <a:r>
              <a:rPr lang="en-US" altLang="zh-CN" sz="3200" b="1" dirty="0">
                <a:solidFill>
                  <a:srgbClr val="FA011A"/>
                </a:solidFill>
                <a:latin typeface="思源黑体 CN Heavy" panose="020B0A00000000000000" pitchFamily="34" charset="-122"/>
                <a:ea typeface="思源黑体 CN Heavy" panose="020B0A00000000000000" pitchFamily="34" charset="-122"/>
              </a:rPr>
              <a:t>102</a:t>
            </a:r>
            <a:r>
              <a:rPr lang="zh-CN" altLang="en-US" sz="3200" b="1" dirty="0">
                <a:solidFill>
                  <a:srgbClr val="FA011A"/>
                </a:solidFill>
                <a:latin typeface="思源黑体 CN Heavy" panose="020B0A00000000000000" pitchFamily="34" charset="-122"/>
                <a:ea typeface="思源黑体 CN Heavy" panose="020B0A00000000000000" pitchFamily="34" charset="-122"/>
              </a:rPr>
              <a:t>个</a:t>
            </a:r>
            <a:endParaRPr lang="en-US" altLang="zh-CN" sz="3200" b="1" dirty="0">
              <a:solidFill>
                <a:srgbClr val="FA011A"/>
              </a:solidFill>
              <a:latin typeface="思源黑体 CN Heavy" panose="020B0A00000000000000" pitchFamily="34" charset="-122"/>
              <a:ea typeface="思源黑体 CN Heavy" panose="020B0A00000000000000" pitchFamily="34" charset="-122"/>
            </a:endParaRPr>
          </a:p>
        </p:txBody>
      </p:sp>
      <p:sp>
        <p:nvSpPr>
          <p:cNvPr id="14" name="矩形: 圆角 13">
            <a:extLst>
              <a:ext uri="{FF2B5EF4-FFF2-40B4-BE49-F238E27FC236}">
                <a16:creationId xmlns:a16="http://schemas.microsoft.com/office/drawing/2014/main" id="{F5AD40B3-32CC-CFE8-5A62-0C6CF4BB2FAA}"/>
              </a:ext>
            </a:extLst>
          </p:cNvPr>
          <p:cNvSpPr/>
          <p:nvPr/>
        </p:nvSpPr>
        <p:spPr>
          <a:xfrm>
            <a:off x="546855" y="3726517"/>
            <a:ext cx="4731353" cy="1430274"/>
          </a:xfrm>
          <a:prstGeom prst="roundRect">
            <a:avLst>
              <a:gd name="adj" fmla="val 8212"/>
            </a:avLst>
          </a:prstGeom>
          <a:noFill/>
          <a:ln>
            <a:gradFill>
              <a:gsLst>
                <a:gs pos="0">
                  <a:srgbClr val="FF0000">
                    <a:alpha val="35000"/>
                  </a:srgbClr>
                </a:gs>
                <a:gs pos="100000">
                  <a:srgbClr val="FF0000">
                    <a:alpha val="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15" name="文本框 14">
            <a:extLst>
              <a:ext uri="{FF2B5EF4-FFF2-40B4-BE49-F238E27FC236}">
                <a16:creationId xmlns:a16="http://schemas.microsoft.com/office/drawing/2014/main" id="{2A0885BF-208B-C4C2-3F30-6F2E00D9FFBC}"/>
              </a:ext>
            </a:extLst>
          </p:cNvPr>
          <p:cNvSpPr txBox="1"/>
          <p:nvPr/>
        </p:nvSpPr>
        <p:spPr>
          <a:xfrm>
            <a:off x="599564" y="4264805"/>
            <a:ext cx="2294218" cy="400110"/>
          </a:xfrm>
          <a:prstGeom prst="rect">
            <a:avLst/>
          </a:prstGeom>
          <a:noFill/>
        </p:spPr>
        <p:txBody>
          <a:bodyPr wrap="none">
            <a:spAutoFit/>
          </a:bodyPr>
          <a:lstStyle>
            <a:defPPr>
              <a:defRPr lang="zh-CN"/>
            </a:defPPr>
            <a:lvl1pPr>
              <a:defRPr sz="2000" b="0" i="0">
                <a:solidFill>
                  <a:schemeClr val="bg1"/>
                </a:solidFill>
                <a:effectLst/>
                <a:latin typeface="思源黑体 CN Medium" panose="020B0600000000000000" pitchFamily="34" charset="-122"/>
                <a:ea typeface="思源黑体 CN Medium" panose="020B0600000000000000" pitchFamily="34" charset="-122"/>
              </a:defRPr>
            </a:lvl1pPr>
          </a:lstStyle>
          <a:p>
            <a:r>
              <a:rPr lang="en-US" altLang="zh-CN" dirty="0">
                <a:latin typeface="思源黑体 CN Normal" panose="020B0400000000000000" pitchFamily="34" charset="-122"/>
                <a:ea typeface="思源黑体 CN Normal" panose="020B0400000000000000" pitchFamily="34" charset="-122"/>
              </a:rPr>
              <a:t>1999</a:t>
            </a:r>
            <a:r>
              <a:rPr lang="zh-CN" altLang="en-US" dirty="0">
                <a:latin typeface="思源黑体 CN Normal" panose="020B0400000000000000" pitchFamily="34" charset="-122"/>
                <a:ea typeface="思源黑体 CN Normal" panose="020B0400000000000000" pitchFamily="34" charset="-122"/>
              </a:rPr>
              <a:t>年，初登法网</a:t>
            </a:r>
          </a:p>
        </p:txBody>
      </p:sp>
      <p:sp>
        <p:nvSpPr>
          <p:cNvPr id="17" name="文本框 16">
            <a:extLst>
              <a:ext uri="{FF2B5EF4-FFF2-40B4-BE49-F238E27FC236}">
                <a16:creationId xmlns:a16="http://schemas.microsoft.com/office/drawing/2014/main" id="{76518AA6-5DA4-BB6C-7249-BA1B3BCDF821}"/>
              </a:ext>
            </a:extLst>
          </p:cNvPr>
          <p:cNvSpPr txBox="1"/>
          <p:nvPr/>
        </p:nvSpPr>
        <p:spPr>
          <a:xfrm>
            <a:off x="599564" y="4645528"/>
            <a:ext cx="3305713" cy="400110"/>
          </a:xfrm>
          <a:prstGeom prst="rect">
            <a:avLst/>
          </a:prstGeom>
          <a:noFill/>
        </p:spPr>
        <p:txBody>
          <a:bodyPr wrap="none">
            <a:spAutoFit/>
          </a:bodyPr>
          <a:lstStyle>
            <a:defPPr>
              <a:defRPr lang="zh-CN"/>
            </a:defPPr>
            <a:lvl1pPr>
              <a:defRPr sz="2000" b="0" i="0">
                <a:solidFill>
                  <a:schemeClr val="bg1"/>
                </a:solidFill>
                <a:effectLst/>
                <a:latin typeface="思源黑体 CN Medium" panose="020B0600000000000000" pitchFamily="34" charset="-122"/>
                <a:ea typeface="思源黑体 CN Medium" panose="020B0600000000000000" pitchFamily="34" charset="-122"/>
              </a:defRPr>
            </a:lvl1pPr>
          </a:lstStyle>
          <a:p>
            <a:r>
              <a:rPr lang="en-US" altLang="zh-CN" dirty="0">
                <a:latin typeface="思源黑体 CN Normal" panose="020B0400000000000000" pitchFamily="34" charset="-122"/>
                <a:ea typeface="思源黑体 CN Normal" panose="020B0400000000000000" pitchFamily="34" charset="-122"/>
              </a:rPr>
              <a:t>2022</a:t>
            </a:r>
            <a:r>
              <a:rPr lang="zh-CN" altLang="en-US" dirty="0">
                <a:latin typeface="思源黑体 CN Normal" panose="020B0400000000000000" pitchFamily="34" charset="-122"/>
                <a:ea typeface="思源黑体 CN Normal" panose="020B0400000000000000" pitchFamily="34" charset="-122"/>
              </a:rPr>
              <a:t>年</a:t>
            </a:r>
            <a:r>
              <a:rPr lang="en-US" altLang="zh-CN" dirty="0">
                <a:latin typeface="思源黑体 CN Normal" panose="020B0400000000000000" pitchFamily="34" charset="-122"/>
                <a:ea typeface="思源黑体 CN Normal" panose="020B0400000000000000" pitchFamily="34" charset="-122"/>
              </a:rPr>
              <a:t>9</a:t>
            </a:r>
            <a:r>
              <a:rPr lang="zh-CN" altLang="en-US" dirty="0">
                <a:latin typeface="思源黑体 CN Normal" panose="020B0400000000000000" pitchFamily="34" charset="-122"/>
                <a:ea typeface="思源黑体 CN Normal" panose="020B0400000000000000" pitchFamily="34" charset="-122"/>
              </a:rPr>
              <a:t>月</a:t>
            </a:r>
            <a:r>
              <a:rPr lang="en-US" altLang="zh-CN" dirty="0">
                <a:latin typeface="思源黑体 CN Normal" panose="020B0400000000000000" pitchFamily="34" charset="-122"/>
                <a:ea typeface="思源黑体 CN Normal" panose="020B0400000000000000" pitchFamily="34" charset="-122"/>
              </a:rPr>
              <a:t>15</a:t>
            </a:r>
            <a:r>
              <a:rPr lang="zh-CN" altLang="en-US" dirty="0">
                <a:latin typeface="思源黑体 CN Normal" panose="020B0400000000000000" pitchFamily="34" charset="-122"/>
                <a:ea typeface="思源黑体 CN Normal" panose="020B0400000000000000" pitchFamily="34" charset="-122"/>
              </a:rPr>
              <a:t>日，宣布退役 </a:t>
            </a:r>
          </a:p>
        </p:txBody>
      </p:sp>
      <p:sp>
        <p:nvSpPr>
          <p:cNvPr id="19" name="文本框 18">
            <a:extLst>
              <a:ext uri="{FF2B5EF4-FFF2-40B4-BE49-F238E27FC236}">
                <a16:creationId xmlns:a16="http://schemas.microsoft.com/office/drawing/2014/main" id="{BE7FEDAE-3793-B7EF-0A7F-AE7289BFB182}"/>
              </a:ext>
            </a:extLst>
          </p:cNvPr>
          <p:cNvSpPr txBox="1"/>
          <p:nvPr/>
        </p:nvSpPr>
        <p:spPr>
          <a:xfrm>
            <a:off x="599564" y="3884083"/>
            <a:ext cx="3005951" cy="400110"/>
          </a:xfrm>
          <a:prstGeom prst="rect">
            <a:avLst/>
          </a:prstGeom>
          <a:noFill/>
        </p:spPr>
        <p:txBody>
          <a:bodyPr wrap="none">
            <a:spAutoFit/>
          </a:bodyPr>
          <a:lstStyle>
            <a:defPPr>
              <a:defRPr lang="zh-CN"/>
            </a:defPPr>
            <a:lvl1pPr>
              <a:defRPr sz="2000" b="0" i="0">
                <a:solidFill>
                  <a:schemeClr val="bg1"/>
                </a:solidFill>
                <a:effectLst/>
                <a:latin typeface="思源黑体 CN Medium" panose="020B0600000000000000" pitchFamily="34" charset="-122"/>
                <a:ea typeface="思源黑体 CN Medium" panose="020B0600000000000000" pitchFamily="34" charset="-122"/>
              </a:defRPr>
            </a:lvl1pPr>
          </a:lstStyle>
          <a:p>
            <a:r>
              <a:rPr lang="zh-CN" altLang="en-US" dirty="0">
                <a:latin typeface="思源黑体 CN Normal" panose="020B0400000000000000" pitchFamily="34" charset="-122"/>
                <a:ea typeface="思源黑体 CN Normal" panose="020B0400000000000000" pitchFamily="34" charset="-122"/>
              </a:rPr>
              <a:t>瑞士男子职业网球运动员</a:t>
            </a:r>
          </a:p>
        </p:txBody>
      </p:sp>
      <p:grpSp>
        <p:nvGrpSpPr>
          <p:cNvPr id="69" name="图形 2">
            <a:extLst>
              <a:ext uri="{FF2B5EF4-FFF2-40B4-BE49-F238E27FC236}">
                <a16:creationId xmlns:a16="http://schemas.microsoft.com/office/drawing/2014/main" id="{CF4F2C51-8C6E-E4C5-6F49-5DD21857569D}"/>
              </a:ext>
            </a:extLst>
          </p:cNvPr>
          <p:cNvGrpSpPr/>
          <p:nvPr/>
        </p:nvGrpSpPr>
        <p:grpSpPr>
          <a:xfrm flipH="1">
            <a:off x="5152832" y="1462762"/>
            <a:ext cx="4749201" cy="5242752"/>
            <a:chOff x="2782969" y="1231500"/>
            <a:chExt cx="4958018" cy="5473270"/>
          </a:xfrm>
          <a:effectLst>
            <a:outerShdw blurRad="63500" sx="102000" sy="102000" algn="ctr" rotWithShape="0">
              <a:schemeClr val="tx1">
                <a:alpha val="40000"/>
              </a:schemeClr>
            </a:outerShdw>
          </a:effectLst>
        </p:grpSpPr>
        <p:sp>
          <p:nvSpPr>
            <p:cNvPr id="70" name="任意多边形: 形状 69">
              <a:extLst>
                <a:ext uri="{FF2B5EF4-FFF2-40B4-BE49-F238E27FC236}">
                  <a16:creationId xmlns:a16="http://schemas.microsoft.com/office/drawing/2014/main" id="{F056A1A7-132C-4CB8-7A5B-F8F1D4B7432C}"/>
                </a:ext>
              </a:extLst>
            </p:cNvPr>
            <p:cNvSpPr/>
            <p:nvPr/>
          </p:nvSpPr>
          <p:spPr>
            <a:xfrm>
              <a:off x="4042150" y="6497899"/>
              <a:ext cx="3698838" cy="206872"/>
            </a:xfrm>
            <a:custGeom>
              <a:avLst/>
              <a:gdLst>
                <a:gd name="connsiteX0" fmla="*/ 3698838 w 3698838"/>
                <a:gd name="connsiteY0" fmla="*/ 103436 h 206872"/>
                <a:gd name="connsiteX1" fmla="*/ 1849419 w 3698838"/>
                <a:gd name="connsiteY1" fmla="*/ 206873 h 206872"/>
                <a:gd name="connsiteX2" fmla="*/ -1 w 3698838"/>
                <a:gd name="connsiteY2" fmla="*/ 103436 h 206872"/>
                <a:gd name="connsiteX3" fmla="*/ 1849419 w 3698838"/>
                <a:gd name="connsiteY3" fmla="*/ 0 h 206872"/>
                <a:gd name="connsiteX4" fmla="*/ 3698838 w 3698838"/>
                <a:gd name="connsiteY4" fmla="*/ 103436 h 206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98838" h="206872">
                  <a:moveTo>
                    <a:pt x="3698838" y="103436"/>
                  </a:moveTo>
                  <a:cubicBezTo>
                    <a:pt x="3698838" y="160562"/>
                    <a:pt x="2870824" y="206873"/>
                    <a:pt x="1849419" y="206873"/>
                  </a:cubicBezTo>
                  <a:cubicBezTo>
                    <a:pt x="828012" y="206873"/>
                    <a:pt x="-1" y="160562"/>
                    <a:pt x="-1" y="103436"/>
                  </a:cubicBezTo>
                  <a:cubicBezTo>
                    <a:pt x="-1" y="46310"/>
                    <a:pt x="828012" y="0"/>
                    <a:pt x="1849419" y="0"/>
                  </a:cubicBezTo>
                  <a:cubicBezTo>
                    <a:pt x="2870824" y="0"/>
                    <a:pt x="3698838" y="46310"/>
                    <a:pt x="3698838" y="103436"/>
                  </a:cubicBezTo>
                  <a:close/>
                </a:path>
              </a:pathLst>
            </a:custGeom>
            <a:solidFill>
              <a:srgbClr val="263238"/>
            </a:solidFill>
            <a:ln w="22193" cap="flat">
              <a:noFill/>
              <a:prstDash val="solid"/>
              <a:miter/>
            </a:ln>
          </p:spPr>
          <p:txBody>
            <a:bodyPr rtlCol="0" anchor="ctr"/>
            <a:lstStyle/>
            <a:p>
              <a:endParaRPr lang="zh-CN" altLang="en-US" dirty="0">
                <a:latin typeface="思源黑体 CN Normal" panose="020B0400000000000000" pitchFamily="34" charset="-122"/>
                <a:ea typeface="思源黑体 CN Normal" panose="020B0400000000000000" pitchFamily="34" charset="-122"/>
              </a:endParaRPr>
            </a:p>
          </p:txBody>
        </p:sp>
        <p:sp>
          <p:nvSpPr>
            <p:cNvPr id="71" name="任意多边形: 形状 70">
              <a:extLst>
                <a:ext uri="{FF2B5EF4-FFF2-40B4-BE49-F238E27FC236}">
                  <a16:creationId xmlns:a16="http://schemas.microsoft.com/office/drawing/2014/main" id="{1D5FAC19-CD63-467D-6CEE-59B8763577FE}"/>
                </a:ext>
              </a:extLst>
            </p:cNvPr>
            <p:cNvSpPr/>
            <p:nvPr/>
          </p:nvSpPr>
          <p:spPr>
            <a:xfrm>
              <a:off x="3726818" y="2361122"/>
              <a:ext cx="1395417" cy="487284"/>
            </a:xfrm>
            <a:custGeom>
              <a:avLst/>
              <a:gdLst>
                <a:gd name="connsiteX0" fmla="*/ 1395417 w 1395417"/>
                <a:gd name="connsiteY0" fmla="*/ 0 h 487284"/>
                <a:gd name="connsiteX1" fmla="*/ 1153697 w 1395417"/>
                <a:gd name="connsiteY1" fmla="*/ 22197 h 487284"/>
                <a:gd name="connsiteX2" fmla="*/ 332423 w 1395417"/>
                <a:gd name="connsiteY2" fmla="*/ 291885 h 487284"/>
                <a:gd name="connsiteX3" fmla="*/ 118892 w 1395417"/>
                <a:gd name="connsiteY3" fmla="*/ 225295 h 487284"/>
                <a:gd name="connsiteX4" fmla="*/ 806 w 1395417"/>
                <a:gd name="connsiteY4" fmla="*/ 331839 h 487284"/>
                <a:gd name="connsiteX5" fmla="*/ 158180 w 1395417"/>
                <a:gd name="connsiteY5" fmla="*/ 483663 h 487284"/>
                <a:gd name="connsiteX6" fmla="*/ 377260 w 1395417"/>
                <a:gd name="connsiteY6" fmla="*/ 417074 h 487284"/>
                <a:gd name="connsiteX7" fmla="*/ 1062691 w 1395417"/>
                <a:gd name="connsiteY7" fmla="*/ 350484 h 487284"/>
                <a:gd name="connsiteX8" fmla="*/ 1349249 w 1395417"/>
                <a:gd name="connsiteY8" fmla="*/ 306091 h 487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5417" h="487284">
                  <a:moveTo>
                    <a:pt x="1395417" y="0"/>
                  </a:moveTo>
                  <a:cubicBezTo>
                    <a:pt x="1395417" y="0"/>
                    <a:pt x="1238043" y="0"/>
                    <a:pt x="1153697" y="22197"/>
                  </a:cubicBezTo>
                  <a:cubicBezTo>
                    <a:pt x="1069350" y="44393"/>
                    <a:pt x="350402" y="291885"/>
                    <a:pt x="332423" y="291885"/>
                  </a:cubicBezTo>
                  <a:cubicBezTo>
                    <a:pt x="314444" y="291885"/>
                    <a:pt x="141311" y="225295"/>
                    <a:pt x="118892" y="225295"/>
                  </a:cubicBezTo>
                  <a:cubicBezTo>
                    <a:pt x="96473" y="225295"/>
                    <a:pt x="-10292" y="281453"/>
                    <a:pt x="806" y="331839"/>
                  </a:cubicBezTo>
                  <a:cubicBezTo>
                    <a:pt x="11905" y="382225"/>
                    <a:pt x="124441" y="461245"/>
                    <a:pt x="158180" y="483663"/>
                  </a:cubicBezTo>
                  <a:cubicBezTo>
                    <a:pt x="191919" y="506082"/>
                    <a:pt x="377260" y="417074"/>
                    <a:pt x="377260" y="417074"/>
                  </a:cubicBezTo>
                  <a:cubicBezTo>
                    <a:pt x="377260" y="417074"/>
                    <a:pt x="933507" y="377786"/>
                    <a:pt x="1062691" y="350484"/>
                  </a:cubicBezTo>
                  <a:cubicBezTo>
                    <a:pt x="1191875" y="323182"/>
                    <a:pt x="1349249" y="306091"/>
                    <a:pt x="1349249" y="306091"/>
                  </a:cubicBezTo>
                  <a:close/>
                </a:path>
              </a:pathLst>
            </a:custGeom>
            <a:solidFill>
              <a:srgbClr val="FFFFFF"/>
            </a:solidFill>
            <a:ln w="22193" cap="rnd">
              <a:solidFill>
                <a:srgbClr val="263238"/>
              </a:solidFill>
              <a:prstDash val="solid"/>
              <a:round/>
            </a:ln>
          </p:spPr>
          <p:txBody>
            <a:bodyPr rtlCol="0" anchor="ctr"/>
            <a:lstStyle/>
            <a:p>
              <a:endParaRPr lang="zh-CN" altLang="en-US" dirty="0">
                <a:latin typeface="思源黑体 CN Normal" panose="020B0400000000000000" pitchFamily="34" charset="-122"/>
                <a:ea typeface="思源黑体 CN Normal" panose="020B0400000000000000" pitchFamily="34" charset="-122"/>
              </a:endParaRPr>
            </a:p>
          </p:txBody>
        </p:sp>
        <p:sp>
          <p:nvSpPr>
            <p:cNvPr id="72" name="任意多边形: 形状 71">
              <a:extLst>
                <a:ext uri="{FF2B5EF4-FFF2-40B4-BE49-F238E27FC236}">
                  <a16:creationId xmlns:a16="http://schemas.microsoft.com/office/drawing/2014/main" id="{F51172A2-361D-FC45-5335-545A1FFC8E79}"/>
                </a:ext>
              </a:extLst>
            </p:cNvPr>
            <p:cNvSpPr/>
            <p:nvPr/>
          </p:nvSpPr>
          <p:spPr>
            <a:xfrm>
              <a:off x="2782969" y="1231500"/>
              <a:ext cx="1243913" cy="1657685"/>
            </a:xfrm>
            <a:custGeom>
              <a:avLst/>
              <a:gdLst>
                <a:gd name="connsiteX0" fmla="*/ 1235874 w 1243913"/>
                <a:gd name="connsiteY0" fmla="*/ 1602631 h 1657685"/>
                <a:gd name="connsiteX1" fmla="*/ 847656 w 1243913"/>
                <a:gd name="connsiteY1" fmla="*/ 1129400 h 1657685"/>
                <a:gd name="connsiteX2" fmla="*/ 753987 w 1243913"/>
                <a:gd name="connsiteY2" fmla="*/ 808659 h 1657685"/>
                <a:gd name="connsiteX3" fmla="*/ 746218 w 1243913"/>
                <a:gd name="connsiteY3" fmla="*/ 797783 h 1657685"/>
                <a:gd name="connsiteX4" fmla="*/ 736451 w 1243913"/>
                <a:gd name="connsiteY4" fmla="*/ 724090 h 1657685"/>
                <a:gd name="connsiteX5" fmla="*/ 573750 w 1243913"/>
                <a:gd name="connsiteY5" fmla="*/ 359622 h 1657685"/>
                <a:gd name="connsiteX6" fmla="*/ 60121 w 1243913"/>
                <a:gd name="connsiteY6" fmla="*/ 19127 h 1657685"/>
                <a:gd name="connsiteX7" fmla="*/ 172658 w 1243913"/>
                <a:gd name="connsiteY7" fmla="*/ 625094 h 1657685"/>
                <a:gd name="connsiteX8" fmla="*/ 444566 w 1243913"/>
                <a:gd name="connsiteY8" fmla="*/ 917201 h 1657685"/>
                <a:gd name="connsiteX9" fmla="*/ 484520 w 1243913"/>
                <a:gd name="connsiteY9" fmla="*/ 942283 h 1657685"/>
                <a:gd name="connsiteX10" fmla="*/ 802819 w 1243913"/>
                <a:gd name="connsiteY10" fmla="*/ 1181118 h 1657685"/>
                <a:gd name="connsiteX11" fmla="*/ 1183934 w 1243913"/>
                <a:gd name="connsiteY11" fmla="*/ 1645471 h 1657685"/>
                <a:gd name="connsiteX12" fmla="*/ 1209904 w 1243913"/>
                <a:gd name="connsiteY12" fmla="*/ 1657679 h 1657685"/>
                <a:gd name="connsiteX13" fmla="*/ 1232101 w 1243913"/>
                <a:gd name="connsiteY13" fmla="*/ 1650132 h 1657685"/>
                <a:gd name="connsiteX14" fmla="*/ 1235874 w 1243913"/>
                <a:gd name="connsiteY14" fmla="*/ 1602631 h 1657685"/>
                <a:gd name="connsiteX15" fmla="*/ 664534 w 1243913"/>
                <a:gd name="connsiteY15" fmla="*/ 882796 h 1657685"/>
                <a:gd name="connsiteX16" fmla="*/ 694500 w 1243913"/>
                <a:gd name="connsiteY16" fmla="*/ 876803 h 1657685"/>
                <a:gd name="connsiteX17" fmla="*/ 681847 w 1243913"/>
                <a:gd name="connsiteY17" fmla="*/ 906546 h 1657685"/>
                <a:gd name="connsiteX18" fmla="*/ 47691 w 1243913"/>
                <a:gd name="connsiteY18" fmla="*/ 214235 h 1657685"/>
                <a:gd name="connsiteX19" fmla="*/ 44806 w 1243913"/>
                <a:gd name="connsiteY19" fmla="*/ 181384 h 1657685"/>
                <a:gd name="connsiteX20" fmla="*/ 63895 w 1243913"/>
                <a:gd name="connsiteY20" fmla="*/ 177611 h 1657685"/>
                <a:gd name="connsiteX21" fmla="*/ 88089 w 1243913"/>
                <a:gd name="connsiteY21" fmla="*/ 210684 h 1657685"/>
                <a:gd name="connsiteX22" fmla="*/ 50577 w 1243913"/>
                <a:gd name="connsiteY22" fmla="*/ 218230 h 1657685"/>
                <a:gd name="connsiteX23" fmla="*/ 52353 w 1243913"/>
                <a:gd name="connsiteY23" fmla="*/ 243978 h 1657685"/>
                <a:gd name="connsiteX24" fmla="*/ 48357 w 1243913"/>
                <a:gd name="connsiteY24" fmla="*/ 219562 h 1657685"/>
                <a:gd name="connsiteX25" fmla="*/ 52353 w 1243913"/>
                <a:gd name="connsiteY25" fmla="*/ 244200 h 1657685"/>
                <a:gd name="connsiteX26" fmla="*/ 548224 w 1243913"/>
                <a:gd name="connsiteY26" fmla="*/ 723868 h 1657685"/>
                <a:gd name="connsiteX27" fmla="*/ 524030 w 1243913"/>
                <a:gd name="connsiteY27" fmla="*/ 690795 h 1657685"/>
                <a:gd name="connsiteX28" fmla="*/ 561542 w 1243913"/>
                <a:gd name="connsiteY28" fmla="*/ 683027 h 1657685"/>
                <a:gd name="connsiteX29" fmla="*/ 585736 w 1243913"/>
                <a:gd name="connsiteY29" fmla="*/ 716099 h 1657685"/>
                <a:gd name="connsiteX30" fmla="*/ 596613 w 1243913"/>
                <a:gd name="connsiteY30" fmla="*/ 731193 h 1657685"/>
                <a:gd name="connsiteX31" fmla="*/ 620807 w 1243913"/>
                <a:gd name="connsiteY31" fmla="*/ 764266 h 1657685"/>
                <a:gd name="connsiteX32" fmla="*/ 583295 w 1243913"/>
                <a:gd name="connsiteY32" fmla="*/ 771813 h 1657685"/>
                <a:gd name="connsiteX33" fmla="*/ 559101 w 1243913"/>
                <a:gd name="connsiteY33" fmla="*/ 738740 h 1657685"/>
                <a:gd name="connsiteX34" fmla="*/ 512932 w 1243913"/>
                <a:gd name="connsiteY34" fmla="*/ 675702 h 1657685"/>
                <a:gd name="connsiteX35" fmla="*/ 488959 w 1243913"/>
                <a:gd name="connsiteY35" fmla="*/ 643739 h 1657685"/>
                <a:gd name="connsiteX36" fmla="*/ 526472 w 1243913"/>
                <a:gd name="connsiteY36" fmla="*/ 636192 h 1657685"/>
                <a:gd name="connsiteX37" fmla="*/ 550666 w 1243913"/>
                <a:gd name="connsiteY37" fmla="*/ 669265 h 1657685"/>
                <a:gd name="connsiteX38" fmla="*/ 280755 w 1243913"/>
                <a:gd name="connsiteY38" fmla="*/ 298360 h 1657685"/>
                <a:gd name="connsiteX39" fmla="*/ 304950 w 1243913"/>
                <a:gd name="connsiteY39" fmla="*/ 331433 h 1657685"/>
                <a:gd name="connsiteX40" fmla="*/ 267437 w 1243913"/>
                <a:gd name="connsiteY40" fmla="*/ 338980 h 1657685"/>
                <a:gd name="connsiteX41" fmla="*/ 243021 w 1243913"/>
                <a:gd name="connsiteY41" fmla="*/ 305907 h 1657685"/>
                <a:gd name="connsiteX42" fmla="*/ 232145 w 1243913"/>
                <a:gd name="connsiteY42" fmla="*/ 291035 h 1657685"/>
                <a:gd name="connsiteX43" fmla="*/ 208173 w 1243913"/>
                <a:gd name="connsiteY43" fmla="*/ 257962 h 1657685"/>
                <a:gd name="connsiteX44" fmla="*/ 245685 w 1243913"/>
                <a:gd name="connsiteY44" fmla="*/ 250415 h 1657685"/>
                <a:gd name="connsiteX45" fmla="*/ 269657 w 1243913"/>
                <a:gd name="connsiteY45" fmla="*/ 283488 h 1657685"/>
                <a:gd name="connsiteX46" fmla="*/ 443012 w 1243913"/>
                <a:gd name="connsiteY46" fmla="*/ 579591 h 1657685"/>
                <a:gd name="connsiteX47" fmla="*/ 418596 w 1243913"/>
                <a:gd name="connsiteY47" fmla="*/ 546518 h 1657685"/>
                <a:gd name="connsiteX48" fmla="*/ 456108 w 1243913"/>
                <a:gd name="connsiteY48" fmla="*/ 538749 h 1657685"/>
                <a:gd name="connsiteX49" fmla="*/ 480525 w 1243913"/>
                <a:gd name="connsiteY49" fmla="*/ 571822 h 1657685"/>
                <a:gd name="connsiteX50" fmla="*/ 491401 w 1243913"/>
                <a:gd name="connsiteY50" fmla="*/ 586916 h 1657685"/>
                <a:gd name="connsiteX51" fmla="*/ 515595 w 1243913"/>
                <a:gd name="connsiteY51" fmla="*/ 619988 h 1657685"/>
                <a:gd name="connsiteX52" fmla="*/ 477861 w 1243913"/>
                <a:gd name="connsiteY52" fmla="*/ 627535 h 1657685"/>
                <a:gd name="connsiteX53" fmla="*/ 453889 w 1243913"/>
                <a:gd name="connsiteY53" fmla="*/ 594462 h 1657685"/>
                <a:gd name="connsiteX54" fmla="*/ 407942 w 1243913"/>
                <a:gd name="connsiteY54" fmla="*/ 532756 h 1657685"/>
                <a:gd name="connsiteX55" fmla="*/ 383525 w 1243913"/>
                <a:gd name="connsiteY55" fmla="*/ 499683 h 1657685"/>
                <a:gd name="connsiteX56" fmla="*/ 421038 w 1243913"/>
                <a:gd name="connsiteY56" fmla="*/ 492136 h 1657685"/>
                <a:gd name="connsiteX57" fmla="*/ 445454 w 1243913"/>
                <a:gd name="connsiteY57" fmla="*/ 525209 h 1657685"/>
                <a:gd name="connsiteX58" fmla="*/ 372649 w 1243913"/>
                <a:gd name="connsiteY58" fmla="*/ 484589 h 1657685"/>
                <a:gd name="connsiteX59" fmla="*/ 348455 w 1243913"/>
                <a:gd name="connsiteY59" fmla="*/ 451516 h 1657685"/>
                <a:gd name="connsiteX60" fmla="*/ 385967 w 1243913"/>
                <a:gd name="connsiteY60" fmla="*/ 443969 h 1657685"/>
                <a:gd name="connsiteX61" fmla="*/ 410161 w 1243913"/>
                <a:gd name="connsiteY61" fmla="*/ 477043 h 1657685"/>
                <a:gd name="connsiteX62" fmla="*/ 338688 w 1243913"/>
                <a:gd name="connsiteY62" fmla="*/ 435757 h 1657685"/>
                <a:gd name="connsiteX63" fmla="*/ 314494 w 1243913"/>
                <a:gd name="connsiteY63" fmla="*/ 402684 h 1657685"/>
                <a:gd name="connsiteX64" fmla="*/ 352006 w 1243913"/>
                <a:gd name="connsiteY64" fmla="*/ 395137 h 1657685"/>
                <a:gd name="connsiteX65" fmla="*/ 376201 w 1243913"/>
                <a:gd name="connsiteY65" fmla="*/ 428210 h 1657685"/>
                <a:gd name="connsiteX66" fmla="*/ 303618 w 1243913"/>
                <a:gd name="connsiteY66" fmla="*/ 387812 h 1657685"/>
                <a:gd name="connsiteX67" fmla="*/ 279202 w 1243913"/>
                <a:gd name="connsiteY67" fmla="*/ 354739 h 1657685"/>
                <a:gd name="connsiteX68" fmla="*/ 317158 w 1243913"/>
                <a:gd name="connsiteY68" fmla="*/ 347192 h 1657685"/>
                <a:gd name="connsiteX69" fmla="*/ 341130 w 1243913"/>
                <a:gd name="connsiteY69" fmla="*/ 380265 h 1657685"/>
                <a:gd name="connsiteX70" fmla="*/ 285417 w 1243913"/>
                <a:gd name="connsiteY70" fmla="*/ 391364 h 1657685"/>
                <a:gd name="connsiteX71" fmla="*/ 247905 w 1243913"/>
                <a:gd name="connsiteY71" fmla="*/ 399132 h 1657685"/>
                <a:gd name="connsiteX72" fmla="*/ 223488 w 1243913"/>
                <a:gd name="connsiteY72" fmla="*/ 366060 h 1657685"/>
                <a:gd name="connsiteX73" fmla="*/ 261000 w 1243913"/>
                <a:gd name="connsiteY73" fmla="*/ 358291 h 1657685"/>
                <a:gd name="connsiteX74" fmla="*/ 296293 w 1243913"/>
                <a:gd name="connsiteY74" fmla="*/ 406457 h 1657685"/>
                <a:gd name="connsiteX75" fmla="*/ 320487 w 1243913"/>
                <a:gd name="connsiteY75" fmla="*/ 439530 h 1657685"/>
                <a:gd name="connsiteX76" fmla="*/ 282975 w 1243913"/>
                <a:gd name="connsiteY76" fmla="*/ 446855 h 1657685"/>
                <a:gd name="connsiteX77" fmla="*/ 258781 w 1243913"/>
                <a:gd name="connsiteY77" fmla="*/ 413782 h 1657685"/>
                <a:gd name="connsiteX78" fmla="*/ 331364 w 1243913"/>
                <a:gd name="connsiteY78" fmla="*/ 454402 h 1657685"/>
                <a:gd name="connsiteX79" fmla="*/ 355558 w 1243913"/>
                <a:gd name="connsiteY79" fmla="*/ 487253 h 1657685"/>
                <a:gd name="connsiteX80" fmla="*/ 318046 w 1243913"/>
                <a:gd name="connsiteY80" fmla="*/ 495022 h 1657685"/>
                <a:gd name="connsiteX81" fmla="*/ 293851 w 1243913"/>
                <a:gd name="connsiteY81" fmla="*/ 461949 h 1657685"/>
                <a:gd name="connsiteX82" fmla="*/ 366434 w 1243913"/>
                <a:gd name="connsiteY82" fmla="*/ 502347 h 1657685"/>
                <a:gd name="connsiteX83" fmla="*/ 390850 w 1243913"/>
                <a:gd name="connsiteY83" fmla="*/ 535419 h 1657685"/>
                <a:gd name="connsiteX84" fmla="*/ 353338 w 1243913"/>
                <a:gd name="connsiteY84" fmla="*/ 543188 h 1657685"/>
                <a:gd name="connsiteX85" fmla="*/ 328922 w 1243913"/>
                <a:gd name="connsiteY85" fmla="*/ 510115 h 1657685"/>
                <a:gd name="connsiteX86" fmla="*/ 401505 w 1243913"/>
                <a:gd name="connsiteY86" fmla="*/ 550513 h 1657685"/>
                <a:gd name="connsiteX87" fmla="*/ 425921 w 1243913"/>
                <a:gd name="connsiteY87" fmla="*/ 583586 h 1657685"/>
                <a:gd name="connsiteX88" fmla="*/ 388187 w 1243913"/>
                <a:gd name="connsiteY88" fmla="*/ 590911 h 1657685"/>
                <a:gd name="connsiteX89" fmla="*/ 363993 w 1243913"/>
                <a:gd name="connsiteY89" fmla="*/ 557838 h 1657685"/>
                <a:gd name="connsiteX90" fmla="*/ 436797 w 1243913"/>
                <a:gd name="connsiteY90" fmla="*/ 598458 h 1657685"/>
                <a:gd name="connsiteX91" fmla="*/ 460770 w 1243913"/>
                <a:gd name="connsiteY91" fmla="*/ 631309 h 1657685"/>
                <a:gd name="connsiteX92" fmla="*/ 423257 w 1243913"/>
                <a:gd name="connsiteY92" fmla="*/ 639077 h 1657685"/>
                <a:gd name="connsiteX93" fmla="*/ 399285 w 1243913"/>
                <a:gd name="connsiteY93" fmla="*/ 606005 h 1657685"/>
                <a:gd name="connsiteX94" fmla="*/ 471868 w 1243913"/>
                <a:gd name="connsiteY94" fmla="*/ 646402 h 1657685"/>
                <a:gd name="connsiteX95" fmla="*/ 495840 w 1243913"/>
                <a:gd name="connsiteY95" fmla="*/ 679475 h 1657685"/>
                <a:gd name="connsiteX96" fmla="*/ 458328 w 1243913"/>
                <a:gd name="connsiteY96" fmla="*/ 687244 h 1657685"/>
                <a:gd name="connsiteX97" fmla="*/ 434356 w 1243913"/>
                <a:gd name="connsiteY97" fmla="*/ 654171 h 1657685"/>
                <a:gd name="connsiteX98" fmla="*/ 510712 w 1243913"/>
                <a:gd name="connsiteY98" fmla="*/ 583586 h 1657685"/>
                <a:gd name="connsiteX99" fmla="*/ 548224 w 1243913"/>
                <a:gd name="connsiteY99" fmla="*/ 575817 h 1657685"/>
                <a:gd name="connsiteX100" fmla="*/ 572418 w 1243913"/>
                <a:gd name="connsiteY100" fmla="*/ 608890 h 1657685"/>
                <a:gd name="connsiteX101" fmla="*/ 534906 w 1243913"/>
                <a:gd name="connsiteY101" fmla="*/ 616659 h 1657685"/>
                <a:gd name="connsiteX102" fmla="*/ 499836 w 1243913"/>
                <a:gd name="connsiteY102" fmla="*/ 568492 h 1657685"/>
                <a:gd name="connsiteX103" fmla="*/ 475419 w 1243913"/>
                <a:gd name="connsiteY103" fmla="*/ 535419 h 1657685"/>
                <a:gd name="connsiteX104" fmla="*/ 513154 w 1243913"/>
                <a:gd name="connsiteY104" fmla="*/ 527873 h 1657685"/>
                <a:gd name="connsiteX105" fmla="*/ 537348 w 1243913"/>
                <a:gd name="connsiteY105" fmla="*/ 560946 h 1657685"/>
                <a:gd name="connsiteX106" fmla="*/ 464765 w 1243913"/>
                <a:gd name="connsiteY106" fmla="*/ 520326 h 1657685"/>
                <a:gd name="connsiteX107" fmla="*/ 440349 w 1243913"/>
                <a:gd name="connsiteY107" fmla="*/ 487253 h 1657685"/>
                <a:gd name="connsiteX108" fmla="*/ 477861 w 1243913"/>
                <a:gd name="connsiteY108" fmla="*/ 479928 h 1657685"/>
                <a:gd name="connsiteX109" fmla="*/ 502277 w 1243913"/>
                <a:gd name="connsiteY109" fmla="*/ 513001 h 1657685"/>
                <a:gd name="connsiteX110" fmla="*/ 427475 w 1243913"/>
                <a:gd name="connsiteY110" fmla="*/ 472603 h 1657685"/>
                <a:gd name="connsiteX111" fmla="*/ 405278 w 1243913"/>
                <a:gd name="connsiteY111" fmla="*/ 439530 h 1657685"/>
                <a:gd name="connsiteX112" fmla="*/ 443012 w 1243913"/>
                <a:gd name="connsiteY112" fmla="*/ 431761 h 1657685"/>
                <a:gd name="connsiteX113" fmla="*/ 467207 w 1243913"/>
                <a:gd name="connsiteY113" fmla="*/ 464834 h 1657685"/>
                <a:gd name="connsiteX114" fmla="*/ 392404 w 1243913"/>
                <a:gd name="connsiteY114" fmla="*/ 424436 h 1657685"/>
                <a:gd name="connsiteX115" fmla="*/ 368210 w 1243913"/>
                <a:gd name="connsiteY115" fmla="*/ 391364 h 1657685"/>
                <a:gd name="connsiteX116" fmla="*/ 405944 w 1243913"/>
                <a:gd name="connsiteY116" fmla="*/ 383817 h 1657685"/>
                <a:gd name="connsiteX117" fmla="*/ 429916 w 1243913"/>
                <a:gd name="connsiteY117" fmla="*/ 416890 h 1657685"/>
                <a:gd name="connsiteX118" fmla="*/ 358221 w 1243913"/>
                <a:gd name="connsiteY118" fmla="*/ 377380 h 1657685"/>
                <a:gd name="connsiteX119" fmla="*/ 334027 w 1243913"/>
                <a:gd name="connsiteY119" fmla="*/ 344529 h 1657685"/>
                <a:gd name="connsiteX120" fmla="*/ 371761 w 1243913"/>
                <a:gd name="connsiteY120" fmla="*/ 336760 h 1657685"/>
                <a:gd name="connsiteX121" fmla="*/ 395734 w 1243913"/>
                <a:gd name="connsiteY121" fmla="*/ 369833 h 1657685"/>
                <a:gd name="connsiteX122" fmla="*/ 323151 w 1243913"/>
                <a:gd name="connsiteY122" fmla="*/ 329435 h 1657685"/>
                <a:gd name="connsiteX123" fmla="*/ 298957 w 1243913"/>
                <a:gd name="connsiteY123" fmla="*/ 296362 h 1657685"/>
                <a:gd name="connsiteX124" fmla="*/ 336469 w 1243913"/>
                <a:gd name="connsiteY124" fmla="*/ 288593 h 1657685"/>
                <a:gd name="connsiteX125" fmla="*/ 360663 w 1243913"/>
                <a:gd name="connsiteY125" fmla="*/ 321666 h 1657685"/>
                <a:gd name="connsiteX126" fmla="*/ 287858 w 1243913"/>
                <a:gd name="connsiteY126" fmla="*/ 281269 h 1657685"/>
                <a:gd name="connsiteX127" fmla="*/ 263886 w 1243913"/>
                <a:gd name="connsiteY127" fmla="*/ 248195 h 1657685"/>
                <a:gd name="connsiteX128" fmla="*/ 301398 w 1243913"/>
                <a:gd name="connsiteY128" fmla="*/ 240871 h 1657685"/>
                <a:gd name="connsiteX129" fmla="*/ 325593 w 1243913"/>
                <a:gd name="connsiteY129" fmla="*/ 273722 h 1657685"/>
                <a:gd name="connsiteX130" fmla="*/ 252788 w 1243913"/>
                <a:gd name="connsiteY130" fmla="*/ 233324 h 1657685"/>
                <a:gd name="connsiteX131" fmla="*/ 228815 w 1243913"/>
                <a:gd name="connsiteY131" fmla="*/ 199807 h 1657685"/>
                <a:gd name="connsiteX132" fmla="*/ 266328 w 1243913"/>
                <a:gd name="connsiteY132" fmla="*/ 192038 h 1657685"/>
                <a:gd name="connsiteX133" fmla="*/ 290300 w 1243913"/>
                <a:gd name="connsiteY133" fmla="*/ 225111 h 1657685"/>
                <a:gd name="connsiteX134" fmla="*/ 234586 w 1243913"/>
                <a:gd name="connsiteY134" fmla="*/ 237097 h 1657685"/>
                <a:gd name="connsiteX135" fmla="*/ 197074 w 1243913"/>
                <a:gd name="connsiteY135" fmla="*/ 244644 h 1657685"/>
                <a:gd name="connsiteX136" fmla="*/ 173102 w 1243913"/>
                <a:gd name="connsiteY136" fmla="*/ 211571 h 1657685"/>
                <a:gd name="connsiteX137" fmla="*/ 210614 w 1243913"/>
                <a:gd name="connsiteY137" fmla="*/ 204025 h 1657685"/>
                <a:gd name="connsiteX138" fmla="*/ 161116 w 1243913"/>
                <a:gd name="connsiteY138" fmla="*/ 195590 h 1657685"/>
                <a:gd name="connsiteX139" fmla="*/ 138919 w 1243913"/>
                <a:gd name="connsiteY139" fmla="*/ 162739 h 1657685"/>
                <a:gd name="connsiteX140" fmla="*/ 176653 w 1243913"/>
                <a:gd name="connsiteY140" fmla="*/ 154970 h 1657685"/>
                <a:gd name="connsiteX141" fmla="*/ 200626 w 1243913"/>
                <a:gd name="connsiteY141" fmla="*/ 188043 h 1657685"/>
                <a:gd name="connsiteX142" fmla="*/ 177985 w 1243913"/>
                <a:gd name="connsiteY142" fmla="*/ 247308 h 1657685"/>
                <a:gd name="connsiteX143" fmla="*/ 140473 w 1243913"/>
                <a:gd name="connsiteY143" fmla="*/ 255077 h 1657685"/>
                <a:gd name="connsiteX144" fmla="*/ 116723 w 1243913"/>
                <a:gd name="connsiteY144" fmla="*/ 222004 h 1657685"/>
                <a:gd name="connsiteX145" fmla="*/ 154235 w 1243913"/>
                <a:gd name="connsiteY145" fmla="*/ 214235 h 1657685"/>
                <a:gd name="connsiteX146" fmla="*/ 189084 w 1243913"/>
                <a:gd name="connsiteY146" fmla="*/ 262402 h 1657685"/>
                <a:gd name="connsiteX147" fmla="*/ 213056 w 1243913"/>
                <a:gd name="connsiteY147" fmla="*/ 295474 h 1657685"/>
                <a:gd name="connsiteX148" fmla="*/ 175544 w 1243913"/>
                <a:gd name="connsiteY148" fmla="*/ 302799 h 1657685"/>
                <a:gd name="connsiteX149" fmla="*/ 151349 w 1243913"/>
                <a:gd name="connsiteY149" fmla="*/ 269726 h 1657685"/>
                <a:gd name="connsiteX150" fmla="*/ 223932 w 1243913"/>
                <a:gd name="connsiteY150" fmla="*/ 310346 h 1657685"/>
                <a:gd name="connsiteX151" fmla="*/ 248348 w 1243913"/>
                <a:gd name="connsiteY151" fmla="*/ 343419 h 1657685"/>
                <a:gd name="connsiteX152" fmla="*/ 210836 w 1243913"/>
                <a:gd name="connsiteY152" fmla="*/ 350966 h 1657685"/>
                <a:gd name="connsiteX153" fmla="*/ 186420 w 1243913"/>
                <a:gd name="connsiteY153" fmla="*/ 317893 h 1657685"/>
                <a:gd name="connsiteX154" fmla="*/ 227706 w 1243913"/>
                <a:gd name="connsiteY154" fmla="*/ 402684 h 1657685"/>
                <a:gd name="connsiteX155" fmla="*/ 190193 w 1243913"/>
                <a:gd name="connsiteY155" fmla="*/ 410231 h 1657685"/>
                <a:gd name="connsiteX156" fmla="*/ 165777 w 1243913"/>
                <a:gd name="connsiteY156" fmla="*/ 377158 h 1657685"/>
                <a:gd name="connsiteX157" fmla="*/ 203289 w 1243913"/>
                <a:gd name="connsiteY157" fmla="*/ 369611 h 1657685"/>
                <a:gd name="connsiteX158" fmla="*/ 238582 w 1243913"/>
                <a:gd name="connsiteY158" fmla="*/ 417778 h 1657685"/>
                <a:gd name="connsiteX159" fmla="*/ 262776 w 1243913"/>
                <a:gd name="connsiteY159" fmla="*/ 450629 h 1657685"/>
                <a:gd name="connsiteX160" fmla="*/ 225264 w 1243913"/>
                <a:gd name="connsiteY160" fmla="*/ 458175 h 1657685"/>
                <a:gd name="connsiteX161" fmla="*/ 201070 w 1243913"/>
                <a:gd name="connsiteY161" fmla="*/ 425324 h 1657685"/>
                <a:gd name="connsiteX162" fmla="*/ 273652 w 1243913"/>
                <a:gd name="connsiteY162" fmla="*/ 465500 h 1657685"/>
                <a:gd name="connsiteX163" fmla="*/ 297847 w 1243913"/>
                <a:gd name="connsiteY163" fmla="*/ 498573 h 1657685"/>
                <a:gd name="connsiteX164" fmla="*/ 260113 w 1243913"/>
                <a:gd name="connsiteY164" fmla="*/ 506342 h 1657685"/>
                <a:gd name="connsiteX165" fmla="*/ 236140 w 1243913"/>
                <a:gd name="connsiteY165" fmla="*/ 473269 h 1657685"/>
                <a:gd name="connsiteX166" fmla="*/ 308723 w 1243913"/>
                <a:gd name="connsiteY166" fmla="*/ 513667 h 1657685"/>
                <a:gd name="connsiteX167" fmla="*/ 333139 w 1243913"/>
                <a:gd name="connsiteY167" fmla="*/ 546740 h 1657685"/>
                <a:gd name="connsiteX168" fmla="*/ 295183 w 1243913"/>
                <a:gd name="connsiteY168" fmla="*/ 554287 h 1657685"/>
                <a:gd name="connsiteX169" fmla="*/ 272099 w 1243913"/>
                <a:gd name="connsiteY169" fmla="*/ 521214 h 1657685"/>
                <a:gd name="connsiteX170" fmla="*/ 343794 w 1243913"/>
                <a:gd name="connsiteY170" fmla="*/ 561833 h 1657685"/>
                <a:gd name="connsiteX171" fmla="*/ 367988 w 1243913"/>
                <a:gd name="connsiteY171" fmla="*/ 594684 h 1657685"/>
                <a:gd name="connsiteX172" fmla="*/ 330476 w 1243913"/>
                <a:gd name="connsiteY172" fmla="*/ 602231 h 1657685"/>
                <a:gd name="connsiteX173" fmla="*/ 306281 w 1243913"/>
                <a:gd name="connsiteY173" fmla="*/ 569158 h 1657685"/>
                <a:gd name="connsiteX174" fmla="*/ 379086 w 1243913"/>
                <a:gd name="connsiteY174" fmla="*/ 609556 h 1657685"/>
                <a:gd name="connsiteX175" fmla="*/ 403059 w 1243913"/>
                <a:gd name="connsiteY175" fmla="*/ 642629 h 1657685"/>
                <a:gd name="connsiteX176" fmla="*/ 365546 w 1243913"/>
                <a:gd name="connsiteY176" fmla="*/ 650398 h 1657685"/>
                <a:gd name="connsiteX177" fmla="*/ 341352 w 1243913"/>
                <a:gd name="connsiteY177" fmla="*/ 617325 h 1657685"/>
                <a:gd name="connsiteX178" fmla="*/ 414157 w 1243913"/>
                <a:gd name="connsiteY178" fmla="*/ 657723 h 1657685"/>
                <a:gd name="connsiteX179" fmla="*/ 438129 w 1243913"/>
                <a:gd name="connsiteY179" fmla="*/ 690795 h 1657685"/>
                <a:gd name="connsiteX180" fmla="*/ 400617 w 1243913"/>
                <a:gd name="connsiteY180" fmla="*/ 698342 h 1657685"/>
                <a:gd name="connsiteX181" fmla="*/ 377532 w 1243913"/>
                <a:gd name="connsiteY181" fmla="*/ 665935 h 1657685"/>
                <a:gd name="connsiteX182" fmla="*/ 449671 w 1243913"/>
                <a:gd name="connsiteY182" fmla="*/ 705889 h 1657685"/>
                <a:gd name="connsiteX183" fmla="*/ 473866 w 1243913"/>
                <a:gd name="connsiteY183" fmla="*/ 738740 h 1657685"/>
                <a:gd name="connsiteX184" fmla="*/ 436131 w 1243913"/>
                <a:gd name="connsiteY184" fmla="*/ 746287 h 1657685"/>
                <a:gd name="connsiteX185" fmla="*/ 412159 w 1243913"/>
                <a:gd name="connsiteY185" fmla="*/ 713214 h 1657685"/>
                <a:gd name="connsiteX186" fmla="*/ 467873 w 1243913"/>
                <a:gd name="connsiteY186" fmla="*/ 701894 h 1657685"/>
                <a:gd name="connsiteX187" fmla="*/ 505385 w 1243913"/>
                <a:gd name="connsiteY187" fmla="*/ 694347 h 1657685"/>
                <a:gd name="connsiteX188" fmla="*/ 529579 w 1243913"/>
                <a:gd name="connsiteY188" fmla="*/ 727420 h 1657685"/>
                <a:gd name="connsiteX189" fmla="*/ 492067 w 1243913"/>
                <a:gd name="connsiteY189" fmla="*/ 734967 h 1657685"/>
                <a:gd name="connsiteX190" fmla="*/ 540455 w 1243913"/>
                <a:gd name="connsiteY190" fmla="*/ 742513 h 1657685"/>
                <a:gd name="connsiteX191" fmla="*/ 564650 w 1243913"/>
                <a:gd name="connsiteY191" fmla="*/ 775364 h 1657685"/>
                <a:gd name="connsiteX192" fmla="*/ 527137 w 1243913"/>
                <a:gd name="connsiteY192" fmla="*/ 783133 h 1657685"/>
                <a:gd name="connsiteX193" fmla="*/ 502943 w 1243913"/>
                <a:gd name="connsiteY193" fmla="*/ 750060 h 1657685"/>
                <a:gd name="connsiteX194" fmla="*/ 575748 w 1243913"/>
                <a:gd name="connsiteY194" fmla="*/ 790458 h 1657685"/>
                <a:gd name="connsiteX195" fmla="*/ 599720 w 1243913"/>
                <a:gd name="connsiteY195" fmla="*/ 823531 h 1657685"/>
                <a:gd name="connsiteX196" fmla="*/ 562208 w 1243913"/>
                <a:gd name="connsiteY196" fmla="*/ 831078 h 1657685"/>
                <a:gd name="connsiteX197" fmla="*/ 538458 w 1243913"/>
                <a:gd name="connsiteY197" fmla="*/ 799115 h 1657685"/>
                <a:gd name="connsiteX198" fmla="*/ 610818 w 1243913"/>
                <a:gd name="connsiteY198" fmla="*/ 838403 h 1657685"/>
                <a:gd name="connsiteX199" fmla="*/ 634791 w 1243913"/>
                <a:gd name="connsiteY199" fmla="*/ 871476 h 1657685"/>
                <a:gd name="connsiteX200" fmla="*/ 597279 w 1243913"/>
                <a:gd name="connsiteY200" fmla="*/ 879023 h 1657685"/>
                <a:gd name="connsiteX201" fmla="*/ 573306 w 1243913"/>
                <a:gd name="connsiteY201" fmla="*/ 845950 h 1657685"/>
                <a:gd name="connsiteX202" fmla="*/ 629020 w 1243913"/>
                <a:gd name="connsiteY202" fmla="*/ 834851 h 1657685"/>
                <a:gd name="connsiteX203" fmla="*/ 666532 w 1243913"/>
                <a:gd name="connsiteY203" fmla="*/ 827082 h 1657685"/>
                <a:gd name="connsiteX204" fmla="*/ 690504 w 1243913"/>
                <a:gd name="connsiteY204" fmla="*/ 860155 h 1657685"/>
                <a:gd name="connsiteX205" fmla="*/ 652992 w 1243913"/>
                <a:gd name="connsiteY205" fmla="*/ 867924 h 1657685"/>
                <a:gd name="connsiteX206" fmla="*/ 617921 w 1243913"/>
                <a:gd name="connsiteY206" fmla="*/ 819757 h 1657685"/>
                <a:gd name="connsiteX207" fmla="*/ 593949 w 1243913"/>
                <a:gd name="connsiteY207" fmla="*/ 786685 h 1657685"/>
                <a:gd name="connsiteX208" fmla="*/ 631461 w 1243913"/>
                <a:gd name="connsiteY208" fmla="*/ 779360 h 1657685"/>
                <a:gd name="connsiteX209" fmla="*/ 655434 w 1243913"/>
                <a:gd name="connsiteY209" fmla="*/ 812433 h 1657685"/>
                <a:gd name="connsiteX210" fmla="*/ 614370 w 1243913"/>
                <a:gd name="connsiteY210" fmla="*/ 727642 h 1657685"/>
                <a:gd name="connsiteX211" fmla="*/ 652104 w 1243913"/>
                <a:gd name="connsiteY211" fmla="*/ 719873 h 1657685"/>
                <a:gd name="connsiteX212" fmla="*/ 676299 w 1243913"/>
                <a:gd name="connsiteY212" fmla="*/ 752946 h 1657685"/>
                <a:gd name="connsiteX213" fmla="*/ 638564 w 1243913"/>
                <a:gd name="connsiteY213" fmla="*/ 760715 h 1657685"/>
                <a:gd name="connsiteX214" fmla="*/ 603494 w 1243913"/>
                <a:gd name="connsiteY214" fmla="*/ 712548 h 1657685"/>
                <a:gd name="connsiteX215" fmla="*/ 579299 w 1243913"/>
                <a:gd name="connsiteY215" fmla="*/ 679475 h 1657685"/>
                <a:gd name="connsiteX216" fmla="*/ 616812 w 1243913"/>
                <a:gd name="connsiteY216" fmla="*/ 671928 h 1657685"/>
                <a:gd name="connsiteX217" fmla="*/ 641228 w 1243913"/>
                <a:gd name="connsiteY217" fmla="*/ 705001 h 1657685"/>
                <a:gd name="connsiteX218" fmla="*/ 568423 w 1243913"/>
                <a:gd name="connsiteY218" fmla="*/ 664381 h 1657685"/>
                <a:gd name="connsiteX219" fmla="*/ 544229 w 1243913"/>
                <a:gd name="connsiteY219" fmla="*/ 631309 h 1657685"/>
                <a:gd name="connsiteX220" fmla="*/ 581741 w 1243913"/>
                <a:gd name="connsiteY220" fmla="*/ 623984 h 1657685"/>
                <a:gd name="connsiteX221" fmla="*/ 606157 w 1243913"/>
                <a:gd name="connsiteY221" fmla="*/ 657057 h 1657685"/>
                <a:gd name="connsiteX222" fmla="*/ 564872 w 1243913"/>
                <a:gd name="connsiteY222" fmla="*/ 572266 h 1657685"/>
                <a:gd name="connsiteX223" fmla="*/ 602384 w 1243913"/>
                <a:gd name="connsiteY223" fmla="*/ 564719 h 1657685"/>
                <a:gd name="connsiteX224" fmla="*/ 626578 w 1243913"/>
                <a:gd name="connsiteY224" fmla="*/ 597792 h 1657685"/>
                <a:gd name="connsiteX225" fmla="*/ 589066 w 1243913"/>
                <a:gd name="connsiteY225" fmla="*/ 605339 h 1657685"/>
                <a:gd name="connsiteX226" fmla="*/ 553995 w 1243913"/>
                <a:gd name="connsiteY226" fmla="*/ 557172 h 1657685"/>
                <a:gd name="connsiteX227" fmla="*/ 529579 w 1243913"/>
                <a:gd name="connsiteY227" fmla="*/ 524321 h 1657685"/>
                <a:gd name="connsiteX228" fmla="*/ 567313 w 1243913"/>
                <a:gd name="connsiteY228" fmla="*/ 516552 h 1657685"/>
                <a:gd name="connsiteX229" fmla="*/ 591508 w 1243913"/>
                <a:gd name="connsiteY229" fmla="*/ 549625 h 1657685"/>
                <a:gd name="connsiteX230" fmla="*/ 518925 w 1243913"/>
                <a:gd name="connsiteY230" fmla="*/ 509227 h 1657685"/>
                <a:gd name="connsiteX231" fmla="*/ 494508 w 1243913"/>
                <a:gd name="connsiteY231" fmla="*/ 476154 h 1657685"/>
                <a:gd name="connsiteX232" fmla="*/ 532243 w 1243913"/>
                <a:gd name="connsiteY232" fmla="*/ 468608 h 1657685"/>
                <a:gd name="connsiteX233" fmla="*/ 556437 w 1243913"/>
                <a:gd name="connsiteY233" fmla="*/ 501681 h 1657685"/>
                <a:gd name="connsiteX234" fmla="*/ 483632 w 1243913"/>
                <a:gd name="connsiteY234" fmla="*/ 461283 h 1657685"/>
                <a:gd name="connsiteX235" fmla="*/ 459660 w 1243913"/>
                <a:gd name="connsiteY235" fmla="*/ 428210 h 1657685"/>
                <a:gd name="connsiteX236" fmla="*/ 497172 w 1243913"/>
                <a:gd name="connsiteY236" fmla="*/ 420663 h 1657685"/>
                <a:gd name="connsiteX237" fmla="*/ 521366 w 1243913"/>
                <a:gd name="connsiteY237" fmla="*/ 453736 h 1657685"/>
                <a:gd name="connsiteX238" fmla="*/ 449671 w 1243913"/>
                <a:gd name="connsiteY238" fmla="*/ 413116 h 1657685"/>
                <a:gd name="connsiteX239" fmla="*/ 425699 w 1243913"/>
                <a:gd name="connsiteY239" fmla="*/ 380265 h 1657685"/>
                <a:gd name="connsiteX240" fmla="*/ 463211 w 1243913"/>
                <a:gd name="connsiteY240" fmla="*/ 372496 h 1657685"/>
                <a:gd name="connsiteX241" fmla="*/ 487184 w 1243913"/>
                <a:gd name="connsiteY241" fmla="*/ 405570 h 1657685"/>
                <a:gd name="connsiteX242" fmla="*/ 446342 w 1243913"/>
                <a:gd name="connsiteY242" fmla="*/ 320778 h 1657685"/>
                <a:gd name="connsiteX243" fmla="*/ 483854 w 1243913"/>
                <a:gd name="connsiteY243" fmla="*/ 313453 h 1657685"/>
                <a:gd name="connsiteX244" fmla="*/ 507826 w 1243913"/>
                <a:gd name="connsiteY244" fmla="*/ 346527 h 1657685"/>
                <a:gd name="connsiteX245" fmla="*/ 470314 w 1243913"/>
                <a:gd name="connsiteY245" fmla="*/ 353851 h 1657685"/>
                <a:gd name="connsiteX246" fmla="*/ 452113 w 1243913"/>
                <a:gd name="connsiteY246" fmla="*/ 357625 h 1657685"/>
                <a:gd name="connsiteX247" fmla="*/ 414601 w 1243913"/>
                <a:gd name="connsiteY247" fmla="*/ 365172 h 1657685"/>
                <a:gd name="connsiteX248" fmla="*/ 389963 w 1243913"/>
                <a:gd name="connsiteY248" fmla="*/ 332987 h 1657685"/>
                <a:gd name="connsiteX249" fmla="*/ 427475 w 1243913"/>
                <a:gd name="connsiteY249" fmla="*/ 325440 h 1657685"/>
                <a:gd name="connsiteX250" fmla="*/ 379530 w 1243913"/>
                <a:gd name="connsiteY250" fmla="*/ 317227 h 1657685"/>
                <a:gd name="connsiteX251" fmla="*/ 355336 w 1243913"/>
                <a:gd name="connsiteY251" fmla="*/ 284154 h 1657685"/>
                <a:gd name="connsiteX252" fmla="*/ 392848 w 1243913"/>
                <a:gd name="connsiteY252" fmla="*/ 276607 h 1657685"/>
                <a:gd name="connsiteX253" fmla="*/ 416376 w 1243913"/>
                <a:gd name="connsiteY253" fmla="*/ 310790 h 1657685"/>
                <a:gd name="connsiteX254" fmla="*/ 344238 w 1243913"/>
                <a:gd name="connsiteY254" fmla="*/ 269060 h 1657685"/>
                <a:gd name="connsiteX255" fmla="*/ 320265 w 1243913"/>
                <a:gd name="connsiteY255" fmla="*/ 236209 h 1657685"/>
                <a:gd name="connsiteX256" fmla="*/ 357778 w 1243913"/>
                <a:gd name="connsiteY256" fmla="*/ 228441 h 1657685"/>
                <a:gd name="connsiteX257" fmla="*/ 381972 w 1243913"/>
                <a:gd name="connsiteY257" fmla="*/ 261514 h 1657685"/>
                <a:gd name="connsiteX258" fmla="*/ 308501 w 1243913"/>
                <a:gd name="connsiteY258" fmla="*/ 222004 h 1657685"/>
                <a:gd name="connsiteX259" fmla="*/ 284529 w 1243913"/>
                <a:gd name="connsiteY259" fmla="*/ 188931 h 1657685"/>
                <a:gd name="connsiteX260" fmla="*/ 322041 w 1243913"/>
                <a:gd name="connsiteY260" fmla="*/ 181384 h 1657685"/>
                <a:gd name="connsiteX261" fmla="*/ 346013 w 1243913"/>
                <a:gd name="connsiteY261" fmla="*/ 214235 h 1657685"/>
                <a:gd name="connsiteX262" fmla="*/ 273430 w 1243913"/>
                <a:gd name="connsiteY262" fmla="*/ 173837 h 1657685"/>
                <a:gd name="connsiteX263" fmla="*/ 249902 w 1243913"/>
                <a:gd name="connsiteY263" fmla="*/ 140098 h 1657685"/>
                <a:gd name="connsiteX264" fmla="*/ 287414 w 1243913"/>
                <a:gd name="connsiteY264" fmla="*/ 132551 h 1657685"/>
                <a:gd name="connsiteX265" fmla="*/ 311387 w 1243913"/>
                <a:gd name="connsiteY265" fmla="*/ 165625 h 1657685"/>
                <a:gd name="connsiteX266" fmla="*/ 255229 w 1243913"/>
                <a:gd name="connsiteY266" fmla="*/ 177389 h 1657685"/>
                <a:gd name="connsiteX267" fmla="*/ 217717 w 1243913"/>
                <a:gd name="connsiteY267" fmla="*/ 185157 h 1657685"/>
                <a:gd name="connsiteX268" fmla="*/ 193523 w 1243913"/>
                <a:gd name="connsiteY268" fmla="*/ 152085 h 1657685"/>
                <a:gd name="connsiteX269" fmla="*/ 231257 w 1243913"/>
                <a:gd name="connsiteY269" fmla="*/ 144316 h 1657685"/>
                <a:gd name="connsiteX270" fmla="*/ 183312 w 1243913"/>
                <a:gd name="connsiteY270" fmla="*/ 136325 h 1657685"/>
                <a:gd name="connsiteX271" fmla="*/ 159118 w 1243913"/>
                <a:gd name="connsiteY271" fmla="*/ 103252 h 1657685"/>
                <a:gd name="connsiteX272" fmla="*/ 196630 w 1243913"/>
                <a:gd name="connsiteY272" fmla="*/ 95927 h 1657685"/>
                <a:gd name="connsiteX273" fmla="*/ 220825 w 1243913"/>
                <a:gd name="connsiteY273" fmla="*/ 129000 h 1657685"/>
                <a:gd name="connsiteX274" fmla="*/ 165111 w 1243913"/>
                <a:gd name="connsiteY274" fmla="*/ 140098 h 1657685"/>
                <a:gd name="connsiteX275" fmla="*/ 127599 w 1243913"/>
                <a:gd name="connsiteY275" fmla="*/ 147645 h 1657685"/>
                <a:gd name="connsiteX276" fmla="*/ 103405 w 1243913"/>
                <a:gd name="connsiteY276" fmla="*/ 114572 h 1657685"/>
                <a:gd name="connsiteX277" fmla="*/ 140917 w 1243913"/>
                <a:gd name="connsiteY277" fmla="*/ 107026 h 1657685"/>
                <a:gd name="connsiteX278" fmla="*/ 144468 w 1243913"/>
                <a:gd name="connsiteY278" fmla="*/ 199363 h 1657685"/>
                <a:gd name="connsiteX279" fmla="*/ 106956 w 1243913"/>
                <a:gd name="connsiteY279" fmla="*/ 206910 h 1657685"/>
                <a:gd name="connsiteX280" fmla="*/ 82762 w 1243913"/>
                <a:gd name="connsiteY280" fmla="*/ 173837 h 1657685"/>
                <a:gd name="connsiteX281" fmla="*/ 120274 w 1243913"/>
                <a:gd name="connsiteY281" fmla="*/ 166290 h 1657685"/>
                <a:gd name="connsiteX282" fmla="*/ 100075 w 1243913"/>
                <a:gd name="connsiteY282" fmla="*/ 225555 h 1657685"/>
                <a:gd name="connsiteX283" fmla="*/ 124048 w 1243913"/>
                <a:gd name="connsiteY283" fmla="*/ 258628 h 1657685"/>
                <a:gd name="connsiteX284" fmla="*/ 86535 w 1243913"/>
                <a:gd name="connsiteY284" fmla="*/ 266175 h 1657685"/>
                <a:gd name="connsiteX285" fmla="*/ 62341 w 1243913"/>
                <a:gd name="connsiteY285" fmla="*/ 233102 h 1657685"/>
                <a:gd name="connsiteX286" fmla="*/ 134924 w 1243913"/>
                <a:gd name="connsiteY286" fmla="*/ 273722 h 1657685"/>
                <a:gd name="connsiteX287" fmla="*/ 159118 w 1243913"/>
                <a:gd name="connsiteY287" fmla="*/ 306573 h 1657685"/>
                <a:gd name="connsiteX288" fmla="*/ 121606 w 1243913"/>
                <a:gd name="connsiteY288" fmla="*/ 314342 h 1657685"/>
                <a:gd name="connsiteX289" fmla="*/ 97412 w 1243913"/>
                <a:gd name="connsiteY289" fmla="*/ 281269 h 1657685"/>
                <a:gd name="connsiteX290" fmla="*/ 169994 w 1243913"/>
                <a:gd name="connsiteY290" fmla="*/ 321444 h 1657685"/>
                <a:gd name="connsiteX291" fmla="*/ 194411 w 1243913"/>
                <a:gd name="connsiteY291" fmla="*/ 354517 h 1657685"/>
                <a:gd name="connsiteX292" fmla="*/ 156677 w 1243913"/>
                <a:gd name="connsiteY292" fmla="*/ 362286 h 1657685"/>
                <a:gd name="connsiteX293" fmla="*/ 132482 w 1243913"/>
                <a:gd name="connsiteY293" fmla="*/ 329213 h 1657685"/>
                <a:gd name="connsiteX294" fmla="*/ 173768 w 1243913"/>
                <a:gd name="connsiteY294" fmla="*/ 413782 h 1657685"/>
                <a:gd name="connsiteX295" fmla="*/ 136256 w 1243913"/>
                <a:gd name="connsiteY295" fmla="*/ 421551 h 1657685"/>
                <a:gd name="connsiteX296" fmla="*/ 111839 w 1243913"/>
                <a:gd name="connsiteY296" fmla="*/ 388478 h 1657685"/>
                <a:gd name="connsiteX297" fmla="*/ 149352 w 1243913"/>
                <a:gd name="connsiteY297" fmla="*/ 380931 h 1657685"/>
                <a:gd name="connsiteX298" fmla="*/ 118054 w 1243913"/>
                <a:gd name="connsiteY298" fmla="*/ 425102 h 1657685"/>
                <a:gd name="connsiteX299" fmla="*/ 114059 w 1243913"/>
                <a:gd name="connsiteY299" fmla="*/ 425102 h 1657685"/>
                <a:gd name="connsiteX300" fmla="*/ 107400 w 1243913"/>
                <a:gd name="connsiteY300" fmla="*/ 409787 h 1657685"/>
                <a:gd name="connsiteX301" fmla="*/ 119386 w 1243913"/>
                <a:gd name="connsiteY301" fmla="*/ 437533 h 1657685"/>
                <a:gd name="connsiteX302" fmla="*/ 117389 w 1243913"/>
                <a:gd name="connsiteY302" fmla="*/ 433315 h 1657685"/>
                <a:gd name="connsiteX303" fmla="*/ 128931 w 1243913"/>
                <a:gd name="connsiteY303" fmla="*/ 440196 h 1657685"/>
                <a:gd name="connsiteX304" fmla="*/ 152903 w 1243913"/>
                <a:gd name="connsiteY304" fmla="*/ 473269 h 1657685"/>
                <a:gd name="connsiteX305" fmla="*/ 138475 w 1243913"/>
                <a:gd name="connsiteY305" fmla="*/ 476154 h 1657685"/>
                <a:gd name="connsiteX306" fmla="*/ 121384 w 1243913"/>
                <a:gd name="connsiteY306" fmla="*/ 441750 h 1657685"/>
                <a:gd name="connsiteX307" fmla="*/ 146910 w 1243913"/>
                <a:gd name="connsiteY307" fmla="*/ 436645 h 1657685"/>
                <a:gd name="connsiteX308" fmla="*/ 184644 w 1243913"/>
                <a:gd name="connsiteY308" fmla="*/ 428876 h 1657685"/>
                <a:gd name="connsiteX309" fmla="*/ 208838 w 1243913"/>
                <a:gd name="connsiteY309" fmla="*/ 461949 h 1657685"/>
                <a:gd name="connsiteX310" fmla="*/ 171104 w 1243913"/>
                <a:gd name="connsiteY310" fmla="*/ 469718 h 1657685"/>
                <a:gd name="connsiteX311" fmla="*/ 219715 w 1243913"/>
                <a:gd name="connsiteY311" fmla="*/ 476820 h 1657685"/>
                <a:gd name="connsiteX312" fmla="*/ 243687 w 1243913"/>
                <a:gd name="connsiteY312" fmla="*/ 509893 h 1657685"/>
                <a:gd name="connsiteX313" fmla="*/ 206175 w 1243913"/>
                <a:gd name="connsiteY313" fmla="*/ 517440 h 1657685"/>
                <a:gd name="connsiteX314" fmla="*/ 182202 w 1243913"/>
                <a:gd name="connsiteY314" fmla="*/ 484367 h 1657685"/>
                <a:gd name="connsiteX315" fmla="*/ 254785 w 1243913"/>
                <a:gd name="connsiteY315" fmla="*/ 524987 h 1657685"/>
                <a:gd name="connsiteX316" fmla="*/ 278980 w 1243913"/>
                <a:gd name="connsiteY316" fmla="*/ 557838 h 1657685"/>
                <a:gd name="connsiteX317" fmla="*/ 241245 w 1243913"/>
                <a:gd name="connsiteY317" fmla="*/ 565607 h 1657685"/>
                <a:gd name="connsiteX318" fmla="*/ 216385 w 1243913"/>
                <a:gd name="connsiteY318" fmla="*/ 532756 h 1657685"/>
                <a:gd name="connsiteX319" fmla="*/ 289856 w 1243913"/>
                <a:gd name="connsiteY319" fmla="*/ 572932 h 1657685"/>
                <a:gd name="connsiteX320" fmla="*/ 314050 w 1243913"/>
                <a:gd name="connsiteY320" fmla="*/ 606005 h 1657685"/>
                <a:gd name="connsiteX321" fmla="*/ 276538 w 1243913"/>
                <a:gd name="connsiteY321" fmla="*/ 613330 h 1657685"/>
                <a:gd name="connsiteX322" fmla="*/ 252344 w 1243913"/>
                <a:gd name="connsiteY322" fmla="*/ 580701 h 1657685"/>
                <a:gd name="connsiteX323" fmla="*/ 325149 w 1243913"/>
                <a:gd name="connsiteY323" fmla="*/ 620876 h 1657685"/>
                <a:gd name="connsiteX324" fmla="*/ 349121 w 1243913"/>
                <a:gd name="connsiteY324" fmla="*/ 653949 h 1657685"/>
                <a:gd name="connsiteX325" fmla="*/ 311609 w 1243913"/>
                <a:gd name="connsiteY325" fmla="*/ 661496 h 1657685"/>
                <a:gd name="connsiteX326" fmla="*/ 287414 w 1243913"/>
                <a:gd name="connsiteY326" fmla="*/ 628423 h 1657685"/>
                <a:gd name="connsiteX327" fmla="*/ 328478 w 1243913"/>
                <a:gd name="connsiteY327" fmla="*/ 713214 h 1657685"/>
                <a:gd name="connsiteX328" fmla="*/ 299844 w 1243913"/>
                <a:gd name="connsiteY328" fmla="*/ 718985 h 1657685"/>
                <a:gd name="connsiteX329" fmla="*/ 273652 w 1243913"/>
                <a:gd name="connsiteY329" fmla="*/ 686356 h 1657685"/>
                <a:gd name="connsiteX330" fmla="*/ 304506 w 1243913"/>
                <a:gd name="connsiteY330" fmla="*/ 680141 h 1657685"/>
                <a:gd name="connsiteX331" fmla="*/ 322707 w 1243913"/>
                <a:gd name="connsiteY331" fmla="*/ 676590 h 1657685"/>
                <a:gd name="connsiteX332" fmla="*/ 360219 w 1243913"/>
                <a:gd name="connsiteY332" fmla="*/ 669043 h 1657685"/>
                <a:gd name="connsiteX333" fmla="*/ 384192 w 1243913"/>
                <a:gd name="connsiteY333" fmla="*/ 701894 h 1657685"/>
                <a:gd name="connsiteX334" fmla="*/ 346679 w 1243913"/>
                <a:gd name="connsiteY334" fmla="*/ 709663 h 1657685"/>
                <a:gd name="connsiteX335" fmla="*/ 395290 w 1243913"/>
                <a:gd name="connsiteY335" fmla="*/ 716988 h 1657685"/>
                <a:gd name="connsiteX336" fmla="*/ 419484 w 1243913"/>
                <a:gd name="connsiteY336" fmla="*/ 750060 h 1657685"/>
                <a:gd name="connsiteX337" fmla="*/ 381750 w 1243913"/>
                <a:gd name="connsiteY337" fmla="*/ 757385 h 1657685"/>
                <a:gd name="connsiteX338" fmla="*/ 357778 w 1243913"/>
                <a:gd name="connsiteY338" fmla="*/ 724534 h 1657685"/>
                <a:gd name="connsiteX339" fmla="*/ 430360 w 1243913"/>
                <a:gd name="connsiteY339" fmla="*/ 764932 h 1657685"/>
                <a:gd name="connsiteX340" fmla="*/ 454555 w 1243913"/>
                <a:gd name="connsiteY340" fmla="*/ 798005 h 1657685"/>
                <a:gd name="connsiteX341" fmla="*/ 417042 w 1243913"/>
                <a:gd name="connsiteY341" fmla="*/ 805552 h 1657685"/>
                <a:gd name="connsiteX342" fmla="*/ 392848 w 1243913"/>
                <a:gd name="connsiteY342" fmla="*/ 772479 h 1657685"/>
                <a:gd name="connsiteX343" fmla="*/ 448561 w 1243913"/>
                <a:gd name="connsiteY343" fmla="*/ 761381 h 1657685"/>
                <a:gd name="connsiteX344" fmla="*/ 486074 w 1243913"/>
                <a:gd name="connsiteY344" fmla="*/ 753612 h 1657685"/>
                <a:gd name="connsiteX345" fmla="*/ 510268 w 1243913"/>
                <a:gd name="connsiteY345" fmla="*/ 786685 h 1657685"/>
                <a:gd name="connsiteX346" fmla="*/ 472756 w 1243913"/>
                <a:gd name="connsiteY346" fmla="*/ 794232 h 1657685"/>
                <a:gd name="connsiteX347" fmla="*/ 521366 w 1243913"/>
                <a:gd name="connsiteY347" fmla="*/ 801778 h 1657685"/>
                <a:gd name="connsiteX348" fmla="*/ 545339 w 1243913"/>
                <a:gd name="connsiteY348" fmla="*/ 834851 h 1657685"/>
                <a:gd name="connsiteX349" fmla="*/ 507826 w 1243913"/>
                <a:gd name="connsiteY349" fmla="*/ 842398 h 1657685"/>
                <a:gd name="connsiteX350" fmla="*/ 483632 w 1243913"/>
                <a:gd name="connsiteY350" fmla="*/ 809325 h 1657685"/>
                <a:gd name="connsiteX351" fmla="*/ 556437 w 1243913"/>
                <a:gd name="connsiteY351" fmla="*/ 849945 h 1657685"/>
                <a:gd name="connsiteX352" fmla="*/ 580409 w 1243913"/>
                <a:gd name="connsiteY352" fmla="*/ 882574 h 1657685"/>
                <a:gd name="connsiteX353" fmla="*/ 542897 w 1243913"/>
                <a:gd name="connsiteY353" fmla="*/ 890343 h 1657685"/>
                <a:gd name="connsiteX354" fmla="*/ 518925 w 1243913"/>
                <a:gd name="connsiteY354" fmla="*/ 857270 h 1657685"/>
                <a:gd name="connsiteX355" fmla="*/ 545117 w 1243913"/>
                <a:gd name="connsiteY355" fmla="*/ 921640 h 1657685"/>
                <a:gd name="connsiteX356" fmla="*/ 522920 w 1243913"/>
                <a:gd name="connsiteY356" fmla="*/ 911429 h 1657685"/>
                <a:gd name="connsiteX357" fmla="*/ 535128 w 1243913"/>
                <a:gd name="connsiteY357" fmla="*/ 908988 h 1657685"/>
                <a:gd name="connsiteX358" fmla="*/ 553995 w 1243913"/>
                <a:gd name="connsiteY358" fmla="*/ 905436 h 1657685"/>
                <a:gd name="connsiteX359" fmla="*/ 591508 w 1243913"/>
                <a:gd name="connsiteY359" fmla="*/ 897668 h 1657685"/>
                <a:gd name="connsiteX360" fmla="*/ 621917 w 1243913"/>
                <a:gd name="connsiteY360" fmla="*/ 939619 h 1657685"/>
                <a:gd name="connsiteX361" fmla="*/ 640784 w 1243913"/>
                <a:gd name="connsiteY361" fmla="*/ 936734 h 1657685"/>
                <a:gd name="connsiteX362" fmla="*/ 609709 w 1243913"/>
                <a:gd name="connsiteY362" fmla="*/ 894116 h 1657685"/>
                <a:gd name="connsiteX363" fmla="*/ 647221 w 1243913"/>
                <a:gd name="connsiteY363" fmla="*/ 886569 h 1657685"/>
                <a:gd name="connsiteX364" fmla="*/ 671637 w 1243913"/>
                <a:gd name="connsiteY364" fmla="*/ 919864 h 1657685"/>
                <a:gd name="connsiteX365" fmla="*/ 662537 w 1243913"/>
                <a:gd name="connsiteY365" fmla="*/ 928077 h 1657685"/>
                <a:gd name="connsiteX366" fmla="*/ 573750 w 1243913"/>
                <a:gd name="connsiteY366" fmla="*/ 932072 h 1657685"/>
                <a:gd name="connsiteX367" fmla="*/ 566425 w 1243913"/>
                <a:gd name="connsiteY367" fmla="*/ 929853 h 1657685"/>
                <a:gd name="connsiteX368" fmla="*/ 559988 w 1243913"/>
                <a:gd name="connsiteY368" fmla="*/ 927855 h 1657685"/>
                <a:gd name="connsiteX369" fmla="*/ 701603 w 1243913"/>
                <a:gd name="connsiteY369" fmla="*/ 844840 h 1657685"/>
                <a:gd name="connsiteX370" fmla="*/ 686065 w 1243913"/>
                <a:gd name="connsiteY370" fmla="*/ 822643 h 1657685"/>
                <a:gd name="connsiteX371" fmla="*/ 702934 w 1243913"/>
                <a:gd name="connsiteY371" fmla="*/ 819314 h 1657685"/>
                <a:gd name="connsiteX372" fmla="*/ 700715 w 1243913"/>
                <a:gd name="connsiteY372" fmla="*/ 844840 h 1657685"/>
                <a:gd name="connsiteX373" fmla="*/ 701603 w 1243913"/>
                <a:gd name="connsiteY373" fmla="*/ 844840 h 1657685"/>
                <a:gd name="connsiteX374" fmla="*/ 701603 w 1243913"/>
                <a:gd name="connsiteY374" fmla="*/ 848391 h 1657685"/>
                <a:gd name="connsiteX375" fmla="*/ 697829 w 1243913"/>
                <a:gd name="connsiteY375" fmla="*/ 867036 h 1657685"/>
                <a:gd name="connsiteX376" fmla="*/ 697829 w 1243913"/>
                <a:gd name="connsiteY376" fmla="*/ 869034 h 1657685"/>
                <a:gd name="connsiteX377" fmla="*/ 702712 w 1243913"/>
                <a:gd name="connsiteY377" fmla="*/ 802000 h 1657685"/>
                <a:gd name="connsiteX378" fmla="*/ 674967 w 1243913"/>
                <a:gd name="connsiteY378" fmla="*/ 807327 h 1657685"/>
                <a:gd name="connsiteX379" fmla="*/ 649441 w 1243913"/>
                <a:gd name="connsiteY379" fmla="*/ 775364 h 1657685"/>
                <a:gd name="connsiteX380" fmla="*/ 686953 w 1243913"/>
                <a:gd name="connsiteY380" fmla="*/ 768040 h 1657685"/>
                <a:gd name="connsiteX381" fmla="*/ 699605 w 1243913"/>
                <a:gd name="connsiteY381" fmla="*/ 785131 h 1657685"/>
                <a:gd name="connsiteX382" fmla="*/ 701825 w 1243913"/>
                <a:gd name="connsiteY382" fmla="*/ 803110 h 1657685"/>
                <a:gd name="connsiteX383" fmla="*/ 693390 w 1243913"/>
                <a:gd name="connsiteY383" fmla="*/ 732081 h 1657685"/>
                <a:gd name="connsiteX384" fmla="*/ 696054 w 1243913"/>
                <a:gd name="connsiteY384" fmla="*/ 748063 h 1657685"/>
                <a:gd name="connsiteX385" fmla="*/ 696054 w 1243913"/>
                <a:gd name="connsiteY385" fmla="*/ 748063 h 1657685"/>
                <a:gd name="connsiteX386" fmla="*/ 671637 w 1243913"/>
                <a:gd name="connsiteY386" fmla="*/ 714990 h 1657685"/>
                <a:gd name="connsiteX387" fmla="*/ 688729 w 1243913"/>
                <a:gd name="connsiteY387" fmla="*/ 711438 h 1657685"/>
                <a:gd name="connsiteX388" fmla="*/ 692502 w 1243913"/>
                <a:gd name="connsiteY388" fmla="*/ 732525 h 1657685"/>
                <a:gd name="connsiteX389" fmla="*/ 684511 w 1243913"/>
                <a:gd name="connsiteY389" fmla="*/ 695235 h 1657685"/>
                <a:gd name="connsiteX390" fmla="*/ 660761 w 1243913"/>
                <a:gd name="connsiteY390" fmla="*/ 700118 h 1657685"/>
                <a:gd name="connsiteX391" fmla="*/ 636345 w 1243913"/>
                <a:gd name="connsiteY391" fmla="*/ 667267 h 1657685"/>
                <a:gd name="connsiteX392" fmla="*/ 673857 w 1243913"/>
                <a:gd name="connsiteY392" fmla="*/ 659498 h 1657685"/>
                <a:gd name="connsiteX393" fmla="*/ 683623 w 1243913"/>
                <a:gd name="connsiteY393" fmla="*/ 696345 h 1657685"/>
                <a:gd name="connsiteX394" fmla="*/ 625468 w 1243913"/>
                <a:gd name="connsiteY394" fmla="*/ 652174 h 1657685"/>
                <a:gd name="connsiteX395" fmla="*/ 601274 w 1243913"/>
                <a:gd name="connsiteY395" fmla="*/ 619101 h 1657685"/>
                <a:gd name="connsiteX396" fmla="*/ 638786 w 1243913"/>
                <a:gd name="connsiteY396" fmla="*/ 611554 h 1657685"/>
                <a:gd name="connsiteX397" fmla="*/ 663202 w 1243913"/>
                <a:gd name="connsiteY397" fmla="*/ 644626 h 1657685"/>
                <a:gd name="connsiteX398" fmla="*/ 648997 w 1243913"/>
                <a:gd name="connsiteY398" fmla="*/ 592243 h 1657685"/>
                <a:gd name="connsiteX399" fmla="*/ 646111 w 1243913"/>
                <a:gd name="connsiteY399" fmla="*/ 592243 h 1657685"/>
                <a:gd name="connsiteX400" fmla="*/ 621917 w 1243913"/>
                <a:gd name="connsiteY400" fmla="*/ 559392 h 1657685"/>
                <a:gd name="connsiteX401" fmla="*/ 634125 w 1243913"/>
                <a:gd name="connsiteY401" fmla="*/ 556728 h 1657685"/>
                <a:gd name="connsiteX402" fmla="*/ 661205 w 1243913"/>
                <a:gd name="connsiteY402" fmla="*/ 623318 h 1657685"/>
                <a:gd name="connsiteX403" fmla="*/ 648109 w 1243913"/>
                <a:gd name="connsiteY403" fmla="*/ 593352 h 1657685"/>
                <a:gd name="connsiteX404" fmla="*/ 611041 w 1243913"/>
                <a:gd name="connsiteY404" fmla="*/ 544964 h 1657685"/>
                <a:gd name="connsiteX405" fmla="*/ 586846 w 1243913"/>
                <a:gd name="connsiteY405" fmla="*/ 511891 h 1657685"/>
                <a:gd name="connsiteX406" fmla="*/ 609043 w 1243913"/>
                <a:gd name="connsiteY406" fmla="*/ 507230 h 1657685"/>
                <a:gd name="connsiteX407" fmla="*/ 626356 w 1243913"/>
                <a:gd name="connsiteY407" fmla="*/ 541857 h 1657685"/>
                <a:gd name="connsiteX408" fmla="*/ 601496 w 1243913"/>
                <a:gd name="connsiteY408" fmla="*/ 491692 h 1657685"/>
                <a:gd name="connsiteX409" fmla="*/ 575970 w 1243913"/>
                <a:gd name="connsiteY409" fmla="*/ 496797 h 1657685"/>
                <a:gd name="connsiteX410" fmla="*/ 551776 w 1243913"/>
                <a:gd name="connsiteY410" fmla="*/ 463724 h 1657685"/>
                <a:gd name="connsiteX411" fmla="*/ 582629 w 1243913"/>
                <a:gd name="connsiteY411" fmla="*/ 457509 h 1657685"/>
                <a:gd name="connsiteX412" fmla="*/ 600608 w 1243913"/>
                <a:gd name="connsiteY412" fmla="*/ 492802 h 1657685"/>
                <a:gd name="connsiteX413" fmla="*/ 555105 w 1243913"/>
                <a:gd name="connsiteY413" fmla="*/ 411562 h 1657685"/>
                <a:gd name="connsiteX414" fmla="*/ 573750 w 1243913"/>
                <a:gd name="connsiteY414" fmla="*/ 442194 h 1657685"/>
                <a:gd name="connsiteX415" fmla="*/ 573750 w 1243913"/>
                <a:gd name="connsiteY415" fmla="*/ 442194 h 1657685"/>
                <a:gd name="connsiteX416" fmla="*/ 580187 w 1243913"/>
                <a:gd name="connsiteY416" fmla="*/ 453292 h 1657685"/>
                <a:gd name="connsiteX417" fmla="*/ 573750 w 1243913"/>
                <a:gd name="connsiteY417" fmla="*/ 442194 h 1657685"/>
                <a:gd name="connsiteX418" fmla="*/ 540899 w 1243913"/>
                <a:gd name="connsiteY418" fmla="*/ 448853 h 1657685"/>
                <a:gd name="connsiteX419" fmla="*/ 516261 w 1243913"/>
                <a:gd name="connsiteY419" fmla="*/ 417111 h 1657685"/>
                <a:gd name="connsiteX420" fmla="*/ 552663 w 1243913"/>
                <a:gd name="connsiteY420" fmla="*/ 409565 h 1657685"/>
                <a:gd name="connsiteX421" fmla="*/ 537126 w 1243913"/>
                <a:gd name="connsiteY421" fmla="*/ 383373 h 1657685"/>
                <a:gd name="connsiteX422" fmla="*/ 546670 w 1243913"/>
                <a:gd name="connsiteY422" fmla="*/ 398245 h 1657685"/>
                <a:gd name="connsiteX423" fmla="*/ 537126 w 1243913"/>
                <a:gd name="connsiteY423" fmla="*/ 383373 h 1657685"/>
                <a:gd name="connsiteX424" fmla="*/ 524252 w 1243913"/>
                <a:gd name="connsiteY424" fmla="*/ 364506 h 1657685"/>
                <a:gd name="connsiteX425" fmla="*/ 536238 w 1243913"/>
                <a:gd name="connsiteY425" fmla="*/ 384483 h 1657685"/>
                <a:gd name="connsiteX426" fmla="*/ 543119 w 1243913"/>
                <a:gd name="connsiteY426" fmla="*/ 393139 h 1657685"/>
                <a:gd name="connsiteX427" fmla="*/ 505607 w 1243913"/>
                <a:gd name="connsiteY427" fmla="*/ 400908 h 1657685"/>
                <a:gd name="connsiteX428" fmla="*/ 481634 w 1243913"/>
                <a:gd name="connsiteY428" fmla="*/ 367835 h 1657685"/>
                <a:gd name="connsiteX429" fmla="*/ 519147 w 1243913"/>
                <a:gd name="connsiteY429" fmla="*/ 360288 h 1657685"/>
                <a:gd name="connsiteX430" fmla="*/ 447674 w 1243913"/>
                <a:gd name="connsiteY430" fmla="*/ 266397 h 1657685"/>
                <a:gd name="connsiteX431" fmla="*/ 447674 w 1243913"/>
                <a:gd name="connsiteY431" fmla="*/ 266397 h 1657685"/>
                <a:gd name="connsiteX432" fmla="*/ 449449 w 1243913"/>
                <a:gd name="connsiteY432" fmla="*/ 268394 h 1657685"/>
                <a:gd name="connsiteX433" fmla="*/ 449449 w 1243913"/>
                <a:gd name="connsiteY433" fmla="*/ 268394 h 1657685"/>
                <a:gd name="connsiteX434" fmla="*/ 463877 w 1243913"/>
                <a:gd name="connsiteY434" fmla="*/ 285930 h 1657685"/>
                <a:gd name="connsiteX435" fmla="*/ 449671 w 1243913"/>
                <a:gd name="connsiteY435" fmla="*/ 268394 h 1657685"/>
                <a:gd name="connsiteX436" fmla="*/ 471868 w 1243913"/>
                <a:gd name="connsiteY436" fmla="*/ 299470 h 1657685"/>
                <a:gd name="connsiteX437" fmla="*/ 434356 w 1243913"/>
                <a:gd name="connsiteY437" fmla="*/ 307017 h 1657685"/>
                <a:gd name="connsiteX438" fmla="*/ 410161 w 1243913"/>
                <a:gd name="connsiteY438" fmla="*/ 274166 h 1657685"/>
                <a:gd name="connsiteX439" fmla="*/ 447452 w 1243913"/>
                <a:gd name="connsiteY439" fmla="*/ 266397 h 1657685"/>
                <a:gd name="connsiteX440" fmla="*/ 441237 w 1243913"/>
                <a:gd name="connsiteY440" fmla="*/ 259072 h 1657685"/>
                <a:gd name="connsiteX441" fmla="*/ 406388 w 1243913"/>
                <a:gd name="connsiteY441" fmla="*/ 219784 h 1657685"/>
                <a:gd name="connsiteX442" fmla="*/ 406388 w 1243913"/>
                <a:gd name="connsiteY442" fmla="*/ 219784 h 1657685"/>
                <a:gd name="connsiteX443" fmla="*/ 433690 w 1243913"/>
                <a:gd name="connsiteY443" fmla="*/ 250193 h 1657685"/>
                <a:gd name="connsiteX444" fmla="*/ 435244 w 1243913"/>
                <a:gd name="connsiteY444" fmla="*/ 251747 h 1657685"/>
                <a:gd name="connsiteX445" fmla="*/ 399507 w 1243913"/>
                <a:gd name="connsiteY445" fmla="*/ 259072 h 1657685"/>
                <a:gd name="connsiteX446" fmla="*/ 375313 w 1243913"/>
                <a:gd name="connsiteY446" fmla="*/ 225999 h 1657685"/>
                <a:gd name="connsiteX447" fmla="*/ 406388 w 1243913"/>
                <a:gd name="connsiteY447" fmla="*/ 219784 h 1657685"/>
                <a:gd name="connsiteX448" fmla="*/ 393514 w 1243913"/>
                <a:gd name="connsiteY448" fmla="*/ 206022 h 1657685"/>
                <a:gd name="connsiteX449" fmla="*/ 361995 w 1243913"/>
                <a:gd name="connsiteY449" fmla="*/ 174059 h 1657685"/>
                <a:gd name="connsiteX450" fmla="*/ 391738 w 1243913"/>
                <a:gd name="connsiteY450" fmla="*/ 203136 h 1657685"/>
                <a:gd name="connsiteX451" fmla="*/ 393958 w 1243913"/>
                <a:gd name="connsiteY451" fmla="*/ 205356 h 1657685"/>
                <a:gd name="connsiteX452" fmla="*/ 365324 w 1243913"/>
                <a:gd name="connsiteY452" fmla="*/ 210905 h 1657685"/>
                <a:gd name="connsiteX453" fmla="*/ 340242 w 1243913"/>
                <a:gd name="connsiteY453" fmla="*/ 177611 h 1657685"/>
                <a:gd name="connsiteX454" fmla="*/ 360663 w 1243913"/>
                <a:gd name="connsiteY454" fmla="*/ 173615 h 1657685"/>
                <a:gd name="connsiteX455" fmla="*/ 310055 w 1243913"/>
                <a:gd name="connsiteY455" fmla="*/ 129666 h 1657685"/>
                <a:gd name="connsiteX456" fmla="*/ 310055 w 1243913"/>
                <a:gd name="connsiteY456" fmla="*/ 129666 h 1657685"/>
                <a:gd name="connsiteX457" fmla="*/ 344016 w 1243913"/>
                <a:gd name="connsiteY457" fmla="*/ 158077 h 1657685"/>
                <a:gd name="connsiteX458" fmla="*/ 345348 w 1243913"/>
                <a:gd name="connsiteY458" fmla="*/ 158077 h 1657685"/>
                <a:gd name="connsiteX459" fmla="*/ 329144 w 1243913"/>
                <a:gd name="connsiteY459" fmla="*/ 161407 h 1657685"/>
                <a:gd name="connsiteX460" fmla="*/ 305172 w 1243913"/>
                <a:gd name="connsiteY460" fmla="*/ 128556 h 1657685"/>
                <a:gd name="connsiteX461" fmla="*/ 248570 w 1243913"/>
                <a:gd name="connsiteY461" fmla="*/ 87048 h 1657685"/>
                <a:gd name="connsiteX462" fmla="*/ 248570 w 1243913"/>
                <a:gd name="connsiteY462" fmla="*/ 87048 h 1657685"/>
                <a:gd name="connsiteX463" fmla="*/ 257449 w 1243913"/>
                <a:gd name="connsiteY463" fmla="*/ 92598 h 1657685"/>
                <a:gd name="connsiteX464" fmla="*/ 257449 w 1243913"/>
                <a:gd name="connsiteY464" fmla="*/ 92598 h 1657685"/>
                <a:gd name="connsiteX465" fmla="*/ 279645 w 1243913"/>
                <a:gd name="connsiteY465" fmla="*/ 107691 h 1657685"/>
                <a:gd name="connsiteX466" fmla="*/ 257449 w 1243913"/>
                <a:gd name="connsiteY466" fmla="*/ 92819 h 1657685"/>
                <a:gd name="connsiteX467" fmla="*/ 276982 w 1243913"/>
                <a:gd name="connsiteY467" fmla="*/ 119233 h 1657685"/>
                <a:gd name="connsiteX468" fmla="*/ 239470 w 1243913"/>
                <a:gd name="connsiteY468" fmla="*/ 126781 h 1657685"/>
                <a:gd name="connsiteX469" fmla="*/ 215276 w 1243913"/>
                <a:gd name="connsiteY469" fmla="*/ 93929 h 1657685"/>
                <a:gd name="connsiteX470" fmla="*/ 248570 w 1243913"/>
                <a:gd name="connsiteY470" fmla="*/ 87270 h 1657685"/>
                <a:gd name="connsiteX471" fmla="*/ 226374 w 1243913"/>
                <a:gd name="connsiteY471" fmla="*/ 75062 h 1657685"/>
                <a:gd name="connsiteX472" fmla="*/ 247460 w 1243913"/>
                <a:gd name="connsiteY472" fmla="*/ 85495 h 1657685"/>
                <a:gd name="connsiteX473" fmla="*/ 204177 w 1243913"/>
                <a:gd name="connsiteY473" fmla="*/ 78836 h 1657685"/>
                <a:gd name="connsiteX474" fmla="*/ 189305 w 1243913"/>
                <a:gd name="connsiteY474" fmla="*/ 58637 h 1657685"/>
                <a:gd name="connsiteX475" fmla="*/ 225264 w 1243913"/>
                <a:gd name="connsiteY475" fmla="*/ 74397 h 1657685"/>
                <a:gd name="connsiteX476" fmla="*/ 161116 w 1243913"/>
                <a:gd name="connsiteY476" fmla="*/ 48870 h 1657685"/>
                <a:gd name="connsiteX477" fmla="*/ 184644 w 1243913"/>
                <a:gd name="connsiteY477" fmla="*/ 80833 h 1657685"/>
                <a:gd name="connsiteX478" fmla="*/ 146910 w 1243913"/>
                <a:gd name="connsiteY478" fmla="*/ 88380 h 1657685"/>
                <a:gd name="connsiteX479" fmla="*/ 116723 w 1243913"/>
                <a:gd name="connsiteY479" fmla="*/ 45985 h 1657685"/>
                <a:gd name="connsiteX480" fmla="*/ 129597 w 1243913"/>
                <a:gd name="connsiteY480" fmla="*/ 44653 h 1657685"/>
                <a:gd name="connsiteX481" fmla="*/ 161116 w 1243913"/>
                <a:gd name="connsiteY481" fmla="*/ 48871 h 1657685"/>
                <a:gd name="connsiteX482" fmla="*/ 84316 w 1243913"/>
                <a:gd name="connsiteY482" fmla="*/ 56639 h 1657685"/>
                <a:gd name="connsiteX483" fmla="*/ 98078 w 1243913"/>
                <a:gd name="connsiteY483" fmla="*/ 49980 h 1657685"/>
                <a:gd name="connsiteX484" fmla="*/ 128931 w 1243913"/>
                <a:gd name="connsiteY484" fmla="*/ 92154 h 1657685"/>
                <a:gd name="connsiteX485" fmla="*/ 91197 w 1243913"/>
                <a:gd name="connsiteY485" fmla="*/ 99701 h 1657685"/>
                <a:gd name="connsiteX486" fmla="*/ 69000 w 1243913"/>
                <a:gd name="connsiteY486" fmla="*/ 70401 h 1657685"/>
                <a:gd name="connsiteX487" fmla="*/ 84760 w 1243913"/>
                <a:gd name="connsiteY487" fmla="*/ 56639 h 1657685"/>
                <a:gd name="connsiteX488" fmla="*/ 59677 w 1243913"/>
                <a:gd name="connsiteY488" fmla="*/ 85051 h 1657685"/>
                <a:gd name="connsiteX489" fmla="*/ 72995 w 1243913"/>
                <a:gd name="connsiteY489" fmla="*/ 103252 h 1657685"/>
                <a:gd name="connsiteX490" fmla="*/ 50799 w 1243913"/>
                <a:gd name="connsiteY490" fmla="*/ 107691 h 1657685"/>
                <a:gd name="connsiteX491" fmla="*/ 60121 w 1243913"/>
                <a:gd name="connsiteY491" fmla="*/ 85051 h 1657685"/>
                <a:gd name="connsiteX492" fmla="*/ 46581 w 1243913"/>
                <a:gd name="connsiteY492" fmla="*/ 126114 h 1657685"/>
                <a:gd name="connsiteX493" fmla="*/ 46581 w 1243913"/>
                <a:gd name="connsiteY493" fmla="*/ 126114 h 1657685"/>
                <a:gd name="connsiteX494" fmla="*/ 46581 w 1243913"/>
                <a:gd name="connsiteY494" fmla="*/ 126114 h 1657685"/>
                <a:gd name="connsiteX495" fmla="*/ 83872 w 1243913"/>
                <a:gd name="connsiteY495" fmla="*/ 118790 h 1657685"/>
                <a:gd name="connsiteX496" fmla="*/ 108066 w 1243913"/>
                <a:gd name="connsiteY496" fmla="*/ 151862 h 1657685"/>
                <a:gd name="connsiteX497" fmla="*/ 70554 w 1243913"/>
                <a:gd name="connsiteY497" fmla="*/ 159409 h 1657685"/>
                <a:gd name="connsiteX498" fmla="*/ 46581 w 1243913"/>
                <a:gd name="connsiteY498" fmla="*/ 126558 h 1657685"/>
                <a:gd name="connsiteX499" fmla="*/ 46581 w 1243913"/>
                <a:gd name="connsiteY499" fmla="*/ 129888 h 1657685"/>
                <a:gd name="connsiteX500" fmla="*/ 47025 w 1243913"/>
                <a:gd name="connsiteY500" fmla="*/ 126114 h 1657685"/>
                <a:gd name="connsiteX501" fmla="*/ 44140 w 1243913"/>
                <a:gd name="connsiteY501" fmla="*/ 151197 h 1657685"/>
                <a:gd name="connsiteX502" fmla="*/ 52575 w 1243913"/>
                <a:gd name="connsiteY502" fmla="*/ 162739 h 1657685"/>
                <a:gd name="connsiteX503" fmla="*/ 43918 w 1243913"/>
                <a:gd name="connsiteY503" fmla="*/ 164515 h 1657685"/>
                <a:gd name="connsiteX504" fmla="*/ 44584 w 1243913"/>
                <a:gd name="connsiteY504" fmla="*/ 151197 h 1657685"/>
                <a:gd name="connsiteX505" fmla="*/ 53240 w 1243913"/>
                <a:gd name="connsiteY505" fmla="*/ 251081 h 1657685"/>
                <a:gd name="connsiteX506" fmla="*/ 67002 w 1243913"/>
                <a:gd name="connsiteY506" fmla="*/ 269726 h 1657685"/>
                <a:gd name="connsiteX507" fmla="*/ 57902 w 1243913"/>
                <a:gd name="connsiteY507" fmla="*/ 271724 h 1657685"/>
                <a:gd name="connsiteX508" fmla="*/ 61675 w 1243913"/>
                <a:gd name="connsiteY508" fmla="*/ 287484 h 1657685"/>
                <a:gd name="connsiteX509" fmla="*/ 53684 w 1243913"/>
                <a:gd name="connsiteY509" fmla="*/ 251081 h 1657685"/>
                <a:gd name="connsiteX510" fmla="*/ 77879 w 1243913"/>
                <a:gd name="connsiteY510" fmla="*/ 284820 h 1657685"/>
                <a:gd name="connsiteX511" fmla="*/ 102073 w 1243913"/>
                <a:gd name="connsiteY511" fmla="*/ 317893 h 1657685"/>
                <a:gd name="connsiteX512" fmla="*/ 72552 w 1243913"/>
                <a:gd name="connsiteY512" fmla="*/ 323664 h 1657685"/>
                <a:gd name="connsiteX513" fmla="*/ 61897 w 1243913"/>
                <a:gd name="connsiteY513" fmla="*/ 287928 h 1657685"/>
                <a:gd name="connsiteX514" fmla="*/ 77879 w 1243913"/>
                <a:gd name="connsiteY514" fmla="*/ 339867 h 1657685"/>
                <a:gd name="connsiteX515" fmla="*/ 112949 w 1243913"/>
                <a:gd name="connsiteY515" fmla="*/ 332987 h 1657685"/>
                <a:gd name="connsiteX516" fmla="*/ 137365 w 1243913"/>
                <a:gd name="connsiteY516" fmla="*/ 366060 h 1657685"/>
                <a:gd name="connsiteX517" fmla="*/ 99631 w 1243913"/>
                <a:gd name="connsiteY517" fmla="*/ 373385 h 1657685"/>
                <a:gd name="connsiteX518" fmla="*/ 80764 w 1243913"/>
                <a:gd name="connsiteY518" fmla="*/ 347636 h 1657685"/>
                <a:gd name="connsiteX519" fmla="*/ 78322 w 1243913"/>
                <a:gd name="connsiteY519" fmla="*/ 339867 h 1657685"/>
                <a:gd name="connsiteX520" fmla="*/ 98299 w 1243913"/>
                <a:gd name="connsiteY520" fmla="*/ 393361 h 1657685"/>
                <a:gd name="connsiteX521" fmla="*/ 98299 w 1243913"/>
                <a:gd name="connsiteY521" fmla="*/ 390476 h 1657685"/>
                <a:gd name="connsiteX522" fmla="*/ 98743 w 1243913"/>
                <a:gd name="connsiteY522" fmla="*/ 393361 h 1657685"/>
                <a:gd name="connsiteX523" fmla="*/ 137365 w 1243913"/>
                <a:gd name="connsiteY523" fmla="*/ 476598 h 1657685"/>
                <a:gd name="connsiteX524" fmla="*/ 140917 w 1243913"/>
                <a:gd name="connsiteY524" fmla="*/ 483479 h 1657685"/>
                <a:gd name="connsiteX525" fmla="*/ 145356 w 1243913"/>
                <a:gd name="connsiteY525" fmla="*/ 491692 h 1657685"/>
                <a:gd name="connsiteX526" fmla="*/ 162670 w 1243913"/>
                <a:gd name="connsiteY526" fmla="*/ 488363 h 1657685"/>
                <a:gd name="connsiteX527" fmla="*/ 186642 w 1243913"/>
                <a:gd name="connsiteY527" fmla="*/ 521214 h 1657685"/>
                <a:gd name="connsiteX528" fmla="*/ 164445 w 1243913"/>
                <a:gd name="connsiteY528" fmla="*/ 525875 h 1657685"/>
                <a:gd name="connsiteX529" fmla="*/ 145800 w 1243913"/>
                <a:gd name="connsiteY529" fmla="*/ 491692 h 1657685"/>
                <a:gd name="connsiteX530" fmla="*/ 173102 w 1243913"/>
                <a:gd name="connsiteY530" fmla="*/ 541191 h 1657685"/>
                <a:gd name="connsiteX531" fmla="*/ 197740 w 1243913"/>
                <a:gd name="connsiteY531" fmla="*/ 536085 h 1657685"/>
                <a:gd name="connsiteX532" fmla="*/ 221713 w 1243913"/>
                <a:gd name="connsiteY532" fmla="*/ 569158 h 1657685"/>
                <a:gd name="connsiteX533" fmla="*/ 193745 w 1243913"/>
                <a:gd name="connsiteY533" fmla="*/ 574929 h 1657685"/>
                <a:gd name="connsiteX534" fmla="*/ 173546 w 1243913"/>
                <a:gd name="connsiteY534" fmla="*/ 541191 h 1657685"/>
                <a:gd name="connsiteX535" fmla="*/ 209726 w 1243913"/>
                <a:gd name="connsiteY535" fmla="*/ 600233 h 1657685"/>
                <a:gd name="connsiteX536" fmla="*/ 199294 w 1243913"/>
                <a:gd name="connsiteY536" fmla="*/ 583808 h 1657685"/>
                <a:gd name="connsiteX537" fmla="*/ 203289 w 1243913"/>
                <a:gd name="connsiteY537" fmla="*/ 590023 h 1657685"/>
                <a:gd name="connsiteX538" fmla="*/ 232811 w 1243913"/>
                <a:gd name="connsiteY538" fmla="*/ 584252 h 1657685"/>
                <a:gd name="connsiteX539" fmla="*/ 257005 w 1243913"/>
                <a:gd name="connsiteY539" fmla="*/ 617325 h 1657685"/>
                <a:gd name="connsiteX540" fmla="*/ 225930 w 1243913"/>
                <a:gd name="connsiteY540" fmla="*/ 623540 h 1657685"/>
                <a:gd name="connsiteX541" fmla="*/ 210170 w 1243913"/>
                <a:gd name="connsiteY541" fmla="*/ 599346 h 1657685"/>
                <a:gd name="connsiteX542" fmla="*/ 236140 w 1243913"/>
                <a:gd name="connsiteY542" fmla="*/ 638634 h 1657685"/>
                <a:gd name="connsiteX543" fmla="*/ 267881 w 1243913"/>
                <a:gd name="connsiteY543" fmla="*/ 632419 h 1657685"/>
                <a:gd name="connsiteX544" fmla="*/ 292076 w 1243913"/>
                <a:gd name="connsiteY544" fmla="*/ 665048 h 1657685"/>
                <a:gd name="connsiteX545" fmla="*/ 260778 w 1243913"/>
                <a:gd name="connsiteY545" fmla="*/ 671706 h 1657685"/>
                <a:gd name="connsiteX546" fmla="*/ 236584 w 1243913"/>
                <a:gd name="connsiteY546" fmla="*/ 638634 h 1657685"/>
                <a:gd name="connsiteX547" fmla="*/ 300066 w 1243913"/>
                <a:gd name="connsiteY547" fmla="*/ 720983 h 1657685"/>
                <a:gd name="connsiteX548" fmla="*/ 300066 w 1243913"/>
                <a:gd name="connsiteY548" fmla="*/ 720983 h 1657685"/>
                <a:gd name="connsiteX549" fmla="*/ 311165 w 1243913"/>
                <a:gd name="connsiteY549" fmla="*/ 733635 h 1657685"/>
                <a:gd name="connsiteX550" fmla="*/ 338245 w 1243913"/>
                <a:gd name="connsiteY550" fmla="*/ 728308 h 1657685"/>
                <a:gd name="connsiteX551" fmla="*/ 362217 w 1243913"/>
                <a:gd name="connsiteY551" fmla="*/ 761381 h 1657685"/>
                <a:gd name="connsiteX552" fmla="*/ 340020 w 1243913"/>
                <a:gd name="connsiteY552" fmla="*/ 765820 h 1657685"/>
                <a:gd name="connsiteX553" fmla="*/ 311609 w 1243913"/>
                <a:gd name="connsiteY553" fmla="*/ 733635 h 1657685"/>
                <a:gd name="connsiteX554" fmla="*/ 385967 w 1243913"/>
                <a:gd name="connsiteY554" fmla="*/ 811545 h 1657685"/>
                <a:gd name="connsiteX555" fmla="*/ 353782 w 1243913"/>
                <a:gd name="connsiteY555" fmla="*/ 780248 h 1657685"/>
                <a:gd name="connsiteX556" fmla="*/ 373315 w 1243913"/>
                <a:gd name="connsiteY556" fmla="*/ 776030 h 1657685"/>
                <a:gd name="connsiteX557" fmla="*/ 397509 w 1243913"/>
                <a:gd name="connsiteY557" fmla="*/ 809103 h 1657685"/>
                <a:gd name="connsiteX558" fmla="*/ 401283 w 1243913"/>
                <a:gd name="connsiteY558" fmla="*/ 825751 h 1657685"/>
                <a:gd name="connsiteX559" fmla="*/ 408386 w 1243913"/>
                <a:gd name="connsiteY559" fmla="*/ 824197 h 1657685"/>
                <a:gd name="connsiteX560" fmla="*/ 423036 w 1243913"/>
                <a:gd name="connsiteY560" fmla="*/ 844396 h 1657685"/>
                <a:gd name="connsiteX561" fmla="*/ 427475 w 1243913"/>
                <a:gd name="connsiteY561" fmla="*/ 821311 h 1657685"/>
                <a:gd name="connsiteX562" fmla="*/ 465209 w 1243913"/>
                <a:gd name="connsiteY562" fmla="*/ 813765 h 1657685"/>
                <a:gd name="connsiteX563" fmla="*/ 489181 w 1243913"/>
                <a:gd name="connsiteY563" fmla="*/ 846615 h 1657685"/>
                <a:gd name="connsiteX564" fmla="*/ 451669 w 1243913"/>
                <a:gd name="connsiteY564" fmla="*/ 854384 h 1657685"/>
                <a:gd name="connsiteX565" fmla="*/ 501611 w 1243913"/>
                <a:gd name="connsiteY565" fmla="*/ 899221 h 1657685"/>
                <a:gd name="connsiteX566" fmla="*/ 501611 w 1243913"/>
                <a:gd name="connsiteY566" fmla="*/ 899221 h 1657685"/>
                <a:gd name="connsiteX567" fmla="*/ 493399 w 1243913"/>
                <a:gd name="connsiteY567" fmla="*/ 893228 h 1657685"/>
                <a:gd name="connsiteX568" fmla="*/ 493399 w 1243913"/>
                <a:gd name="connsiteY568" fmla="*/ 893228 h 1657685"/>
                <a:gd name="connsiteX569" fmla="*/ 486296 w 1243913"/>
                <a:gd name="connsiteY569" fmla="*/ 890343 h 1657685"/>
                <a:gd name="connsiteX570" fmla="*/ 472312 w 1243913"/>
                <a:gd name="connsiteY570" fmla="*/ 881908 h 1657685"/>
                <a:gd name="connsiteX571" fmla="*/ 477639 w 1243913"/>
                <a:gd name="connsiteY571" fmla="*/ 885459 h 1657685"/>
                <a:gd name="connsiteX572" fmla="*/ 471202 w 1243913"/>
                <a:gd name="connsiteY572" fmla="*/ 881464 h 1657685"/>
                <a:gd name="connsiteX573" fmla="*/ 467429 w 1243913"/>
                <a:gd name="connsiteY573" fmla="*/ 878579 h 1657685"/>
                <a:gd name="connsiteX574" fmla="*/ 471202 w 1243913"/>
                <a:gd name="connsiteY574" fmla="*/ 881242 h 1657685"/>
                <a:gd name="connsiteX575" fmla="*/ 471202 w 1243913"/>
                <a:gd name="connsiteY575" fmla="*/ 881242 h 1657685"/>
                <a:gd name="connsiteX576" fmla="*/ 462323 w 1243913"/>
                <a:gd name="connsiteY576" fmla="*/ 869034 h 1657685"/>
                <a:gd name="connsiteX577" fmla="*/ 499836 w 1243913"/>
                <a:gd name="connsiteY577" fmla="*/ 861487 h 1657685"/>
                <a:gd name="connsiteX578" fmla="*/ 523808 w 1243913"/>
                <a:gd name="connsiteY578" fmla="*/ 894560 h 1657685"/>
                <a:gd name="connsiteX579" fmla="*/ 501611 w 1243913"/>
                <a:gd name="connsiteY579" fmla="*/ 898999 h 1657685"/>
                <a:gd name="connsiteX580" fmla="*/ 501611 w 1243913"/>
                <a:gd name="connsiteY580" fmla="*/ 898999 h 1657685"/>
                <a:gd name="connsiteX581" fmla="*/ 617921 w 1243913"/>
                <a:gd name="connsiteY581" fmla="*/ 985566 h 1657685"/>
                <a:gd name="connsiteX582" fmla="*/ 734675 w 1243913"/>
                <a:gd name="connsiteY582" fmla="*/ 902329 h 1657685"/>
                <a:gd name="connsiteX583" fmla="*/ 785284 w 1243913"/>
                <a:gd name="connsiteY583" fmla="*/ 1075018 h 1657685"/>
                <a:gd name="connsiteX584" fmla="*/ 765529 w 1243913"/>
                <a:gd name="connsiteY584" fmla="*/ 1082565 h 1657685"/>
                <a:gd name="connsiteX585" fmla="*/ 757982 w 1243913"/>
                <a:gd name="connsiteY585" fmla="*/ 1091666 h 1657685"/>
                <a:gd name="connsiteX586" fmla="*/ 616590 w 1243913"/>
                <a:gd name="connsiteY586" fmla="*/ 985566 h 1657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Lst>
              <a:rect l="l" t="t" r="r" b="b"/>
              <a:pathLst>
                <a:path w="1243913" h="1657685">
                  <a:moveTo>
                    <a:pt x="1235874" y="1602631"/>
                  </a:moveTo>
                  <a:lnTo>
                    <a:pt x="847656" y="1129400"/>
                  </a:lnTo>
                  <a:lnTo>
                    <a:pt x="753987" y="808659"/>
                  </a:lnTo>
                  <a:cubicBezTo>
                    <a:pt x="752576" y="804322"/>
                    <a:pt x="749863" y="800524"/>
                    <a:pt x="746218" y="797783"/>
                  </a:cubicBezTo>
                  <a:cubicBezTo>
                    <a:pt x="744811" y="773009"/>
                    <a:pt x="741546" y="748375"/>
                    <a:pt x="736451" y="724090"/>
                  </a:cubicBezTo>
                  <a:cubicBezTo>
                    <a:pt x="705025" y="593652"/>
                    <a:pt x="649873" y="470107"/>
                    <a:pt x="573750" y="359622"/>
                  </a:cubicBezTo>
                  <a:cubicBezTo>
                    <a:pt x="398175" y="93263"/>
                    <a:pt x="172436" y="-55232"/>
                    <a:pt x="60121" y="19127"/>
                  </a:cubicBezTo>
                  <a:cubicBezTo>
                    <a:pt x="-52193" y="93486"/>
                    <a:pt x="-2917" y="359622"/>
                    <a:pt x="172658" y="625094"/>
                  </a:cubicBezTo>
                  <a:cubicBezTo>
                    <a:pt x="244635" y="738297"/>
                    <a:pt x="336802" y="837310"/>
                    <a:pt x="444566" y="917201"/>
                  </a:cubicBezTo>
                  <a:cubicBezTo>
                    <a:pt x="458106" y="926523"/>
                    <a:pt x="471424" y="934736"/>
                    <a:pt x="484520" y="942283"/>
                  </a:cubicBezTo>
                  <a:lnTo>
                    <a:pt x="802819" y="1181118"/>
                  </a:lnTo>
                  <a:lnTo>
                    <a:pt x="1183934" y="1645471"/>
                  </a:lnTo>
                  <a:cubicBezTo>
                    <a:pt x="1190343" y="1653202"/>
                    <a:pt x="1199862" y="1657677"/>
                    <a:pt x="1209904" y="1657679"/>
                  </a:cubicBezTo>
                  <a:cubicBezTo>
                    <a:pt x="1217958" y="1657839"/>
                    <a:pt x="1225814" y="1655169"/>
                    <a:pt x="1232101" y="1650132"/>
                  </a:cubicBezTo>
                  <a:cubicBezTo>
                    <a:pt x="1246236" y="1638045"/>
                    <a:pt x="1247924" y="1616798"/>
                    <a:pt x="1235874" y="1602631"/>
                  </a:cubicBezTo>
                  <a:close/>
                  <a:moveTo>
                    <a:pt x="664534" y="882796"/>
                  </a:moveTo>
                  <a:lnTo>
                    <a:pt x="694500" y="876803"/>
                  </a:lnTo>
                  <a:cubicBezTo>
                    <a:pt x="691629" y="887238"/>
                    <a:pt x="687374" y="897241"/>
                    <a:pt x="681847" y="906546"/>
                  </a:cubicBezTo>
                  <a:close/>
                  <a:moveTo>
                    <a:pt x="47691" y="214235"/>
                  </a:moveTo>
                  <a:cubicBezTo>
                    <a:pt x="46138" y="202915"/>
                    <a:pt x="45250" y="192038"/>
                    <a:pt x="44806" y="181384"/>
                  </a:cubicBezTo>
                  <a:lnTo>
                    <a:pt x="63895" y="177611"/>
                  </a:lnTo>
                  <a:lnTo>
                    <a:pt x="88089" y="210684"/>
                  </a:lnTo>
                  <a:lnTo>
                    <a:pt x="50577" y="218230"/>
                  </a:lnTo>
                  <a:close/>
                  <a:moveTo>
                    <a:pt x="52353" y="243978"/>
                  </a:moveTo>
                  <a:cubicBezTo>
                    <a:pt x="50799" y="235544"/>
                    <a:pt x="49467" y="227553"/>
                    <a:pt x="48357" y="219562"/>
                  </a:cubicBezTo>
                  <a:cubicBezTo>
                    <a:pt x="50133" y="227553"/>
                    <a:pt x="50133" y="235544"/>
                    <a:pt x="52353" y="244200"/>
                  </a:cubicBezTo>
                  <a:close/>
                  <a:moveTo>
                    <a:pt x="548224" y="723868"/>
                  </a:moveTo>
                  <a:lnTo>
                    <a:pt x="524030" y="690795"/>
                  </a:lnTo>
                  <a:lnTo>
                    <a:pt x="561542" y="683027"/>
                  </a:lnTo>
                  <a:lnTo>
                    <a:pt x="585736" y="716099"/>
                  </a:lnTo>
                  <a:close/>
                  <a:moveTo>
                    <a:pt x="596613" y="731193"/>
                  </a:moveTo>
                  <a:lnTo>
                    <a:pt x="620807" y="764266"/>
                  </a:lnTo>
                  <a:lnTo>
                    <a:pt x="583295" y="771813"/>
                  </a:lnTo>
                  <a:lnTo>
                    <a:pt x="559101" y="738740"/>
                  </a:lnTo>
                  <a:close/>
                  <a:moveTo>
                    <a:pt x="512932" y="675702"/>
                  </a:moveTo>
                  <a:lnTo>
                    <a:pt x="488959" y="643739"/>
                  </a:lnTo>
                  <a:lnTo>
                    <a:pt x="526472" y="636192"/>
                  </a:lnTo>
                  <a:lnTo>
                    <a:pt x="550666" y="669265"/>
                  </a:lnTo>
                  <a:close/>
                  <a:moveTo>
                    <a:pt x="280755" y="298360"/>
                  </a:moveTo>
                  <a:lnTo>
                    <a:pt x="304950" y="331433"/>
                  </a:lnTo>
                  <a:lnTo>
                    <a:pt x="267437" y="338980"/>
                  </a:lnTo>
                  <a:lnTo>
                    <a:pt x="243021" y="305907"/>
                  </a:lnTo>
                  <a:close/>
                  <a:moveTo>
                    <a:pt x="232145" y="291035"/>
                  </a:moveTo>
                  <a:lnTo>
                    <a:pt x="208173" y="257962"/>
                  </a:lnTo>
                  <a:lnTo>
                    <a:pt x="245685" y="250415"/>
                  </a:lnTo>
                  <a:lnTo>
                    <a:pt x="269657" y="283488"/>
                  </a:lnTo>
                  <a:close/>
                  <a:moveTo>
                    <a:pt x="443012" y="579591"/>
                  </a:moveTo>
                  <a:lnTo>
                    <a:pt x="418596" y="546518"/>
                  </a:lnTo>
                  <a:lnTo>
                    <a:pt x="456108" y="538749"/>
                  </a:lnTo>
                  <a:lnTo>
                    <a:pt x="480525" y="571822"/>
                  </a:lnTo>
                  <a:close/>
                  <a:moveTo>
                    <a:pt x="491401" y="586916"/>
                  </a:moveTo>
                  <a:lnTo>
                    <a:pt x="515595" y="619988"/>
                  </a:lnTo>
                  <a:lnTo>
                    <a:pt x="477861" y="627535"/>
                  </a:lnTo>
                  <a:lnTo>
                    <a:pt x="453889" y="594462"/>
                  </a:lnTo>
                  <a:close/>
                  <a:moveTo>
                    <a:pt x="407942" y="532756"/>
                  </a:moveTo>
                  <a:lnTo>
                    <a:pt x="383525" y="499683"/>
                  </a:lnTo>
                  <a:lnTo>
                    <a:pt x="421038" y="492136"/>
                  </a:lnTo>
                  <a:lnTo>
                    <a:pt x="445454" y="525209"/>
                  </a:lnTo>
                  <a:close/>
                  <a:moveTo>
                    <a:pt x="372649" y="484589"/>
                  </a:moveTo>
                  <a:lnTo>
                    <a:pt x="348455" y="451516"/>
                  </a:lnTo>
                  <a:lnTo>
                    <a:pt x="385967" y="443969"/>
                  </a:lnTo>
                  <a:lnTo>
                    <a:pt x="410161" y="477043"/>
                  </a:lnTo>
                  <a:close/>
                  <a:moveTo>
                    <a:pt x="338688" y="435757"/>
                  </a:moveTo>
                  <a:lnTo>
                    <a:pt x="314494" y="402684"/>
                  </a:lnTo>
                  <a:lnTo>
                    <a:pt x="352006" y="395137"/>
                  </a:lnTo>
                  <a:lnTo>
                    <a:pt x="376201" y="428210"/>
                  </a:lnTo>
                  <a:close/>
                  <a:moveTo>
                    <a:pt x="303618" y="387812"/>
                  </a:moveTo>
                  <a:lnTo>
                    <a:pt x="279202" y="354739"/>
                  </a:lnTo>
                  <a:lnTo>
                    <a:pt x="317158" y="347192"/>
                  </a:lnTo>
                  <a:lnTo>
                    <a:pt x="341130" y="380265"/>
                  </a:lnTo>
                  <a:close/>
                  <a:moveTo>
                    <a:pt x="285417" y="391364"/>
                  </a:moveTo>
                  <a:lnTo>
                    <a:pt x="247905" y="399132"/>
                  </a:lnTo>
                  <a:lnTo>
                    <a:pt x="223488" y="366060"/>
                  </a:lnTo>
                  <a:lnTo>
                    <a:pt x="261000" y="358291"/>
                  </a:lnTo>
                  <a:close/>
                  <a:moveTo>
                    <a:pt x="296293" y="406457"/>
                  </a:moveTo>
                  <a:lnTo>
                    <a:pt x="320487" y="439530"/>
                  </a:lnTo>
                  <a:lnTo>
                    <a:pt x="282975" y="446855"/>
                  </a:lnTo>
                  <a:lnTo>
                    <a:pt x="258781" y="413782"/>
                  </a:lnTo>
                  <a:close/>
                  <a:moveTo>
                    <a:pt x="331364" y="454402"/>
                  </a:moveTo>
                  <a:lnTo>
                    <a:pt x="355558" y="487253"/>
                  </a:lnTo>
                  <a:lnTo>
                    <a:pt x="318046" y="495022"/>
                  </a:lnTo>
                  <a:lnTo>
                    <a:pt x="293851" y="461949"/>
                  </a:lnTo>
                  <a:close/>
                  <a:moveTo>
                    <a:pt x="366434" y="502347"/>
                  </a:moveTo>
                  <a:lnTo>
                    <a:pt x="390850" y="535419"/>
                  </a:lnTo>
                  <a:lnTo>
                    <a:pt x="353338" y="543188"/>
                  </a:lnTo>
                  <a:lnTo>
                    <a:pt x="328922" y="510115"/>
                  </a:lnTo>
                  <a:close/>
                  <a:moveTo>
                    <a:pt x="401505" y="550513"/>
                  </a:moveTo>
                  <a:lnTo>
                    <a:pt x="425921" y="583586"/>
                  </a:lnTo>
                  <a:lnTo>
                    <a:pt x="388187" y="590911"/>
                  </a:lnTo>
                  <a:lnTo>
                    <a:pt x="363993" y="557838"/>
                  </a:lnTo>
                  <a:close/>
                  <a:moveTo>
                    <a:pt x="436797" y="598458"/>
                  </a:moveTo>
                  <a:lnTo>
                    <a:pt x="460770" y="631309"/>
                  </a:lnTo>
                  <a:lnTo>
                    <a:pt x="423257" y="639077"/>
                  </a:lnTo>
                  <a:lnTo>
                    <a:pt x="399285" y="606005"/>
                  </a:lnTo>
                  <a:close/>
                  <a:moveTo>
                    <a:pt x="471868" y="646402"/>
                  </a:moveTo>
                  <a:lnTo>
                    <a:pt x="495840" y="679475"/>
                  </a:lnTo>
                  <a:lnTo>
                    <a:pt x="458328" y="687244"/>
                  </a:lnTo>
                  <a:lnTo>
                    <a:pt x="434356" y="654171"/>
                  </a:lnTo>
                  <a:close/>
                  <a:moveTo>
                    <a:pt x="510712" y="583586"/>
                  </a:moveTo>
                  <a:lnTo>
                    <a:pt x="548224" y="575817"/>
                  </a:lnTo>
                  <a:lnTo>
                    <a:pt x="572418" y="608890"/>
                  </a:lnTo>
                  <a:lnTo>
                    <a:pt x="534906" y="616659"/>
                  </a:lnTo>
                  <a:close/>
                  <a:moveTo>
                    <a:pt x="499836" y="568492"/>
                  </a:moveTo>
                  <a:lnTo>
                    <a:pt x="475419" y="535419"/>
                  </a:lnTo>
                  <a:lnTo>
                    <a:pt x="513154" y="527873"/>
                  </a:lnTo>
                  <a:lnTo>
                    <a:pt x="537348" y="560946"/>
                  </a:lnTo>
                  <a:close/>
                  <a:moveTo>
                    <a:pt x="464765" y="520326"/>
                  </a:moveTo>
                  <a:lnTo>
                    <a:pt x="440349" y="487253"/>
                  </a:lnTo>
                  <a:lnTo>
                    <a:pt x="477861" y="479928"/>
                  </a:lnTo>
                  <a:lnTo>
                    <a:pt x="502277" y="513001"/>
                  </a:lnTo>
                  <a:close/>
                  <a:moveTo>
                    <a:pt x="427475" y="472603"/>
                  </a:moveTo>
                  <a:lnTo>
                    <a:pt x="405278" y="439530"/>
                  </a:lnTo>
                  <a:lnTo>
                    <a:pt x="443012" y="431761"/>
                  </a:lnTo>
                  <a:lnTo>
                    <a:pt x="467207" y="464834"/>
                  </a:lnTo>
                  <a:close/>
                  <a:moveTo>
                    <a:pt x="392404" y="424436"/>
                  </a:moveTo>
                  <a:lnTo>
                    <a:pt x="368210" y="391364"/>
                  </a:lnTo>
                  <a:lnTo>
                    <a:pt x="405944" y="383817"/>
                  </a:lnTo>
                  <a:lnTo>
                    <a:pt x="429916" y="416890"/>
                  </a:lnTo>
                  <a:close/>
                  <a:moveTo>
                    <a:pt x="358221" y="377380"/>
                  </a:moveTo>
                  <a:lnTo>
                    <a:pt x="334027" y="344529"/>
                  </a:lnTo>
                  <a:lnTo>
                    <a:pt x="371761" y="336760"/>
                  </a:lnTo>
                  <a:lnTo>
                    <a:pt x="395734" y="369833"/>
                  </a:lnTo>
                  <a:close/>
                  <a:moveTo>
                    <a:pt x="323151" y="329435"/>
                  </a:moveTo>
                  <a:lnTo>
                    <a:pt x="298957" y="296362"/>
                  </a:lnTo>
                  <a:lnTo>
                    <a:pt x="336469" y="288593"/>
                  </a:lnTo>
                  <a:lnTo>
                    <a:pt x="360663" y="321666"/>
                  </a:lnTo>
                  <a:close/>
                  <a:moveTo>
                    <a:pt x="287858" y="281269"/>
                  </a:moveTo>
                  <a:lnTo>
                    <a:pt x="263886" y="248195"/>
                  </a:lnTo>
                  <a:lnTo>
                    <a:pt x="301398" y="240871"/>
                  </a:lnTo>
                  <a:lnTo>
                    <a:pt x="325593" y="273722"/>
                  </a:lnTo>
                  <a:close/>
                  <a:moveTo>
                    <a:pt x="252788" y="233324"/>
                  </a:moveTo>
                  <a:lnTo>
                    <a:pt x="228815" y="199807"/>
                  </a:lnTo>
                  <a:lnTo>
                    <a:pt x="266328" y="192038"/>
                  </a:lnTo>
                  <a:lnTo>
                    <a:pt x="290300" y="225111"/>
                  </a:lnTo>
                  <a:close/>
                  <a:moveTo>
                    <a:pt x="234586" y="237097"/>
                  </a:moveTo>
                  <a:lnTo>
                    <a:pt x="197074" y="244644"/>
                  </a:lnTo>
                  <a:lnTo>
                    <a:pt x="173102" y="211571"/>
                  </a:lnTo>
                  <a:lnTo>
                    <a:pt x="210614" y="204025"/>
                  </a:lnTo>
                  <a:close/>
                  <a:moveTo>
                    <a:pt x="161116" y="195590"/>
                  </a:moveTo>
                  <a:lnTo>
                    <a:pt x="138919" y="162739"/>
                  </a:lnTo>
                  <a:lnTo>
                    <a:pt x="176653" y="154970"/>
                  </a:lnTo>
                  <a:lnTo>
                    <a:pt x="200626" y="188043"/>
                  </a:lnTo>
                  <a:close/>
                  <a:moveTo>
                    <a:pt x="177985" y="247308"/>
                  </a:moveTo>
                  <a:lnTo>
                    <a:pt x="140473" y="255077"/>
                  </a:lnTo>
                  <a:lnTo>
                    <a:pt x="116723" y="222004"/>
                  </a:lnTo>
                  <a:lnTo>
                    <a:pt x="154235" y="214235"/>
                  </a:lnTo>
                  <a:close/>
                  <a:moveTo>
                    <a:pt x="189084" y="262402"/>
                  </a:moveTo>
                  <a:lnTo>
                    <a:pt x="213056" y="295474"/>
                  </a:lnTo>
                  <a:lnTo>
                    <a:pt x="175544" y="302799"/>
                  </a:lnTo>
                  <a:lnTo>
                    <a:pt x="151349" y="269726"/>
                  </a:lnTo>
                  <a:close/>
                  <a:moveTo>
                    <a:pt x="223932" y="310346"/>
                  </a:moveTo>
                  <a:lnTo>
                    <a:pt x="248348" y="343419"/>
                  </a:lnTo>
                  <a:lnTo>
                    <a:pt x="210836" y="350966"/>
                  </a:lnTo>
                  <a:lnTo>
                    <a:pt x="186420" y="317893"/>
                  </a:lnTo>
                  <a:close/>
                  <a:moveTo>
                    <a:pt x="227706" y="402684"/>
                  </a:moveTo>
                  <a:lnTo>
                    <a:pt x="190193" y="410231"/>
                  </a:lnTo>
                  <a:lnTo>
                    <a:pt x="165777" y="377158"/>
                  </a:lnTo>
                  <a:lnTo>
                    <a:pt x="203289" y="369611"/>
                  </a:lnTo>
                  <a:close/>
                  <a:moveTo>
                    <a:pt x="238582" y="417778"/>
                  </a:moveTo>
                  <a:lnTo>
                    <a:pt x="262776" y="450629"/>
                  </a:lnTo>
                  <a:lnTo>
                    <a:pt x="225264" y="458175"/>
                  </a:lnTo>
                  <a:lnTo>
                    <a:pt x="201070" y="425324"/>
                  </a:lnTo>
                  <a:close/>
                  <a:moveTo>
                    <a:pt x="273652" y="465500"/>
                  </a:moveTo>
                  <a:lnTo>
                    <a:pt x="297847" y="498573"/>
                  </a:lnTo>
                  <a:lnTo>
                    <a:pt x="260113" y="506342"/>
                  </a:lnTo>
                  <a:lnTo>
                    <a:pt x="236140" y="473269"/>
                  </a:lnTo>
                  <a:close/>
                  <a:moveTo>
                    <a:pt x="308723" y="513667"/>
                  </a:moveTo>
                  <a:lnTo>
                    <a:pt x="333139" y="546740"/>
                  </a:lnTo>
                  <a:lnTo>
                    <a:pt x="295183" y="554287"/>
                  </a:lnTo>
                  <a:lnTo>
                    <a:pt x="272099" y="521214"/>
                  </a:lnTo>
                  <a:close/>
                  <a:moveTo>
                    <a:pt x="343794" y="561833"/>
                  </a:moveTo>
                  <a:lnTo>
                    <a:pt x="367988" y="594684"/>
                  </a:lnTo>
                  <a:lnTo>
                    <a:pt x="330476" y="602231"/>
                  </a:lnTo>
                  <a:lnTo>
                    <a:pt x="306281" y="569158"/>
                  </a:lnTo>
                  <a:close/>
                  <a:moveTo>
                    <a:pt x="379086" y="609556"/>
                  </a:moveTo>
                  <a:lnTo>
                    <a:pt x="403059" y="642629"/>
                  </a:lnTo>
                  <a:lnTo>
                    <a:pt x="365546" y="650398"/>
                  </a:lnTo>
                  <a:lnTo>
                    <a:pt x="341352" y="617325"/>
                  </a:lnTo>
                  <a:close/>
                  <a:moveTo>
                    <a:pt x="414157" y="657723"/>
                  </a:moveTo>
                  <a:lnTo>
                    <a:pt x="438129" y="690795"/>
                  </a:lnTo>
                  <a:lnTo>
                    <a:pt x="400617" y="698342"/>
                  </a:lnTo>
                  <a:lnTo>
                    <a:pt x="377532" y="665935"/>
                  </a:lnTo>
                  <a:close/>
                  <a:moveTo>
                    <a:pt x="449671" y="705889"/>
                  </a:moveTo>
                  <a:lnTo>
                    <a:pt x="473866" y="738740"/>
                  </a:lnTo>
                  <a:lnTo>
                    <a:pt x="436131" y="746287"/>
                  </a:lnTo>
                  <a:lnTo>
                    <a:pt x="412159" y="713214"/>
                  </a:lnTo>
                  <a:close/>
                  <a:moveTo>
                    <a:pt x="467873" y="701894"/>
                  </a:moveTo>
                  <a:lnTo>
                    <a:pt x="505385" y="694347"/>
                  </a:lnTo>
                  <a:lnTo>
                    <a:pt x="529579" y="727420"/>
                  </a:lnTo>
                  <a:lnTo>
                    <a:pt x="492067" y="734967"/>
                  </a:lnTo>
                  <a:close/>
                  <a:moveTo>
                    <a:pt x="540455" y="742513"/>
                  </a:moveTo>
                  <a:lnTo>
                    <a:pt x="564650" y="775364"/>
                  </a:lnTo>
                  <a:lnTo>
                    <a:pt x="527137" y="783133"/>
                  </a:lnTo>
                  <a:lnTo>
                    <a:pt x="502943" y="750060"/>
                  </a:lnTo>
                  <a:close/>
                  <a:moveTo>
                    <a:pt x="575748" y="790458"/>
                  </a:moveTo>
                  <a:lnTo>
                    <a:pt x="599720" y="823531"/>
                  </a:lnTo>
                  <a:lnTo>
                    <a:pt x="562208" y="831078"/>
                  </a:lnTo>
                  <a:lnTo>
                    <a:pt x="538458" y="799115"/>
                  </a:lnTo>
                  <a:close/>
                  <a:moveTo>
                    <a:pt x="610818" y="838403"/>
                  </a:moveTo>
                  <a:lnTo>
                    <a:pt x="634791" y="871476"/>
                  </a:lnTo>
                  <a:lnTo>
                    <a:pt x="597279" y="879023"/>
                  </a:lnTo>
                  <a:lnTo>
                    <a:pt x="573306" y="845950"/>
                  </a:lnTo>
                  <a:close/>
                  <a:moveTo>
                    <a:pt x="629020" y="834851"/>
                  </a:moveTo>
                  <a:lnTo>
                    <a:pt x="666532" y="827082"/>
                  </a:lnTo>
                  <a:lnTo>
                    <a:pt x="690504" y="860155"/>
                  </a:lnTo>
                  <a:lnTo>
                    <a:pt x="652992" y="867924"/>
                  </a:lnTo>
                  <a:close/>
                  <a:moveTo>
                    <a:pt x="617921" y="819757"/>
                  </a:moveTo>
                  <a:lnTo>
                    <a:pt x="593949" y="786685"/>
                  </a:lnTo>
                  <a:lnTo>
                    <a:pt x="631461" y="779360"/>
                  </a:lnTo>
                  <a:lnTo>
                    <a:pt x="655434" y="812433"/>
                  </a:lnTo>
                  <a:close/>
                  <a:moveTo>
                    <a:pt x="614370" y="727642"/>
                  </a:moveTo>
                  <a:lnTo>
                    <a:pt x="652104" y="719873"/>
                  </a:lnTo>
                  <a:lnTo>
                    <a:pt x="676299" y="752946"/>
                  </a:lnTo>
                  <a:lnTo>
                    <a:pt x="638564" y="760715"/>
                  </a:lnTo>
                  <a:close/>
                  <a:moveTo>
                    <a:pt x="603494" y="712548"/>
                  </a:moveTo>
                  <a:lnTo>
                    <a:pt x="579299" y="679475"/>
                  </a:lnTo>
                  <a:lnTo>
                    <a:pt x="616812" y="671928"/>
                  </a:lnTo>
                  <a:lnTo>
                    <a:pt x="641228" y="705001"/>
                  </a:lnTo>
                  <a:close/>
                  <a:moveTo>
                    <a:pt x="568423" y="664381"/>
                  </a:moveTo>
                  <a:lnTo>
                    <a:pt x="544229" y="631309"/>
                  </a:lnTo>
                  <a:lnTo>
                    <a:pt x="581741" y="623984"/>
                  </a:lnTo>
                  <a:lnTo>
                    <a:pt x="606157" y="657057"/>
                  </a:lnTo>
                  <a:close/>
                  <a:moveTo>
                    <a:pt x="564872" y="572266"/>
                  </a:moveTo>
                  <a:lnTo>
                    <a:pt x="602384" y="564719"/>
                  </a:lnTo>
                  <a:lnTo>
                    <a:pt x="626578" y="597792"/>
                  </a:lnTo>
                  <a:lnTo>
                    <a:pt x="589066" y="605339"/>
                  </a:lnTo>
                  <a:close/>
                  <a:moveTo>
                    <a:pt x="553995" y="557172"/>
                  </a:moveTo>
                  <a:lnTo>
                    <a:pt x="529579" y="524321"/>
                  </a:lnTo>
                  <a:lnTo>
                    <a:pt x="567313" y="516552"/>
                  </a:lnTo>
                  <a:lnTo>
                    <a:pt x="591508" y="549625"/>
                  </a:lnTo>
                  <a:close/>
                  <a:moveTo>
                    <a:pt x="518925" y="509227"/>
                  </a:moveTo>
                  <a:lnTo>
                    <a:pt x="494508" y="476154"/>
                  </a:lnTo>
                  <a:lnTo>
                    <a:pt x="532243" y="468608"/>
                  </a:lnTo>
                  <a:lnTo>
                    <a:pt x="556437" y="501681"/>
                  </a:lnTo>
                  <a:close/>
                  <a:moveTo>
                    <a:pt x="483632" y="461283"/>
                  </a:moveTo>
                  <a:lnTo>
                    <a:pt x="459660" y="428210"/>
                  </a:lnTo>
                  <a:lnTo>
                    <a:pt x="497172" y="420663"/>
                  </a:lnTo>
                  <a:lnTo>
                    <a:pt x="521366" y="453736"/>
                  </a:lnTo>
                  <a:close/>
                  <a:moveTo>
                    <a:pt x="449671" y="413116"/>
                  </a:moveTo>
                  <a:lnTo>
                    <a:pt x="425699" y="380265"/>
                  </a:lnTo>
                  <a:lnTo>
                    <a:pt x="463211" y="372496"/>
                  </a:lnTo>
                  <a:lnTo>
                    <a:pt x="487184" y="405570"/>
                  </a:lnTo>
                  <a:close/>
                  <a:moveTo>
                    <a:pt x="446342" y="320778"/>
                  </a:moveTo>
                  <a:lnTo>
                    <a:pt x="483854" y="313453"/>
                  </a:lnTo>
                  <a:lnTo>
                    <a:pt x="507826" y="346527"/>
                  </a:lnTo>
                  <a:lnTo>
                    <a:pt x="470314" y="353851"/>
                  </a:lnTo>
                  <a:close/>
                  <a:moveTo>
                    <a:pt x="452113" y="357625"/>
                  </a:moveTo>
                  <a:lnTo>
                    <a:pt x="414601" y="365172"/>
                  </a:lnTo>
                  <a:lnTo>
                    <a:pt x="389963" y="332987"/>
                  </a:lnTo>
                  <a:lnTo>
                    <a:pt x="427475" y="325440"/>
                  </a:lnTo>
                  <a:close/>
                  <a:moveTo>
                    <a:pt x="379530" y="317227"/>
                  </a:moveTo>
                  <a:lnTo>
                    <a:pt x="355336" y="284154"/>
                  </a:lnTo>
                  <a:lnTo>
                    <a:pt x="392848" y="276607"/>
                  </a:lnTo>
                  <a:lnTo>
                    <a:pt x="416376" y="310790"/>
                  </a:lnTo>
                  <a:close/>
                  <a:moveTo>
                    <a:pt x="344238" y="269060"/>
                  </a:moveTo>
                  <a:lnTo>
                    <a:pt x="320265" y="236209"/>
                  </a:lnTo>
                  <a:lnTo>
                    <a:pt x="357778" y="228441"/>
                  </a:lnTo>
                  <a:lnTo>
                    <a:pt x="381972" y="261514"/>
                  </a:lnTo>
                  <a:close/>
                  <a:moveTo>
                    <a:pt x="308501" y="222004"/>
                  </a:moveTo>
                  <a:lnTo>
                    <a:pt x="284529" y="188931"/>
                  </a:lnTo>
                  <a:lnTo>
                    <a:pt x="322041" y="181384"/>
                  </a:lnTo>
                  <a:lnTo>
                    <a:pt x="346013" y="214235"/>
                  </a:lnTo>
                  <a:close/>
                  <a:moveTo>
                    <a:pt x="273430" y="173837"/>
                  </a:moveTo>
                  <a:lnTo>
                    <a:pt x="249902" y="140098"/>
                  </a:lnTo>
                  <a:lnTo>
                    <a:pt x="287414" y="132551"/>
                  </a:lnTo>
                  <a:lnTo>
                    <a:pt x="311387" y="165625"/>
                  </a:lnTo>
                  <a:close/>
                  <a:moveTo>
                    <a:pt x="255229" y="177389"/>
                  </a:moveTo>
                  <a:lnTo>
                    <a:pt x="217717" y="185157"/>
                  </a:lnTo>
                  <a:lnTo>
                    <a:pt x="193523" y="152085"/>
                  </a:lnTo>
                  <a:lnTo>
                    <a:pt x="231257" y="144316"/>
                  </a:lnTo>
                  <a:close/>
                  <a:moveTo>
                    <a:pt x="183312" y="136325"/>
                  </a:moveTo>
                  <a:lnTo>
                    <a:pt x="159118" y="103252"/>
                  </a:lnTo>
                  <a:lnTo>
                    <a:pt x="196630" y="95927"/>
                  </a:lnTo>
                  <a:lnTo>
                    <a:pt x="220825" y="129000"/>
                  </a:lnTo>
                  <a:close/>
                  <a:moveTo>
                    <a:pt x="165111" y="140098"/>
                  </a:moveTo>
                  <a:lnTo>
                    <a:pt x="127599" y="147645"/>
                  </a:lnTo>
                  <a:lnTo>
                    <a:pt x="103405" y="114572"/>
                  </a:lnTo>
                  <a:lnTo>
                    <a:pt x="140917" y="107026"/>
                  </a:lnTo>
                  <a:close/>
                  <a:moveTo>
                    <a:pt x="144468" y="199363"/>
                  </a:moveTo>
                  <a:lnTo>
                    <a:pt x="106956" y="206910"/>
                  </a:lnTo>
                  <a:lnTo>
                    <a:pt x="82762" y="173837"/>
                  </a:lnTo>
                  <a:lnTo>
                    <a:pt x="120274" y="166290"/>
                  </a:lnTo>
                  <a:close/>
                  <a:moveTo>
                    <a:pt x="100075" y="225555"/>
                  </a:moveTo>
                  <a:lnTo>
                    <a:pt x="124048" y="258628"/>
                  </a:lnTo>
                  <a:lnTo>
                    <a:pt x="86535" y="266175"/>
                  </a:lnTo>
                  <a:lnTo>
                    <a:pt x="62341" y="233102"/>
                  </a:lnTo>
                  <a:close/>
                  <a:moveTo>
                    <a:pt x="134924" y="273722"/>
                  </a:moveTo>
                  <a:lnTo>
                    <a:pt x="159118" y="306573"/>
                  </a:lnTo>
                  <a:lnTo>
                    <a:pt x="121606" y="314342"/>
                  </a:lnTo>
                  <a:lnTo>
                    <a:pt x="97412" y="281269"/>
                  </a:lnTo>
                  <a:close/>
                  <a:moveTo>
                    <a:pt x="169994" y="321444"/>
                  </a:moveTo>
                  <a:lnTo>
                    <a:pt x="194411" y="354517"/>
                  </a:lnTo>
                  <a:lnTo>
                    <a:pt x="156677" y="362286"/>
                  </a:lnTo>
                  <a:lnTo>
                    <a:pt x="132482" y="329213"/>
                  </a:lnTo>
                  <a:close/>
                  <a:moveTo>
                    <a:pt x="173768" y="413782"/>
                  </a:moveTo>
                  <a:lnTo>
                    <a:pt x="136256" y="421551"/>
                  </a:lnTo>
                  <a:lnTo>
                    <a:pt x="111839" y="388478"/>
                  </a:lnTo>
                  <a:lnTo>
                    <a:pt x="149352" y="380931"/>
                  </a:lnTo>
                  <a:close/>
                  <a:moveTo>
                    <a:pt x="118054" y="425102"/>
                  </a:moveTo>
                  <a:lnTo>
                    <a:pt x="114059" y="425102"/>
                  </a:lnTo>
                  <a:lnTo>
                    <a:pt x="107400" y="409787"/>
                  </a:lnTo>
                  <a:close/>
                  <a:moveTo>
                    <a:pt x="119386" y="437533"/>
                  </a:moveTo>
                  <a:lnTo>
                    <a:pt x="117389" y="433315"/>
                  </a:lnTo>
                  <a:close/>
                  <a:moveTo>
                    <a:pt x="128931" y="440196"/>
                  </a:moveTo>
                  <a:lnTo>
                    <a:pt x="152903" y="473269"/>
                  </a:lnTo>
                  <a:lnTo>
                    <a:pt x="138475" y="476154"/>
                  </a:lnTo>
                  <a:cubicBezTo>
                    <a:pt x="132482" y="464612"/>
                    <a:pt x="126711" y="453958"/>
                    <a:pt x="121384" y="441750"/>
                  </a:cubicBezTo>
                  <a:close/>
                  <a:moveTo>
                    <a:pt x="146910" y="436645"/>
                  </a:moveTo>
                  <a:lnTo>
                    <a:pt x="184644" y="428876"/>
                  </a:lnTo>
                  <a:lnTo>
                    <a:pt x="208838" y="461949"/>
                  </a:lnTo>
                  <a:lnTo>
                    <a:pt x="171104" y="469718"/>
                  </a:lnTo>
                  <a:close/>
                  <a:moveTo>
                    <a:pt x="219715" y="476820"/>
                  </a:moveTo>
                  <a:lnTo>
                    <a:pt x="243687" y="509893"/>
                  </a:lnTo>
                  <a:lnTo>
                    <a:pt x="206175" y="517440"/>
                  </a:lnTo>
                  <a:lnTo>
                    <a:pt x="182202" y="484367"/>
                  </a:lnTo>
                  <a:close/>
                  <a:moveTo>
                    <a:pt x="254785" y="524987"/>
                  </a:moveTo>
                  <a:lnTo>
                    <a:pt x="278980" y="557838"/>
                  </a:lnTo>
                  <a:lnTo>
                    <a:pt x="241245" y="565607"/>
                  </a:lnTo>
                  <a:lnTo>
                    <a:pt x="216385" y="532756"/>
                  </a:lnTo>
                  <a:close/>
                  <a:moveTo>
                    <a:pt x="289856" y="572932"/>
                  </a:moveTo>
                  <a:lnTo>
                    <a:pt x="314050" y="606005"/>
                  </a:lnTo>
                  <a:lnTo>
                    <a:pt x="276538" y="613330"/>
                  </a:lnTo>
                  <a:lnTo>
                    <a:pt x="252344" y="580701"/>
                  </a:lnTo>
                  <a:close/>
                  <a:moveTo>
                    <a:pt x="325149" y="620876"/>
                  </a:moveTo>
                  <a:lnTo>
                    <a:pt x="349121" y="653949"/>
                  </a:lnTo>
                  <a:lnTo>
                    <a:pt x="311609" y="661496"/>
                  </a:lnTo>
                  <a:lnTo>
                    <a:pt x="287414" y="628423"/>
                  </a:lnTo>
                  <a:close/>
                  <a:moveTo>
                    <a:pt x="328478" y="713214"/>
                  </a:moveTo>
                  <a:lnTo>
                    <a:pt x="299844" y="718985"/>
                  </a:lnTo>
                  <a:cubicBezTo>
                    <a:pt x="290966" y="708553"/>
                    <a:pt x="282309" y="696789"/>
                    <a:pt x="273652" y="686356"/>
                  </a:cubicBezTo>
                  <a:lnTo>
                    <a:pt x="304506" y="680141"/>
                  </a:lnTo>
                  <a:close/>
                  <a:moveTo>
                    <a:pt x="322707" y="676590"/>
                  </a:moveTo>
                  <a:lnTo>
                    <a:pt x="360219" y="669043"/>
                  </a:lnTo>
                  <a:lnTo>
                    <a:pt x="384192" y="701894"/>
                  </a:lnTo>
                  <a:lnTo>
                    <a:pt x="346679" y="709663"/>
                  </a:lnTo>
                  <a:close/>
                  <a:moveTo>
                    <a:pt x="395290" y="716988"/>
                  </a:moveTo>
                  <a:lnTo>
                    <a:pt x="419484" y="750060"/>
                  </a:lnTo>
                  <a:lnTo>
                    <a:pt x="381750" y="757385"/>
                  </a:lnTo>
                  <a:lnTo>
                    <a:pt x="357778" y="724534"/>
                  </a:lnTo>
                  <a:close/>
                  <a:moveTo>
                    <a:pt x="430360" y="764932"/>
                  </a:moveTo>
                  <a:lnTo>
                    <a:pt x="454555" y="798005"/>
                  </a:lnTo>
                  <a:lnTo>
                    <a:pt x="417042" y="805552"/>
                  </a:lnTo>
                  <a:lnTo>
                    <a:pt x="392848" y="772479"/>
                  </a:lnTo>
                  <a:close/>
                  <a:moveTo>
                    <a:pt x="448561" y="761381"/>
                  </a:moveTo>
                  <a:lnTo>
                    <a:pt x="486074" y="753612"/>
                  </a:lnTo>
                  <a:lnTo>
                    <a:pt x="510268" y="786685"/>
                  </a:lnTo>
                  <a:lnTo>
                    <a:pt x="472756" y="794232"/>
                  </a:lnTo>
                  <a:close/>
                  <a:moveTo>
                    <a:pt x="521366" y="801778"/>
                  </a:moveTo>
                  <a:lnTo>
                    <a:pt x="545339" y="834851"/>
                  </a:lnTo>
                  <a:lnTo>
                    <a:pt x="507826" y="842398"/>
                  </a:lnTo>
                  <a:lnTo>
                    <a:pt x="483632" y="809325"/>
                  </a:lnTo>
                  <a:close/>
                  <a:moveTo>
                    <a:pt x="556437" y="849945"/>
                  </a:moveTo>
                  <a:lnTo>
                    <a:pt x="580409" y="882574"/>
                  </a:lnTo>
                  <a:lnTo>
                    <a:pt x="542897" y="890343"/>
                  </a:lnTo>
                  <a:lnTo>
                    <a:pt x="518925" y="857270"/>
                  </a:lnTo>
                  <a:close/>
                  <a:moveTo>
                    <a:pt x="545117" y="921640"/>
                  </a:moveTo>
                  <a:cubicBezTo>
                    <a:pt x="538014" y="918533"/>
                    <a:pt x="530911" y="915203"/>
                    <a:pt x="522920" y="911429"/>
                  </a:cubicBezTo>
                  <a:lnTo>
                    <a:pt x="535128" y="908988"/>
                  </a:lnTo>
                  <a:close/>
                  <a:moveTo>
                    <a:pt x="553995" y="905436"/>
                  </a:moveTo>
                  <a:lnTo>
                    <a:pt x="591508" y="897668"/>
                  </a:lnTo>
                  <a:lnTo>
                    <a:pt x="621917" y="939619"/>
                  </a:lnTo>
                  <a:cubicBezTo>
                    <a:pt x="628297" y="939396"/>
                    <a:pt x="634629" y="938427"/>
                    <a:pt x="640784" y="936734"/>
                  </a:cubicBezTo>
                  <a:lnTo>
                    <a:pt x="609709" y="894116"/>
                  </a:lnTo>
                  <a:lnTo>
                    <a:pt x="647221" y="886569"/>
                  </a:lnTo>
                  <a:lnTo>
                    <a:pt x="671637" y="919864"/>
                  </a:lnTo>
                  <a:cubicBezTo>
                    <a:pt x="668876" y="922889"/>
                    <a:pt x="665828" y="925639"/>
                    <a:pt x="662537" y="928077"/>
                  </a:cubicBezTo>
                  <a:cubicBezTo>
                    <a:pt x="634968" y="942397"/>
                    <a:pt x="602494" y="943858"/>
                    <a:pt x="573750" y="932072"/>
                  </a:cubicBezTo>
                  <a:close/>
                  <a:moveTo>
                    <a:pt x="566425" y="929853"/>
                  </a:moveTo>
                  <a:lnTo>
                    <a:pt x="559988" y="927855"/>
                  </a:lnTo>
                  <a:close/>
                  <a:moveTo>
                    <a:pt x="701603" y="844840"/>
                  </a:moveTo>
                  <a:lnTo>
                    <a:pt x="686065" y="822643"/>
                  </a:lnTo>
                  <a:lnTo>
                    <a:pt x="702934" y="819314"/>
                  </a:lnTo>
                  <a:cubicBezTo>
                    <a:pt x="702194" y="828636"/>
                    <a:pt x="701455" y="837145"/>
                    <a:pt x="700715" y="844840"/>
                  </a:cubicBezTo>
                  <a:close/>
                  <a:moveTo>
                    <a:pt x="701603" y="844840"/>
                  </a:moveTo>
                  <a:lnTo>
                    <a:pt x="701603" y="848391"/>
                  </a:lnTo>
                  <a:close/>
                  <a:moveTo>
                    <a:pt x="697829" y="867036"/>
                  </a:moveTo>
                  <a:cubicBezTo>
                    <a:pt x="697829" y="867036"/>
                    <a:pt x="697829" y="868368"/>
                    <a:pt x="697829" y="869034"/>
                  </a:cubicBezTo>
                  <a:close/>
                  <a:moveTo>
                    <a:pt x="702712" y="802000"/>
                  </a:moveTo>
                  <a:lnTo>
                    <a:pt x="674967" y="807327"/>
                  </a:lnTo>
                  <a:lnTo>
                    <a:pt x="649441" y="775364"/>
                  </a:lnTo>
                  <a:lnTo>
                    <a:pt x="686953" y="768040"/>
                  </a:lnTo>
                  <a:lnTo>
                    <a:pt x="699605" y="785131"/>
                  </a:lnTo>
                  <a:cubicBezTo>
                    <a:pt x="700715" y="791124"/>
                    <a:pt x="701381" y="797339"/>
                    <a:pt x="701825" y="803110"/>
                  </a:cubicBezTo>
                  <a:close/>
                  <a:moveTo>
                    <a:pt x="693390" y="732081"/>
                  </a:moveTo>
                  <a:cubicBezTo>
                    <a:pt x="694500" y="737630"/>
                    <a:pt x="695165" y="742736"/>
                    <a:pt x="696054" y="748063"/>
                  </a:cubicBezTo>
                  <a:lnTo>
                    <a:pt x="696054" y="748063"/>
                  </a:lnTo>
                  <a:lnTo>
                    <a:pt x="671637" y="714990"/>
                  </a:lnTo>
                  <a:lnTo>
                    <a:pt x="688729" y="711438"/>
                  </a:lnTo>
                  <a:cubicBezTo>
                    <a:pt x="689172" y="719651"/>
                    <a:pt x="691170" y="726532"/>
                    <a:pt x="692502" y="732525"/>
                  </a:cubicBezTo>
                  <a:close/>
                  <a:moveTo>
                    <a:pt x="684511" y="695235"/>
                  </a:moveTo>
                  <a:lnTo>
                    <a:pt x="660761" y="700118"/>
                  </a:lnTo>
                  <a:lnTo>
                    <a:pt x="636345" y="667267"/>
                  </a:lnTo>
                  <a:lnTo>
                    <a:pt x="673857" y="659498"/>
                  </a:lnTo>
                  <a:cubicBezTo>
                    <a:pt x="676742" y="672594"/>
                    <a:pt x="680516" y="684580"/>
                    <a:pt x="683623" y="696345"/>
                  </a:cubicBezTo>
                  <a:close/>
                  <a:moveTo>
                    <a:pt x="625468" y="652174"/>
                  </a:moveTo>
                  <a:lnTo>
                    <a:pt x="601274" y="619101"/>
                  </a:lnTo>
                  <a:lnTo>
                    <a:pt x="638786" y="611554"/>
                  </a:lnTo>
                  <a:lnTo>
                    <a:pt x="663202" y="644626"/>
                  </a:lnTo>
                  <a:close/>
                  <a:moveTo>
                    <a:pt x="648997" y="592243"/>
                  </a:moveTo>
                  <a:lnTo>
                    <a:pt x="646111" y="592243"/>
                  </a:lnTo>
                  <a:lnTo>
                    <a:pt x="621917" y="559392"/>
                  </a:lnTo>
                  <a:lnTo>
                    <a:pt x="634125" y="556728"/>
                  </a:lnTo>
                  <a:cubicBezTo>
                    <a:pt x="644335" y="578925"/>
                    <a:pt x="653214" y="601121"/>
                    <a:pt x="661205" y="623318"/>
                  </a:cubicBezTo>
                  <a:cubicBezTo>
                    <a:pt x="656544" y="614217"/>
                    <a:pt x="652548" y="604007"/>
                    <a:pt x="648109" y="593352"/>
                  </a:cubicBezTo>
                  <a:close/>
                  <a:moveTo>
                    <a:pt x="611041" y="544964"/>
                  </a:moveTo>
                  <a:lnTo>
                    <a:pt x="586846" y="511891"/>
                  </a:lnTo>
                  <a:lnTo>
                    <a:pt x="609043" y="507230"/>
                  </a:lnTo>
                  <a:cubicBezTo>
                    <a:pt x="615110" y="518772"/>
                    <a:pt x="620881" y="530314"/>
                    <a:pt x="626356" y="541857"/>
                  </a:cubicBezTo>
                  <a:close/>
                  <a:moveTo>
                    <a:pt x="601496" y="491692"/>
                  </a:moveTo>
                  <a:lnTo>
                    <a:pt x="575970" y="496797"/>
                  </a:lnTo>
                  <a:lnTo>
                    <a:pt x="551776" y="463724"/>
                  </a:lnTo>
                  <a:lnTo>
                    <a:pt x="582629" y="457509"/>
                  </a:lnTo>
                  <a:cubicBezTo>
                    <a:pt x="588400" y="469939"/>
                    <a:pt x="594615" y="481482"/>
                    <a:pt x="600608" y="492802"/>
                  </a:cubicBezTo>
                  <a:close/>
                  <a:moveTo>
                    <a:pt x="555105" y="411562"/>
                  </a:moveTo>
                  <a:cubicBezTo>
                    <a:pt x="561616" y="421773"/>
                    <a:pt x="567831" y="431983"/>
                    <a:pt x="573750" y="442194"/>
                  </a:cubicBezTo>
                  <a:lnTo>
                    <a:pt x="573750" y="442194"/>
                  </a:lnTo>
                  <a:cubicBezTo>
                    <a:pt x="575970" y="445967"/>
                    <a:pt x="578190" y="449519"/>
                    <a:pt x="580187" y="453292"/>
                  </a:cubicBezTo>
                  <a:lnTo>
                    <a:pt x="573750" y="442194"/>
                  </a:lnTo>
                  <a:lnTo>
                    <a:pt x="540899" y="448853"/>
                  </a:lnTo>
                  <a:lnTo>
                    <a:pt x="516261" y="417111"/>
                  </a:lnTo>
                  <a:lnTo>
                    <a:pt x="552663" y="409565"/>
                  </a:lnTo>
                  <a:close/>
                  <a:moveTo>
                    <a:pt x="537126" y="383373"/>
                  </a:moveTo>
                  <a:cubicBezTo>
                    <a:pt x="540455" y="388256"/>
                    <a:pt x="543563" y="393361"/>
                    <a:pt x="546670" y="398245"/>
                  </a:cubicBezTo>
                  <a:cubicBezTo>
                    <a:pt x="543563" y="393361"/>
                    <a:pt x="540455" y="388256"/>
                    <a:pt x="537126" y="383373"/>
                  </a:cubicBezTo>
                  <a:cubicBezTo>
                    <a:pt x="533796" y="378490"/>
                    <a:pt x="528469" y="370721"/>
                    <a:pt x="524252" y="364506"/>
                  </a:cubicBezTo>
                  <a:cubicBezTo>
                    <a:pt x="527581" y="371831"/>
                    <a:pt x="532021" y="377380"/>
                    <a:pt x="536238" y="384483"/>
                  </a:cubicBezTo>
                  <a:close/>
                  <a:moveTo>
                    <a:pt x="543119" y="393139"/>
                  </a:moveTo>
                  <a:lnTo>
                    <a:pt x="505607" y="400908"/>
                  </a:lnTo>
                  <a:lnTo>
                    <a:pt x="481634" y="367835"/>
                  </a:lnTo>
                  <a:lnTo>
                    <a:pt x="519147" y="360288"/>
                  </a:lnTo>
                  <a:close/>
                  <a:moveTo>
                    <a:pt x="447674" y="266397"/>
                  </a:moveTo>
                  <a:lnTo>
                    <a:pt x="447674" y="266397"/>
                  </a:lnTo>
                  <a:lnTo>
                    <a:pt x="449449" y="268394"/>
                  </a:lnTo>
                  <a:lnTo>
                    <a:pt x="449449" y="268394"/>
                  </a:lnTo>
                  <a:cubicBezTo>
                    <a:pt x="454333" y="273944"/>
                    <a:pt x="458994" y="279937"/>
                    <a:pt x="463877" y="285930"/>
                  </a:cubicBezTo>
                  <a:cubicBezTo>
                    <a:pt x="458994" y="280159"/>
                    <a:pt x="454333" y="274166"/>
                    <a:pt x="449671" y="268394"/>
                  </a:cubicBezTo>
                  <a:lnTo>
                    <a:pt x="471868" y="299470"/>
                  </a:lnTo>
                  <a:lnTo>
                    <a:pt x="434356" y="307017"/>
                  </a:lnTo>
                  <a:lnTo>
                    <a:pt x="410161" y="274166"/>
                  </a:lnTo>
                  <a:lnTo>
                    <a:pt x="447452" y="266397"/>
                  </a:lnTo>
                  <a:lnTo>
                    <a:pt x="441237" y="259072"/>
                  </a:lnTo>
                  <a:close/>
                  <a:moveTo>
                    <a:pt x="406388" y="219784"/>
                  </a:moveTo>
                  <a:lnTo>
                    <a:pt x="406388" y="219784"/>
                  </a:lnTo>
                  <a:cubicBezTo>
                    <a:pt x="415489" y="229550"/>
                    <a:pt x="424589" y="239539"/>
                    <a:pt x="433690" y="250193"/>
                  </a:cubicBezTo>
                  <a:lnTo>
                    <a:pt x="435244" y="251747"/>
                  </a:lnTo>
                  <a:lnTo>
                    <a:pt x="399507" y="259072"/>
                  </a:lnTo>
                  <a:lnTo>
                    <a:pt x="375313" y="225999"/>
                  </a:lnTo>
                  <a:lnTo>
                    <a:pt x="406388" y="219784"/>
                  </a:lnTo>
                  <a:lnTo>
                    <a:pt x="393514" y="206022"/>
                  </a:lnTo>
                  <a:close/>
                  <a:moveTo>
                    <a:pt x="361995" y="174059"/>
                  </a:moveTo>
                  <a:cubicBezTo>
                    <a:pt x="371761" y="183160"/>
                    <a:pt x="381750" y="192926"/>
                    <a:pt x="391738" y="203136"/>
                  </a:cubicBezTo>
                  <a:lnTo>
                    <a:pt x="393958" y="205356"/>
                  </a:lnTo>
                  <a:lnTo>
                    <a:pt x="365324" y="210905"/>
                  </a:lnTo>
                  <a:lnTo>
                    <a:pt x="340242" y="177611"/>
                  </a:lnTo>
                  <a:lnTo>
                    <a:pt x="360663" y="173615"/>
                  </a:lnTo>
                  <a:close/>
                  <a:moveTo>
                    <a:pt x="310055" y="129666"/>
                  </a:moveTo>
                  <a:lnTo>
                    <a:pt x="310055" y="129666"/>
                  </a:lnTo>
                  <a:lnTo>
                    <a:pt x="344016" y="158077"/>
                  </a:lnTo>
                  <a:lnTo>
                    <a:pt x="345348" y="158077"/>
                  </a:lnTo>
                  <a:lnTo>
                    <a:pt x="329144" y="161407"/>
                  </a:lnTo>
                  <a:lnTo>
                    <a:pt x="305172" y="128556"/>
                  </a:lnTo>
                  <a:close/>
                  <a:moveTo>
                    <a:pt x="248570" y="87048"/>
                  </a:moveTo>
                  <a:lnTo>
                    <a:pt x="248570" y="87048"/>
                  </a:lnTo>
                  <a:cubicBezTo>
                    <a:pt x="251456" y="88824"/>
                    <a:pt x="254341" y="90378"/>
                    <a:pt x="257449" y="92598"/>
                  </a:cubicBezTo>
                  <a:lnTo>
                    <a:pt x="257449" y="92598"/>
                  </a:lnTo>
                  <a:cubicBezTo>
                    <a:pt x="264996" y="97259"/>
                    <a:pt x="272543" y="102364"/>
                    <a:pt x="279645" y="107691"/>
                  </a:cubicBezTo>
                  <a:cubicBezTo>
                    <a:pt x="271877" y="102364"/>
                    <a:pt x="264330" y="97259"/>
                    <a:pt x="257449" y="92819"/>
                  </a:cubicBezTo>
                  <a:lnTo>
                    <a:pt x="276982" y="119233"/>
                  </a:lnTo>
                  <a:lnTo>
                    <a:pt x="239470" y="126781"/>
                  </a:lnTo>
                  <a:lnTo>
                    <a:pt x="215276" y="93929"/>
                  </a:lnTo>
                  <a:lnTo>
                    <a:pt x="248570" y="87270"/>
                  </a:lnTo>
                  <a:cubicBezTo>
                    <a:pt x="241023" y="82831"/>
                    <a:pt x="233921" y="78614"/>
                    <a:pt x="226374" y="75062"/>
                  </a:cubicBezTo>
                  <a:cubicBezTo>
                    <a:pt x="232589" y="77060"/>
                    <a:pt x="239914" y="81055"/>
                    <a:pt x="247460" y="85495"/>
                  </a:cubicBezTo>
                  <a:close/>
                  <a:moveTo>
                    <a:pt x="204177" y="78836"/>
                  </a:moveTo>
                  <a:lnTo>
                    <a:pt x="189305" y="58637"/>
                  </a:lnTo>
                  <a:cubicBezTo>
                    <a:pt x="201616" y="63116"/>
                    <a:pt x="213627" y="68380"/>
                    <a:pt x="225264" y="74397"/>
                  </a:cubicBezTo>
                  <a:close/>
                  <a:moveTo>
                    <a:pt x="161116" y="48870"/>
                  </a:moveTo>
                  <a:lnTo>
                    <a:pt x="184644" y="80833"/>
                  </a:lnTo>
                  <a:lnTo>
                    <a:pt x="146910" y="88380"/>
                  </a:lnTo>
                  <a:lnTo>
                    <a:pt x="116723" y="45985"/>
                  </a:lnTo>
                  <a:cubicBezTo>
                    <a:pt x="120970" y="45190"/>
                    <a:pt x="125276" y="44744"/>
                    <a:pt x="129597" y="44653"/>
                  </a:cubicBezTo>
                  <a:cubicBezTo>
                    <a:pt x="140228" y="44879"/>
                    <a:pt x="150800" y="46293"/>
                    <a:pt x="161116" y="48871"/>
                  </a:cubicBezTo>
                  <a:close/>
                  <a:moveTo>
                    <a:pt x="84316" y="56639"/>
                  </a:moveTo>
                  <a:cubicBezTo>
                    <a:pt x="88604" y="53847"/>
                    <a:pt x="93228" y="51610"/>
                    <a:pt x="98078" y="49980"/>
                  </a:cubicBezTo>
                  <a:lnTo>
                    <a:pt x="128931" y="92154"/>
                  </a:lnTo>
                  <a:lnTo>
                    <a:pt x="91197" y="99701"/>
                  </a:lnTo>
                  <a:lnTo>
                    <a:pt x="69000" y="70401"/>
                  </a:lnTo>
                  <a:cubicBezTo>
                    <a:pt x="73495" y="65012"/>
                    <a:pt x="78814" y="60367"/>
                    <a:pt x="84760" y="56639"/>
                  </a:cubicBezTo>
                  <a:close/>
                  <a:moveTo>
                    <a:pt x="59677" y="85051"/>
                  </a:moveTo>
                  <a:lnTo>
                    <a:pt x="72995" y="103252"/>
                  </a:lnTo>
                  <a:lnTo>
                    <a:pt x="50799" y="107691"/>
                  </a:lnTo>
                  <a:cubicBezTo>
                    <a:pt x="53185" y="99867"/>
                    <a:pt x="56306" y="92287"/>
                    <a:pt x="60121" y="85051"/>
                  </a:cubicBezTo>
                  <a:close/>
                  <a:moveTo>
                    <a:pt x="46581" y="126114"/>
                  </a:moveTo>
                  <a:lnTo>
                    <a:pt x="46581" y="126114"/>
                  </a:lnTo>
                  <a:lnTo>
                    <a:pt x="46581" y="126114"/>
                  </a:lnTo>
                  <a:lnTo>
                    <a:pt x="83872" y="118790"/>
                  </a:lnTo>
                  <a:lnTo>
                    <a:pt x="108066" y="151862"/>
                  </a:lnTo>
                  <a:lnTo>
                    <a:pt x="70554" y="159409"/>
                  </a:lnTo>
                  <a:lnTo>
                    <a:pt x="46581" y="126558"/>
                  </a:lnTo>
                  <a:cubicBezTo>
                    <a:pt x="46473" y="127666"/>
                    <a:pt x="46473" y="128780"/>
                    <a:pt x="46581" y="129888"/>
                  </a:cubicBezTo>
                  <a:cubicBezTo>
                    <a:pt x="46803" y="128334"/>
                    <a:pt x="47025" y="127224"/>
                    <a:pt x="47025" y="126114"/>
                  </a:cubicBezTo>
                  <a:close/>
                  <a:moveTo>
                    <a:pt x="44140" y="151197"/>
                  </a:moveTo>
                  <a:lnTo>
                    <a:pt x="52575" y="162739"/>
                  </a:lnTo>
                  <a:lnTo>
                    <a:pt x="43918" y="164515"/>
                  </a:lnTo>
                  <a:cubicBezTo>
                    <a:pt x="44362" y="160075"/>
                    <a:pt x="44362" y="155414"/>
                    <a:pt x="44584" y="151197"/>
                  </a:cubicBezTo>
                  <a:close/>
                  <a:moveTo>
                    <a:pt x="53240" y="251081"/>
                  </a:moveTo>
                  <a:lnTo>
                    <a:pt x="67002" y="269726"/>
                  </a:lnTo>
                  <a:lnTo>
                    <a:pt x="57902" y="271724"/>
                  </a:lnTo>
                  <a:cubicBezTo>
                    <a:pt x="59234" y="277051"/>
                    <a:pt x="60343" y="281934"/>
                    <a:pt x="61675" y="287484"/>
                  </a:cubicBezTo>
                  <a:cubicBezTo>
                    <a:pt x="58790" y="274832"/>
                    <a:pt x="56126" y="262845"/>
                    <a:pt x="53684" y="251081"/>
                  </a:cubicBezTo>
                  <a:close/>
                  <a:moveTo>
                    <a:pt x="77879" y="284820"/>
                  </a:moveTo>
                  <a:lnTo>
                    <a:pt x="102073" y="317893"/>
                  </a:lnTo>
                  <a:lnTo>
                    <a:pt x="72552" y="323664"/>
                  </a:lnTo>
                  <a:cubicBezTo>
                    <a:pt x="68556" y="311678"/>
                    <a:pt x="64783" y="299470"/>
                    <a:pt x="61897" y="287928"/>
                  </a:cubicBezTo>
                  <a:close/>
                  <a:moveTo>
                    <a:pt x="77879" y="339867"/>
                  </a:moveTo>
                  <a:lnTo>
                    <a:pt x="112949" y="332987"/>
                  </a:lnTo>
                  <a:lnTo>
                    <a:pt x="137365" y="366060"/>
                  </a:lnTo>
                  <a:lnTo>
                    <a:pt x="99631" y="373385"/>
                  </a:lnTo>
                  <a:lnTo>
                    <a:pt x="80764" y="347636"/>
                  </a:lnTo>
                  <a:cubicBezTo>
                    <a:pt x="80320" y="345195"/>
                    <a:pt x="79210" y="342531"/>
                    <a:pt x="78322" y="339867"/>
                  </a:cubicBezTo>
                  <a:close/>
                  <a:moveTo>
                    <a:pt x="98299" y="393361"/>
                  </a:moveTo>
                  <a:lnTo>
                    <a:pt x="98299" y="390476"/>
                  </a:lnTo>
                  <a:cubicBezTo>
                    <a:pt x="98574" y="391414"/>
                    <a:pt x="98723" y="392384"/>
                    <a:pt x="98743" y="393361"/>
                  </a:cubicBezTo>
                  <a:close/>
                  <a:moveTo>
                    <a:pt x="137365" y="476598"/>
                  </a:moveTo>
                  <a:cubicBezTo>
                    <a:pt x="137365" y="478818"/>
                    <a:pt x="139807" y="481038"/>
                    <a:pt x="140917" y="483479"/>
                  </a:cubicBezTo>
                  <a:close/>
                  <a:moveTo>
                    <a:pt x="145356" y="491692"/>
                  </a:moveTo>
                  <a:lnTo>
                    <a:pt x="162670" y="488363"/>
                  </a:lnTo>
                  <a:lnTo>
                    <a:pt x="186642" y="521214"/>
                  </a:lnTo>
                  <a:lnTo>
                    <a:pt x="164445" y="525875"/>
                  </a:lnTo>
                  <a:cubicBezTo>
                    <a:pt x="157786" y="514333"/>
                    <a:pt x="151793" y="503012"/>
                    <a:pt x="145800" y="491692"/>
                  </a:cubicBezTo>
                  <a:close/>
                  <a:moveTo>
                    <a:pt x="173102" y="541191"/>
                  </a:moveTo>
                  <a:lnTo>
                    <a:pt x="197740" y="536085"/>
                  </a:lnTo>
                  <a:lnTo>
                    <a:pt x="221713" y="569158"/>
                  </a:lnTo>
                  <a:lnTo>
                    <a:pt x="193745" y="574929"/>
                  </a:lnTo>
                  <a:cubicBezTo>
                    <a:pt x="187086" y="563609"/>
                    <a:pt x="180205" y="552511"/>
                    <a:pt x="173546" y="541191"/>
                  </a:cubicBezTo>
                  <a:close/>
                  <a:moveTo>
                    <a:pt x="209726" y="600233"/>
                  </a:moveTo>
                  <a:lnTo>
                    <a:pt x="199294" y="583808"/>
                  </a:lnTo>
                  <a:lnTo>
                    <a:pt x="203289" y="590023"/>
                  </a:lnTo>
                  <a:lnTo>
                    <a:pt x="232811" y="584252"/>
                  </a:lnTo>
                  <a:lnTo>
                    <a:pt x="257005" y="617325"/>
                  </a:lnTo>
                  <a:lnTo>
                    <a:pt x="225930" y="623540"/>
                  </a:lnTo>
                  <a:cubicBezTo>
                    <a:pt x="220825" y="615771"/>
                    <a:pt x="215497" y="608224"/>
                    <a:pt x="210170" y="599346"/>
                  </a:cubicBezTo>
                  <a:close/>
                  <a:moveTo>
                    <a:pt x="236140" y="638634"/>
                  </a:moveTo>
                  <a:lnTo>
                    <a:pt x="267881" y="632419"/>
                  </a:lnTo>
                  <a:lnTo>
                    <a:pt x="292076" y="665048"/>
                  </a:lnTo>
                  <a:lnTo>
                    <a:pt x="260778" y="671706"/>
                  </a:lnTo>
                  <a:cubicBezTo>
                    <a:pt x="252788" y="660830"/>
                    <a:pt x="244797" y="649954"/>
                    <a:pt x="236584" y="638634"/>
                  </a:cubicBezTo>
                  <a:close/>
                  <a:moveTo>
                    <a:pt x="300066" y="720983"/>
                  </a:moveTo>
                  <a:lnTo>
                    <a:pt x="300066" y="720983"/>
                  </a:lnTo>
                  <a:close/>
                  <a:moveTo>
                    <a:pt x="311165" y="733635"/>
                  </a:moveTo>
                  <a:lnTo>
                    <a:pt x="338245" y="728308"/>
                  </a:lnTo>
                  <a:lnTo>
                    <a:pt x="362217" y="761381"/>
                  </a:lnTo>
                  <a:lnTo>
                    <a:pt x="340020" y="765820"/>
                  </a:lnTo>
                  <a:cubicBezTo>
                    <a:pt x="330698" y="754722"/>
                    <a:pt x="321153" y="744511"/>
                    <a:pt x="311609" y="733635"/>
                  </a:cubicBezTo>
                  <a:close/>
                  <a:moveTo>
                    <a:pt x="385967" y="811545"/>
                  </a:moveTo>
                  <a:cubicBezTo>
                    <a:pt x="375091" y="801556"/>
                    <a:pt x="363771" y="791124"/>
                    <a:pt x="353782" y="780248"/>
                  </a:cubicBezTo>
                  <a:lnTo>
                    <a:pt x="373315" y="776030"/>
                  </a:lnTo>
                  <a:lnTo>
                    <a:pt x="397509" y="809103"/>
                  </a:lnTo>
                  <a:close/>
                  <a:moveTo>
                    <a:pt x="401283" y="825751"/>
                  </a:moveTo>
                  <a:lnTo>
                    <a:pt x="408386" y="824197"/>
                  </a:lnTo>
                  <a:lnTo>
                    <a:pt x="423036" y="844396"/>
                  </a:lnTo>
                  <a:close/>
                  <a:moveTo>
                    <a:pt x="427475" y="821311"/>
                  </a:moveTo>
                  <a:lnTo>
                    <a:pt x="465209" y="813765"/>
                  </a:lnTo>
                  <a:lnTo>
                    <a:pt x="489181" y="846615"/>
                  </a:lnTo>
                  <a:lnTo>
                    <a:pt x="451669" y="854384"/>
                  </a:lnTo>
                  <a:close/>
                  <a:moveTo>
                    <a:pt x="501611" y="899221"/>
                  </a:moveTo>
                  <a:lnTo>
                    <a:pt x="501611" y="899221"/>
                  </a:lnTo>
                  <a:lnTo>
                    <a:pt x="493399" y="893228"/>
                  </a:lnTo>
                  <a:lnTo>
                    <a:pt x="493399" y="893228"/>
                  </a:lnTo>
                  <a:cubicBezTo>
                    <a:pt x="491269" y="891761"/>
                    <a:pt x="488845" y="890776"/>
                    <a:pt x="486296" y="890343"/>
                  </a:cubicBezTo>
                  <a:lnTo>
                    <a:pt x="472312" y="881908"/>
                  </a:lnTo>
                  <a:lnTo>
                    <a:pt x="477639" y="885459"/>
                  </a:lnTo>
                  <a:lnTo>
                    <a:pt x="471202" y="881464"/>
                  </a:lnTo>
                  <a:lnTo>
                    <a:pt x="467429" y="878579"/>
                  </a:lnTo>
                  <a:lnTo>
                    <a:pt x="471202" y="881242"/>
                  </a:lnTo>
                  <a:lnTo>
                    <a:pt x="471202" y="881242"/>
                  </a:lnTo>
                  <a:lnTo>
                    <a:pt x="462323" y="869034"/>
                  </a:lnTo>
                  <a:lnTo>
                    <a:pt x="499836" y="861487"/>
                  </a:lnTo>
                  <a:lnTo>
                    <a:pt x="523808" y="894560"/>
                  </a:lnTo>
                  <a:lnTo>
                    <a:pt x="501611" y="898999"/>
                  </a:lnTo>
                  <a:lnTo>
                    <a:pt x="501611" y="898999"/>
                  </a:lnTo>
                  <a:close/>
                  <a:moveTo>
                    <a:pt x="617921" y="985566"/>
                  </a:moveTo>
                  <a:cubicBezTo>
                    <a:pt x="671229" y="987563"/>
                    <a:pt x="719184" y="953375"/>
                    <a:pt x="734675" y="902329"/>
                  </a:cubicBezTo>
                  <a:lnTo>
                    <a:pt x="785284" y="1075018"/>
                  </a:lnTo>
                  <a:cubicBezTo>
                    <a:pt x="778073" y="1075412"/>
                    <a:pt x="771165" y="1078051"/>
                    <a:pt x="765529" y="1082565"/>
                  </a:cubicBezTo>
                  <a:cubicBezTo>
                    <a:pt x="762537" y="1085170"/>
                    <a:pt x="759988" y="1088243"/>
                    <a:pt x="757982" y="1091666"/>
                  </a:cubicBezTo>
                  <a:lnTo>
                    <a:pt x="616590" y="985566"/>
                  </a:lnTo>
                  <a:close/>
                </a:path>
              </a:pathLst>
            </a:custGeom>
            <a:solidFill>
              <a:srgbClr val="263238"/>
            </a:solidFill>
            <a:ln w="22193" cap="flat">
              <a:noFill/>
              <a:prstDash val="solid"/>
              <a:miter/>
            </a:ln>
          </p:spPr>
          <p:txBody>
            <a:bodyPr rtlCol="0" anchor="ctr"/>
            <a:lstStyle/>
            <a:p>
              <a:endParaRPr lang="zh-CN" altLang="en-US" dirty="0">
                <a:latin typeface="思源黑体 CN Normal" panose="020B0400000000000000" pitchFamily="34" charset="-122"/>
                <a:ea typeface="思源黑体 CN Normal" panose="020B0400000000000000" pitchFamily="34" charset="-122"/>
              </a:endParaRPr>
            </a:p>
          </p:txBody>
        </p:sp>
        <p:sp>
          <p:nvSpPr>
            <p:cNvPr id="73" name="任意多边形: 形状 72">
              <a:extLst>
                <a:ext uri="{FF2B5EF4-FFF2-40B4-BE49-F238E27FC236}">
                  <a16:creationId xmlns:a16="http://schemas.microsoft.com/office/drawing/2014/main" id="{58FA28F1-1F03-A76D-DEA2-35A0D745947C}"/>
                </a:ext>
              </a:extLst>
            </p:cNvPr>
            <p:cNvSpPr/>
            <p:nvPr/>
          </p:nvSpPr>
          <p:spPr>
            <a:xfrm>
              <a:off x="3740055" y="2660832"/>
              <a:ext cx="241087" cy="183981"/>
            </a:xfrm>
            <a:custGeom>
              <a:avLst/>
              <a:gdLst>
                <a:gd name="connsiteX0" fmla="*/ 22418 w 241087"/>
                <a:gd name="connsiteY0" fmla="*/ 3717 h 183981"/>
                <a:gd name="connsiteX1" fmla="*/ 134955 w 241087"/>
                <a:gd name="connsiteY1" fmla="*/ 9266 h 183981"/>
                <a:gd name="connsiteX2" fmla="*/ 235950 w 241087"/>
                <a:gd name="connsiteY2" fmla="*/ 127352 h 183981"/>
                <a:gd name="connsiteX3" fmla="*/ 146054 w 241087"/>
                <a:gd name="connsiteY3" fmla="*/ 183510 h 183981"/>
                <a:gd name="connsiteX4" fmla="*/ 0 w 241087"/>
                <a:gd name="connsiteY4" fmla="*/ 71195 h 1839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087" h="183981">
                  <a:moveTo>
                    <a:pt x="22418" y="3717"/>
                  </a:moveTo>
                  <a:cubicBezTo>
                    <a:pt x="22418" y="3717"/>
                    <a:pt x="101216" y="-7603"/>
                    <a:pt x="134955" y="9266"/>
                  </a:cubicBezTo>
                  <a:cubicBezTo>
                    <a:pt x="168694" y="26136"/>
                    <a:pt x="264139" y="110483"/>
                    <a:pt x="235950" y="127352"/>
                  </a:cubicBezTo>
                  <a:cubicBezTo>
                    <a:pt x="207760" y="144222"/>
                    <a:pt x="179792" y="189059"/>
                    <a:pt x="146054" y="183510"/>
                  </a:cubicBezTo>
                  <a:cubicBezTo>
                    <a:pt x="112315" y="177960"/>
                    <a:pt x="28190" y="104712"/>
                    <a:pt x="0" y="71195"/>
                  </a:cubicBezTo>
                </a:path>
              </a:pathLst>
            </a:custGeom>
            <a:solidFill>
              <a:srgbClr val="FFFFFF"/>
            </a:solidFill>
            <a:ln w="22193" cap="rnd">
              <a:solidFill>
                <a:srgbClr val="263238"/>
              </a:solidFill>
              <a:prstDash val="solid"/>
              <a:round/>
            </a:ln>
          </p:spPr>
          <p:txBody>
            <a:bodyPr rtlCol="0" anchor="ctr"/>
            <a:lstStyle/>
            <a:p>
              <a:endParaRPr lang="zh-CN" altLang="en-US" dirty="0">
                <a:latin typeface="思源黑体 CN Normal" panose="020B0400000000000000" pitchFamily="34" charset="-122"/>
                <a:ea typeface="思源黑体 CN Normal" panose="020B0400000000000000" pitchFamily="34" charset="-122"/>
              </a:endParaRPr>
            </a:p>
          </p:txBody>
        </p:sp>
        <p:sp>
          <p:nvSpPr>
            <p:cNvPr id="74" name="任意多边形: 形状 73">
              <a:extLst>
                <a:ext uri="{FF2B5EF4-FFF2-40B4-BE49-F238E27FC236}">
                  <a16:creationId xmlns:a16="http://schemas.microsoft.com/office/drawing/2014/main" id="{B6CF9F45-C211-8214-0E13-B0A6FBD9FAC6}"/>
                </a:ext>
              </a:extLst>
            </p:cNvPr>
            <p:cNvSpPr/>
            <p:nvPr/>
          </p:nvSpPr>
          <p:spPr>
            <a:xfrm>
              <a:off x="3734592" y="2647680"/>
              <a:ext cx="292020" cy="120973"/>
            </a:xfrm>
            <a:custGeom>
              <a:avLst/>
              <a:gdLst>
                <a:gd name="connsiteX0" fmla="*/ 213445 w 292020"/>
                <a:gd name="connsiteY0" fmla="*/ 0 h 120973"/>
                <a:gd name="connsiteX1" fmla="*/ 84039 w 292020"/>
                <a:gd name="connsiteY1" fmla="*/ 27968 h 120973"/>
                <a:gd name="connsiteX2" fmla="*/ 5463 w 292020"/>
                <a:gd name="connsiteY2" fmla="*/ 84347 h 120973"/>
                <a:gd name="connsiteX3" fmla="*/ 112228 w 292020"/>
                <a:gd name="connsiteY3" fmla="*/ 84347 h 120973"/>
                <a:gd name="connsiteX4" fmla="*/ 292021 w 292020"/>
                <a:gd name="connsiteY4" fmla="*/ 89896 h 1209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020" h="120973">
                  <a:moveTo>
                    <a:pt x="213445" y="0"/>
                  </a:moveTo>
                  <a:cubicBezTo>
                    <a:pt x="171721" y="14951"/>
                    <a:pt x="128213" y="24354"/>
                    <a:pt x="84039" y="27968"/>
                  </a:cubicBezTo>
                  <a:cubicBezTo>
                    <a:pt x="33653" y="27968"/>
                    <a:pt x="-16955" y="72361"/>
                    <a:pt x="5463" y="84347"/>
                  </a:cubicBezTo>
                  <a:cubicBezTo>
                    <a:pt x="27881" y="96333"/>
                    <a:pt x="112228" y="84347"/>
                    <a:pt x="112228" y="84347"/>
                  </a:cubicBezTo>
                  <a:cubicBezTo>
                    <a:pt x="112228" y="84347"/>
                    <a:pt x="207674" y="162923"/>
                    <a:pt x="292021" y="89896"/>
                  </a:cubicBezTo>
                </a:path>
              </a:pathLst>
            </a:custGeom>
            <a:solidFill>
              <a:srgbClr val="FFFFFF"/>
            </a:solidFill>
            <a:ln w="22193" cap="rnd">
              <a:solidFill>
                <a:srgbClr val="263238"/>
              </a:solidFill>
              <a:prstDash val="solid"/>
              <a:round/>
            </a:ln>
          </p:spPr>
          <p:txBody>
            <a:bodyPr rtlCol="0" anchor="ctr"/>
            <a:lstStyle/>
            <a:p>
              <a:endParaRPr lang="zh-CN" altLang="en-US" dirty="0">
                <a:latin typeface="思源黑体 CN Normal" panose="020B0400000000000000" pitchFamily="34" charset="-122"/>
                <a:ea typeface="思源黑体 CN Normal" panose="020B0400000000000000" pitchFamily="34" charset="-122"/>
              </a:endParaRPr>
            </a:p>
          </p:txBody>
        </p:sp>
        <p:sp>
          <p:nvSpPr>
            <p:cNvPr id="75" name="任意多边形: 形状 74">
              <a:extLst>
                <a:ext uri="{FF2B5EF4-FFF2-40B4-BE49-F238E27FC236}">
                  <a16:creationId xmlns:a16="http://schemas.microsoft.com/office/drawing/2014/main" id="{A2C7BA44-EAA8-6EAB-85B9-8BCC23A6C6C8}"/>
                </a:ext>
              </a:extLst>
            </p:cNvPr>
            <p:cNvSpPr/>
            <p:nvPr/>
          </p:nvSpPr>
          <p:spPr>
            <a:xfrm>
              <a:off x="6948884" y="2560669"/>
              <a:ext cx="573163" cy="1475552"/>
            </a:xfrm>
            <a:custGeom>
              <a:avLst/>
              <a:gdLst>
                <a:gd name="connsiteX0" fmla="*/ 305111 w 573163"/>
                <a:gd name="connsiteY0" fmla="*/ 0 h 1475552"/>
                <a:gd name="connsiteX1" fmla="*/ 551049 w 573163"/>
                <a:gd name="connsiteY1" fmla="*/ 211977 h 1475552"/>
                <a:gd name="connsiteX2" fmla="*/ 490008 w 573163"/>
                <a:gd name="connsiteY2" fmla="*/ 783317 h 1475552"/>
                <a:gd name="connsiteX3" fmla="*/ 414984 w 573163"/>
                <a:gd name="connsiteY3" fmla="*/ 1101616 h 1475552"/>
                <a:gd name="connsiteX4" fmla="*/ 551271 w 573163"/>
                <a:gd name="connsiteY4" fmla="*/ 1252997 h 1475552"/>
                <a:gd name="connsiteX5" fmla="*/ 551271 w 573163"/>
                <a:gd name="connsiteY5" fmla="*/ 1370417 h 1475552"/>
                <a:gd name="connsiteX6" fmla="*/ 524635 w 573163"/>
                <a:gd name="connsiteY6" fmla="*/ 1317367 h 1475552"/>
                <a:gd name="connsiteX7" fmla="*/ 502438 w 573163"/>
                <a:gd name="connsiteY7" fmla="*/ 1264539 h 1475552"/>
                <a:gd name="connsiteX8" fmla="*/ 487345 w 573163"/>
                <a:gd name="connsiteY8" fmla="*/ 1389284 h 1475552"/>
                <a:gd name="connsiteX9" fmla="*/ 441841 w 573163"/>
                <a:gd name="connsiteY9" fmla="*/ 1449881 h 1475552"/>
                <a:gd name="connsiteX10" fmla="*/ 434295 w 573163"/>
                <a:gd name="connsiteY10" fmla="*/ 1385510 h 1475552"/>
                <a:gd name="connsiteX11" fmla="*/ 430521 w 573163"/>
                <a:gd name="connsiteY11" fmla="*/ 1283406 h 1475552"/>
                <a:gd name="connsiteX12" fmla="*/ 400112 w 573163"/>
                <a:gd name="connsiteY12" fmla="*/ 1419693 h 1475552"/>
                <a:gd name="connsiteX13" fmla="*/ 339738 w 573163"/>
                <a:gd name="connsiteY13" fmla="*/ 1468970 h 1475552"/>
                <a:gd name="connsiteX14" fmla="*/ 347284 w 573163"/>
                <a:gd name="connsiteY14" fmla="*/ 1385510 h 1475552"/>
                <a:gd name="connsiteX15" fmla="*/ 357051 w 573163"/>
                <a:gd name="connsiteY15" fmla="*/ 1279855 h 1475552"/>
                <a:gd name="connsiteX16" fmla="*/ 309994 w 573163"/>
                <a:gd name="connsiteY16" fmla="*/ 1382181 h 1475552"/>
                <a:gd name="connsiteX17" fmla="*/ 248731 w 573163"/>
                <a:gd name="connsiteY17" fmla="*/ 1434787 h 1475552"/>
                <a:gd name="connsiteX18" fmla="*/ 267376 w 573163"/>
                <a:gd name="connsiteY18" fmla="*/ 1350218 h 1475552"/>
                <a:gd name="connsiteX19" fmla="*/ 271816 w 573163"/>
                <a:gd name="connsiteY19" fmla="*/ 1269200 h 1475552"/>
                <a:gd name="connsiteX20" fmla="*/ 207224 w 573163"/>
                <a:gd name="connsiteY20" fmla="*/ 1165986 h 1475552"/>
                <a:gd name="connsiteX21" fmla="*/ 59395 w 573163"/>
                <a:gd name="connsiteY21" fmla="*/ 1226583 h 1475552"/>
                <a:gd name="connsiteX22" fmla="*/ 6567 w 573163"/>
                <a:gd name="connsiteY22" fmla="*/ 1215263 h 1475552"/>
                <a:gd name="connsiteX23" fmla="*/ 101124 w 573163"/>
                <a:gd name="connsiteY23" fmla="*/ 1135799 h 1475552"/>
                <a:gd name="connsiteX24" fmla="*/ 173041 w 573163"/>
                <a:gd name="connsiteY24" fmla="*/ 1078976 h 1475552"/>
                <a:gd name="connsiteX25" fmla="*/ 286244 w 573163"/>
                <a:gd name="connsiteY25" fmla="*/ 1038578 h 1475552"/>
                <a:gd name="connsiteX26" fmla="*/ 282692 w 573163"/>
                <a:gd name="connsiteY26" fmla="*/ 556468 h 1475552"/>
                <a:gd name="connsiteX27" fmla="*/ 281360 w 573163"/>
                <a:gd name="connsiteY27" fmla="*/ 398429 h 1475552"/>
                <a:gd name="connsiteX28" fmla="*/ 250285 w 573163"/>
                <a:gd name="connsiteY28" fmla="*/ 335612 h 1475552"/>
                <a:gd name="connsiteX29" fmla="*/ 187691 w 573163"/>
                <a:gd name="connsiteY29" fmla="*/ 287890 h 1475552"/>
                <a:gd name="connsiteX30" fmla="*/ 305111 w 573163"/>
                <a:gd name="connsiteY30" fmla="*/ 0 h 1475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73163" h="1475552">
                  <a:moveTo>
                    <a:pt x="305111" y="0"/>
                  </a:moveTo>
                  <a:cubicBezTo>
                    <a:pt x="305111" y="0"/>
                    <a:pt x="529296" y="177573"/>
                    <a:pt x="551049" y="211977"/>
                  </a:cubicBezTo>
                  <a:cubicBezTo>
                    <a:pt x="614975" y="312306"/>
                    <a:pt x="523303" y="636154"/>
                    <a:pt x="490008" y="783317"/>
                  </a:cubicBezTo>
                  <a:cubicBezTo>
                    <a:pt x="459821" y="916497"/>
                    <a:pt x="407437" y="1090296"/>
                    <a:pt x="414984" y="1101616"/>
                  </a:cubicBezTo>
                  <a:cubicBezTo>
                    <a:pt x="422530" y="1112936"/>
                    <a:pt x="543724" y="1203942"/>
                    <a:pt x="551271" y="1252997"/>
                  </a:cubicBezTo>
                  <a:cubicBezTo>
                    <a:pt x="558818" y="1302052"/>
                    <a:pt x="566364" y="1359096"/>
                    <a:pt x="551271" y="1370417"/>
                  </a:cubicBezTo>
                  <a:cubicBezTo>
                    <a:pt x="536177" y="1381737"/>
                    <a:pt x="529074" y="1340230"/>
                    <a:pt x="524635" y="1317367"/>
                  </a:cubicBezTo>
                  <a:cubicBezTo>
                    <a:pt x="520005" y="1298718"/>
                    <a:pt x="512518" y="1280898"/>
                    <a:pt x="502438" y="1264539"/>
                  </a:cubicBezTo>
                  <a:cubicBezTo>
                    <a:pt x="502438" y="1264539"/>
                    <a:pt x="487345" y="1374190"/>
                    <a:pt x="487345" y="1389284"/>
                  </a:cubicBezTo>
                  <a:cubicBezTo>
                    <a:pt x="487345" y="1404377"/>
                    <a:pt x="453162" y="1449881"/>
                    <a:pt x="441841" y="1449881"/>
                  </a:cubicBezTo>
                  <a:cubicBezTo>
                    <a:pt x="430521" y="1449881"/>
                    <a:pt x="434295" y="1397053"/>
                    <a:pt x="434295" y="1385510"/>
                  </a:cubicBezTo>
                  <a:cubicBezTo>
                    <a:pt x="434295" y="1373968"/>
                    <a:pt x="430521" y="1283406"/>
                    <a:pt x="430521" y="1283406"/>
                  </a:cubicBezTo>
                  <a:cubicBezTo>
                    <a:pt x="430521" y="1283406"/>
                    <a:pt x="408325" y="1404600"/>
                    <a:pt x="400112" y="1419693"/>
                  </a:cubicBezTo>
                  <a:cubicBezTo>
                    <a:pt x="391899" y="1434787"/>
                    <a:pt x="358604" y="1495384"/>
                    <a:pt x="339738" y="1468970"/>
                  </a:cubicBezTo>
                  <a:cubicBezTo>
                    <a:pt x="320870" y="1442556"/>
                    <a:pt x="343511" y="1412146"/>
                    <a:pt x="347284" y="1385510"/>
                  </a:cubicBezTo>
                  <a:cubicBezTo>
                    <a:pt x="351057" y="1358875"/>
                    <a:pt x="357051" y="1279855"/>
                    <a:pt x="357051" y="1279855"/>
                  </a:cubicBezTo>
                  <a:cubicBezTo>
                    <a:pt x="357051" y="1279855"/>
                    <a:pt x="317541" y="1363314"/>
                    <a:pt x="309994" y="1382181"/>
                  </a:cubicBezTo>
                  <a:cubicBezTo>
                    <a:pt x="302447" y="1401048"/>
                    <a:pt x="261384" y="1446107"/>
                    <a:pt x="248731" y="1434787"/>
                  </a:cubicBezTo>
                  <a:cubicBezTo>
                    <a:pt x="236079" y="1423467"/>
                    <a:pt x="250285" y="1388618"/>
                    <a:pt x="267376" y="1350218"/>
                  </a:cubicBezTo>
                  <a:cubicBezTo>
                    <a:pt x="272873" y="1323582"/>
                    <a:pt x="274370" y="1296277"/>
                    <a:pt x="271816" y="1269200"/>
                  </a:cubicBezTo>
                  <a:cubicBezTo>
                    <a:pt x="271816" y="1269200"/>
                    <a:pt x="229864" y="1165986"/>
                    <a:pt x="207224" y="1165986"/>
                  </a:cubicBezTo>
                  <a:cubicBezTo>
                    <a:pt x="184583" y="1165986"/>
                    <a:pt x="93578" y="1210380"/>
                    <a:pt x="59395" y="1226583"/>
                  </a:cubicBezTo>
                  <a:cubicBezTo>
                    <a:pt x="25212" y="1242786"/>
                    <a:pt x="-16296" y="1230356"/>
                    <a:pt x="6567" y="1215263"/>
                  </a:cubicBezTo>
                  <a:cubicBezTo>
                    <a:pt x="39622" y="1190659"/>
                    <a:pt x="71196" y="1164125"/>
                    <a:pt x="101124" y="1135799"/>
                  </a:cubicBezTo>
                  <a:cubicBezTo>
                    <a:pt x="122362" y="1113633"/>
                    <a:pt x="146564" y="1094511"/>
                    <a:pt x="173041" y="1078976"/>
                  </a:cubicBezTo>
                  <a:cubicBezTo>
                    <a:pt x="191908" y="1071429"/>
                    <a:pt x="286244" y="1038578"/>
                    <a:pt x="286244" y="1038578"/>
                  </a:cubicBezTo>
                  <a:cubicBezTo>
                    <a:pt x="286244" y="1038578"/>
                    <a:pt x="286244" y="647474"/>
                    <a:pt x="282692" y="556468"/>
                  </a:cubicBezTo>
                  <a:cubicBezTo>
                    <a:pt x="280472" y="500089"/>
                    <a:pt x="280695" y="437717"/>
                    <a:pt x="281360" y="398429"/>
                  </a:cubicBezTo>
                  <a:cubicBezTo>
                    <a:pt x="281536" y="373750"/>
                    <a:pt x="270008" y="350447"/>
                    <a:pt x="250285" y="335612"/>
                  </a:cubicBezTo>
                  <a:lnTo>
                    <a:pt x="187691" y="287890"/>
                  </a:lnTo>
                  <a:cubicBezTo>
                    <a:pt x="187691" y="287890"/>
                    <a:pt x="92911" y="56823"/>
                    <a:pt x="305111" y="0"/>
                  </a:cubicBezTo>
                  <a:close/>
                </a:path>
              </a:pathLst>
            </a:custGeom>
            <a:solidFill>
              <a:srgbClr val="FFFFFF"/>
            </a:solidFill>
            <a:ln w="22193" cap="rnd">
              <a:solidFill>
                <a:srgbClr val="263238"/>
              </a:solidFill>
              <a:prstDash val="solid"/>
              <a:round/>
            </a:ln>
          </p:spPr>
          <p:txBody>
            <a:bodyPr rtlCol="0" anchor="ctr"/>
            <a:lstStyle/>
            <a:p>
              <a:endParaRPr lang="zh-CN" altLang="en-US" dirty="0">
                <a:latin typeface="思源黑体 CN Normal" panose="020B0400000000000000" pitchFamily="34" charset="-122"/>
                <a:ea typeface="思源黑体 CN Normal" panose="020B0400000000000000" pitchFamily="34" charset="-122"/>
              </a:endParaRPr>
            </a:p>
          </p:txBody>
        </p:sp>
        <p:sp>
          <p:nvSpPr>
            <p:cNvPr id="76" name="任意多边形: 形状 75">
              <a:extLst>
                <a:ext uri="{FF2B5EF4-FFF2-40B4-BE49-F238E27FC236}">
                  <a16:creationId xmlns:a16="http://schemas.microsoft.com/office/drawing/2014/main" id="{F25C04D2-A446-AEBB-EBD5-AA4AC9361DEC}"/>
                </a:ext>
              </a:extLst>
            </p:cNvPr>
            <p:cNvSpPr/>
            <p:nvPr/>
          </p:nvSpPr>
          <p:spPr>
            <a:xfrm>
              <a:off x="7301051" y="3780372"/>
              <a:ext cx="5274" cy="60152"/>
            </a:xfrm>
            <a:custGeom>
              <a:avLst/>
              <a:gdLst>
                <a:gd name="connsiteX0" fmla="*/ 4440 w 5274"/>
                <a:gd name="connsiteY0" fmla="*/ 60153 h 60152"/>
                <a:gd name="connsiteX1" fmla="*/ 0 w 5274"/>
                <a:gd name="connsiteY1" fmla="*/ 0 h 60152"/>
              </a:gdLst>
              <a:ahLst/>
              <a:cxnLst>
                <a:cxn ang="0">
                  <a:pos x="connsiteX0" y="connsiteY0"/>
                </a:cxn>
                <a:cxn ang="0">
                  <a:pos x="connsiteX1" y="connsiteY1"/>
                </a:cxn>
              </a:cxnLst>
              <a:rect l="l" t="t" r="r" b="b"/>
              <a:pathLst>
                <a:path w="5274" h="60152">
                  <a:moveTo>
                    <a:pt x="4440" y="60153"/>
                  </a:moveTo>
                  <a:cubicBezTo>
                    <a:pt x="6401" y="39995"/>
                    <a:pt x="4900" y="19651"/>
                    <a:pt x="0" y="0"/>
                  </a:cubicBezTo>
                </a:path>
              </a:pathLst>
            </a:custGeom>
            <a:noFill/>
            <a:ln w="22193" cap="rnd">
              <a:solidFill>
                <a:srgbClr val="263238"/>
              </a:solidFill>
              <a:prstDash val="solid"/>
              <a:round/>
            </a:ln>
          </p:spPr>
          <p:txBody>
            <a:bodyPr rtlCol="0" anchor="ctr"/>
            <a:lstStyle/>
            <a:p>
              <a:endParaRPr lang="zh-CN" altLang="en-US" dirty="0">
                <a:latin typeface="思源黑体 CN Normal" panose="020B0400000000000000" pitchFamily="34" charset="-122"/>
                <a:ea typeface="思源黑体 CN Normal" panose="020B0400000000000000" pitchFamily="34" charset="-122"/>
              </a:endParaRPr>
            </a:p>
          </p:txBody>
        </p:sp>
        <p:sp>
          <p:nvSpPr>
            <p:cNvPr id="77" name="任意多边形: 形状 76">
              <a:extLst>
                <a:ext uri="{FF2B5EF4-FFF2-40B4-BE49-F238E27FC236}">
                  <a16:creationId xmlns:a16="http://schemas.microsoft.com/office/drawing/2014/main" id="{D8015F54-34F8-BFAF-9997-B183D93FA9B9}"/>
                </a:ext>
              </a:extLst>
            </p:cNvPr>
            <p:cNvSpPr/>
            <p:nvPr/>
          </p:nvSpPr>
          <p:spPr>
            <a:xfrm>
              <a:off x="7377408" y="3780372"/>
              <a:ext cx="1844" cy="63704"/>
            </a:xfrm>
            <a:custGeom>
              <a:avLst/>
              <a:gdLst>
                <a:gd name="connsiteX0" fmla="*/ 1554 w 1844"/>
                <a:gd name="connsiteY0" fmla="*/ 63704 h 63704"/>
                <a:gd name="connsiteX1" fmla="*/ 0 w 1844"/>
                <a:gd name="connsiteY1" fmla="*/ 0 h 63704"/>
              </a:gdLst>
              <a:ahLst/>
              <a:cxnLst>
                <a:cxn ang="0">
                  <a:pos x="connsiteX0" y="connsiteY0"/>
                </a:cxn>
                <a:cxn ang="0">
                  <a:pos x="connsiteX1" y="connsiteY1"/>
                </a:cxn>
              </a:cxnLst>
              <a:rect l="l" t="t" r="r" b="b"/>
              <a:pathLst>
                <a:path w="1844" h="63704">
                  <a:moveTo>
                    <a:pt x="1554" y="63704"/>
                  </a:moveTo>
                  <a:cubicBezTo>
                    <a:pt x="2237" y="42457"/>
                    <a:pt x="1718" y="21189"/>
                    <a:pt x="0" y="0"/>
                  </a:cubicBezTo>
                </a:path>
              </a:pathLst>
            </a:custGeom>
            <a:noFill/>
            <a:ln w="22193" cap="rnd">
              <a:solidFill>
                <a:srgbClr val="263238"/>
              </a:solidFill>
              <a:prstDash val="solid"/>
              <a:round/>
            </a:ln>
          </p:spPr>
          <p:txBody>
            <a:bodyPr rtlCol="0" anchor="ctr"/>
            <a:lstStyle/>
            <a:p>
              <a:endParaRPr lang="zh-CN" altLang="en-US" dirty="0">
                <a:latin typeface="思源黑体 CN Normal" panose="020B0400000000000000" pitchFamily="34" charset="-122"/>
                <a:ea typeface="思源黑体 CN Normal" panose="020B0400000000000000" pitchFamily="34" charset="-122"/>
              </a:endParaRPr>
            </a:p>
          </p:txBody>
        </p:sp>
        <p:sp>
          <p:nvSpPr>
            <p:cNvPr id="78" name="任意多边形: 形状 77">
              <a:extLst>
                <a:ext uri="{FF2B5EF4-FFF2-40B4-BE49-F238E27FC236}">
                  <a16:creationId xmlns:a16="http://schemas.microsoft.com/office/drawing/2014/main" id="{1C79F229-AA98-6CFE-0285-EFDDEECD8EAA}"/>
                </a:ext>
              </a:extLst>
            </p:cNvPr>
            <p:cNvSpPr/>
            <p:nvPr/>
          </p:nvSpPr>
          <p:spPr>
            <a:xfrm>
              <a:off x="7439781" y="3777708"/>
              <a:ext cx="10604" cy="47501"/>
            </a:xfrm>
            <a:custGeom>
              <a:avLst/>
              <a:gdLst>
                <a:gd name="connsiteX0" fmla="*/ 10210 w 10604"/>
                <a:gd name="connsiteY0" fmla="*/ 47501 h 47501"/>
                <a:gd name="connsiteX1" fmla="*/ 0 w 10604"/>
                <a:gd name="connsiteY1" fmla="*/ 0 h 47501"/>
              </a:gdLst>
              <a:ahLst/>
              <a:cxnLst>
                <a:cxn ang="0">
                  <a:pos x="connsiteX0" y="connsiteY0"/>
                </a:cxn>
                <a:cxn ang="0">
                  <a:pos x="connsiteX1" y="connsiteY1"/>
                </a:cxn>
              </a:cxnLst>
              <a:rect l="l" t="t" r="r" b="b"/>
              <a:pathLst>
                <a:path w="10604" h="47501">
                  <a:moveTo>
                    <a:pt x="10210" y="47501"/>
                  </a:moveTo>
                  <a:cubicBezTo>
                    <a:pt x="11864" y="30989"/>
                    <a:pt x="8293" y="14374"/>
                    <a:pt x="0" y="0"/>
                  </a:cubicBezTo>
                </a:path>
              </a:pathLst>
            </a:custGeom>
            <a:noFill/>
            <a:ln w="22193" cap="rnd">
              <a:solidFill>
                <a:srgbClr val="263238"/>
              </a:solidFill>
              <a:prstDash val="solid"/>
              <a:round/>
            </a:ln>
          </p:spPr>
          <p:txBody>
            <a:bodyPr rtlCol="0" anchor="ctr"/>
            <a:lstStyle/>
            <a:p>
              <a:endParaRPr lang="zh-CN" altLang="en-US" dirty="0">
                <a:latin typeface="思源黑体 CN Normal" panose="020B0400000000000000" pitchFamily="34" charset="-122"/>
                <a:ea typeface="思源黑体 CN Normal" panose="020B0400000000000000" pitchFamily="34" charset="-122"/>
              </a:endParaRPr>
            </a:p>
          </p:txBody>
        </p:sp>
        <p:sp>
          <p:nvSpPr>
            <p:cNvPr id="79" name="任意多边形: 形状 78">
              <a:extLst>
                <a:ext uri="{FF2B5EF4-FFF2-40B4-BE49-F238E27FC236}">
                  <a16:creationId xmlns:a16="http://schemas.microsoft.com/office/drawing/2014/main" id="{4A6FFFA1-AF90-6053-1716-91E77E523C34}"/>
                </a:ext>
              </a:extLst>
            </p:cNvPr>
            <p:cNvSpPr/>
            <p:nvPr/>
          </p:nvSpPr>
          <p:spPr>
            <a:xfrm>
              <a:off x="4812856" y="5807021"/>
              <a:ext cx="282841" cy="673648"/>
            </a:xfrm>
            <a:custGeom>
              <a:avLst/>
              <a:gdLst>
                <a:gd name="connsiteX0" fmla="*/ 247229 w 282841"/>
                <a:gd name="connsiteY0" fmla="*/ 14770 h 673648"/>
                <a:gd name="connsiteX1" fmla="*/ 23931 w 282841"/>
                <a:gd name="connsiteY1" fmla="*/ 29864 h 673648"/>
                <a:gd name="connsiteX2" fmla="*/ 23931 w 282841"/>
                <a:gd name="connsiteY2" fmla="*/ 249610 h 673648"/>
                <a:gd name="connsiteX3" fmla="*/ 8616 w 282841"/>
                <a:gd name="connsiteY3" fmla="*/ 495548 h 673648"/>
                <a:gd name="connsiteX4" fmla="*/ 152672 w 282841"/>
                <a:gd name="connsiteY4" fmla="*/ 669791 h 673648"/>
                <a:gd name="connsiteX5" fmla="*/ 217042 w 282841"/>
                <a:gd name="connsiteY5" fmla="*/ 416084 h 673648"/>
                <a:gd name="connsiteX6" fmla="*/ 258549 w 282841"/>
                <a:gd name="connsiteY6" fmla="*/ 181466 h 673648"/>
                <a:gd name="connsiteX7" fmla="*/ 247229 w 282841"/>
                <a:gd name="connsiteY7" fmla="*/ 14770 h 673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2841" h="673648">
                  <a:moveTo>
                    <a:pt x="247229" y="14770"/>
                  </a:moveTo>
                  <a:cubicBezTo>
                    <a:pt x="247229" y="14770"/>
                    <a:pt x="80755" y="-26959"/>
                    <a:pt x="23931" y="29864"/>
                  </a:cubicBezTo>
                  <a:cubicBezTo>
                    <a:pt x="-32892" y="86687"/>
                    <a:pt x="42798" y="181466"/>
                    <a:pt x="23931" y="249610"/>
                  </a:cubicBezTo>
                  <a:cubicBezTo>
                    <a:pt x="5064" y="317754"/>
                    <a:pt x="-10251" y="446494"/>
                    <a:pt x="8616" y="495548"/>
                  </a:cubicBezTo>
                  <a:cubicBezTo>
                    <a:pt x="27483" y="544603"/>
                    <a:pt x="99622" y="699979"/>
                    <a:pt x="152672" y="669791"/>
                  </a:cubicBezTo>
                  <a:cubicBezTo>
                    <a:pt x="205722" y="639604"/>
                    <a:pt x="217042" y="495548"/>
                    <a:pt x="217042" y="416084"/>
                  </a:cubicBezTo>
                  <a:cubicBezTo>
                    <a:pt x="217042" y="336620"/>
                    <a:pt x="235909" y="200334"/>
                    <a:pt x="258549" y="181466"/>
                  </a:cubicBezTo>
                  <a:cubicBezTo>
                    <a:pt x="281190" y="162599"/>
                    <a:pt x="304052" y="82913"/>
                    <a:pt x="247229" y="14770"/>
                  </a:cubicBezTo>
                  <a:close/>
                </a:path>
              </a:pathLst>
            </a:custGeom>
            <a:solidFill>
              <a:srgbClr val="CD1C1C"/>
            </a:solidFill>
            <a:ln w="22193" cap="rnd">
              <a:solidFill>
                <a:srgbClr val="263238"/>
              </a:solidFill>
              <a:prstDash val="solid"/>
              <a:round/>
            </a:ln>
          </p:spPr>
          <p:txBody>
            <a:bodyPr rtlCol="0" anchor="ctr"/>
            <a:lstStyle/>
            <a:p>
              <a:endParaRPr lang="zh-CN" altLang="en-US" dirty="0">
                <a:latin typeface="思源黑体 CN Normal" panose="020B0400000000000000" pitchFamily="34" charset="-122"/>
                <a:ea typeface="思源黑体 CN Normal" panose="020B0400000000000000" pitchFamily="34" charset="-122"/>
              </a:endParaRPr>
            </a:p>
          </p:txBody>
        </p:sp>
        <p:sp>
          <p:nvSpPr>
            <p:cNvPr id="80" name="任意多边形: 形状 79">
              <a:extLst>
                <a:ext uri="{FF2B5EF4-FFF2-40B4-BE49-F238E27FC236}">
                  <a16:creationId xmlns:a16="http://schemas.microsoft.com/office/drawing/2014/main" id="{B003E80A-D36B-7BAD-0B4C-A7698F88BE8B}"/>
                </a:ext>
              </a:extLst>
            </p:cNvPr>
            <p:cNvSpPr/>
            <p:nvPr/>
          </p:nvSpPr>
          <p:spPr>
            <a:xfrm>
              <a:off x="4984624" y="4736264"/>
              <a:ext cx="1337746" cy="1330846"/>
            </a:xfrm>
            <a:custGeom>
              <a:avLst/>
              <a:gdLst>
                <a:gd name="connsiteX0" fmla="*/ 862996 w 1337746"/>
                <a:gd name="connsiteY0" fmla="*/ 55828 h 1330846"/>
                <a:gd name="connsiteX1" fmla="*/ 738029 w 1337746"/>
                <a:gd name="connsiteY1" fmla="*/ 472236 h 1330846"/>
                <a:gd name="connsiteX2" fmla="*/ 719162 w 1337746"/>
                <a:gd name="connsiteY2" fmla="*/ 540380 h 1330846"/>
                <a:gd name="connsiteX3" fmla="*/ 393538 w 1337746"/>
                <a:gd name="connsiteY3" fmla="*/ 748583 h 1330846"/>
                <a:gd name="connsiteX4" fmla="*/ 162472 w 1337746"/>
                <a:gd name="connsiteY4" fmla="*/ 1002290 h 1330846"/>
                <a:gd name="connsiteX5" fmla="*/ 14865 w 1337746"/>
                <a:gd name="connsiteY5" fmla="*/ 1127257 h 1330846"/>
                <a:gd name="connsiteX6" fmla="*/ 49047 w 1337746"/>
                <a:gd name="connsiteY6" fmla="*/ 1327026 h 1330846"/>
                <a:gd name="connsiteX7" fmla="*/ 749350 w 1337746"/>
                <a:gd name="connsiteY7" fmla="*/ 872662 h 1330846"/>
                <a:gd name="connsiteX8" fmla="*/ 1169531 w 1337746"/>
                <a:gd name="connsiteY8" fmla="*/ 584106 h 1330846"/>
                <a:gd name="connsiteX9" fmla="*/ 1336227 w 1337746"/>
                <a:gd name="connsiteY9" fmla="*/ 61599 h 1330846"/>
                <a:gd name="connsiteX10" fmla="*/ 862996 w 1337746"/>
                <a:gd name="connsiteY10" fmla="*/ 55828 h 1330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37746" h="1330846">
                  <a:moveTo>
                    <a:pt x="862996" y="55828"/>
                  </a:moveTo>
                  <a:cubicBezTo>
                    <a:pt x="862996" y="55828"/>
                    <a:pt x="745576" y="426732"/>
                    <a:pt x="738029" y="472236"/>
                  </a:cubicBezTo>
                  <a:cubicBezTo>
                    <a:pt x="734838" y="495696"/>
                    <a:pt x="728492" y="518618"/>
                    <a:pt x="719162" y="540380"/>
                  </a:cubicBezTo>
                  <a:cubicBezTo>
                    <a:pt x="719162" y="540379"/>
                    <a:pt x="465455" y="661573"/>
                    <a:pt x="393538" y="748583"/>
                  </a:cubicBezTo>
                  <a:cubicBezTo>
                    <a:pt x="321621" y="835594"/>
                    <a:pt x="215966" y="968107"/>
                    <a:pt x="162472" y="1002290"/>
                  </a:cubicBezTo>
                  <a:cubicBezTo>
                    <a:pt x="106970" y="1035876"/>
                    <a:pt x="57148" y="1078056"/>
                    <a:pt x="14865" y="1127257"/>
                  </a:cubicBezTo>
                  <a:cubicBezTo>
                    <a:pt x="-15323" y="1168764"/>
                    <a:pt x="2657" y="1360099"/>
                    <a:pt x="49047" y="1327026"/>
                  </a:cubicBezTo>
                  <a:cubicBezTo>
                    <a:pt x="136058" y="1266429"/>
                    <a:pt x="518505" y="994077"/>
                    <a:pt x="749350" y="872662"/>
                  </a:cubicBezTo>
                  <a:cubicBezTo>
                    <a:pt x="892296" y="797637"/>
                    <a:pt x="1116703" y="660685"/>
                    <a:pt x="1169531" y="584106"/>
                  </a:cubicBezTo>
                  <a:cubicBezTo>
                    <a:pt x="1222359" y="507528"/>
                    <a:pt x="1305818" y="159930"/>
                    <a:pt x="1336227" y="61599"/>
                  </a:cubicBezTo>
                  <a:cubicBezTo>
                    <a:pt x="1366636" y="-36732"/>
                    <a:pt x="931140" y="-995"/>
                    <a:pt x="862996" y="55828"/>
                  </a:cubicBezTo>
                  <a:close/>
                </a:path>
              </a:pathLst>
            </a:custGeom>
            <a:solidFill>
              <a:srgbClr val="FFFFFF"/>
            </a:solidFill>
            <a:ln w="22193" cap="rnd">
              <a:solidFill>
                <a:srgbClr val="263238"/>
              </a:solidFill>
              <a:prstDash val="solid"/>
              <a:round/>
            </a:ln>
          </p:spPr>
          <p:txBody>
            <a:bodyPr rtlCol="0" anchor="ctr"/>
            <a:lstStyle/>
            <a:p>
              <a:endParaRPr lang="zh-CN" altLang="en-US" dirty="0">
                <a:latin typeface="思源黑体 CN Normal" panose="020B0400000000000000" pitchFamily="34" charset="-122"/>
                <a:ea typeface="思源黑体 CN Normal" panose="020B0400000000000000" pitchFamily="34" charset="-122"/>
              </a:endParaRPr>
            </a:p>
          </p:txBody>
        </p:sp>
        <p:sp>
          <p:nvSpPr>
            <p:cNvPr id="81" name="任意多边形: 形状 80">
              <a:extLst>
                <a:ext uri="{FF2B5EF4-FFF2-40B4-BE49-F238E27FC236}">
                  <a16:creationId xmlns:a16="http://schemas.microsoft.com/office/drawing/2014/main" id="{A1964F12-293E-E33B-0AD4-1CCBF969B052}"/>
                </a:ext>
              </a:extLst>
            </p:cNvPr>
            <p:cNvSpPr/>
            <p:nvPr/>
          </p:nvSpPr>
          <p:spPr>
            <a:xfrm>
              <a:off x="4984624" y="5615140"/>
              <a:ext cx="407744" cy="451970"/>
            </a:xfrm>
            <a:custGeom>
              <a:avLst/>
              <a:gdLst>
                <a:gd name="connsiteX0" fmla="*/ 284997 w 407744"/>
                <a:gd name="connsiteY0" fmla="*/ 0 h 451970"/>
                <a:gd name="connsiteX1" fmla="*/ 162472 w 407744"/>
                <a:gd name="connsiteY1" fmla="*/ 123413 h 451970"/>
                <a:gd name="connsiteX2" fmla="*/ 14865 w 407744"/>
                <a:gd name="connsiteY2" fmla="*/ 248380 h 451970"/>
                <a:gd name="connsiteX3" fmla="*/ 49047 w 407744"/>
                <a:gd name="connsiteY3" fmla="*/ 448149 h 451970"/>
                <a:gd name="connsiteX4" fmla="*/ 407744 w 407744"/>
                <a:gd name="connsiteY4" fmla="*/ 201989 h 451970"/>
                <a:gd name="connsiteX5" fmla="*/ 284997 w 407744"/>
                <a:gd name="connsiteY5" fmla="*/ 0 h 451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7744" h="451970">
                  <a:moveTo>
                    <a:pt x="284997" y="0"/>
                  </a:moveTo>
                  <a:cubicBezTo>
                    <a:pt x="248989" y="45669"/>
                    <a:pt x="207881" y="87076"/>
                    <a:pt x="162472" y="123413"/>
                  </a:cubicBezTo>
                  <a:cubicBezTo>
                    <a:pt x="106970" y="157000"/>
                    <a:pt x="57148" y="199179"/>
                    <a:pt x="14865" y="248380"/>
                  </a:cubicBezTo>
                  <a:cubicBezTo>
                    <a:pt x="-15323" y="289887"/>
                    <a:pt x="2657" y="481222"/>
                    <a:pt x="49047" y="448149"/>
                  </a:cubicBezTo>
                  <a:cubicBezTo>
                    <a:pt x="98990" y="413300"/>
                    <a:pt x="247041" y="308089"/>
                    <a:pt x="407744" y="201989"/>
                  </a:cubicBezTo>
                  <a:cubicBezTo>
                    <a:pt x="278338" y="207982"/>
                    <a:pt x="277228" y="69920"/>
                    <a:pt x="284997" y="0"/>
                  </a:cubicBezTo>
                  <a:close/>
                </a:path>
              </a:pathLst>
            </a:custGeom>
            <a:solidFill>
              <a:srgbClr val="263238"/>
            </a:solidFill>
            <a:ln w="22193" cap="rnd">
              <a:solidFill>
                <a:srgbClr val="263238"/>
              </a:solidFill>
              <a:prstDash val="solid"/>
              <a:round/>
            </a:ln>
          </p:spPr>
          <p:txBody>
            <a:bodyPr rtlCol="0" anchor="ctr"/>
            <a:lstStyle/>
            <a:p>
              <a:endParaRPr lang="zh-CN" altLang="en-US" dirty="0">
                <a:latin typeface="思源黑体 CN Normal" panose="020B0400000000000000" pitchFamily="34" charset="-122"/>
                <a:ea typeface="思源黑体 CN Normal" panose="020B0400000000000000" pitchFamily="34" charset="-122"/>
              </a:endParaRPr>
            </a:p>
          </p:txBody>
        </p:sp>
        <p:sp>
          <p:nvSpPr>
            <p:cNvPr id="82" name="任意多边形: 形状 81">
              <a:extLst>
                <a:ext uri="{FF2B5EF4-FFF2-40B4-BE49-F238E27FC236}">
                  <a16:creationId xmlns:a16="http://schemas.microsoft.com/office/drawing/2014/main" id="{C0E563F4-2963-CF2F-5D7E-285848E153ED}"/>
                </a:ext>
              </a:extLst>
            </p:cNvPr>
            <p:cNvSpPr/>
            <p:nvPr/>
          </p:nvSpPr>
          <p:spPr>
            <a:xfrm>
              <a:off x="5563282" y="3686480"/>
              <a:ext cx="1124256" cy="1199856"/>
            </a:xfrm>
            <a:custGeom>
              <a:avLst/>
              <a:gdLst>
                <a:gd name="connsiteX0" fmla="*/ 34405 w 1124256"/>
                <a:gd name="connsiteY0" fmla="*/ 37956 h 1199856"/>
                <a:gd name="connsiteX1" fmla="*/ 0 w 1124256"/>
                <a:gd name="connsiteY1" fmla="*/ 356033 h 1199856"/>
                <a:gd name="connsiteX2" fmla="*/ 261032 w 1124256"/>
                <a:gd name="connsiteY2" fmla="*/ 923822 h 1199856"/>
                <a:gd name="connsiteX3" fmla="*/ 238835 w 1124256"/>
                <a:gd name="connsiteY3" fmla="*/ 1109385 h 1199856"/>
                <a:gd name="connsiteX4" fmla="*/ 416408 w 1124256"/>
                <a:gd name="connsiteY4" fmla="*/ 1192622 h 1199856"/>
                <a:gd name="connsiteX5" fmla="*/ 779766 w 1124256"/>
                <a:gd name="connsiteY5" fmla="*/ 1177528 h 1199856"/>
                <a:gd name="connsiteX6" fmla="*/ 1022152 w 1124256"/>
                <a:gd name="connsiteY6" fmla="*/ 639927 h 1199856"/>
                <a:gd name="connsiteX7" fmla="*/ 1124257 w 1124256"/>
                <a:gd name="connsiteY7" fmla="*/ 0 h 1199856"/>
                <a:gd name="connsiteX8" fmla="*/ 700302 w 1124256"/>
                <a:gd name="connsiteY8" fmla="*/ 68144 h 1199856"/>
                <a:gd name="connsiteX9" fmla="*/ 71917 w 1124256"/>
                <a:gd name="connsiteY9" fmla="*/ 18867 h 1199856"/>
                <a:gd name="connsiteX10" fmla="*/ 34405 w 1124256"/>
                <a:gd name="connsiteY10" fmla="*/ 37956 h 1199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4256" h="1199856">
                  <a:moveTo>
                    <a:pt x="34405" y="37956"/>
                  </a:moveTo>
                  <a:cubicBezTo>
                    <a:pt x="13814" y="142796"/>
                    <a:pt x="2303" y="249216"/>
                    <a:pt x="0" y="356033"/>
                  </a:cubicBezTo>
                  <a:cubicBezTo>
                    <a:pt x="0" y="507414"/>
                    <a:pt x="245938" y="904954"/>
                    <a:pt x="261032" y="923822"/>
                  </a:cubicBezTo>
                  <a:cubicBezTo>
                    <a:pt x="276126" y="942689"/>
                    <a:pt x="238835" y="1109385"/>
                    <a:pt x="238835" y="1109385"/>
                  </a:cubicBezTo>
                  <a:cubicBezTo>
                    <a:pt x="238835" y="1109385"/>
                    <a:pt x="261032" y="1169982"/>
                    <a:pt x="416408" y="1192622"/>
                  </a:cubicBezTo>
                  <a:cubicBezTo>
                    <a:pt x="571784" y="1215263"/>
                    <a:pt x="779766" y="1177528"/>
                    <a:pt x="779766" y="1177528"/>
                  </a:cubicBezTo>
                  <a:cubicBezTo>
                    <a:pt x="779766" y="1177528"/>
                    <a:pt x="946463" y="848131"/>
                    <a:pt x="1022152" y="639927"/>
                  </a:cubicBezTo>
                  <a:cubicBezTo>
                    <a:pt x="1097843" y="431723"/>
                    <a:pt x="1124257" y="0"/>
                    <a:pt x="1124257" y="0"/>
                  </a:cubicBezTo>
                  <a:cubicBezTo>
                    <a:pt x="987950" y="47088"/>
                    <a:pt x="844500" y="70145"/>
                    <a:pt x="700302" y="68144"/>
                  </a:cubicBezTo>
                  <a:cubicBezTo>
                    <a:pt x="446595" y="68144"/>
                    <a:pt x="71917" y="18867"/>
                    <a:pt x="71917" y="18867"/>
                  </a:cubicBezTo>
                  <a:cubicBezTo>
                    <a:pt x="71917" y="18867"/>
                    <a:pt x="38178" y="11320"/>
                    <a:pt x="34405" y="37956"/>
                  </a:cubicBezTo>
                  <a:close/>
                </a:path>
              </a:pathLst>
            </a:custGeom>
            <a:solidFill>
              <a:srgbClr val="263238"/>
            </a:solidFill>
            <a:ln w="22193" cap="rnd">
              <a:solidFill>
                <a:srgbClr val="263238"/>
              </a:solidFill>
              <a:prstDash val="solid"/>
              <a:round/>
            </a:ln>
          </p:spPr>
          <p:txBody>
            <a:bodyPr rtlCol="0" anchor="ctr"/>
            <a:lstStyle/>
            <a:p>
              <a:endParaRPr lang="zh-CN" altLang="en-US" dirty="0">
                <a:latin typeface="思源黑体 CN Normal" panose="020B0400000000000000" pitchFamily="34" charset="-122"/>
                <a:ea typeface="思源黑体 CN Normal" panose="020B0400000000000000" pitchFamily="34" charset="-122"/>
              </a:endParaRPr>
            </a:p>
          </p:txBody>
        </p:sp>
        <p:sp>
          <p:nvSpPr>
            <p:cNvPr id="83" name="任意多边形: 形状 82">
              <a:extLst>
                <a:ext uri="{FF2B5EF4-FFF2-40B4-BE49-F238E27FC236}">
                  <a16:creationId xmlns:a16="http://schemas.microsoft.com/office/drawing/2014/main" id="{A37D6ABC-5E95-6858-6B38-927DDD3A5AFE}"/>
                </a:ext>
              </a:extLst>
            </p:cNvPr>
            <p:cNvSpPr/>
            <p:nvPr/>
          </p:nvSpPr>
          <p:spPr>
            <a:xfrm>
              <a:off x="5043436" y="2056845"/>
              <a:ext cx="2232311" cy="1760755"/>
            </a:xfrm>
            <a:custGeom>
              <a:avLst/>
              <a:gdLst>
                <a:gd name="connsiteX0" fmla="*/ 781099 w 2232311"/>
                <a:gd name="connsiteY0" fmla="*/ 23491 h 1760755"/>
                <a:gd name="connsiteX1" fmla="*/ 365135 w 2232311"/>
                <a:gd name="connsiteY1" fmla="*/ 29040 h 1760755"/>
                <a:gd name="connsiteX2" fmla="*/ 174244 w 2232311"/>
                <a:gd name="connsiteY2" fmla="*/ 163773 h 1760755"/>
                <a:gd name="connsiteX3" fmla="*/ 39289 w 2232311"/>
                <a:gd name="connsiteY3" fmla="*/ 298728 h 1760755"/>
                <a:gd name="connsiteX4" fmla="*/ 1 w 2232311"/>
                <a:gd name="connsiteY4" fmla="*/ 500939 h 1760755"/>
                <a:gd name="connsiteX5" fmla="*/ 28191 w 2232311"/>
                <a:gd name="connsiteY5" fmla="*/ 658313 h 1760755"/>
                <a:gd name="connsiteX6" fmla="*/ 337167 w 2232311"/>
                <a:gd name="connsiteY6" fmla="*/ 793046 h 1760755"/>
                <a:gd name="connsiteX7" fmla="*/ 561797 w 2232311"/>
                <a:gd name="connsiteY7" fmla="*/ 1388581 h 1760755"/>
                <a:gd name="connsiteX8" fmla="*/ 556248 w 2232311"/>
                <a:gd name="connsiteY8" fmla="*/ 1534634 h 1760755"/>
                <a:gd name="connsiteX9" fmla="*/ 505639 w 2232311"/>
                <a:gd name="connsiteY9" fmla="*/ 1669589 h 1760755"/>
                <a:gd name="connsiteX10" fmla="*/ 887643 w 2232311"/>
                <a:gd name="connsiteY10" fmla="*/ 1742616 h 1760755"/>
                <a:gd name="connsiteX11" fmla="*/ 1516916 w 2232311"/>
                <a:gd name="connsiteY11" fmla="*/ 1748165 h 1760755"/>
                <a:gd name="connsiteX12" fmla="*/ 1674290 w 2232311"/>
                <a:gd name="connsiteY12" fmla="*/ 1618981 h 1760755"/>
                <a:gd name="connsiteX13" fmla="*/ 1652093 w 2232311"/>
                <a:gd name="connsiteY13" fmla="*/ 1467156 h 1760755"/>
                <a:gd name="connsiteX14" fmla="*/ 1612805 w 2232311"/>
                <a:gd name="connsiteY14" fmla="*/ 759307 h 1760755"/>
                <a:gd name="connsiteX15" fmla="*/ 1945753 w 2232311"/>
                <a:gd name="connsiteY15" fmla="*/ 896926 h 1760755"/>
                <a:gd name="connsiteX16" fmla="*/ 2108676 w 2232311"/>
                <a:gd name="connsiteY16" fmla="*/ 969953 h 1760755"/>
                <a:gd name="connsiteX17" fmla="*/ 2136866 w 2232311"/>
                <a:gd name="connsiteY17" fmla="*/ 666748 h 1760755"/>
                <a:gd name="connsiteX18" fmla="*/ 2232311 w 2232311"/>
                <a:gd name="connsiteY18" fmla="*/ 520472 h 1760755"/>
                <a:gd name="connsiteX19" fmla="*/ 1795705 w 2232311"/>
                <a:gd name="connsiteY19" fmla="*/ 171320 h 1760755"/>
                <a:gd name="connsiteX20" fmla="*/ 1388620 w 2232311"/>
                <a:gd name="connsiteY20" fmla="*/ 23491 h 1760755"/>
                <a:gd name="connsiteX21" fmla="*/ 781099 w 2232311"/>
                <a:gd name="connsiteY21" fmla="*/ 23491 h 1760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232311" h="1760755">
                  <a:moveTo>
                    <a:pt x="781099" y="23491"/>
                  </a:moveTo>
                  <a:cubicBezTo>
                    <a:pt x="781099" y="23491"/>
                    <a:pt x="500090" y="-32889"/>
                    <a:pt x="365135" y="29040"/>
                  </a:cubicBezTo>
                  <a:cubicBezTo>
                    <a:pt x="230180" y="90968"/>
                    <a:pt x="207983" y="117826"/>
                    <a:pt x="174244" y="163773"/>
                  </a:cubicBezTo>
                  <a:cubicBezTo>
                    <a:pt x="132280" y="211681"/>
                    <a:pt x="87197" y="256765"/>
                    <a:pt x="39289" y="298728"/>
                  </a:cubicBezTo>
                  <a:cubicBezTo>
                    <a:pt x="22441" y="365349"/>
                    <a:pt x="9325" y="432857"/>
                    <a:pt x="1" y="500939"/>
                  </a:cubicBezTo>
                  <a:cubicBezTo>
                    <a:pt x="-106" y="554662"/>
                    <a:pt x="9442" y="607968"/>
                    <a:pt x="28191" y="658313"/>
                  </a:cubicBezTo>
                  <a:lnTo>
                    <a:pt x="337167" y="793046"/>
                  </a:lnTo>
                  <a:cubicBezTo>
                    <a:pt x="337167" y="793046"/>
                    <a:pt x="550698" y="1287586"/>
                    <a:pt x="561797" y="1388581"/>
                  </a:cubicBezTo>
                  <a:cubicBezTo>
                    <a:pt x="572895" y="1489575"/>
                    <a:pt x="589986" y="1512215"/>
                    <a:pt x="556248" y="1534634"/>
                  </a:cubicBezTo>
                  <a:cubicBezTo>
                    <a:pt x="522509" y="1557052"/>
                    <a:pt x="483221" y="1630301"/>
                    <a:pt x="505639" y="1669589"/>
                  </a:cubicBezTo>
                  <a:cubicBezTo>
                    <a:pt x="528058" y="1708877"/>
                    <a:pt x="764229" y="1725746"/>
                    <a:pt x="887643" y="1742616"/>
                  </a:cubicBezTo>
                  <a:cubicBezTo>
                    <a:pt x="1011056" y="1759486"/>
                    <a:pt x="1415921" y="1770584"/>
                    <a:pt x="1516916" y="1748165"/>
                  </a:cubicBezTo>
                  <a:cubicBezTo>
                    <a:pt x="1617910" y="1725746"/>
                    <a:pt x="1674290" y="1675138"/>
                    <a:pt x="1674290" y="1618981"/>
                  </a:cubicBezTo>
                  <a:cubicBezTo>
                    <a:pt x="1670842" y="1567873"/>
                    <a:pt x="1663421" y="1517112"/>
                    <a:pt x="1652093" y="1467156"/>
                  </a:cubicBezTo>
                  <a:cubicBezTo>
                    <a:pt x="1646322" y="1427868"/>
                    <a:pt x="1612805" y="759307"/>
                    <a:pt x="1612805" y="759307"/>
                  </a:cubicBezTo>
                  <a:cubicBezTo>
                    <a:pt x="1612805" y="759307"/>
                    <a:pt x="1888930" y="863188"/>
                    <a:pt x="1945753" y="896926"/>
                  </a:cubicBezTo>
                  <a:cubicBezTo>
                    <a:pt x="1998265" y="925092"/>
                    <a:pt x="2052709" y="949496"/>
                    <a:pt x="2108676" y="969953"/>
                  </a:cubicBezTo>
                  <a:cubicBezTo>
                    <a:pt x="2108676" y="969953"/>
                    <a:pt x="2080709" y="790161"/>
                    <a:pt x="2136866" y="666748"/>
                  </a:cubicBezTo>
                  <a:cubicBezTo>
                    <a:pt x="2193024" y="543335"/>
                    <a:pt x="2232311" y="520472"/>
                    <a:pt x="2232311" y="520472"/>
                  </a:cubicBezTo>
                  <a:cubicBezTo>
                    <a:pt x="2232311" y="520472"/>
                    <a:pt x="1823894" y="176869"/>
                    <a:pt x="1795705" y="171320"/>
                  </a:cubicBezTo>
                  <a:cubicBezTo>
                    <a:pt x="1767515" y="165771"/>
                    <a:pt x="1517803" y="45909"/>
                    <a:pt x="1388620" y="23491"/>
                  </a:cubicBezTo>
                  <a:cubicBezTo>
                    <a:pt x="1259435" y="1072"/>
                    <a:pt x="781099" y="23491"/>
                    <a:pt x="781099" y="23491"/>
                  </a:cubicBezTo>
                  <a:close/>
                </a:path>
              </a:pathLst>
            </a:custGeom>
            <a:solidFill>
              <a:srgbClr val="CD1C1C"/>
            </a:solidFill>
            <a:ln w="22193" cap="rnd">
              <a:solidFill>
                <a:srgbClr val="263238"/>
              </a:solidFill>
              <a:prstDash val="solid"/>
              <a:round/>
            </a:ln>
          </p:spPr>
          <p:txBody>
            <a:bodyPr rtlCol="0" anchor="ctr"/>
            <a:lstStyle/>
            <a:p>
              <a:endParaRPr lang="zh-CN" altLang="en-US" dirty="0">
                <a:latin typeface="思源黑体 CN Normal" panose="020B0400000000000000" pitchFamily="34" charset="-122"/>
                <a:ea typeface="思源黑体 CN Normal" panose="020B0400000000000000" pitchFamily="34" charset="-122"/>
              </a:endParaRPr>
            </a:p>
          </p:txBody>
        </p:sp>
        <p:sp>
          <p:nvSpPr>
            <p:cNvPr id="84" name="任意多边形: 形状 83">
              <a:extLst>
                <a:ext uri="{FF2B5EF4-FFF2-40B4-BE49-F238E27FC236}">
                  <a16:creationId xmlns:a16="http://schemas.microsoft.com/office/drawing/2014/main" id="{01DACA23-DB62-A3AE-F69A-317A45B8B80A}"/>
                </a:ext>
              </a:extLst>
            </p:cNvPr>
            <p:cNvSpPr/>
            <p:nvPr/>
          </p:nvSpPr>
          <p:spPr>
            <a:xfrm>
              <a:off x="5291818" y="2441030"/>
              <a:ext cx="88786" cy="408860"/>
            </a:xfrm>
            <a:custGeom>
              <a:avLst/>
              <a:gdLst>
                <a:gd name="connsiteX0" fmla="*/ 88786 w 88786"/>
                <a:gd name="connsiteY0" fmla="*/ 408861 h 408860"/>
                <a:gd name="connsiteX1" fmla="*/ 0 w 88786"/>
                <a:gd name="connsiteY1" fmla="*/ 0 h 408860"/>
              </a:gdLst>
              <a:ahLst/>
              <a:cxnLst>
                <a:cxn ang="0">
                  <a:pos x="connsiteX0" y="connsiteY0"/>
                </a:cxn>
                <a:cxn ang="0">
                  <a:pos x="connsiteX1" y="connsiteY1"/>
                </a:cxn>
              </a:cxnLst>
              <a:rect l="l" t="t" r="r" b="b"/>
              <a:pathLst>
                <a:path w="88786" h="408860">
                  <a:moveTo>
                    <a:pt x="88786" y="408861"/>
                  </a:moveTo>
                  <a:cubicBezTo>
                    <a:pt x="51125" y="274451"/>
                    <a:pt x="21477" y="137924"/>
                    <a:pt x="0" y="0"/>
                  </a:cubicBezTo>
                </a:path>
              </a:pathLst>
            </a:custGeom>
            <a:noFill/>
            <a:ln w="22193" cap="rnd">
              <a:solidFill>
                <a:srgbClr val="263238"/>
              </a:solidFill>
              <a:prstDash val="solid"/>
              <a:round/>
            </a:ln>
          </p:spPr>
          <p:txBody>
            <a:bodyPr rtlCol="0" anchor="ctr"/>
            <a:lstStyle/>
            <a:p>
              <a:endParaRPr lang="zh-CN" altLang="en-US" dirty="0">
                <a:latin typeface="思源黑体 CN Normal" panose="020B0400000000000000" pitchFamily="34" charset="-122"/>
                <a:ea typeface="思源黑体 CN Normal" panose="020B0400000000000000" pitchFamily="34" charset="-122"/>
              </a:endParaRPr>
            </a:p>
          </p:txBody>
        </p:sp>
        <p:sp>
          <p:nvSpPr>
            <p:cNvPr id="85" name="任意多边形: 形状 84">
              <a:extLst>
                <a:ext uri="{FF2B5EF4-FFF2-40B4-BE49-F238E27FC236}">
                  <a16:creationId xmlns:a16="http://schemas.microsoft.com/office/drawing/2014/main" id="{DD80E609-BEB3-ADB7-9F52-1B67366ABAE7}"/>
                </a:ext>
              </a:extLst>
            </p:cNvPr>
            <p:cNvSpPr/>
            <p:nvPr/>
          </p:nvSpPr>
          <p:spPr>
            <a:xfrm>
              <a:off x="5208136" y="2414394"/>
              <a:ext cx="166696" cy="401314"/>
            </a:xfrm>
            <a:custGeom>
              <a:avLst/>
              <a:gdLst>
                <a:gd name="connsiteX0" fmla="*/ 0 w 166696"/>
                <a:gd name="connsiteY0" fmla="*/ 0 h 401314"/>
                <a:gd name="connsiteX1" fmla="*/ 166696 w 166696"/>
                <a:gd name="connsiteY1" fmla="*/ 401314 h 401314"/>
              </a:gdLst>
              <a:ahLst/>
              <a:cxnLst>
                <a:cxn ang="0">
                  <a:pos x="connsiteX0" y="connsiteY0"/>
                </a:cxn>
                <a:cxn ang="0">
                  <a:pos x="connsiteX1" y="connsiteY1"/>
                </a:cxn>
              </a:cxnLst>
              <a:rect l="l" t="t" r="r" b="b"/>
              <a:pathLst>
                <a:path w="166696" h="401314">
                  <a:moveTo>
                    <a:pt x="0" y="0"/>
                  </a:moveTo>
                  <a:cubicBezTo>
                    <a:pt x="0" y="0"/>
                    <a:pt x="91006" y="302984"/>
                    <a:pt x="166696" y="401314"/>
                  </a:cubicBezTo>
                </a:path>
              </a:pathLst>
            </a:custGeom>
            <a:noFill/>
            <a:ln w="22193" cap="rnd">
              <a:solidFill>
                <a:srgbClr val="263238"/>
              </a:solidFill>
              <a:prstDash val="solid"/>
              <a:round/>
            </a:ln>
          </p:spPr>
          <p:txBody>
            <a:bodyPr rtlCol="0" anchor="ctr"/>
            <a:lstStyle/>
            <a:p>
              <a:endParaRPr lang="zh-CN" altLang="en-US" dirty="0">
                <a:latin typeface="思源黑体 CN Normal" panose="020B0400000000000000" pitchFamily="34" charset="-122"/>
                <a:ea typeface="思源黑体 CN Normal" panose="020B0400000000000000" pitchFamily="34" charset="-122"/>
              </a:endParaRPr>
            </a:p>
          </p:txBody>
        </p:sp>
        <p:sp>
          <p:nvSpPr>
            <p:cNvPr id="86" name="任意多边形: 形状 85">
              <a:extLst>
                <a:ext uri="{FF2B5EF4-FFF2-40B4-BE49-F238E27FC236}">
                  <a16:creationId xmlns:a16="http://schemas.microsoft.com/office/drawing/2014/main" id="{CFB37ED8-0675-F1F9-5E44-FC26CC7873BE}"/>
                </a:ext>
              </a:extLst>
            </p:cNvPr>
            <p:cNvSpPr/>
            <p:nvPr/>
          </p:nvSpPr>
          <p:spPr>
            <a:xfrm>
              <a:off x="6419182" y="2456123"/>
              <a:ext cx="236837" cy="360028"/>
            </a:xfrm>
            <a:custGeom>
              <a:avLst/>
              <a:gdLst>
                <a:gd name="connsiteX0" fmla="*/ 236838 w 236837"/>
                <a:gd name="connsiteY0" fmla="*/ 360029 h 360028"/>
                <a:gd name="connsiteX1" fmla="*/ 0 w 236837"/>
                <a:gd name="connsiteY1" fmla="*/ 0 h 360028"/>
              </a:gdLst>
              <a:ahLst/>
              <a:cxnLst>
                <a:cxn ang="0">
                  <a:pos x="connsiteX0" y="connsiteY0"/>
                </a:cxn>
                <a:cxn ang="0">
                  <a:pos x="connsiteX1" y="connsiteY1"/>
                </a:cxn>
              </a:cxnLst>
              <a:rect l="l" t="t" r="r" b="b"/>
              <a:pathLst>
                <a:path w="236837" h="360028">
                  <a:moveTo>
                    <a:pt x="236838" y="360029"/>
                  </a:moveTo>
                  <a:cubicBezTo>
                    <a:pt x="121554" y="268314"/>
                    <a:pt x="38576" y="142176"/>
                    <a:pt x="0" y="0"/>
                  </a:cubicBezTo>
                </a:path>
              </a:pathLst>
            </a:custGeom>
            <a:noFill/>
            <a:ln w="22193" cap="rnd">
              <a:solidFill>
                <a:srgbClr val="263238"/>
              </a:solidFill>
              <a:prstDash val="solid"/>
              <a:round/>
            </a:ln>
          </p:spPr>
          <p:txBody>
            <a:bodyPr rtlCol="0" anchor="ctr"/>
            <a:lstStyle/>
            <a:p>
              <a:endParaRPr lang="zh-CN" altLang="en-US" dirty="0">
                <a:latin typeface="思源黑体 CN Normal" panose="020B0400000000000000" pitchFamily="34" charset="-122"/>
                <a:ea typeface="思源黑体 CN Normal" panose="020B0400000000000000" pitchFamily="34" charset="-122"/>
              </a:endParaRPr>
            </a:p>
          </p:txBody>
        </p:sp>
        <p:sp>
          <p:nvSpPr>
            <p:cNvPr id="87" name="任意多边形: 形状 86">
              <a:extLst>
                <a:ext uri="{FF2B5EF4-FFF2-40B4-BE49-F238E27FC236}">
                  <a16:creationId xmlns:a16="http://schemas.microsoft.com/office/drawing/2014/main" id="{02B75181-9FCB-7898-F3F1-3321DB07681E}"/>
                </a:ext>
              </a:extLst>
            </p:cNvPr>
            <p:cNvSpPr/>
            <p:nvPr/>
          </p:nvSpPr>
          <p:spPr>
            <a:xfrm>
              <a:off x="6392768" y="2648568"/>
              <a:ext cx="249933" cy="158927"/>
            </a:xfrm>
            <a:custGeom>
              <a:avLst/>
              <a:gdLst>
                <a:gd name="connsiteX0" fmla="*/ 249934 w 249933"/>
                <a:gd name="connsiteY0" fmla="*/ 158928 h 158927"/>
                <a:gd name="connsiteX1" fmla="*/ 0 w 249933"/>
                <a:gd name="connsiteY1" fmla="*/ 0 h 158927"/>
              </a:gdLst>
              <a:ahLst/>
              <a:cxnLst>
                <a:cxn ang="0">
                  <a:pos x="connsiteX0" y="connsiteY0"/>
                </a:cxn>
                <a:cxn ang="0">
                  <a:pos x="connsiteX1" y="connsiteY1"/>
                </a:cxn>
              </a:cxnLst>
              <a:rect l="l" t="t" r="r" b="b"/>
              <a:pathLst>
                <a:path w="249933" h="158927">
                  <a:moveTo>
                    <a:pt x="249934" y="158928"/>
                  </a:moveTo>
                  <a:cubicBezTo>
                    <a:pt x="249934" y="158928"/>
                    <a:pt x="128741" y="151381"/>
                    <a:pt x="0" y="0"/>
                  </a:cubicBezTo>
                </a:path>
              </a:pathLst>
            </a:custGeom>
            <a:noFill/>
            <a:ln w="22193" cap="rnd">
              <a:solidFill>
                <a:srgbClr val="263238"/>
              </a:solidFill>
              <a:prstDash val="solid"/>
              <a:round/>
            </a:ln>
          </p:spPr>
          <p:txBody>
            <a:bodyPr rtlCol="0" anchor="ctr"/>
            <a:lstStyle/>
            <a:p>
              <a:endParaRPr lang="zh-CN" altLang="en-US" dirty="0">
                <a:latin typeface="思源黑体 CN Normal" panose="020B0400000000000000" pitchFamily="34" charset="-122"/>
                <a:ea typeface="思源黑体 CN Normal" panose="020B0400000000000000" pitchFamily="34" charset="-122"/>
              </a:endParaRPr>
            </a:p>
          </p:txBody>
        </p:sp>
        <p:sp>
          <p:nvSpPr>
            <p:cNvPr id="88" name="任意多边形: 形状 87">
              <a:extLst>
                <a:ext uri="{FF2B5EF4-FFF2-40B4-BE49-F238E27FC236}">
                  <a16:creationId xmlns:a16="http://schemas.microsoft.com/office/drawing/2014/main" id="{ADB1853A-E512-DD53-E697-40FF0413639F}"/>
                </a:ext>
              </a:extLst>
            </p:cNvPr>
            <p:cNvSpPr/>
            <p:nvPr/>
          </p:nvSpPr>
          <p:spPr>
            <a:xfrm>
              <a:off x="5450079" y="3023912"/>
              <a:ext cx="514960" cy="647474"/>
            </a:xfrm>
            <a:custGeom>
              <a:avLst/>
              <a:gdLst>
                <a:gd name="connsiteX0" fmla="*/ 0 w 514960"/>
                <a:gd name="connsiteY0" fmla="*/ 0 h 647474"/>
                <a:gd name="connsiteX1" fmla="*/ 514961 w 514960"/>
                <a:gd name="connsiteY1" fmla="*/ 647475 h 647474"/>
              </a:gdLst>
              <a:ahLst/>
              <a:cxnLst>
                <a:cxn ang="0">
                  <a:pos x="connsiteX0" y="connsiteY0"/>
                </a:cxn>
                <a:cxn ang="0">
                  <a:pos x="connsiteX1" y="connsiteY1"/>
                </a:cxn>
              </a:cxnLst>
              <a:rect l="l" t="t" r="r" b="b"/>
              <a:pathLst>
                <a:path w="514960" h="647474">
                  <a:moveTo>
                    <a:pt x="0" y="0"/>
                  </a:moveTo>
                  <a:cubicBezTo>
                    <a:pt x="0" y="0"/>
                    <a:pt x="318077" y="522507"/>
                    <a:pt x="514961" y="647475"/>
                  </a:cubicBezTo>
                </a:path>
              </a:pathLst>
            </a:custGeom>
            <a:noFill/>
            <a:ln w="22193" cap="rnd">
              <a:solidFill>
                <a:srgbClr val="263238"/>
              </a:solidFill>
              <a:prstDash val="solid"/>
              <a:round/>
            </a:ln>
          </p:spPr>
          <p:txBody>
            <a:bodyPr rtlCol="0" anchor="ctr"/>
            <a:lstStyle/>
            <a:p>
              <a:endParaRPr lang="zh-CN" altLang="en-US" dirty="0">
                <a:latin typeface="思源黑体 CN Normal" panose="020B0400000000000000" pitchFamily="34" charset="-122"/>
                <a:ea typeface="思源黑体 CN Normal" panose="020B0400000000000000" pitchFamily="34" charset="-122"/>
              </a:endParaRPr>
            </a:p>
          </p:txBody>
        </p:sp>
        <p:sp>
          <p:nvSpPr>
            <p:cNvPr id="89" name="任意多边形: 形状 88">
              <a:extLst>
                <a:ext uri="{FF2B5EF4-FFF2-40B4-BE49-F238E27FC236}">
                  <a16:creationId xmlns:a16="http://schemas.microsoft.com/office/drawing/2014/main" id="{F53E1EA8-666E-ABBC-EFCC-BB756A57A54C}"/>
                </a:ext>
              </a:extLst>
            </p:cNvPr>
            <p:cNvSpPr/>
            <p:nvPr/>
          </p:nvSpPr>
          <p:spPr>
            <a:xfrm>
              <a:off x="5582592" y="3345762"/>
              <a:ext cx="215750" cy="302983"/>
            </a:xfrm>
            <a:custGeom>
              <a:avLst/>
              <a:gdLst>
                <a:gd name="connsiteX0" fmla="*/ 0 w 215750"/>
                <a:gd name="connsiteY0" fmla="*/ 0 h 302983"/>
                <a:gd name="connsiteX1" fmla="*/ 215751 w 215750"/>
                <a:gd name="connsiteY1" fmla="*/ 302983 h 302983"/>
              </a:gdLst>
              <a:ahLst/>
              <a:cxnLst>
                <a:cxn ang="0">
                  <a:pos x="connsiteX0" y="connsiteY0"/>
                </a:cxn>
                <a:cxn ang="0">
                  <a:pos x="connsiteX1" y="connsiteY1"/>
                </a:cxn>
              </a:cxnLst>
              <a:rect l="l" t="t" r="r" b="b"/>
              <a:pathLst>
                <a:path w="215750" h="302983">
                  <a:moveTo>
                    <a:pt x="0" y="0"/>
                  </a:moveTo>
                  <a:cubicBezTo>
                    <a:pt x="0" y="0"/>
                    <a:pt x="143834" y="246160"/>
                    <a:pt x="215751" y="302983"/>
                  </a:cubicBezTo>
                </a:path>
              </a:pathLst>
            </a:custGeom>
            <a:noFill/>
            <a:ln w="22193" cap="rnd">
              <a:solidFill>
                <a:srgbClr val="263238"/>
              </a:solidFill>
              <a:prstDash val="solid"/>
              <a:round/>
            </a:ln>
          </p:spPr>
          <p:txBody>
            <a:bodyPr rtlCol="0" anchor="ctr"/>
            <a:lstStyle/>
            <a:p>
              <a:endParaRPr lang="zh-CN" altLang="en-US" dirty="0">
                <a:latin typeface="思源黑体 CN Normal" panose="020B0400000000000000" pitchFamily="34" charset="-122"/>
                <a:ea typeface="思源黑体 CN Normal" panose="020B0400000000000000" pitchFamily="34" charset="-122"/>
              </a:endParaRPr>
            </a:p>
          </p:txBody>
        </p:sp>
        <p:sp>
          <p:nvSpPr>
            <p:cNvPr id="90" name="任意多边形: 形状 89">
              <a:extLst>
                <a:ext uri="{FF2B5EF4-FFF2-40B4-BE49-F238E27FC236}">
                  <a16:creationId xmlns:a16="http://schemas.microsoft.com/office/drawing/2014/main" id="{B0FC3DAE-A8F9-C38D-674A-84391AD1B186}"/>
                </a:ext>
              </a:extLst>
            </p:cNvPr>
            <p:cNvSpPr/>
            <p:nvPr/>
          </p:nvSpPr>
          <p:spPr>
            <a:xfrm>
              <a:off x="5564294" y="2030552"/>
              <a:ext cx="698733" cy="689932"/>
            </a:xfrm>
            <a:custGeom>
              <a:avLst/>
              <a:gdLst>
                <a:gd name="connsiteX0" fmla="*/ 222729 w 698733"/>
                <a:gd name="connsiteY0" fmla="*/ 15823 h 689932"/>
                <a:gd name="connsiteX1" fmla="*/ 71127 w 698733"/>
                <a:gd name="connsiteY1" fmla="*/ 102833 h 689932"/>
                <a:gd name="connsiteX2" fmla="*/ 319 w 698733"/>
                <a:gd name="connsiteY2" fmla="*/ 606030 h 689932"/>
                <a:gd name="connsiteX3" fmla="*/ 333268 w 698733"/>
                <a:gd name="connsiteY3" fmla="*/ 477068 h 689932"/>
                <a:gd name="connsiteX4" fmla="*/ 626707 w 698733"/>
                <a:gd name="connsiteY4" fmla="*/ 689933 h 689932"/>
                <a:gd name="connsiteX5" fmla="*/ 691299 w 698733"/>
                <a:gd name="connsiteY5" fmla="*/ 286843 h 689932"/>
                <a:gd name="connsiteX6" fmla="*/ 222729 w 698733"/>
                <a:gd name="connsiteY6" fmla="*/ 15823 h 689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8733" h="689932">
                  <a:moveTo>
                    <a:pt x="222729" y="15823"/>
                  </a:moveTo>
                  <a:cubicBezTo>
                    <a:pt x="161514" y="20005"/>
                    <a:pt x="105617" y="52087"/>
                    <a:pt x="71127" y="102833"/>
                  </a:cubicBezTo>
                  <a:cubicBezTo>
                    <a:pt x="19630" y="186737"/>
                    <a:pt x="-3010" y="589826"/>
                    <a:pt x="319" y="606030"/>
                  </a:cubicBezTo>
                  <a:cubicBezTo>
                    <a:pt x="3649" y="622233"/>
                    <a:pt x="187215" y="472850"/>
                    <a:pt x="333268" y="477068"/>
                  </a:cubicBezTo>
                  <a:cubicBezTo>
                    <a:pt x="479322" y="481285"/>
                    <a:pt x="626707" y="689933"/>
                    <a:pt x="626707" y="689933"/>
                  </a:cubicBezTo>
                  <a:cubicBezTo>
                    <a:pt x="689368" y="565471"/>
                    <a:pt x="711934" y="424653"/>
                    <a:pt x="691299" y="286843"/>
                  </a:cubicBezTo>
                  <a:cubicBezTo>
                    <a:pt x="658226" y="48008"/>
                    <a:pt x="412954" y="-39003"/>
                    <a:pt x="222729" y="15823"/>
                  </a:cubicBezTo>
                  <a:close/>
                </a:path>
              </a:pathLst>
            </a:custGeom>
            <a:solidFill>
              <a:srgbClr val="263238"/>
            </a:solidFill>
            <a:ln w="22193" cap="rnd">
              <a:solidFill>
                <a:srgbClr val="263238"/>
              </a:solidFill>
              <a:prstDash val="solid"/>
              <a:round/>
            </a:ln>
          </p:spPr>
          <p:txBody>
            <a:bodyPr rtlCol="0" anchor="ctr"/>
            <a:lstStyle/>
            <a:p>
              <a:endParaRPr lang="zh-CN" altLang="en-US" dirty="0">
                <a:latin typeface="思源黑体 CN Normal" panose="020B0400000000000000" pitchFamily="34" charset="-122"/>
                <a:ea typeface="思源黑体 CN Normal" panose="020B0400000000000000" pitchFamily="34" charset="-122"/>
              </a:endParaRPr>
            </a:p>
          </p:txBody>
        </p:sp>
        <p:sp>
          <p:nvSpPr>
            <p:cNvPr id="91" name="任意多边形: 形状 90">
              <a:extLst>
                <a:ext uri="{FF2B5EF4-FFF2-40B4-BE49-F238E27FC236}">
                  <a16:creationId xmlns:a16="http://schemas.microsoft.com/office/drawing/2014/main" id="{C65247A9-B352-55EB-483B-19E04D95284B}"/>
                </a:ext>
              </a:extLst>
            </p:cNvPr>
            <p:cNvSpPr/>
            <p:nvPr/>
          </p:nvSpPr>
          <p:spPr>
            <a:xfrm>
              <a:off x="5531408" y="1252181"/>
              <a:ext cx="761800" cy="677954"/>
            </a:xfrm>
            <a:custGeom>
              <a:avLst/>
              <a:gdLst>
                <a:gd name="connsiteX0" fmla="*/ 631181 w 761800"/>
                <a:gd name="connsiteY0" fmla="*/ 281231 h 677954"/>
                <a:gd name="connsiteX1" fmla="*/ 743274 w 761800"/>
                <a:gd name="connsiteY1" fmla="*/ 225074 h 677954"/>
                <a:gd name="connsiteX2" fmla="*/ 703986 w 761800"/>
                <a:gd name="connsiteY2" fmla="*/ 112759 h 677954"/>
                <a:gd name="connsiteX3" fmla="*/ 615200 w 761800"/>
                <a:gd name="connsiteY3" fmla="*/ 112759 h 677954"/>
                <a:gd name="connsiteX4" fmla="*/ 544837 w 761800"/>
                <a:gd name="connsiteY4" fmla="*/ 0 h 677954"/>
                <a:gd name="connsiteX5" fmla="*/ 284471 w 761800"/>
                <a:gd name="connsiteY5" fmla="*/ 91006 h 677954"/>
                <a:gd name="connsiteX6" fmla="*/ 355 w 761800"/>
                <a:gd name="connsiteY6" fmla="*/ 324070 h 677954"/>
                <a:gd name="connsiteX7" fmla="*/ 160392 w 761800"/>
                <a:gd name="connsiteY7" fmla="*/ 651692 h 677954"/>
                <a:gd name="connsiteX8" fmla="*/ 244739 w 761800"/>
                <a:gd name="connsiteY8" fmla="*/ 663012 h 677954"/>
                <a:gd name="connsiteX9" fmla="*/ 295125 w 761800"/>
                <a:gd name="connsiteY9" fmla="*/ 578665 h 677954"/>
                <a:gd name="connsiteX10" fmla="*/ 373701 w 761800"/>
                <a:gd name="connsiteY10" fmla="*/ 500089 h 677954"/>
                <a:gd name="connsiteX11" fmla="*/ 323315 w 761800"/>
                <a:gd name="connsiteY11" fmla="*/ 359807 h 677954"/>
                <a:gd name="connsiteX12" fmla="*/ 631181 w 761800"/>
                <a:gd name="connsiteY12" fmla="*/ 281231 h 677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1800" h="677954">
                  <a:moveTo>
                    <a:pt x="631181" y="281231"/>
                  </a:moveTo>
                  <a:cubicBezTo>
                    <a:pt x="676903" y="289711"/>
                    <a:pt x="722691" y="266772"/>
                    <a:pt x="743274" y="225074"/>
                  </a:cubicBezTo>
                  <a:cubicBezTo>
                    <a:pt x="782562" y="152047"/>
                    <a:pt x="754594" y="112759"/>
                    <a:pt x="703986" y="112759"/>
                  </a:cubicBezTo>
                  <a:lnTo>
                    <a:pt x="615200" y="112759"/>
                  </a:lnTo>
                  <a:cubicBezTo>
                    <a:pt x="615200" y="112759"/>
                    <a:pt x="634511" y="0"/>
                    <a:pt x="544837" y="0"/>
                  </a:cubicBezTo>
                  <a:cubicBezTo>
                    <a:pt x="455163" y="0"/>
                    <a:pt x="284471" y="91006"/>
                    <a:pt x="284471" y="91006"/>
                  </a:cubicBezTo>
                  <a:cubicBezTo>
                    <a:pt x="284471" y="91006"/>
                    <a:pt x="6791" y="129628"/>
                    <a:pt x="355" y="324070"/>
                  </a:cubicBezTo>
                  <a:cubicBezTo>
                    <a:pt x="-8746" y="596422"/>
                    <a:pt x="160392" y="651692"/>
                    <a:pt x="160392" y="651692"/>
                  </a:cubicBezTo>
                  <a:cubicBezTo>
                    <a:pt x="160392" y="651692"/>
                    <a:pt x="204785" y="702300"/>
                    <a:pt x="244739" y="663012"/>
                  </a:cubicBezTo>
                  <a:cubicBezTo>
                    <a:pt x="268294" y="639530"/>
                    <a:pt x="285613" y="610537"/>
                    <a:pt x="295125" y="578665"/>
                  </a:cubicBezTo>
                  <a:cubicBezTo>
                    <a:pt x="295125" y="578665"/>
                    <a:pt x="373701" y="556468"/>
                    <a:pt x="373701" y="500089"/>
                  </a:cubicBezTo>
                  <a:cubicBezTo>
                    <a:pt x="373701" y="443710"/>
                    <a:pt x="284915" y="393546"/>
                    <a:pt x="323315" y="359807"/>
                  </a:cubicBezTo>
                  <a:cubicBezTo>
                    <a:pt x="361715" y="326068"/>
                    <a:pt x="631181" y="281231"/>
                    <a:pt x="631181" y="281231"/>
                  </a:cubicBezTo>
                  <a:close/>
                </a:path>
              </a:pathLst>
            </a:custGeom>
            <a:solidFill>
              <a:srgbClr val="263238"/>
            </a:solidFill>
            <a:ln w="22193" cap="rnd">
              <a:solidFill>
                <a:srgbClr val="263238"/>
              </a:solidFill>
              <a:prstDash val="solid"/>
              <a:round/>
            </a:ln>
          </p:spPr>
          <p:txBody>
            <a:bodyPr rtlCol="0" anchor="ctr"/>
            <a:lstStyle/>
            <a:p>
              <a:endParaRPr lang="zh-CN" altLang="en-US" dirty="0">
                <a:latin typeface="思源黑体 CN Normal" panose="020B0400000000000000" pitchFamily="34" charset="-122"/>
                <a:ea typeface="思源黑体 CN Normal" panose="020B0400000000000000" pitchFamily="34" charset="-122"/>
              </a:endParaRPr>
            </a:p>
          </p:txBody>
        </p:sp>
        <p:sp>
          <p:nvSpPr>
            <p:cNvPr id="92" name="任意多边形: 形状 91">
              <a:extLst>
                <a:ext uri="{FF2B5EF4-FFF2-40B4-BE49-F238E27FC236}">
                  <a16:creationId xmlns:a16="http://schemas.microsoft.com/office/drawing/2014/main" id="{AF3067BC-E49F-2BDF-C08E-81E3C5C8FD01}"/>
                </a:ext>
              </a:extLst>
            </p:cNvPr>
            <p:cNvSpPr/>
            <p:nvPr/>
          </p:nvSpPr>
          <p:spPr>
            <a:xfrm>
              <a:off x="5557067" y="1316995"/>
              <a:ext cx="461286" cy="427727"/>
            </a:xfrm>
            <a:custGeom>
              <a:avLst/>
              <a:gdLst>
                <a:gd name="connsiteX0" fmla="*/ 375788 w 461286"/>
                <a:gd name="connsiteY0" fmla="*/ 64814 h 427727"/>
                <a:gd name="connsiteX1" fmla="*/ 408195 w 461286"/>
                <a:gd name="connsiteY1" fmla="*/ 0 h 427727"/>
                <a:gd name="connsiteX2" fmla="*/ 450368 w 461286"/>
                <a:gd name="connsiteY2" fmla="*/ 146719 h 427727"/>
                <a:gd name="connsiteX3" fmla="*/ 142502 w 461286"/>
                <a:gd name="connsiteY3" fmla="*/ 272352 h 427727"/>
                <a:gd name="connsiteX4" fmla="*/ 0 w 461286"/>
                <a:gd name="connsiteY4" fmla="*/ 427728 h 4277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1286" h="427727">
                  <a:moveTo>
                    <a:pt x="375788" y="64814"/>
                  </a:moveTo>
                  <a:cubicBezTo>
                    <a:pt x="375788" y="64814"/>
                    <a:pt x="362914" y="0"/>
                    <a:pt x="408195" y="0"/>
                  </a:cubicBezTo>
                  <a:cubicBezTo>
                    <a:pt x="453476" y="0"/>
                    <a:pt x="476338" y="81905"/>
                    <a:pt x="450368" y="146719"/>
                  </a:cubicBezTo>
                  <a:cubicBezTo>
                    <a:pt x="424399" y="211533"/>
                    <a:pt x="246160" y="226849"/>
                    <a:pt x="142502" y="272352"/>
                  </a:cubicBezTo>
                  <a:cubicBezTo>
                    <a:pt x="38844" y="317855"/>
                    <a:pt x="0" y="427728"/>
                    <a:pt x="0" y="427728"/>
                  </a:cubicBezTo>
                </a:path>
              </a:pathLst>
            </a:custGeom>
            <a:noFill/>
            <a:ln w="11097" cap="rnd">
              <a:solidFill>
                <a:srgbClr val="FFFFFF"/>
              </a:solidFill>
              <a:prstDash val="solid"/>
              <a:round/>
            </a:ln>
          </p:spPr>
          <p:txBody>
            <a:bodyPr rtlCol="0" anchor="ctr"/>
            <a:lstStyle/>
            <a:p>
              <a:endParaRPr lang="zh-CN" altLang="en-US" dirty="0">
                <a:latin typeface="思源黑体 CN Normal" panose="020B0400000000000000" pitchFamily="34" charset="-122"/>
                <a:ea typeface="思源黑体 CN Normal" panose="020B0400000000000000" pitchFamily="34" charset="-122"/>
              </a:endParaRPr>
            </a:p>
          </p:txBody>
        </p:sp>
        <p:sp>
          <p:nvSpPr>
            <p:cNvPr id="93" name="任意多边形: 形状 92">
              <a:extLst>
                <a:ext uri="{FF2B5EF4-FFF2-40B4-BE49-F238E27FC236}">
                  <a16:creationId xmlns:a16="http://schemas.microsoft.com/office/drawing/2014/main" id="{58EA87EA-2ACD-36A3-1B62-E6EBBD15D4B6}"/>
                </a:ext>
              </a:extLst>
            </p:cNvPr>
            <p:cNvSpPr/>
            <p:nvPr/>
          </p:nvSpPr>
          <p:spPr>
            <a:xfrm>
              <a:off x="5615221" y="1692117"/>
              <a:ext cx="129627" cy="110982"/>
            </a:xfrm>
            <a:custGeom>
              <a:avLst/>
              <a:gdLst>
                <a:gd name="connsiteX0" fmla="*/ 0 w 129627"/>
                <a:gd name="connsiteY0" fmla="*/ 110983 h 110982"/>
                <a:gd name="connsiteX1" fmla="*/ 129628 w 129627"/>
                <a:gd name="connsiteY1" fmla="*/ 0 h 110982"/>
              </a:gdLst>
              <a:ahLst/>
              <a:cxnLst>
                <a:cxn ang="0">
                  <a:pos x="connsiteX0" y="connsiteY0"/>
                </a:cxn>
                <a:cxn ang="0">
                  <a:pos x="connsiteX1" y="connsiteY1"/>
                </a:cxn>
              </a:cxnLst>
              <a:rect l="l" t="t" r="r" b="b"/>
              <a:pathLst>
                <a:path w="129627" h="110982">
                  <a:moveTo>
                    <a:pt x="0" y="110983"/>
                  </a:moveTo>
                  <a:cubicBezTo>
                    <a:pt x="0" y="110983"/>
                    <a:pt x="25970" y="39732"/>
                    <a:pt x="129628" y="0"/>
                  </a:cubicBezTo>
                </a:path>
              </a:pathLst>
            </a:custGeom>
            <a:noFill/>
            <a:ln w="11097" cap="rnd">
              <a:solidFill>
                <a:srgbClr val="FFFFFF"/>
              </a:solidFill>
              <a:prstDash val="solid"/>
              <a:round/>
            </a:ln>
          </p:spPr>
          <p:txBody>
            <a:bodyPr rtlCol="0" anchor="ctr"/>
            <a:lstStyle/>
            <a:p>
              <a:endParaRPr lang="zh-CN" altLang="en-US" dirty="0">
                <a:latin typeface="思源黑体 CN Normal" panose="020B0400000000000000" pitchFamily="34" charset="-122"/>
                <a:ea typeface="思源黑体 CN Normal" panose="020B0400000000000000" pitchFamily="34" charset="-122"/>
              </a:endParaRPr>
            </a:p>
          </p:txBody>
        </p:sp>
        <p:sp>
          <p:nvSpPr>
            <p:cNvPr id="94" name="任意多边形: 形状 93">
              <a:extLst>
                <a:ext uri="{FF2B5EF4-FFF2-40B4-BE49-F238E27FC236}">
                  <a16:creationId xmlns:a16="http://schemas.microsoft.com/office/drawing/2014/main" id="{FFCBC8B6-2860-74E7-197C-189B78390F48}"/>
                </a:ext>
              </a:extLst>
            </p:cNvPr>
            <p:cNvSpPr/>
            <p:nvPr/>
          </p:nvSpPr>
          <p:spPr>
            <a:xfrm>
              <a:off x="5868263" y="4476390"/>
              <a:ext cx="1150892" cy="2096963"/>
            </a:xfrm>
            <a:custGeom>
              <a:avLst/>
              <a:gdLst>
                <a:gd name="connsiteX0" fmla="*/ 449703 w 1150892"/>
                <a:gd name="connsiteY0" fmla="*/ 12718 h 2096963"/>
                <a:gd name="connsiteX1" fmla="*/ 555580 w 1150892"/>
                <a:gd name="connsiteY1" fmla="*/ 353435 h 2096963"/>
                <a:gd name="connsiteX2" fmla="*/ 582216 w 1150892"/>
                <a:gd name="connsiteY2" fmla="*/ 1114556 h 2096963"/>
                <a:gd name="connsiteX3" fmla="*/ 733597 w 1150892"/>
                <a:gd name="connsiteY3" fmla="*/ 1736060 h 2096963"/>
                <a:gd name="connsiteX4" fmla="*/ 1022153 w 1150892"/>
                <a:gd name="connsiteY4" fmla="*/ 1588453 h 2096963"/>
                <a:gd name="connsiteX5" fmla="*/ 1150893 w 1150892"/>
                <a:gd name="connsiteY5" fmla="*/ 1580906 h 2096963"/>
                <a:gd name="connsiteX6" fmla="*/ 1041241 w 1150892"/>
                <a:gd name="connsiteY6" fmla="*/ 1826844 h 2096963"/>
                <a:gd name="connsiteX7" fmla="*/ 836811 w 1150892"/>
                <a:gd name="connsiteY7" fmla="*/ 1948038 h 2096963"/>
                <a:gd name="connsiteX8" fmla="*/ 692755 w 1150892"/>
                <a:gd name="connsiteY8" fmla="*/ 2095645 h 2096963"/>
                <a:gd name="connsiteX9" fmla="*/ 575558 w 1150892"/>
                <a:gd name="connsiteY9" fmla="*/ 2001087 h 2096963"/>
                <a:gd name="connsiteX10" fmla="*/ 526281 w 1150892"/>
                <a:gd name="connsiteY10" fmla="*/ 1804204 h 2096963"/>
                <a:gd name="connsiteX11" fmla="*/ 257480 w 1150892"/>
                <a:gd name="connsiteY11" fmla="*/ 1228647 h 2096963"/>
                <a:gd name="connsiteX12" fmla="*/ 121193 w 1150892"/>
                <a:gd name="connsiteY12" fmla="*/ 751642 h 2096963"/>
                <a:gd name="connsiteX13" fmla="*/ 174243 w 1150892"/>
                <a:gd name="connsiteY13" fmla="*/ 433565 h 2096963"/>
                <a:gd name="connsiteX14" fmla="*/ 0 w 1150892"/>
                <a:gd name="connsiteY14" fmla="*/ 160991 h 2096963"/>
                <a:gd name="connsiteX15" fmla="*/ 170470 w 1150892"/>
                <a:gd name="connsiteY15" fmla="*/ 20931 h 2096963"/>
                <a:gd name="connsiteX16" fmla="*/ 449703 w 1150892"/>
                <a:gd name="connsiteY16" fmla="*/ 12718 h 2096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50892" h="2096963">
                  <a:moveTo>
                    <a:pt x="449703" y="12718"/>
                  </a:moveTo>
                  <a:cubicBezTo>
                    <a:pt x="449703" y="12718"/>
                    <a:pt x="536714" y="232242"/>
                    <a:pt x="555580" y="353435"/>
                  </a:cubicBezTo>
                  <a:cubicBezTo>
                    <a:pt x="574447" y="474629"/>
                    <a:pt x="567123" y="936540"/>
                    <a:pt x="582216" y="1114556"/>
                  </a:cubicBezTo>
                  <a:cubicBezTo>
                    <a:pt x="597310" y="1292573"/>
                    <a:pt x="733597" y="1736060"/>
                    <a:pt x="733597" y="1736060"/>
                  </a:cubicBezTo>
                  <a:cubicBezTo>
                    <a:pt x="733597" y="1736060"/>
                    <a:pt x="945574" y="1626188"/>
                    <a:pt x="1022153" y="1588453"/>
                  </a:cubicBezTo>
                  <a:cubicBezTo>
                    <a:pt x="1098730" y="1550719"/>
                    <a:pt x="1150893" y="1524083"/>
                    <a:pt x="1150893" y="1580906"/>
                  </a:cubicBezTo>
                  <a:cubicBezTo>
                    <a:pt x="1150893" y="1637730"/>
                    <a:pt x="1106499" y="1785337"/>
                    <a:pt x="1041241" y="1826844"/>
                  </a:cubicBezTo>
                  <a:cubicBezTo>
                    <a:pt x="975983" y="1868352"/>
                    <a:pt x="851905" y="1914077"/>
                    <a:pt x="836811" y="1948038"/>
                  </a:cubicBezTo>
                  <a:cubicBezTo>
                    <a:pt x="821718" y="1981999"/>
                    <a:pt x="745805" y="2084325"/>
                    <a:pt x="692755" y="2095645"/>
                  </a:cubicBezTo>
                  <a:cubicBezTo>
                    <a:pt x="639705" y="2106965"/>
                    <a:pt x="594424" y="2042817"/>
                    <a:pt x="575558" y="2001087"/>
                  </a:cubicBezTo>
                  <a:cubicBezTo>
                    <a:pt x="556690" y="1959358"/>
                    <a:pt x="526281" y="1804204"/>
                    <a:pt x="526281" y="1804204"/>
                  </a:cubicBezTo>
                  <a:cubicBezTo>
                    <a:pt x="526281" y="1804204"/>
                    <a:pt x="344491" y="1402890"/>
                    <a:pt x="257480" y="1228647"/>
                  </a:cubicBezTo>
                  <a:cubicBezTo>
                    <a:pt x="170470" y="1054403"/>
                    <a:pt x="121193" y="857741"/>
                    <a:pt x="121193" y="751642"/>
                  </a:cubicBezTo>
                  <a:cubicBezTo>
                    <a:pt x="121193" y="645542"/>
                    <a:pt x="181790" y="460201"/>
                    <a:pt x="174243" y="433565"/>
                  </a:cubicBezTo>
                  <a:cubicBezTo>
                    <a:pt x="166696" y="406929"/>
                    <a:pt x="0" y="160991"/>
                    <a:pt x="0" y="160991"/>
                  </a:cubicBezTo>
                  <a:cubicBezTo>
                    <a:pt x="0" y="160991"/>
                    <a:pt x="22197" y="62660"/>
                    <a:pt x="170470" y="20931"/>
                  </a:cubicBezTo>
                  <a:cubicBezTo>
                    <a:pt x="261587" y="-3857"/>
                    <a:pt x="357286" y="-6671"/>
                    <a:pt x="449703" y="12718"/>
                  </a:cubicBezTo>
                  <a:close/>
                </a:path>
              </a:pathLst>
            </a:custGeom>
            <a:solidFill>
              <a:srgbClr val="FFFFFF"/>
            </a:solidFill>
            <a:ln w="22193" cap="rnd">
              <a:solidFill>
                <a:srgbClr val="263238"/>
              </a:solidFill>
              <a:prstDash val="solid"/>
              <a:round/>
            </a:ln>
          </p:spPr>
          <p:txBody>
            <a:bodyPr rtlCol="0" anchor="ctr"/>
            <a:lstStyle/>
            <a:p>
              <a:endParaRPr lang="zh-CN" altLang="en-US" dirty="0">
                <a:latin typeface="思源黑体 CN Normal" panose="020B0400000000000000" pitchFamily="34" charset="-122"/>
                <a:ea typeface="思源黑体 CN Normal" panose="020B0400000000000000" pitchFamily="34" charset="-122"/>
              </a:endParaRPr>
            </a:p>
          </p:txBody>
        </p:sp>
        <p:sp>
          <p:nvSpPr>
            <p:cNvPr id="95" name="任意多边形: 形状 94">
              <a:extLst>
                <a:ext uri="{FF2B5EF4-FFF2-40B4-BE49-F238E27FC236}">
                  <a16:creationId xmlns:a16="http://schemas.microsoft.com/office/drawing/2014/main" id="{8603F91C-BF52-03F0-9FBD-01D4867D4AA7}"/>
                </a:ext>
              </a:extLst>
            </p:cNvPr>
            <p:cNvSpPr/>
            <p:nvPr/>
          </p:nvSpPr>
          <p:spPr>
            <a:xfrm>
              <a:off x="6214085" y="5746767"/>
              <a:ext cx="802184" cy="825961"/>
            </a:xfrm>
            <a:custGeom>
              <a:avLst/>
              <a:gdLst>
                <a:gd name="connsiteX0" fmla="*/ 674554 w 802184"/>
                <a:gd name="connsiteY0" fmla="*/ 317411 h 825961"/>
                <a:gd name="connsiteX1" fmla="*/ 385998 w 802184"/>
                <a:gd name="connsiteY1" fmla="*/ 465018 h 825961"/>
                <a:gd name="connsiteX2" fmla="*/ 261031 w 802184"/>
                <a:gd name="connsiteY2" fmla="*/ 0 h 825961"/>
                <a:gd name="connsiteX3" fmla="*/ 52827 w 802184"/>
                <a:gd name="connsiteY3" fmla="*/ 90118 h 825961"/>
                <a:gd name="connsiteX4" fmla="*/ 0 w 802184"/>
                <a:gd name="connsiteY4" fmla="*/ 147385 h 825961"/>
                <a:gd name="connsiteX5" fmla="*/ 177573 w 802184"/>
                <a:gd name="connsiteY5" fmla="*/ 533162 h 825961"/>
                <a:gd name="connsiteX6" fmla="*/ 226849 w 802184"/>
                <a:gd name="connsiteY6" fmla="*/ 730045 h 825961"/>
                <a:gd name="connsiteX7" fmla="*/ 344047 w 802184"/>
                <a:gd name="connsiteY7" fmla="*/ 824603 h 825961"/>
                <a:gd name="connsiteX8" fmla="*/ 488103 w 802184"/>
                <a:gd name="connsiteY8" fmla="*/ 676996 h 825961"/>
                <a:gd name="connsiteX9" fmla="*/ 692533 w 802184"/>
                <a:gd name="connsiteY9" fmla="*/ 555802 h 825961"/>
                <a:gd name="connsiteX10" fmla="*/ 802184 w 802184"/>
                <a:gd name="connsiteY10" fmla="*/ 309864 h 825961"/>
                <a:gd name="connsiteX11" fmla="*/ 674554 w 802184"/>
                <a:gd name="connsiteY11" fmla="*/ 317411 h 825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2184" h="825961">
                  <a:moveTo>
                    <a:pt x="674554" y="317411"/>
                  </a:moveTo>
                  <a:cubicBezTo>
                    <a:pt x="598863" y="355145"/>
                    <a:pt x="385998" y="465018"/>
                    <a:pt x="385998" y="465018"/>
                  </a:cubicBezTo>
                  <a:cubicBezTo>
                    <a:pt x="385998" y="465018"/>
                    <a:pt x="305203" y="202211"/>
                    <a:pt x="261031" y="0"/>
                  </a:cubicBezTo>
                  <a:cubicBezTo>
                    <a:pt x="182753" y="2726"/>
                    <a:pt x="108391" y="34913"/>
                    <a:pt x="52827" y="90118"/>
                  </a:cubicBezTo>
                  <a:cubicBezTo>
                    <a:pt x="32407" y="110761"/>
                    <a:pt x="15094" y="129628"/>
                    <a:pt x="0" y="147385"/>
                  </a:cubicBezTo>
                  <a:cubicBezTo>
                    <a:pt x="84791" y="327843"/>
                    <a:pt x="177573" y="533162"/>
                    <a:pt x="177573" y="533162"/>
                  </a:cubicBezTo>
                  <a:cubicBezTo>
                    <a:pt x="177573" y="533162"/>
                    <a:pt x="207760" y="688538"/>
                    <a:pt x="226849" y="730045"/>
                  </a:cubicBezTo>
                  <a:cubicBezTo>
                    <a:pt x="245938" y="771553"/>
                    <a:pt x="291219" y="836145"/>
                    <a:pt x="344047" y="824603"/>
                  </a:cubicBezTo>
                  <a:cubicBezTo>
                    <a:pt x="396875" y="813060"/>
                    <a:pt x="472787" y="711178"/>
                    <a:pt x="488103" y="676996"/>
                  </a:cubicBezTo>
                  <a:cubicBezTo>
                    <a:pt x="503418" y="642813"/>
                    <a:pt x="628163" y="597532"/>
                    <a:pt x="692533" y="555802"/>
                  </a:cubicBezTo>
                  <a:cubicBezTo>
                    <a:pt x="756904" y="514072"/>
                    <a:pt x="802184" y="366465"/>
                    <a:pt x="802184" y="309864"/>
                  </a:cubicBezTo>
                  <a:cubicBezTo>
                    <a:pt x="802184" y="253262"/>
                    <a:pt x="750466" y="279233"/>
                    <a:pt x="674554" y="317411"/>
                  </a:cubicBezTo>
                  <a:close/>
                </a:path>
              </a:pathLst>
            </a:custGeom>
            <a:solidFill>
              <a:srgbClr val="263238"/>
            </a:solidFill>
            <a:ln w="22193" cap="rnd">
              <a:solidFill>
                <a:srgbClr val="263238"/>
              </a:solidFill>
              <a:prstDash val="solid"/>
              <a:round/>
            </a:ln>
          </p:spPr>
          <p:txBody>
            <a:bodyPr rtlCol="0" anchor="ctr"/>
            <a:lstStyle/>
            <a:p>
              <a:endParaRPr lang="zh-CN" altLang="en-US" dirty="0">
                <a:latin typeface="思源黑体 CN Normal" panose="020B0400000000000000" pitchFamily="34" charset="-122"/>
                <a:ea typeface="思源黑体 CN Normal" panose="020B0400000000000000" pitchFamily="34" charset="-122"/>
              </a:endParaRPr>
            </a:p>
          </p:txBody>
        </p:sp>
        <p:sp>
          <p:nvSpPr>
            <p:cNvPr id="96" name="任意多边形: 形状 95">
              <a:extLst>
                <a:ext uri="{FF2B5EF4-FFF2-40B4-BE49-F238E27FC236}">
                  <a16:creationId xmlns:a16="http://schemas.microsoft.com/office/drawing/2014/main" id="{35F197DB-72C0-1864-2B89-DF36A57B86E1}"/>
                </a:ext>
              </a:extLst>
            </p:cNvPr>
            <p:cNvSpPr/>
            <p:nvPr/>
          </p:nvSpPr>
          <p:spPr>
            <a:xfrm>
              <a:off x="6418516" y="6023862"/>
              <a:ext cx="598863" cy="548870"/>
            </a:xfrm>
            <a:custGeom>
              <a:avLst/>
              <a:gdLst>
                <a:gd name="connsiteX0" fmla="*/ 0 w 598863"/>
                <a:gd name="connsiteY0" fmla="*/ 373708 h 548870"/>
                <a:gd name="connsiteX1" fmla="*/ 23528 w 598863"/>
                <a:gd name="connsiteY1" fmla="*/ 452950 h 548870"/>
                <a:gd name="connsiteX2" fmla="*/ 140726 w 598863"/>
                <a:gd name="connsiteY2" fmla="*/ 547507 h 548870"/>
                <a:gd name="connsiteX3" fmla="*/ 284782 w 598863"/>
                <a:gd name="connsiteY3" fmla="*/ 399900 h 548870"/>
                <a:gd name="connsiteX4" fmla="*/ 489213 w 598863"/>
                <a:gd name="connsiteY4" fmla="*/ 278706 h 548870"/>
                <a:gd name="connsiteX5" fmla="*/ 598864 w 598863"/>
                <a:gd name="connsiteY5" fmla="*/ 32768 h 548870"/>
                <a:gd name="connsiteX6" fmla="*/ 470123 w 598863"/>
                <a:gd name="connsiteY6" fmla="*/ 40315 h 548870"/>
                <a:gd name="connsiteX7" fmla="*/ 181568 w 598863"/>
                <a:gd name="connsiteY7" fmla="*/ 187922 h 548870"/>
                <a:gd name="connsiteX8" fmla="*/ 0 w 598863"/>
                <a:gd name="connsiteY8" fmla="*/ 373708 h 548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98863" h="548870">
                  <a:moveTo>
                    <a:pt x="0" y="373708"/>
                  </a:moveTo>
                  <a:cubicBezTo>
                    <a:pt x="5831" y="400678"/>
                    <a:pt x="13696" y="427168"/>
                    <a:pt x="23528" y="452950"/>
                  </a:cubicBezTo>
                  <a:cubicBezTo>
                    <a:pt x="42396" y="494679"/>
                    <a:pt x="87898" y="559049"/>
                    <a:pt x="140726" y="547507"/>
                  </a:cubicBezTo>
                  <a:cubicBezTo>
                    <a:pt x="193554" y="535965"/>
                    <a:pt x="269467" y="434082"/>
                    <a:pt x="284782" y="399900"/>
                  </a:cubicBezTo>
                  <a:cubicBezTo>
                    <a:pt x="300098" y="365717"/>
                    <a:pt x="424843" y="320436"/>
                    <a:pt x="489213" y="278706"/>
                  </a:cubicBezTo>
                  <a:cubicBezTo>
                    <a:pt x="553583" y="236977"/>
                    <a:pt x="598864" y="89369"/>
                    <a:pt x="598864" y="32768"/>
                  </a:cubicBezTo>
                  <a:cubicBezTo>
                    <a:pt x="598864" y="-23833"/>
                    <a:pt x="546036" y="2359"/>
                    <a:pt x="470123" y="40315"/>
                  </a:cubicBezTo>
                  <a:cubicBezTo>
                    <a:pt x="394211" y="78271"/>
                    <a:pt x="181568" y="187922"/>
                    <a:pt x="181568" y="187922"/>
                  </a:cubicBezTo>
                  <a:cubicBezTo>
                    <a:pt x="102593" y="228649"/>
                    <a:pt x="38903" y="293819"/>
                    <a:pt x="0" y="373708"/>
                  </a:cubicBezTo>
                  <a:close/>
                </a:path>
              </a:pathLst>
            </a:custGeom>
            <a:solidFill>
              <a:srgbClr val="CD1C1C"/>
            </a:solidFill>
            <a:ln w="22193" cap="rnd">
              <a:solidFill>
                <a:srgbClr val="263238"/>
              </a:solidFill>
              <a:prstDash val="solid"/>
              <a:round/>
            </a:ln>
          </p:spPr>
          <p:txBody>
            <a:bodyPr rtlCol="0" anchor="ctr"/>
            <a:lstStyle/>
            <a:p>
              <a:endParaRPr lang="zh-CN" altLang="en-US" dirty="0">
                <a:latin typeface="思源黑体 CN Normal" panose="020B0400000000000000" pitchFamily="34" charset="-122"/>
                <a:ea typeface="思源黑体 CN Normal" panose="020B0400000000000000" pitchFamily="34" charset="-122"/>
              </a:endParaRPr>
            </a:p>
          </p:txBody>
        </p:sp>
        <p:sp>
          <p:nvSpPr>
            <p:cNvPr id="97" name="任意多边形: 形状 96">
              <a:extLst>
                <a:ext uri="{FF2B5EF4-FFF2-40B4-BE49-F238E27FC236}">
                  <a16:creationId xmlns:a16="http://schemas.microsoft.com/office/drawing/2014/main" id="{581F3329-7CF1-A0D2-9BDA-4B294287D951}"/>
                </a:ext>
              </a:extLst>
            </p:cNvPr>
            <p:cNvSpPr/>
            <p:nvPr/>
          </p:nvSpPr>
          <p:spPr>
            <a:xfrm>
              <a:off x="6502668" y="6023709"/>
              <a:ext cx="514711" cy="548767"/>
            </a:xfrm>
            <a:custGeom>
              <a:avLst/>
              <a:gdLst>
                <a:gd name="connsiteX0" fmla="*/ 200630 w 514711"/>
                <a:gd name="connsiteY0" fmla="*/ 400053 h 548767"/>
                <a:gd name="connsiteX1" fmla="*/ 405061 w 514711"/>
                <a:gd name="connsiteY1" fmla="*/ 278860 h 548767"/>
                <a:gd name="connsiteX2" fmla="*/ 514712 w 514711"/>
                <a:gd name="connsiteY2" fmla="*/ 32922 h 548767"/>
                <a:gd name="connsiteX3" fmla="*/ 478309 w 514711"/>
                <a:gd name="connsiteY3" fmla="*/ 1181 h 548767"/>
                <a:gd name="connsiteX4" fmla="*/ 52801 w 514711"/>
                <a:gd name="connsiteY4" fmla="*/ 388733 h 548767"/>
                <a:gd name="connsiteX5" fmla="*/ 639 w 514711"/>
                <a:gd name="connsiteY5" fmla="*/ 533233 h 548767"/>
                <a:gd name="connsiteX6" fmla="*/ 56574 w 514711"/>
                <a:gd name="connsiteY6" fmla="*/ 547661 h 548767"/>
                <a:gd name="connsiteX7" fmla="*/ 200630 w 514711"/>
                <a:gd name="connsiteY7" fmla="*/ 400053 h 548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4711" h="548767">
                  <a:moveTo>
                    <a:pt x="200630" y="400053"/>
                  </a:moveTo>
                  <a:cubicBezTo>
                    <a:pt x="215724" y="366093"/>
                    <a:pt x="340691" y="320589"/>
                    <a:pt x="405061" y="278860"/>
                  </a:cubicBezTo>
                  <a:cubicBezTo>
                    <a:pt x="469431" y="237130"/>
                    <a:pt x="514712" y="89523"/>
                    <a:pt x="514712" y="32922"/>
                  </a:cubicBezTo>
                  <a:cubicBezTo>
                    <a:pt x="514712" y="4288"/>
                    <a:pt x="501394" y="-3259"/>
                    <a:pt x="478309" y="1181"/>
                  </a:cubicBezTo>
                  <a:cubicBezTo>
                    <a:pt x="391077" y="66439"/>
                    <a:pt x="131155" y="266430"/>
                    <a:pt x="52801" y="388733"/>
                  </a:cubicBezTo>
                  <a:cubicBezTo>
                    <a:pt x="11071" y="453991"/>
                    <a:pt x="-3356" y="501270"/>
                    <a:pt x="639" y="533233"/>
                  </a:cubicBezTo>
                  <a:cubicBezTo>
                    <a:pt x="16278" y="545987"/>
                    <a:pt x="36716" y="551259"/>
                    <a:pt x="56574" y="547661"/>
                  </a:cubicBezTo>
                  <a:cubicBezTo>
                    <a:pt x="109624" y="536340"/>
                    <a:pt x="185315" y="434236"/>
                    <a:pt x="200630" y="400053"/>
                  </a:cubicBezTo>
                  <a:close/>
                </a:path>
              </a:pathLst>
            </a:custGeom>
            <a:solidFill>
              <a:srgbClr val="FFFFFF"/>
            </a:solidFill>
            <a:ln w="22193" cap="rnd">
              <a:solidFill>
                <a:srgbClr val="263238"/>
              </a:solidFill>
              <a:prstDash val="solid"/>
              <a:round/>
            </a:ln>
          </p:spPr>
          <p:txBody>
            <a:bodyPr rtlCol="0" anchor="ctr"/>
            <a:lstStyle/>
            <a:p>
              <a:endParaRPr lang="zh-CN" altLang="en-US" dirty="0">
                <a:latin typeface="思源黑体 CN Normal" panose="020B0400000000000000" pitchFamily="34" charset="-122"/>
                <a:ea typeface="思源黑体 CN Normal" panose="020B0400000000000000" pitchFamily="34" charset="-122"/>
              </a:endParaRPr>
            </a:p>
          </p:txBody>
        </p:sp>
        <p:sp>
          <p:nvSpPr>
            <p:cNvPr id="98" name="任意多边形: 形状 97">
              <a:extLst>
                <a:ext uri="{FF2B5EF4-FFF2-40B4-BE49-F238E27FC236}">
                  <a16:creationId xmlns:a16="http://schemas.microsoft.com/office/drawing/2014/main" id="{D87BE750-2821-BE80-F141-96BA68BE84DB}"/>
                </a:ext>
              </a:extLst>
            </p:cNvPr>
            <p:cNvSpPr/>
            <p:nvPr/>
          </p:nvSpPr>
          <p:spPr>
            <a:xfrm>
              <a:off x="5560295" y="3860723"/>
              <a:ext cx="786970" cy="908505"/>
            </a:xfrm>
            <a:custGeom>
              <a:avLst/>
              <a:gdLst>
                <a:gd name="connsiteX0" fmla="*/ 453799 w 786970"/>
                <a:gd name="connsiteY0" fmla="*/ 60596 h 908505"/>
                <a:gd name="connsiteX1" fmla="*/ 658230 w 786970"/>
                <a:gd name="connsiteY1" fmla="*/ 314081 h 908505"/>
                <a:gd name="connsiteX2" fmla="*/ 786970 w 786970"/>
                <a:gd name="connsiteY2" fmla="*/ 658794 h 908505"/>
                <a:gd name="connsiteX3" fmla="*/ 498415 w 786970"/>
                <a:gd name="connsiteY3" fmla="*/ 696528 h 908505"/>
                <a:gd name="connsiteX4" fmla="*/ 293984 w 786970"/>
                <a:gd name="connsiteY4" fmla="*/ 908506 h 908505"/>
                <a:gd name="connsiteX5" fmla="*/ 85780 w 786970"/>
                <a:gd name="connsiteY5" fmla="*/ 537601 h 908505"/>
                <a:gd name="connsiteX6" fmla="*/ 6316 w 786970"/>
                <a:gd name="connsiteY6" fmla="*/ 128740 h 908505"/>
                <a:gd name="connsiteX7" fmla="*/ 50709 w 786970"/>
                <a:gd name="connsiteY7" fmla="*/ 0 h 908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86970" h="908505">
                  <a:moveTo>
                    <a:pt x="453799" y="60596"/>
                  </a:moveTo>
                  <a:cubicBezTo>
                    <a:pt x="453799" y="60596"/>
                    <a:pt x="597633" y="196884"/>
                    <a:pt x="658230" y="314081"/>
                  </a:cubicBezTo>
                  <a:cubicBezTo>
                    <a:pt x="718827" y="431279"/>
                    <a:pt x="786970" y="658794"/>
                    <a:pt x="786970" y="658794"/>
                  </a:cubicBezTo>
                  <a:cubicBezTo>
                    <a:pt x="786970" y="658794"/>
                    <a:pt x="582540" y="670115"/>
                    <a:pt x="498415" y="696528"/>
                  </a:cubicBezTo>
                  <a:cubicBezTo>
                    <a:pt x="414290" y="722942"/>
                    <a:pt x="293984" y="908506"/>
                    <a:pt x="293984" y="908506"/>
                  </a:cubicBezTo>
                  <a:cubicBezTo>
                    <a:pt x="293984" y="908506"/>
                    <a:pt x="160805" y="685208"/>
                    <a:pt x="85780" y="537601"/>
                  </a:cubicBezTo>
                  <a:cubicBezTo>
                    <a:pt x="10756" y="389993"/>
                    <a:pt x="-12773" y="242164"/>
                    <a:pt x="6316" y="128740"/>
                  </a:cubicBezTo>
                  <a:cubicBezTo>
                    <a:pt x="25405" y="15316"/>
                    <a:pt x="50709" y="0"/>
                    <a:pt x="50709" y="0"/>
                  </a:cubicBezTo>
                </a:path>
              </a:pathLst>
            </a:custGeom>
            <a:solidFill>
              <a:srgbClr val="263238"/>
            </a:solidFill>
            <a:ln w="22193" cap="rnd">
              <a:solidFill>
                <a:srgbClr val="263238"/>
              </a:solidFill>
              <a:prstDash val="solid"/>
              <a:round/>
            </a:ln>
          </p:spPr>
          <p:txBody>
            <a:bodyPr rtlCol="0" anchor="ctr"/>
            <a:lstStyle/>
            <a:p>
              <a:endParaRPr lang="zh-CN" altLang="en-US" dirty="0">
                <a:latin typeface="思源黑体 CN Normal" panose="020B0400000000000000" pitchFamily="34" charset="-122"/>
                <a:ea typeface="思源黑体 CN Normal" panose="020B0400000000000000" pitchFamily="34" charset="-122"/>
              </a:endParaRPr>
            </a:p>
          </p:txBody>
        </p:sp>
        <p:sp>
          <p:nvSpPr>
            <p:cNvPr id="99" name="任意多边形: 形状 98">
              <a:extLst>
                <a:ext uri="{FF2B5EF4-FFF2-40B4-BE49-F238E27FC236}">
                  <a16:creationId xmlns:a16="http://schemas.microsoft.com/office/drawing/2014/main" id="{DD00047E-ADBB-3357-9E47-167519477DF6}"/>
                </a:ext>
              </a:extLst>
            </p:cNvPr>
            <p:cNvSpPr/>
            <p:nvPr/>
          </p:nvSpPr>
          <p:spPr>
            <a:xfrm>
              <a:off x="6051606" y="3883364"/>
              <a:ext cx="272573" cy="374899"/>
            </a:xfrm>
            <a:custGeom>
              <a:avLst/>
              <a:gdLst>
                <a:gd name="connsiteX0" fmla="*/ 0 w 272573"/>
                <a:gd name="connsiteY0" fmla="*/ 0 h 374899"/>
                <a:gd name="connsiteX1" fmla="*/ 272574 w 272573"/>
                <a:gd name="connsiteY1" fmla="*/ 374900 h 374899"/>
              </a:gdLst>
              <a:ahLst/>
              <a:cxnLst>
                <a:cxn ang="0">
                  <a:pos x="connsiteX0" y="connsiteY0"/>
                </a:cxn>
                <a:cxn ang="0">
                  <a:pos x="connsiteX1" y="connsiteY1"/>
                </a:cxn>
              </a:cxnLst>
              <a:rect l="l" t="t" r="r" b="b"/>
              <a:pathLst>
                <a:path w="272573" h="374899">
                  <a:moveTo>
                    <a:pt x="0" y="0"/>
                  </a:moveTo>
                  <a:cubicBezTo>
                    <a:pt x="0" y="0"/>
                    <a:pt x="211977" y="177573"/>
                    <a:pt x="272574" y="374900"/>
                  </a:cubicBezTo>
                </a:path>
              </a:pathLst>
            </a:custGeom>
            <a:noFill/>
            <a:ln w="22193" cap="rnd">
              <a:solidFill>
                <a:srgbClr val="FFFFFF"/>
              </a:solidFill>
              <a:prstDash val="solid"/>
              <a:round/>
            </a:ln>
          </p:spPr>
          <p:txBody>
            <a:bodyPr rtlCol="0" anchor="ctr"/>
            <a:lstStyle/>
            <a:p>
              <a:endParaRPr lang="zh-CN" altLang="en-US" dirty="0">
                <a:latin typeface="思源黑体 CN Normal" panose="020B0400000000000000" pitchFamily="34" charset="-122"/>
                <a:ea typeface="思源黑体 CN Normal" panose="020B0400000000000000" pitchFamily="34" charset="-122"/>
              </a:endParaRPr>
            </a:p>
          </p:txBody>
        </p:sp>
        <p:sp>
          <p:nvSpPr>
            <p:cNvPr id="100" name="任意多边形: 形状 99">
              <a:extLst>
                <a:ext uri="{FF2B5EF4-FFF2-40B4-BE49-F238E27FC236}">
                  <a16:creationId xmlns:a16="http://schemas.microsoft.com/office/drawing/2014/main" id="{94769BA1-B6A9-46CD-1621-E9E379E02F20}"/>
                </a:ext>
              </a:extLst>
            </p:cNvPr>
            <p:cNvSpPr/>
            <p:nvPr/>
          </p:nvSpPr>
          <p:spPr>
            <a:xfrm>
              <a:off x="6328398" y="4084021"/>
              <a:ext cx="90783" cy="219523"/>
            </a:xfrm>
            <a:custGeom>
              <a:avLst/>
              <a:gdLst>
                <a:gd name="connsiteX0" fmla="*/ 0 w 90783"/>
                <a:gd name="connsiteY0" fmla="*/ 0 h 219523"/>
                <a:gd name="connsiteX1" fmla="*/ 90784 w 90783"/>
                <a:gd name="connsiteY1" fmla="*/ 219524 h 219523"/>
              </a:gdLst>
              <a:ahLst/>
              <a:cxnLst>
                <a:cxn ang="0">
                  <a:pos x="connsiteX0" y="connsiteY0"/>
                </a:cxn>
                <a:cxn ang="0">
                  <a:pos x="connsiteX1" y="connsiteY1"/>
                </a:cxn>
              </a:cxnLst>
              <a:rect l="l" t="t" r="r" b="b"/>
              <a:pathLst>
                <a:path w="90783" h="219523">
                  <a:moveTo>
                    <a:pt x="0" y="0"/>
                  </a:moveTo>
                  <a:cubicBezTo>
                    <a:pt x="0" y="0"/>
                    <a:pt x="79463" y="136287"/>
                    <a:pt x="90784" y="219524"/>
                  </a:cubicBezTo>
                </a:path>
              </a:pathLst>
            </a:custGeom>
            <a:noFill/>
            <a:ln w="22193" cap="rnd">
              <a:solidFill>
                <a:srgbClr val="FFFFFF"/>
              </a:solidFill>
              <a:prstDash val="solid"/>
              <a:round/>
            </a:ln>
          </p:spPr>
          <p:txBody>
            <a:bodyPr rtlCol="0" anchor="ctr"/>
            <a:lstStyle/>
            <a:p>
              <a:endParaRPr lang="zh-CN" altLang="en-US" dirty="0">
                <a:latin typeface="思源黑体 CN Normal" panose="020B0400000000000000" pitchFamily="34" charset="-122"/>
                <a:ea typeface="思源黑体 CN Normal" panose="020B0400000000000000" pitchFamily="34" charset="-122"/>
              </a:endParaRPr>
            </a:p>
          </p:txBody>
        </p:sp>
        <p:sp>
          <p:nvSpPr>
            <p:cNvPr id="101" name="任意多边形: 形状 100">
              <a:extLst>
                <a:ext uri="{FF2B5EF4-FFF2-40B4-BE49-F238E27FC236}">
                  <a16:creationId xmlns:a16="http://schemas.microsoft.com/office/drawing/2014/main" id="{55F8BDBB-F5B1-69E3-270C-809D19FC78A6}"/>
                </a:ext>
              </a:extLst>
            </p:cNvPr>
            <p:cNvSpPr/>
            <p:nvPr/>
          </p:nvSpPr>
          <p:spPr>
            <a:xfrm>
              <a:off x="5711999" y="1964956"/>
              <a:ext cx="455029" cy="637665"/>
            </a:xfrm>
            <a:custGeom>
              <a:avLst/>
              <a:gdLst>
                <a:gd name="connsiteX0" fmla="*/ 0 w 455029"/>
                <a:gd name="connsiteY0" fmla="*/ 25483 h 637665"/>
                <a:gd name="connsiteX1" fmla="*/ 61929 w 455029"/>
                <a:gd name="connsiteY1" fmla="*/ 227694 h 637665"/>
                <a:gd name="connsiteX2" fmla="*/ 56158 w 455029"/>
                <a:gd name="connsiteY2" fmla="*/ 452323 h 637665"/>
                <a:gd name="connsiteX3" fmla="*/ 168694 w 455029"/>
                <a:gd name="connsiteY3" fmla="*/ 637665 h 637665"/>
                <a:gd name="connsiteX4" fmla="*/ 438382 w 455029"/>
                <a:gd name="connsiteY4" fmla="*/ 328689 h 637665"/>
                <a:gd name="connsiteX5" fmla="*/ 455030 w 455029"/>
                <a:gd name="connsiteY5" fmla="*/ 182635 h 637665"/>
                <a:gd name="connsiteX6" fmla="*/ 224851 w 455029"/>
                <a:gd name="connsiteY6" fmla="*/ 120929 h 637665"/>
                <a:gd name="connsiteX7" fmla="*/ 0 w 455029"/>
                <a:gd name="connsiteY7" fmla="*/ 25483 h 637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5029" h="637665">
                  <a:moveTo>
                    <a:pt x="0" y="25483"/>
                  </a:moveTo>
                  <a:lnTo>
                    <a:pt x="61929" y="227694"/>
                  </a:lnTo>
                  <a:cubicBezTo>
                    <a:pt x="45660" y="301513"/>
                    <a:pt x="43701" y="377767"/>
                    <a:pt x="56158" y="452323"/>
                  </a:cubicBezTo>
                  <a:cubicBezTo>
                    <a:pt x="78354" y="559089"/>
                    <a:pt x="118086" y="637665"/>
                    <a:pt x="168694" y="637665"/>
                  </a:cubicBezTo>
                  <a:cubicBezTo>
                    <a:pt x="219302" y="637665"/>
                    <a:pt x="421513" y="435454"/>
                    <a:pt x="438382" y="328689"/>
                  </a:cubicBezTo>
                  <a:cubicBezTo>
                    <a:pt x="447098" y="280418"/>
                    <a:pt x="452659" y="231629"/>
                    <a:pt x="455030" y="182635"/>
                  </a:cubicBezTo>
                  <a:cubicBezTo>
                    <a:pt x="374161" y="183063"/>
                    <a:pt x="294662" y="161751"/>
                    <a:pt x="224851" y="120929"/>
                  </a:cubicBezTo>
                  <a:cubicBezTo>
                    <a:pt x="112537" y="53451"/>
                    <a:pt x="0" y="-47765"/>
                    <a:pt x="0" y="25483"/>
                  </a:cubicBezTo>
                  <a:close/>
                </a:path>
              </a:pathLst>
            </a:custGeom>
            <a:solidFill>
              <a:srgbClr val="FFFFFF"/>
            </a:solidFill>
            <a:ln w="22193" cap="rnd">
              <a:solidFill>
                <a:srgbClr val="263238"/>
              </a:solidFill>
              <a:prstDash val="solid"/>
              <a:round/>
            </a:ln>
          </p:spPr>
          <p:txBody>
            <a:bodyPr rtlCol="0" anchor="ctr"/>
            <a:lstStyle/>
            <a:p>
              <a:endParaRPr lang="zh-CN" altLang="en-US" dirty="0">
                <a:latin typeface="思源黑体 CN Normal" panose="020B0400000000000000" pitchFamily="34" charset="-122"/>
                <a:ea typeface="思源黑体 CN Normal" panose="020B0400000000000000" pitchFamily="34" charset="-122"/>
              </a:endParaRPr>
            </a:p>
          </p:txBody>
        </p:sp>
        <p:sp>
          <p:nvSpPr>
            <p:cNvPr id="102" name="任意多边形: 形状 101">
              <a:extLst>
                <a:ext uri="{FF2B5EF4-FFF2-40B4-BE49-F238E27FC236}">
                  <a16:creationId xmlns:a16="http://schemas.microsoft.com/office/drawing/2014/main" id="{AA41BA9A-D66D-740A-7F0D-07434891E5C9}"/>
                </a:ext>
              </a:extLst>
            </p:cNvPr>
            <p:cNvSpPr/>
            <p:nvPr/>
          </p:nvSpPr>
          <p:spPr>
            <a:xfrm>
              <a:off x="5599240" y="1528024"/>
              <a:ext cx="634600" cy="719109"/>
            </a:xfrm>
            <a:custGeom>
              <a:avLst/>
              <a:gdLst>
                <a:gd name="connsiteX0" fmla="*/ 97221 w 634600"/>
                <a:gd name="connsiteY0" fmla="*/ 353430 h 719109"/>
                <a:gd name="connsiteX1" fmla="*/ 0 w 634600"/>
                <a:gd name="connsiteY1" fmla="*/ 372519 h 719109"/>
                <a:gd name="connsiteX2" fmla="*/ 69031 w 634600"/>
                <a:gd name="connsiteY2" fmla="*/ 499262 h 719109"/>
                <a:gd name="connsiteX3" fmla="*/ 135621 w 634600"/>
                <a:gd name="connsiteY3" fmla="*/ 488163 h 719109"/>
                <a:gd name="connsiteX4" fmla="*/ 309643 w 634600"/>
                <a:gd name="connsiteY4" fmla="*/ 645315 h 719109"/>
                <a:gd name="connsiteX5" fmla="*/ 539599 w 634600"/>
                <a:gd name="connsiteY5" fmla="*/ 695701 h 719109"/>
                <a:gd name="connsiteX6" fmla="*/ 606189 w 634600"/>
                <a:gd name="connsiteY6" fmla="*/ 516131 h 719109"/>
                <a:gd name="connsiteX7" fmla="*/ 628385 w 634600"/>
                <a:gd name="connsiteY7" fmla="*/ 190507 h 719109"/>
                <a:gd name="connsiteX8" fmla="*/ 561795 w 634600"/>
                <a:gd name="connsiteY8" fmla="*/ 5388 h 719109"/>
                <a:gd name="connsiteX9" fmla="*/ 236172 w 634600"/>
                <a:gd name="connsiteY9" fmla="*/ 49781 h 719109"/>
                <a:gd name="connsiteX10" fmla="*/ 202433 w 634600"/>
                <a:gd name="connsiteY10" fmla="*/ 184514 h 719109"/>
                <a:gd name="connsiteX11" fmla="*/ 241721 w 634600"/>
                <a:gd name="connsiteY11" fmla="*/ 263090 h 719109"/>
                <a:gd name="connsiteX12" fmla="*/ 180014 w 634600"/>
                <a:gd name="connsiteY12" fmla="*/ 302378 h 719109"/>
                <a:gd name="connsiteX13" fmla="*/ 97221 w 634600"/>
                <a:gd name="connsiteY13" fmla="*/ 353430 h 719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34600" h="719109">
                  <a:moveTo>
                    <a:pt x="97221" y="353430"/>
                  </a:moveTo>
                  <a:cubicBezTo>
                    <a:pt x="97221" y="353430"/>
                    <a:pt x="0" y="305042"/>
                    <a:pt x="0" y="372519"/>
                  </a:cubicBezTo>
                  <a:cubicBezTo>
                    <a:pt x="1214" y="423430"/>
                    <a:pt x="26920" y="470626"/>
                    <a:pt x="69031" y="499262"/>
                  </a:cubicBezTo>
                  <a:cubicBezTo>
                    <a:pt x="90855" y="512860"/>
                    <a:pt x="119387" y="508105"/>
                    <a:pt x="135621" y="488163"/>
                  </a:cubicBezTo>
                  <a:lnTo>
                    <a:pt x="309643" y="645315"/>
                  </a:lnTo>
                  <a:cubicBezTo>
                    <a:pt x="365578" y="695701"/>
                    <a:pt x="466794" y="751859"/>
                    <a:pt x="539599" y="695701"/>
                  </a:cubicBezTo>
                  <a:cubicBezTo>
                    <a:pt x="612404" y="639544"/>
                    <a:pt x="606189" y="516131"/>
                    <a:pt x="606189" y="516131"/>
                  </a:cubicBezTo>
                  <a:cubicBezTo>
                    <a:pt x="606189" y="516131"/>
                    <a:pt x="650582" y="308593"/>
                    <a:pt x="628385" y="190507"/>
                  </a:cubicBezTo>
                  <a:cubicBezTo>
                    <a:pt x="617656" y="125258"/>
                    <a:pt x="595089" y="62520"/>
                    <a:pt x="561795" y="5388"/>
                  </a:cubicBezTo>
                  <a:cubicBezTo>
                    <a:pt x="561795" y="5388"/>
                    <a:pt x="331617" y="-22802"/>
                    <a:pt x="236172" y="49781"/>
                  </a:cubicBezTo>
                  <a:cubicBezTo>
                    <a:pt x="140727" y="122363"/>
                    <a:pt x="163145" y="150775"/>
                    <a:pt x="202433" y="184514"/>
                  </a:cubicBezTo>
                  <a:cubicBezTo>
                    <a:pt x="241721" y="218253"/>
                    <a:pt x="258590" y="246220"/>
                    <a:pt x="241721" y="263090"/>
                  </a:cubicBezTo>
                  <a:cubicBezTo>
                    <a:pt x="222689" y="278456"/>
                    <a:pt x="201990" y="291635"/>
                    <a:pt x="180014" y="302378"/>
                  </a:cubicBezTo>
                  <a:cubicBezTo>
                    <a:pt x="180014" y="302378"/>
                    <a:pt x="181790" y="398267"/>
                    <a:pt x="97221" y="353430"/>
                  </a:cubicBezTo>
                  <a:close/>
                </a:path>
              </a:pathLst>
            </a:custGeom>
            <a:solidFill>
              <a:srgbClr val="FFFFFF"/>
            </a:solidFill>
            <a:ln w="22193" cap="rnd">
              <a:solidFill>
                <a:srgbClr val="263238"/>
              </a:solidFill>
              <a:prstDash val="solid"/>
              <a:round/>
            </a:ln>
          </p:spPr>
          <p:txBody>
            <a:bodyPr rtlCol="0" anchor="ctr"/>
            <a:lstStyle/>
            <a:p>
              <a:endParaRPr lang="zh-CN" altLang="en-US" dirty="0">
                <a:latin typeface="思源黑体 CN Normal" panose="020B0400000000000000" pitchFamily="34" charset="-122"/>
                <a:ea typeface="思源黑体 CN Normal" panose="020B0400000000000000" pitchFamily="34" charset="-122"/>
              </a:endParaRPr>
            </a:p>
          </p:txBody>
        </p:sp>
        <p:sp>
          <p:nvSpPr>
            <p:cNvPr id="103" name="任意多边形: 形状 102">
              <a:extLst>
                <a:ext uri="{FF2B5EF4-FFF2-40B4-BE49-F238E27FC236}">
                  <a16:creationId xmlns:a16="http://schemas.microsoft.com/office/drawing/2014/main" id="{27720966-6B33-DE4A-0358-5BEB324A4982}"/>
                </a:ext>
              </a:extLst>
            </p:cNvPr>
            <p:cNvSpPr/>
            <p:nvPr/>
          </p:nvSpPr>
          <p:spPr>
            <a:xfrm>
              <a:off x="6054492" y="1784677"/>
              <a:ext cx="87204" cy="167806"/>
            </a:xfrm>
            <a:custGeom>
              <a:avLst/>
              <a:gdLst>
                <a:gd name="connsiteX0" fmla="*/ 51496 w 87204"/>
                <a:gd name="connsiteY0" fmla="*/ 0 h 167806"/>
                <a:gd name="connsiteX1" fmla="*/ 85679 w 87204"/>
                <a:gd name="connsiteY1" fmla="*/ 150715 h 167806"/>
                <a:gd name="connsiteX2" fmla="*/ 0 w 87204"/>
                <a:gd name="connsiteY2" fmla="*/ 167806 h 167806"/>
              </a:gdLst>
              <a:ahLst/>
              <a:cxnLst>
                <a:cxn ang="0">
                  <a:pos x="connsiteX0" y="connsiteY0"/>
                </a:cxn>
                <a:cxn ang="0">
                  <a:pos x="connsiteX1" y="connsiteY1"/>
                </a:cxn>
                <a:cxn ang="0">
                  <a:pos x="connsiteX2" y="connsiteY2"/>
                </a:cxn>
              </a:cxnLst>
              <a:rect l="l" t="t" r="r" b="b"/>
              <a:pathLst>
                <a:path w="87204" h="167806">
                  <a:moveTo>
                    <a:pt x="51496" y="0"/>
                  </a:moveTo>
                  <a:cubicBezTo>
                    <a:pt x="51496" y="0"/>
                    <a:pt x="95889" y="140504"/>
                    <a:pt x="85679" y="150715"/>
                  </a:cubicBezTo>
                  <a:cubicBezTo>
                    <a:pt x="75468" y="160925"/>
                    <a:pt x="0" y="167806"/>
                    <a:pt x="0" y="167806"/>
                  </a:cubicBezTo>
                </a:path>
              </a:pathLst>
            </a:custGeom>
            <a:noFill/>
            <a:ln w="22193" cap="rnd">
              <a:solidFill>
                <a:srgbClr val="263238"/>
              </a:solidFill>
              <a:prstDash val="solid"/>
              <a:round/>
            </a:ln>
          </p:spPr>
          <p:txBody>
            <a:bodyPr rtlCol="0" anchor="ctr"/>
            <a:lstStyle/>
            <a:p>
              <a:endParaRPr lang="zh-CN" altLang="en-US" dirty="0">
                <a:latin typeface="思源黑体 CN Normal" panose="020B0400000000000000" pitchFamily="34" charset="-122"/>
                <a:ea typeface="思源黑体 CN Normal" panose="020B0400000000000000" pitchFamily="34" charset="-122"/>
              </a:endParaRPr>
            </a:p>
          </p:txBody>
        </p:sp>
        <p:sp>
          <p:nvSpPr>
            <p:cNvPr id="104" name="任意多边形: 形状 103">
              <a:extLst>
                <a:ext uri="{FF2B5EF4-FFF2-40B4-BE49-F238E27FC236}">
                  <a16:creationId xmlns:a16="http://schemas.microsoft.com/office/drawing/2014/main" id="{A479A1A0-18BF-791E-FF63-0EDE0BCA0D3C}"/>
                </a:ext>
              </a:extLst>
            </p:cNvPr>
            <p:cNvSpPr/>
            <p:nvPr/>
          </p:nvSpPr>
          <p:spPr>
            <a:xfrm>
              <a:off x="6092226" y="1685236"/>
              <a:ext cx="92559" cy="65035"/>
            </a:xfrm>
            <a:custGeom>
              <a:avLst/>
              <a:gdLst>
                <a:gd name="connsiteX0" fmla="*/ 0 w 92559"/>
                <a:gd name="connsiteY0" fmla="*/ 65036 h 65035"/>
                <a:gd name="connsiteX1" fmla="*/ 92560 w 92559"/>
                <a:gd name="connsiteY1" fmla="*/ 0 h 65035"/>
              </a:gdLst>
              <a:ahLst/>
              <a:cxnLst>
                <a:cxn ang="0">
                  <a:pos x="connsiteX0" y="connsiteY0"/>
                </a:cxn>
                <a:cxn ang="0">
                  <a:pos x="connsiteX1" y="connsiteY1"/>
                </a:cxn>
              </a:cxnLst>
              <a:rect l="l" t="t" r="r" b="b"/>
              <a:pathLst>
                <a:path w="92559" h="65035">
                  <a:moveTo>
                    <a:pt x="0" y="65036"/>
                  </a:moveTo>
                  <a:cubicBezTo>
                    <a:pt x="0" y="65036"/>
                    <a:pt x="27524" y="0"/>
                    <a:pt x="92560" y="0"/>
                  </a:cubicBezTo>
                </a:path>
              </a:pathLst>
            </a:custGeom>
            <a:noFill/>
            <a:ln w="22193" cap="rnd">
              <a:solidFill>
                <a:srgbClr val="263238"/>
              </a:solidFill>
              <a:prstDash val="solid"/>
              <a:round/>
            </a:ln>
          </p:spPr>
          <p:txBody>
            <a:bodyPr rtlCol="0" anchor="ctr"/>
            <a:lstStyle/>
            <a:p>
              <a:endParaRPr lang="zh-CN" altLang="en-US" dirty="0">
                <a:latin typeface="思源黑体 CN Normal" panose="020B0400000000000000" pitchFamily="34" charset="-122"/>
                <a:ea typeface="思源黑体 CN Normal" panose="020B0400000000000000" pitchFamily="34" charset="-122"/>
              </a:endParaRPr>
            </a:p>
          </p:txBody>
        </p:sp>
        <p:sp>
          <p:nvSpPr>
            <p:cNvPr id="105" name="任意多边形: 形状 104">
              <a:extLst>
                <a:ext uri="{FF2B5EF4-FFF2-40B4-BE49-F238E27FC236}">
                  <a16:creationId xmlns:a16="http://schemas.microsoft.com/office/drawing/2014/main" id="{4E8F292A-4541-EFE5-3489-46BB4343A866}"/>
                </a:ext>
              </a:extLst>
            </p:cNvPr>
            <p:cNvSpPr/>
            <p:nvPr/>
          </p:nvSpPr>
          <p:spPr>
            <a:xfrm>
              <a:off x="5872924" y="1769316"/>
              <a:ext cx="161147" cy="25571"/>
            </a:xfrm>
            <a:custGeom>
              <a:avLst/>
              <a:gdLst>
                <a:gd name="connsiteX0" fmla="*/ 161147 w 161147"/>
                <a:gd name="connsiteY0" fmla="*/ 11810 h 25571"/>
                <a:gd name="connsiteX1" fmla="*/ 0 w 161147"/>
                <a:gd name="connsiteY1" fmla="*/ 25572 h 25571"/>
              </a:gdLst>
              <a:ahLst/>
              <a:cxnLst>
                <a:cxn ang="0">
                  <a:pos x="connsiteX0" y="connsiteY0"/>
                </a:cxn>
                <a:cxn ang="0">
                  <a:pos x="connsiteX1" y="connsiteY1"/>
                </a:cxn>
              </a:cxnLst>
              <a:rect l="l" t="t" r="r" b="b"/>
              <a:pathLst>
                <a:path w="161147" h="25571">
                  <a:moveTo>
                    <a:pt x="161147" y="11810"/>
                  </a:moveTo>
                  <a:cubicBezTo>
                    <a:pt x="161147" y="11810"/>
                    <a:pt x="54826" y="-22373"/>
                    <a:pt x="0" y="25572"/>
                  </a:cubicBezTo>
                </a:path>
              </a:pathLst>
            </a:custGeom>
            <a:noFill/>
            <a:ln w="22193" cap="rnd">
              <a:solidFill>
                <a:srgbClr val="263238"/>
              </a:solidFill>
              <a:prstDash val="solid"/>
              <a:round/>
            </a:ln>
          </p:spPr>
          <p:txBody>
            <a:bodyPr rtlCol="0" anchor="ctr"/>
            <a:lstStyle/>
            <a:p>
              <a:endParaRPr lang="zh-CN" altLang="en-US" dirty="0">
                <a:latin typeface="思源黑体 CN Normal" panose="020B0400000000000000" pitchFamily="34" charset="-122"/>
                <a:ea typeface="思源黑体 CN Normal" panose="020B0400000000000000" pitchFamily="34" charset="-122"/>
              </a:endParaRPr>
            </a:p>
          </p:txBody>
        </p:sp>
        <p:sp>
          <p:nvSpPr>
            <p:cNvPr id="106" name="任意多边形: 形状 105">
              <a:extLst>
                <a:ext uri="{FF2B5EF4-FFF2-40B4-BE49-F238E27FC236}">
                  <a16:creationId xmlns:a16="http://schemas.microsoft.com/office/drawing/2014/main" id="{F9335FD5-D7A0-0143-2762-6E433A6441A2}"/>
                </a:ext>
              </a:extLst>
            </p:cNvPr>
            <p:cNvSpPr/>
            <p:nvPr/>
          </p:nvSpPr>
          <p:spPr>
            <a:xfrm>
              <a:off x="6034071" y="2062134"/>
              <a:ext cx="58155" cy="22196"/>
            </a:xfrm>
            <a:custGeom>
              <a:avLst/>
              <a:gdLst>
                <a:gd name="connsiteX0" fmla="*/ 0 w 58155"/>
                <a:gd name="connsiteY0" fmla="*/ 0 h 22196"/>
                <a:gd name="connsiteX1" fmla="*/ 58155 w 58155"/>
                <a:gd name="connsiteY1" fmla="*/ 0 h 22196"/>
              </a:gdLst>
              <a:ahLst/>
              <a:cxnLst>
                <a:cxn ang="0">
                  <a:pos x="connsiteX0" y="connsiteY0"/>
                </a:cxn>
                <a:cxn ang="0">
                  <a:pos x="connsiteX1" y="connsiteY1"/>
                </a:cxn>
              </a:cxnLst>
              <a:rect l="l" t="t" r="r" b="b"/>
              <a:pathLst>
                <a:path w="58155" h="22196">
                  <a:moveTo>
                    <a:pt x="0" y="0"/>
                  </a:moveTo>
                  <a:lnTo>
                    <a:pt x="58155" y="0"/>
                  </a:lnTo>
                </a:path>
              </a:pathLst>
            </a:custGeom>
            <a:ln w="22193" cap="rnd">
              <a:solidFill>
                <a:srgbClr val="263238"/>
              </a:solidFill>
              <a:prstDash val="solid"/>
              <a:round/>
            </a:ln>
          </p:spPr>
          <p:txBody>
            <a:bodyPr rtlCol="0" anchor="ctr"/>
            <a:lstStyle/>
            <a:p>
              <a:endParaRPr lang="zh-CN" altLang="en-US" dirty="0">
                <a:latin typeface="思源黑体 CN Normal" panose="020B0400000000000000" pitchFamily="34" charset="-122"/>
                <a:ea typeface="思源黑体 CN Normal" panose="020B0400000000000000" pitchFamily="34" charset="-122"/>
              </a:endParaRPr>
            </a:p>
          </p:txBody>
        </p:sp>
        <p:sp>
          <p:nvSpPr>
            <p:cNvPr id="107" name="任意多边形: 形状 106">
              <a:extLst>
                <a:ext uri="{FF2B5EF4-FFF2-40B4-BE49-F238E27FC236}">
                  <a16:creationId xmlns:a16="http://schemas.microsoft.com/office/drawing/2014/main" id="{C7BB6F6C-C256-04F5-4886-078E65632E6B}"/>
                </a:ext>
              </a:extLst>
            </p:cNvPr>
            <p:cNvSpPr/>
            <p:nvPr/>
          </p:nvSpPr>
          <p:spPr>
            <a:xfrm>
              <a:off x="5965484" y="1815530"/>
              <a:ext cx="23972" cy="44393"/>
            </a:xfrm>
            <a:custGeom>
              <a:avLst/>
              <a:gdLst>
                <a:gd name="connsiteX0" fmla="*/ 23972 w 23972"/>
                <a:gd name="connsiteY0" fmla="*/ 22197 h 44393"/>
                <a:gd name="connsiteX1" fmla="*/ 11986 w 23972"/>
                <a:gd name="connsiteY1" fmla="*/ 44393 h 44393"/>
                <a:gd name="connsiteX2" fmla="*/ 0 w 23972"/>
                <a:gd name="connsiteY2" fmla="*/ 22197 h 44393"/>
                <a:gd name="connsiteX3" fmla="*/ 11986 w 23972"/>
                <a:gd name="connsiteY3" fmla="*/ 0 h 44393"/>
                <a:gd name="connsiteX4" fmla="*/ 23972 w 23972"/>
                <a:gd name="connsiteY4" fmla="*/ 22197 h 443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972" h="44393">
                  <a:moveTo>
                    <a:pt x="23972" y="22197"/>
                  </a:moveTo>
                  <a:cubicBezTo>
                    <a:pt x="23972" y="34849"/>
                    <a:pt x="18645" y="44393"/>
                    <a:pt x="11986" y="44393"/>
                  </a:cubicBezTo>
                  <a:cubicBezTo>
                    <a:pt x="5327" y="44393"/>
                    <a:pt x="0" y="34183"/>
                    <a:pt x="0" y="22197"/>
                  </a:cubicBezTo>
                  <a:cubicBezTo>
                    <a:pt x="0" y="10211"/>
                    <a:pt x="5327" y="0"/>
                    <a:pt x="11986" y="0"/>
                  </a:cubicBezTo>
                  <a:cubicBezTo>
                    <a:pt x="18645" y="0"/>
                    <a:pt x="23972" y="9545"/>
                    <a:pt x="23972" y="22197"/>
                  </a:cubicBezTo>
                  <a:close/>
                </a:path>
              </a:pathLst>
            </a:custGeom>
            <a:solidFill>
              <a:srgbClr val="263238"/>
            </a:solidFill>
            <a:ln w="22193" cap="flat">
              <a:noFill/>
              <a:prstDash val="solid"/>
              <a:miter/>
            </a:ln>
          </p:spPr>
          <p:txBody>
            <a:bodyPr rtlCol="0" anchor="ctr"/>
            <a:lstStyle/>
            <a:p>
              <a:endParaRPr lang="zh-CN" altLang="en-US" dirty="0">
                <a:latin typeface="思源黑体 CN Normal" panose="020B0400000000000000" pitchFamily="34" charset="-122"/>
                <a:ea typeface="思源黑体 CN Normal" panose="020B0400000000000000" pitchFamily="34" charset="-122"/>
              </a:endParaRPr>
            </a:p>
          </p:txBody>
        </p:sp>
        <p:sp>
          <p:nvSpPr>
            <p:cNvPr id="108" name="任意多边形: 形状 107">
              <a:extLst>
                <a:ext uri="{FF2B5EF4-FFF2-40B4-BE49-F238E27FC236}">
                  <a16:creationId xmlns:a16="http://schemas.microsoft.com/office/drawing/2014/main" id="{6516FB4E-80BA-2D87-01E5-295107A261E7}"/>
                </a:ext>
              </a:extLst>
            </p:cNvPr>
            <p:cNvSpPr/>
            <p:nvPr/>
          </p:nvSpPr>
          <p:spPr>
            <a:xfrm>
              <a:off x="6140171" y="1753158"/>
              <a:ext cx="23972" cy="45724"/>
            </a:xfrm>
            <a:custGeom>
              <a:avLst/>
              <a:gdLst>
                <a:gd name="connsiteX0" fmla="*/ 23972 w 23972"/>
                <a:gd name="connsiteY0" fmla="*/ 22862 h 45724"/>
                <a:gd name="connsiteX1" fmla="*/ 11986 w 23972"/>
                <a:gd name="connsiteY1" fmla="*/ 45725 h 45724"/>
                <a:gd name="connsiteX2" fmla="*/ 0 w 23972"/>
                <a:gd name="connsiteY2" fmla="*/ 22862 h 45724"/>
                <a:gd name="connsiteX3" fmla="*/ 11986 w 23972"/>
                <a:gd name="connsiteY3" fmla="*/ 0 h 45724"/>
                <a:gd name="connsiteX4" fmla="*/ 23972 w 23972"/>
                <a:gd name="connsiteY4" fmla="*/ 22862 h 457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972" h="45724">
                  <a:moveTo>
                    <a:pt x="23972" y="22862"/>
                  </a:moveTo>
                  <a:cubicBezTo>
                    <a:pt x="23972" y="35489"/>
                    <a:pt x="18606" y="45725"/>
                    <a:pt x="11986" y="45725"/>
                  </a:cubicBezTo>
                  <a:cubicBezTo>
                    <a:pt x="5367" y="45725"/>
                    <a:pt x="0" y="35489"/>
                    <a:pt x="0" y="22862"/>
                  </a:cubicBezTo>
                  <a:cubicBezTo>
                    <a:pt x="0" y="10236"/>
                    <a:pt x="5367" y="0"/>
                    <a:pt x="11986" y="0"/>
                  </a:cubicBezTo>
                  <a:cubicBezTo>
                    <a:pt x="18606" y="0"/>
                    <a:pt x="23972" y="10236"/>
                    <a:pt x="23972" y="22862"/>
                  </a:cubicBezTo>
                  <a:close/>
                </a:path>
              </a:pathLst>
            </a:custGeom>
            <a:solidFill>
              <a:srgbClr val="263238"/>
            </a:solidFill>
            <a:ln w="22193" cap="flat">
              <a:noFill/>
              <a:prstDash val="solid"/>
              <a:miter/>
            </a:ln>
          </p:spPr>
          <p:txBody>
            <a:bodyPr rtlCol="0" anchor="ctr"/>
            <a:lstStyle/>
            <a:p>
              <a:endParaRPr lang="zh-CN" altLang="en-US" dirty="0">
                <a:latin typeface="思源黑体 CN Normal" panose="020B0400000000000000" pitchFamily="34" charset="-122"/>
                <a:ea typeface="思源黑体 CN Normal" panose="020B0400000000000000" pitchFamily="34" charset="-122"/>
              </a:endParaRPr>
            </a:p>
          </p:txBody>
        </p:sp>
        <p:sp>
          <p:nvSpPr>
            <p:cNvPr id="109" name="任意多边形: 形状 108">
              <a:extLst>
                <a:ext uri="{FF2B5EF4-FFF2-40B4-BE49-F238E27FC236}">
                  <a16:creationId xmlns:a16="http://schemas.microsoft.com/office/drawing/2014/main" id="{4312E847-32BB-CAC9-3911-383199839A68}"/>
                </a:ext>
              </a:extLst>
            </p:cNvPr>
            <p:cNvSpPr/>
            <p:nvPr/>
          </p:nvSpPr>
          <p:spPr>
            <a:xfrm>
              <a:off x="5773927" y="2192650"/>
              <a:ext cx="67255" cy="185341"/>
            </a:xfrm>
            <a:custGeom>
              <a:avLst/>
              <a:gdLst>
                <a:gd name="connsiteX0" fmla="*/ 0 w 67255"/>
                <a:gd name="connsiteY0" fmla="*/ 0 h 185341"/>
                <a:gd name="connsiteX1" fmla="*/ 67256 w 67255"/>
                <a:gd name="connsiteY1" fmla="*/ 185341 h 185341"/>
              </a:gdLst>
              <a:ahLst/>
              <a:cxnLst>
                <a:cxn ang="0">
                  <a:pos x="connsiteX0" y="connsiteY0"/>
                </a:cxn>
                <a:cxn ang="0">
                  <a:pos x="connsiteX1" y="connsiteY1"/>
                </a:cxn>
              </a:cxnLst>
              <a:rect l="l" t="t" r="r" b="b"/>
              <a:pathLst>
                <a:path w="67255" h="185341">
                  <a:moveTo>
                    <a:pt x="0" y="0"/>
                  </a:moveTo>
                  <a:lnTo>
                    <a:pt x="67256" y="185341"/>
                  </a:lnTo>
                </a:path>
              </a:pathLst>
            </a:custGeom>
            <a:ln w="22193" cap="rnd">
              <a:solidFill>
                <a:srgbClr val="263238"/>
              </a:solidFill>
              <a:prstDash val="solid"/>
              <a:round/>
            </a:ln>
          </p:spPr>
          <p:txBody>
            <a:bodyPr rtlCol="0" anchor="ctr"/>
            <a:lstStyle/>
            <a:p>
              <a:endParaRPr lang="zh-CN" altLang="en-US" dirty="0">
                <a:latin typeface="思源黑体 CN Normal" panose="020B0400000000000000" pitchFamily="34" charset="-122"/>
                <a:ea typeface="思源黑体 CN Normal" panose="020B0400000000000000" pitchFamily="34" charset="-122"/>
              </a:endParaRPr>
            </a:p>
          </p:txBody>
        </p:sp>
      </p:grpSp>
      <p:sp>
        <p:nvSpPr>
          <p:cNvPr id="2" name="文本框 1">
            <a:extLst>
              <a:ext uri="{FF2B5EF4-FFF2-40B4-BE49-F238E27FC236}">
                <a16:creationId xmlns:a16="http://schemas.microsoft.com/office/drawing/2014/main" id="{89BCF659-3DE9-E52E-9C23-6FD2E29EB310}"/>
              </a:ext>
            </a:extLst>
          </p:cNvPr>
          <p:cNvSpPr txBox="1"/>
          <p:nvPr/>
        </p:nvSpPr>
        <p:spPr>
          <a:xfrm>
            <a:off x="184746" y="1615578"/>
            <a:ext cx="5999912" cy="1862048"/>
          </a:xfrm>
          <a:prstGeom prst="rect">
            <a:avLst/>
          </a:prstGeom>
          <a:noFill/>
        </p:spPr>
        <p:txBody>
          <a:bodyPr wrap="none">
            <a:spAutoFit/>
          </a:bodyPr>
          <a:lstStyle/>
          <a:p>
            <a:r>
              <a:rPr lang="en-US" altLang="zh-CN" sz="11500" b="0" i="0" dirty="0">
                <a:gradFill>
                  <a:gsLst>
                    <a:gs pos="8000">
                      <a:srgbClr val="FF0000"/>
                    </a:gs>
                    <a:gs pos="0">
                      <a:srgbClr val="FA011A"/>
                    </a:gs>
                    <a:gs pos="2000">
                      <a:srgbClr val="FA011A"/>
                    </a:gs>
                    <a:gs pos="100000">
                      <a:schemeClr val="bg1">
                        <a:alpha val="40000"/>
                      </a:schemeClr>
                    </a:gs>
                  </a:gsLst>
                  <a:lin ang="0" scaled="0"/>
                </a:gradFill>
                <a:effectLst/>
                <a:latin typeface="思源黑体 CN Heavy" panose="020B0A00000000000000" pitchFamily="34" charset="-122"/>
                <a:ea typeface="思源黑体 CN Heavy" panose="020B0A00000000000000" pitchFamily="34" charset="-122"/>
              </a:rPr>
              <a:t>Federer</a:t>
            </a:r>
            <a:endParaRPr lang="zh-CN" altLang="en-US" sz="11500" dirty="0">
              <a:gradFill>
                <a:gsLst>
                  <a:gs pos="8000">
                    <a:srgbClr val="FF0000"/>
                  </a:gs>
                  <a:gs pos="0">
                    <a:srgbClr val="FA011A"/>
                  </a:gs>
                  <a:gs pos="2000">
                    <a:srgbClr val="FA011A"/>
                  </a:gs>
                  <a:gs pos="100000">
                    <a:schemeClr val="bg1">
                      <a:alpha val="40000"/>
                    </a:schemeClr>
                  </a:gs>
                </a:gsLst>
                <a:lin ang="0" scaled="0"/>
              </a:gradFill>
              <a:latin typeface="思源黑体 CN Heavy" panose="020B0A00000000000000" pitchFamily="34" charset="-122"/>
              <a:ea typeface="思源黑体 CN Heavy" panose="020B0A00000000000000" pitchFamily="34" charset="-122"/>
            </a:endParaRPr>
          </a:p>
        </p:txBody>
      </p:sp>
      <p:sp>
        <p:nvSpPr>
          <p:cNvPr id="16" name="文本框 15">
            <a:extLst>
              <a:ext uri="{FF2B5EF4-FFF2-40B4-BE49-F238E27FC236}">
                <a16:creationId xmlns:a16="http://schemas.microsoft.com/office/drawing/2014/main" id="{D88BE7C4-2931-7E24-AD41-5FCD66E6B765}"/>
              </a:ext>
            </a:extLst>
          </p:cNvPr>
          <p:cNvSpPr txBox="1"/>
          <p:nvPr/>
        </p:nvSpPr>
        <p:spPr>
          <a:xfrm>
            <a:off x="546855" y="2594457"/>
            <a:ext cx="4932761" cy="1107996"/>
          </a:xfrm>
          <a:prstGeom prst="rect">
            <a:avLst/>
          </a:prstGeom>
          <a:noFill/>
        </p:spPr>
        <p:txBody>
          <a:bodyPr wrap="none">
            <a:spAutoFit/>
          </a:bodyPr>
          <a:lstStyle/>
          <a:p>
            <a:r>
              <a:rPr lang="zh-CN" altLang="en-US" sz="6600" b="0" i="0" dirty="0">
                <a:solidFill>
                  <a:schemeClr val="bg1"/>
                </a:solidFill>
                <a:latin typeface="思源黑体 CN Heavy" panose="020B0A00000000000000" pitchFamily="34" charset="-122"/>
                <a:ea typeface="思源黑体 CN Heavy" panose="020B0A00000000000000" pitchFamily="34" charset="-122"/>
              </a:rPr>
              <a:t>罗杰</a:t>
            </a:r>
            <a:r>
              <a:rPr lang="en-US" altLang="zh-CN" sz="6600" b="0" i="0" dirty="0">
                <a:solidFill>
                  <a:schemeClr val="bg1"/>
                </a:solidFill>
                <a:latin typeface="思源黑体 CN Heavy" panose="020B0A00000000000000" pitchFamily="34" charset="-122"/>
                <a:ea typeface="思源黑体 CN Heavy" panose="020B0A00000000000000" pitchFamily="34" charset="-122"/>
              </a:rPr>
              <a:t>·</a:t>
            </a:r>
            <a:r>
              <a:rPr lang="zh-CN" altLang="en-US" sz="6600" b="0" i="0" dirty="0">
                <a:solidFill>
                  <a:schemeClr val="bg1"/>
                </a:solidFill>
                <a:latin typeface="思源黑体 CN Heavy" panose="020B0A00000000000000" pitchFamily="34" charset="-122"/>
                <a:ea typeface="思源黑体 CN Heavy" panose="020B0A00000000000000" pitchFamily="34" charset="-122"/>
              </a:rPr>
              <a:t>费德勒</a:t>
            </a:r>
            <a:endParaRPr lang="zh-CN" altLang="en-US" sz="6600" dirty="0">
              <a:solidFill>
                <a:schemeClr val="bg1"/>
              </a:solidFill>
              <a:latin typeface="思源黑体 CN Heavy" panose="020B0A00000000000000" pitchFamily="34" charset="-122"/>
              <a:ea typeface="思源黑体 CN Heavy" panose="020B0A00000000000000" pitchFamily="34" charset="-122"/>
            </a:endParaRPr>
          </a:p>
        </p:txBody>
      </p:sp>
    </p:spTree>
    <p:custDataLst>
      <p:tags r:id="rId1"/>
    </p:custDataLst>
    <p:extLst>
      <p:ext uri="{BB962C8B-B14F-4D97-AF65-F5344CB8AC3E}">
        <p14:creationId xmlns:p14="http://schemas.microsoft.com/office/powerpoint/2010/main" val="31447155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5FF70F14-04A6-1FFD-72D5-1729D8ECFDB4}"/>
              </a:ext>
            </a:extLst>
          </p:cNvPr>
          <p:cNvSpPr/>
          <p:nvPr/>
        </p:nvSpPr>
        <p:spPr>
          <a:xfrm>
            <a:off x="0" y="0"/>
            <a:ext cx="12192000" cy="6858000"/>
          </a:xfrm>
          <a:prstGeom prst="rect">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grpSp>
        <p:nvGrpSpPr>
          <p:cNvPr id="37" name="N4">
            <a:extLst>
              <a:ext uri="{FF2B5EF4-FFF2-40B4-BE49-F238E27FC236}">
                <a16:creationId xmlns:a16="http://schemas.microsoft.com/office/drawing/2014/main" id="{0D884347-C7DA-C2B7-5DFE-6A63CE8CF301}"/>
              </a:ext>
            </a:extLst>
          </p:cNvPr>
          <p:cNvGrpSpPr/>
          <p:nvPr/>
        </p:nvGrpSpPr>
        <p:grpSpPr>
          <a:xfrm rot="16200000">
            <a:off x="-414226" y="-3081226"/>
            <a:ext cx="13020452" cy="13020452"/>
            <a:chOff x="3961929" y="1294929"/>
            <a:chExt cx="4268142" cy="4268142"/>
          </a:xfrm>
          <a:solidFill>
            <a:srgbClr val="00359E">
              <a:alpha val="35000"/>
            </a:srgbClr>
          </a:solidFill>
        </p:grpSpPr>
        <p:sp>
          <p:nvSpPr>
            <p:cNvPr id="9" name="空心弧 8">
              <a:extLst>
                <a:ext uri="{FF2B5EF4-FFF2-40B4-BE49-F238E27FC236}">
                  <a16:creationId xmlns:a16="http://schemas.microsoft.com/office/drawing/2014/main" id="{5C4E0B63-78F5-C3CD-44F6-AB9BB39B88D3}"/>
                </a:ext>
              </a:extLst>
            </p:cNvPr>
            <p:cNvSpPr/>
            <p:nvPr/>
          </p:nvSpPr>
          <p:spPr>
            <a:xfrm rot="18346389">
              <a:off x="3961929" y="1294929"/>
              <a:ext cx="4268142" cy="4268142"/>
            </a:xfrm>
            <a:prstGeom prst="blockArc">
              <a:avLst>
                <a:gd name="adj1" fmla="val 18351816"/>
                <a:gd name="adj2" fmla="val 52085"/>
                <a:gd name="adj3" fmla="val 108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思源黑体 CN Normal" panose="020B0400000000000000" pitchFamily="34" charset="-122"/>
                <a:ea typeface="思源黑体 CN Normal" panose="020B0400000000000000" pitchFamily="34" charset="-122"/>
              </a:endParaRPr>
            </a:p>
          </p:txBody>
        </p:sp>
        <p:sp>
          <p:nvSpPr>
            <p:cNvPr id="13" name="空心弧 12">
              <a:extLst>
                <a:ext uri="{FF2B5EF4-FFF2-40B4-BE49-F238E27FC236}">
                  <a16:creationId xmlns:a16="http://schemas.microsoft.com/office/drawing/2014/main" id="{1EB7439D-9294-84A7-BC8D-300B0D101DEB}"/>
                </a:ext>
              </a:extLst>
            </p:cNvPr>
            <p:cNvSpPr/>
            <p:nvPr/>
          </p:nvSpPr>
          <p:spPr>
            <a:xfrm rot="14736104">
              <a:off x="3961929" y="1294929"/>
              <a:ext cx="4268142" cy="4268142"/>
            </a:xfrm>
            <a:prstGeom prst="blockArc">
              <a:avLst>
                <a:gd name="adj1" fmla="val 16805075"/>
                <a:gd name="adj2" fmla="val 52085"/>
                <a:gd name="adj3" fmla="val 108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思源黑体 CN Normal" panose="020B0400000000000000" pitchFamily="34" charset="-122"/>
                <a:ea typeface="思源黑体 CN Normal" panose="020B0400000000000000" pitchFamily="34" charset="-122"/>
              </a:endParaRPr>
            </a:p>
          </p:txBody>
        </p:sp>
        <p:sp>
          <p:nvSpPr>
            <p:cNvPr id="14" name="空心弧 13">
              <a:extLst>
                <a:ext uri="{FF2B5EF4-FFF2-40B4-BE49-F238E27FC236}">
                  <a16:creationId xmlns:a16="http://schemas.microsoft.com/office/drawing/2014/main" id="{62E5957F-4030-5032-1A82-90BC72E4FD6A}"/>
                </a:ext>
              </a:extLst>
            </p:cNvPr>
            <p:cNvSpPr/>
            <p:nvPr/>
          </p:nvSpPr>
          <p:spPr>
            <a:xfrm rot="9155666">
              <a:off x="3961929" y="1294929"/>
              <a:ext cx="4268142" cy="4268142"/>
            </a:xfrm>
            <a:prstGeom prst="blockArc">
              <a:avLst>
                <a:gd name="adj1" fmla="val 18419720"/>
                <a:gd name="adj2" fmla="val 52085"/>
                <a:gd name="adj3" fmla="val 108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思源黑体 CN Normal" panose="020B0400000000000000" pitchFamily="34" charset="-122"/>
                <a:ea typeface="思源黑体 CN Normal" panose="020B0400000000000000" pitchFamily="34" charset="-122"/>
              </a:endParaRPr>
            </a:p>
          </p:txBody>
        </p:sp>
        <p:sp>
          <p:nvSpPr>
            <p:cNvPr id="34" name="空心弧 33">
              <a:extLst>
                <a:ext uri="{FF2B5EF4-FFF2-40B4-BE49-F238E27FC236}">
                  <a16:creationId xmlns:a16="http://schemas.microsoft.com/office/drawing/2014/main" id="{255D8637-3167-5A6B-7BC4-3F1CD8156CFD}"/>
                </a:ext>
              </a:extLst>
            </p:cNvPr>
            <p:cNvSpPr/>
            <p:nvPr/>
          </p:nvSpPr>
          <p:spPr>
            <a:xfrm rot="4157978">
              <a:off x="3961929" y="1294929"/>
              <a:ext cx="4268142" cy="4268142"/>
            </a:xfrm>
            <a:prstGeom prst="blockArc">
              <a:avLst>
                <a:gd name="adj1" fmla="val 15199886"/>
                <a:gd name="adj2" fmla="val 52085"/>
                <a:gd name="adj3" fmla="val 108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思源黑体 CN Normal" panose="020B0400000000000000" pitchFamily="34" charset="-122"/>
                <a:ea typeface="思源黑体 CN Normal" panose="020B0400000000000000" pitchFamily="34" charset="-122"/>
              </a:endParaRPr>
            </a:p>
          </p:txBody>
        </p:sp>
      </p:grpSp>
      <p:grpSp>
        <p:nvGrpSpPr>
          <p:cNvPr id="31" name="N3">
            <a:extLst>
              <a:ext uri="{FF2B5EF4-FFF2-40B4-BE49-F238E27FC236}">
                <a16:creationId xmlns:a16="http://schemas.microsoft.com/office/drawing/2014/main" id="{C7A00F79-4D77-716A-186F-11736F0043E6}"/>
              </a:ext>
            </a:extLst>
          </p:cNvPr>
          <p:cNvGrpSpPr/>
          <p:nvPr/>
        </p:nvGrpSpPr>
        <p:grpSpPr>
          <a:xfrm rot="13380687">
            <a:off x="1049301" y="-1617699"/>
            <a:ext cx="10093398" cy="10093398"/>
            <a:chOff x="4317976" y="1650976"/>
            <a:chExt cx="3556048" cy="3556048"/>
          </a:xfrm>
          <a:solidFill>
            <a:srgbClr val="00359E">
              <a:alpha val="40000"/>
            </a:srgbClr>
          </a:solidFill>
        </p:grpSpPr>
        <p:sp>
          <p:nvSpPr>
            <p:cNvPr id="15" name="空心弧 14">
              <a:extLst>
                <a:ext uri="{FF2B5EF4-FFF2-40B4-BE49-F238E27FC236}">
                  <a16:creationId xmlns:a16="http://schemas.microsoft.com/office/drawing/2014/main" id="{FDC9D800-7818-AB3A-48B7-0DABFB55BFEE}"/>
                </a:ext>
              </a:extLst>
            </p:cNvPr>
            <p:cNvSpPr/>
            <p:nvPr/>
          </p:nvSpPr>
          <p:spPr>
            <a:xfrm rot="6284535">
              <a:off x="4317976" y="1650976"/>
              <a:ext cx="3556048" cy="3556048"/>
            </a:xfrm>
            <a:prstGeom prst="blockArc">
              <a:avLst>
                <a:gd name="adj1" fmla="val 15617858"/>
                <a:gd name="adj2" fmla="val 52085"/>
                <a:gd name="adj3" fmla="val 108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思源黑体 CN Normal" panose="020B0400000000000000" pitchFamily="34" charset="-122"/>
                <a:ea typeface="思源黑体 CN Normal" panose="020B0400000000000000" pitchFamily="34" charset="-122"/>
              </a:endParaRPr>
            </a:p>
          </p:txBody>
        </p:sp>
        <p:sp>
          <p:nvSpPr>
            <p:cNvPr id="16" name="空心弧 15">
              <a:extLst>
                <a:ext uri="{FF2B5EF4-FFF2-40B4-BE49-F238E27FC236}">
                  <a16:creationId xmlns:a16="http://schemas.microsoft.com/office/drawing/2014/main" id="{B2325373-75F0-AC53-A32A-ADE2A132C14B}"/>
                </a:ext>
              </a:extLst>
            </p:cNvPr>
            <p:cNvSpPr/>
            <p:nvPr/>
          </p:nvSpPr>
          <p:spPr>
            <a:xfrm rot="19673078">
              <a:off x="4317976" y="1650976"/>
              <a:ext cx="3556048" cy="3556048"/>
            </a:xfrm>
            <a:prstGeom prst="blockArc">
              <a:avLst>
                <a:gd name="adj1" fmla="val 8949698"/>
                <a:gd name="adj2" fmla="val 52085"/>
                <a:gd name="adj3" fmla="val 108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思源黑体 CN Normal" panose="020B0400000000000000" pitchFamily="34" charset="-122"/>
                <a:ea typeface="思源黑体 CN Normal" panose="020B0400000000000000" pitchFamily="34" charset="-122"/>
              </a:endParaRPr>
            </a:p>
          </p:txBody>
        </p:sp>
      </p:grpSp>
      <p:sp>
        <p:nvSpPr>
          <p:cNvPr id="40" name="N2">
            <a:extLst>
              <a:ext uri="{FF2B5EF4-FFF2-40B4-BE49-F238E27FC236}">
                <a16:creationId xmlns:a16="http://schemas.microsoft.com/office/drawing/2014/main" id="{37DB5872-BDAC-EAE9-C15B-6A36B35924C6}"/>
              </a:ext>
            </a:extLst>
          </p:cNvPr>
          <p:cNvSpPr/>
          <p:nvPr/>
        </p:nvSpPr>
        <p:spPr>
          <a:xfrm flipH="1">
            <a:off x="3810000" y="1143000"/>
            <a:ext cx="4572000" cy="4572000"/>
          </a:xfrm>
          <a:prstGeom prst="arc">
            <a:avLst>
              <a:gd name="adj1" fmla="val 21516359"/>
              <a:gd name="adj2" fmla="val 21390641"/>
            </a:avLst>
          </a:prstGeom>
          <a:ln w="12700">
            <a:solidFill>
              <a:srgbClr val="00B0F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56" name="N1">
            <a:extLst>
              <a:ext uri="{FF2B5EF4-FFF2-40B4-BE49-F238E27FC236}">
                <a16:creationId xmlns:a16="http://schemas.microsoft.com/office/drawing/2014/main" id="{F50047D6-6B11-A16B-BA34-980B4BA8B855}"/>
              </a:ext>
            </a:extLst>
          </p:cNvPr>
          <p:cNvSpPr/>
          <p:nvPr/>
        </p:nvSpPr>
        <p:spPr>
          <a:xfrm rot="10800000" flipH="1">
            <a:off x="3920070" y="1253070"/>
            <a:ext cx="4351860" cy="4351860"/>
          </a:xfrm>
          <a:prstGeom prst="arc">
            <a:avLst>
              <a:gd name="adj1" fmla="val 21516359"/>
              <a:gd name="adj2" fmla="val 21390641"/>
            </a:avLst>
          </a:prstGeom>
          <a:ln w="12700">
            <a:solidFill>
              <a:srgbClr val="00B0F0"/>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8" name="文本框 7">
            <a:extLst>
              <a:ext uri="{FF2B5EF4-FFF2-40B4-BE49-F238E27FC236}">
                <a16:creationId xmlns:a16="http://schemas.microsoft.com/office/drawing/2014/main" id="{12157138-A227-54CA-B960-CD5A50102421}"/>
              </a:ext>
            </a:extLst>
          </p:cNvPr>
          <p:cNvSpPr txBox="1"/>
          <p:nvPr/>
        </p:nvSpPr>
        <p:spPr>
          <a:xfrm>
            <a:off x="2250785" y="1104878"/>
            <a:ext cx="1188000" cy="1200329"/>
          </a:xfrm>
          <a:prstGeom prst="rect">
            <a:avLst/>
          </a:prstGeom>
          <a:noFill/>
        </p:spPr>
        <p:txBody>
          <a:bodyPr wrap="square" rtlCol="0">
            <a:spAutoFit/>
          </a:bodyPr>
          <a:lstStyle/>
          <a:p>
            <a:pPr algn="ctr"/>
            <a:r>
              <a:rPr lang="zh-CN" altLang="en-US" sz="3600" dirty="0">
                <a:solidFill>
                  <a:schemeClr val="bg1"/>
                </a:solidFill>
                <a:latin typeface="思源黑体 CN Normal" panose="020B0400000000000000" pitchFamily="34" charset="-122"/>
                <a:ea typeface="思源黑体 CN Normal" panose="020B0400000000000000" pitchFamily="34" charset="-122"/>
                <a:sym typeface="思源黑体 CN Medium" panose="020B0600000000000000" pitchFamily="34" charset="-122"/>
              </a:rPr>
              <a:t>营销直播</a:t>
            </a:r>
          </a:p>
        </p:txBody>
      </p:sp>
      <p:grpSp>
        <p:nvGrpSpPr>
          <p:cNvPr id="10" name="组合 9">
            <a:extLst>
              <a:ext uri="{FF2B5EF4-FFF2-40B4-BE49-F238E27FC236}">
                <a16:creationId xmlns:a16="http://schemas.microsoft.com/office/drawing/2014/main" id="{9A2C5472-E2EB-0F5E-2999-B3A5E91117FC}"/>
              </a:ext>
            </a:extLst>
          </p:cNvPr>
          <p:cNvGrpSpPr/>
          <p:nvPr/>
        </p:nvGrpSpPr>
        <p:grpSpPr>
          <a:xfrm>
            <a:off x="2214785" y="1080838"/>
            <a:ext cx="1260000" cy="1260000"/>
            <a:chOff x="1801935" y="975473"/>
            <a:chExt cx="993770" cy="1002185"/>
          </a:xfrm>
        </p:grpSpPr>
        <p:cxnSp>
          <p:nvCxnSpPr>
            <p:cNvPr id="11" name="连接符: 肘形 10">
              <a:extLst>
                <a:ext uri="{FF2B5EF4-FFF2-40B4-BE49-F238E27FC236}">
                  <a16:creationId xmlns:a16="http://schemas.microsoft.com/office/drawing/2014/main" id="{638BC390-B054-2355-E2ED-EAD5FD4761C9}"/>
                </a:ext>
              </a:extLst>
            </p:cNvPr>
            <p:cNvCxnSpPr>
              <a:cxnSpLocks/>
            </p:cNvCxnSpPr>
            <p:nvPr/>
          </p:nvCxnSpPr>
          <p:spPr>
            <a:xfrm>
              <a:off x="2543705" y="975473"/>
              <a:ext cx="252000" cy="252000"/>
            </a:xfrm>
            <a:prstGeom prst="bentConnector3">
              <a:avLst>
                <a:gd name="adj1" fmla="val 100450"/>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2" name="连接符: 肘形 11">
              <a:extLst>
                <a:ext uri="{FF2B5EF4-FFF2-40B4-BE49-F238E27FC236}">
                  <a16:creationId xmlns:a16="http://schemas.microsoft.com/office/drawing/2014/main" id="{DA5F310B-57F9-526E-7373-A01C694EF61E}"/>
                </a:ext>
              </a:extLst>
            </p:cNvPr>
            <p:cNvCxnSpPr>
              <a:cxnSpLocks/>
            </p:cNvCxnSpPr>
            <p:nvPr/>
          </p:nvCxnSpPr>
          <p:spPr>
            <a:xfrm flipH="1">
              <a:off x="1801935" y="975473"/>
              <a:ext cx="252000" cy="252000"/>
            </a:xfrm>
            <a:prstGeom prst="bentConnector3">
              <a:avLst>
                <a:gd name="adj1" fmla="val 100450"/>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32" name="连接符: 肘形 31">
              <a:extLst>
                <a:ext uri="{FF2B5EF4-FFF2-40B4-BE49-F238E27FC236}">
                  <a16:creationId xmlns:a16="http://schemas.microsoft.com/office/drawing/2014/main" id="{81C540C4-52A7-C543-0E5E-BC38E763DFE3}"/>
                </a:ext>
              </a:extLst>
            </p:cNvPr>
            <p:cNvCxnSpPr>
              <a:cxnSpLocks/>
            </p:cNvCxnSpPr>
            <p:nvPr/>
          </p:nvCxnSpPr>
          <p:spPr>
            <a:xfrm flipH="1" flipV="1">
              <a:off x="1801935" y="1725658"/>
              <a:ext cx="252000" cy="252000"/>
            </a:xfrm>
            <a:prstGeom prst="bentConnector3">
              <a:avLst>
                <a:gd name="adj1" fmla="val 100450"/>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33" name="连接符: 肘形 32">
              <a:extLst>
                <a:ext uri="{FF2B5EF4-FFF2-40B4-BE49-F238E27FC236}">
                  <a16:creationId xmlns:a16="http://schemas.microsoft.com/office/drawing/2014/main" id="{67EE3466-FF45-8487-BFCC-FCAA0F13B159}"/>
                </a:ext>
              </a:extLst>
            </p:cNvPr>
            <p:cNvCxnSpPr>
              <a:cxnSpLocks/>
            </p:cNvCxnSpPr>
            <p:nvPr/>
          </p:nvCxnSpPr>
          <p:spPr>
            <a:xfrm flipV="1">
              <a:off x="2543705" y="1725658"/>
              <a:ext cx="252000" cy="252000"/>
            </a:xfrm>
            <a:prstGeom prst="bentConnector3">
              <a:avLst>
                <a:gd name="adj1" fmla="val 100450"/>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36" name="文本框 35">
            <a:extLst>
              <a:ext uri="{FF2B5EF4-FFF2-40B4-BE49-F238E27FC236}">
                <a16:creationId xmlns:a16="http://schemas.microsoft.com/office/drawing/2014/main" id="{ED4C73BB-E652-43C9-DD90-5556BEB33541}"/>
              </a:ext>
            </a:extLst>
          </p:cNvPr>
          <p:cNvSpPr txBox="1"/>
          <p:nvPr/>
        </p:nvSpPr>
        <p:spPr>
          <a:xfrm>
            <a:off x="2250785" y="4548605"/>
            <a:ext cx="1188000" cy="1200329"/>
          </a:xfrm>
          <a:prstGeom prst="rect">
            <a:avLst/>
          </a:prstGeom>
          <a:noFill/>
        </p:spPr>
        <p:txBody>
          <a:bodyPr wrap="square" rtlCol="0">
            <a:spAutoFit/>
          </a:bodyPr>
          <a:lstStyle/>
          <a:p>
            <a:pPr algn="ctr"/>
            <a:r>
              <a:rPr lang="zh-CN" altLang="en-US" sz="3600" dirty="0">
                <a:solidFill>
                  <a:schemeClr val="bg1"/>
                </a:solidFill>
                <a:latin typeface="思源黑体 CN Normal" panose="020B0400000000000000" pitchFamily="34" charset="-122"/>
                <a:ea typeface="思源黑体 CN Normal" panose="020B0400000000000000" pitchFamily="34" charset="-122"/>
                <a:sym typeface="思源黑体 CN Medium" panose="020B0600000000000000" pitchFamily="34" charset="-122"/>
              </a:rPr>
              <a:t>会展直播</a:t>
            </a:r>
          </a:p>
        </p:txBody>
      </p:sp>
      <p:grpSp>
        <p:nvGrpSpPr>
          <p:cNvPr id="39" name="组合 38">
            <a:extLst>
              <a:ext uri="{FF2B5EF4-FFF2-40B4-BE49-F238E27FC236}">
                <a16:creationId xmlns:a16="http://schemas.microsoft.com/office/drawing/2014/main" id="{39E8861A-49B0-FBD3-B44E-A9D711D1C796}"/>
              </a:ext>
            </a:extLst>
          </p:cNvPr>
          <p:cNvGrpSpPr/>
          <p:nvPr/>
        </p:nvGrpSpPr>
        <p:grpSpPr>
          <a:xfrm>
            <a:off x="2214785" y="4524565"/>
            <a:ext cx="1260000" cy="1260000"/>
            <a:chOff x="1801935" y="975473"/>
            <a:chExt cx="993770" cy="1002185"/>
          </a:xfrm>
        </p:grpSpPr>
        <p:cxnSp>
          <p:nvCxnSpPr>
            <p:cNvPr id="41" name="连接符: 肘形 40">
              <a:extLst>
                <a:ext uri="{FF2B5EF4-FFF2-40B4-BE49-F238E27FC236}">
                  <a16:creationId xmlns:a16="http://schemas.microsoft.com/office/drawing/2014/main" id="{8BF38075-4A5C-EFE2-10F1-E62AB0D674BF}"/>
                </a:ext>
              </a:extLst>
            </p:cNvPr>
            <p:cNvCxnSpPr>
              <a:cxnSpLocks/>
            </p:cNvCxnSpPr>
            <p:nvPr/>
          </p:nvCxnSpPr>
          <p:spPr>
            <a:xfrm>
              <a:off x="2543705" y="975473"/>
              <a:ext cx="252000" cy="252000"/>
            </a:xfrm>
            <a:prstGeom prst="bentConnector3">
              <a:avLst>
                <a:gd name="adj1" fmla="val 100450"/>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42" name="连接符: 肘形 41">
              <a:extLst>
                <a:ext uri="{FF2B5EF4-FFF2-40B4-BE49-F238E27FC236}">
                  <a16:creationId xmlns:a16="http://schemas.microsoft.com/office/drawing/2014/main" id="{79C11C66-65E8-3B7C-4CCE-73F3EEAF18DB}"/>
                </a:ext>
              </a:extLst>
            </p:cNvPr>
            <p:cNvCxnSpPr>
              <a:cxnSpLocks/>
            </p:cNvCxnSpPr>
            <p:nvPr/>
          </p:nvCxnSpPr>
          <p:spPr>
            <a:xfrm flipH="1">
              <a:off x="1801935" y="975473"/>
              <a:ext cx="252000" cy="252000"/>
            </a:xfrm>
            <a:prstGeom prst="bentConnector3">
              <a:avLst>
                <a:gd name="adj1" fmla="val 100450"/>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43" name="连接符: 肘形 42">
              <a:extLst>
                <a:ext uri="{FF2B5EF4-FFF2-40B4-BE49-F238E27FC236}">
                  <a16:creationId xmlns:a16="http://schemas.microsoft.com/office/drawing/2014/main" id="{4806061F-1002-2939-A6F0-D7903E7703A8}"/>
                </a:ext>
              </a:extLst>
            </p:cNvPr>
            <p:cNvCxnSpPr>
              <a:cxnSpLocks/>
            </p:cNvCxnSpPr>
            <p:nvPr/>
          </p:nvCxnSpPr>
          <p:spPr>
            <a:xfrm flipH="1" flipV="1">
              <a:off x="1801935" y="1725658"/>
              <a:ext cx="252000" cy="252000"/>
            </a:xfrm>
            <a:prstGeom prst="bentConnector3">
              <a:avLst>
                <a:gd name="adj1" fmla="val 100450"/>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44" name="连接符: 肘形 43">
              <a:extLst>
                <a:ext uri="{FF2B5EF4-FFF2-40B4-BE49-F238E27FC236}">
                  <a16:creationId xmlns:a16="http://schemas.microsoft.com/office/drawing/2014/main" id="{7C0A962D-6504-4630-ACBC-DC2820C90A96}"/>
                </a:ext>
              </a:extLst>
            </p:cNvPr>
            <p:cNvCxnSpPr>
              <a:cxnSpLocks/>
            </p:cNvCxnSpPr>
            <p:nvPr/>
          </p:nvCxnSpPr>
          <p:spPr>
            <a:xfrm flipV="1">
              <a:off x="2543705" y="1725658"/>
              <a:ext cx="252000" cy="252000"/>
            </a:xfrm>
            <a:prstGeom prst="bentConnector3">
              <a:avLst>
                <a:gd name="adj1" fmla="val 100450"/>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46" name="文本框 45">
            <a:extLst>
              <a:ext uri="{FF2B5EF4-FFF2-40B4-BE49-F238E27FC236}">
                <a16:creationId xmlns:a16="http://schemas.microsoft.com/office/drawing/2014/main" id="{5B00EFA8-C8B2-38F2-290D-867C1B6FB0DE}"/>
              </a:ext>
            </a:extLst>
          </p:cNvPr>
          <p:cNvSpPr txBox="1"/>
          <p:nvPr/>
        </p:nvSpPr>
        <p:spPr>
          <a:xfrm>
            <a:off x="8819009" y="1104878"/>
            <a:ext cx="1188000" cy="1200329"/>
          </a:xfrm>
          <a:prstGeom prst="rect">
            <a:avLst/>
          </a:prstGeom>
          <a:noFill/>
        </p:spPr>
        <p:txBody>
          <a:bodyPr wrap="square" rtlCol="0">
            <a:spAutoFit/>
          </a:bodyPr>
          <a:lstStyle/>
          <a:p>
            <a:pPr algn="ctr"/>
            <a:r>
              <a:rPr lang="zh-CN" altLang="en-US" sz="3600" dirty="0">
                <a:solidFill>
                  <a:schemeClr val="bg1"/>
                </a:solidFill>
                <a:latin typeface="思源黑体 CN Normal" panose="020B0400000000000000" pitchFamily="34" charset="-122"/>
                <a:ea typeface="思源黑体 CN Normal" panose="020B0400000000000000" pitchFamily="34" charset="-122"/>
                <a:sym typeface="思源黑体 CN Medium" panose="020B0600000000000000" pitchFamily="34" charset="-122"/>
              </a:rPr>
              <a:t>培训直播</a:t>
            </a:r>
          </a:p>
        </p:txBody>
      </p:sp>
      <p:grpSp>
        <p:nvGrpSpPr>
          <p:cNvPr id="47" name="组合 46">
            <a:extLst>
              <a:ext uri="{FF2B5EF4-FFF2-40B4-BE49-F238E27FC236}">
                <a16:creationId xmlns:a16="http://schemas.microsoft.com/office/drawing/2014/main" id="{637476F9-1779-5F14-BD73-F9BEC0EDC2D8}"/>
              </a:ext>
            </a:extLst>
          </p:cNvPr>
          <p:cNvGrpSpPr/>
          <p:nvPr/>
        </p:nvGrpSpPr>
        <p:grpSpPr>
          <a:xfrm>
            <a:off x="8785361" y="1080838"/>
            <a:ext cx="1260000" cy="1260000"/>
            <a:chOff x="1801935" y="975473"/>
            <a:chExt cx="993770" cy="1002185"/>
          </a:xfrm>
        </p:grpSpPr>
        <p:cxnSp>
          <p:nvCxnSpPr>
            <p:cNvPr id="48" name="连接符: 肘形 47">
              <a:extLst>
                <a:ext uri="{FF2B5EF4-FFF2-40B4-BE49-F238E27FC236}">
                  <a16:creationId xmlns:a16="http://schemas.microsoft.com/office/drawing/2014/main" id="{E385D698-76F2-2AD5-F2F0-39DBFE34E997}"/>
                </a:ext>
              </a:extLst>
            </p:cNvPr>
            <p:cNvCxnSpPr>
              <a:cxnSpLocks/>
            </p:cNvCxnSpPr>
            <p:nvPr/>
          </p:nvCxnSpPr>
          <p:spPr>
            <a:xfrm>
              <a:off x="2543705" y="975473"/>
              <a:ext cx="252000" cy="252000"/>
            </a:xfrm>
            <a:prstGeom prst="bentConnector3">
              <a:avLst>
                <a:gd name="adj1" fmla="val 100450"/>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49" name="连接符: 肘形 48">
              <a:extLst>
                <a:ext uri="{FF2B5EF4-FFF2-40B4-BE49-F238E27FC236}">
                  <a16:creationId xmlns:a16="http://schemas.microsoft.com/office/drawing/2014/main" id="{8E37F6CB-B860-7F55-29B1-67CCC7416481}"/>
                </a:ext>
              </a:extLst>
            </p:cNvPr>
            <p:cNvCxnSpPr>
              <a:cxnSpLocks/>
            </p:cNvCxnSpPr>
            <p:nvPr/>
          </p:nvCxnSpPr>
          <p:spPr>
            <a:xfrm flipH="1">
              <a:off x="1801935" y="975473"/>
              <a:ext cx="252000" cy="252000"/>
            </a:xfrm>
            <a:prstGeom prst="bentConnector3">
              <a:avLst>
                <a:gd name="adj1" fmla="val 100450"/>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50" name="连接符: 肘形 49">
              <a:extLst>
                <a:ext uri="{FF2B5EF4-FFF2-40B4-BE49-F238E27FC236}">
                  <a16:creationId xmlns:a16="http://schemas.microsoft.com/office/drawing/2014/main" id="{14013E23-FE22-80A6-69BF-17A088D29DF8}"/>
                </a:ext>
              </a:extLst>
            </p:cNvPr>
            <p:cNvCxnSpPr>
              <a:cxnSpLocks/>
            </p:cNvCxnSpPr>
            <p:nvPr/>
          </p:nvCxnSpPr>
          <p:spPr>
            <a:xfrm flipH="1" flipV="1">
              <a:off x="1801935" y="1725658"/>
              <a:ext cx="252000" cy="252000"/>
            </a:xfrm>
            <a:prstGeom prst="bentConnector3">
              <a:avLst>
                <a:gd name="adj1" fmla="val 100450"/>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52" name="连接符: 肘形 51">
              <a:extLst>
                <a:ext uri="{FF2B5EF4-FFF2-40B4-BE49-F238E27FC236}">
                  <a16:creationId xmlns:a16="http://schemas.microsoft.com/office/drawing/2014/main" id="{83A71542-7B7B-DFCC-2243-670F99888A85}"/>
                </a:ext>
              </a:extLst>
            </p:cNvPr>
            <p:cNvCxnSpPr>
              <a:cxnSpLocks/>
            </p:cNvCxnSpPr>
            <p:nvPr/>
          </p:nvCxnSpPr>
          <p:spPr>
            <a:xfrm flipV="1">
              <a:off x="2543705" y="1725658"/>
              <a:ext cx="252000" cy="252000"/>
            </a:xfrm>
            <a:prstGeom prst="bentConnector3">
              <a:avLst>
                <a:gd name="adj1" fmla="val 100450"/>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54" name="文本框 53">
            <a:extLst>
              <a:ext uri="{FF2B5EF4-FFF2-40B4-BE49-F238E27FC236}">
                <a16:creationId xmlns:a16="http://schemas.microsoft.com/office/drawing/2014/main" id="{7B9E7F16-A07C-5C1B-282F-277204803D9C}"/>
              </a:ext>
            </a:extLst>
          </p:cNvPr>
          <p:cNvSpPr txBox="1"/>
          <p:nvPr/>
        </p:nvSpPr>
        <p:spPr>
          <a:xfrm>
            <a:off x="8819009" y="4548605"/>
            <a:ext cx="1188000" cy="1200329"/>
          </a:xfrm>
          <a:prstGeom prst="rect">
            <a:avLst/>
          </a:prstGeom>
          <a:noFill/>
        </p:spPr>
        <p:txBody>
          <a:bodyPr wrap="square" rtlCol="0">
            <a:spAutoFit/>
          </a:bodyPr>
          <a:lstStyle/>
          <a:p>
            <a:pPr algn="ctr"/>
            <a:r>
              <a:rPr lang="zh-CN" altLang="en-US" sz="3600" dirty="0">
                <a:solidFill>
                  <a:schemeClr val="bg1"/>
                </a:solidFill>
                <a:latin typeface="思源黑体 CN Normal" panose="020B0400000000000000" pitchFamily="34" charset="-122"/>
                <a:ea typeface="思源黑体 CN Normal" panose="020B0400000000000000" pitchFamily="34" charset="-122"/>
                <a:sym typeface="思源黑体 CN Medium" panose="020B0600000000000000" pitchFamily="34" charset="-122"/>
              </a:rPr>
              <a:t>办公直播</a:t>
            </a:r>
          </a:p>
        </p:txBody>
      </p:sp>
      <p:grpSp>
        <p:nvGrpSpPr>
          <p:cNvPr id="55" name="组合 54">
            <a:extLst>
              <a:ext uri="{FF2B5EF4-FFF2-40B4-BE49-F238E27FC236}">
                <a16:creationId xmlns:a16="http://schemas.microsoft.com/office/drawing/2014/main" id="{53060B2B-D22B-3064-392F-5B7C6AE75A45}"/>
              </a:ext>
            </a:extLst>
          </p:cNvPr>
          <p:cNvGrpSpPr/>
          <p:nvPr/>
        </p:nvGrpSpPr>
        <p:grpSpPr>
          <a:xfrm>
            <a:off x="8785361" y="4524565"/>
            <a:ext cx="1260000" cy="1260000"/>
            <a:chOff x="1801935" y="975473"/>
            <a:chExt cx="993770" cy="1002185"/>
          </a:xfrm>
        </p:grpSpPr>
        <p:cxnSp>
          <p:nvCxnSpPr>
            <p:cNvPr id="57" name="连接符: 肘形 56">
              <a:extLst>
                <a:ext uri="{FF2B5EF4-FFF2-40B4-BE49-F238E27FC236}">
                  <a16:creationId xmlns:a16="http://schemas.microsoft.com/office/drawing/2014/main" id="{3F1B0BB9-9FFE-678D-548D-70D7DEB89634}"/>
                </a:ext>
              </a:extLst>
            </p:cNvPr>
            <p:cNvCxnSpPr>
              <a:cxnSpLocks/>
            </p:cNvCxnSpPr>
            <p:nvPr/>
          </p:nvCxnSpPr>
          <p:spPr>
            <a:xfrm>
              <a:off x="2543705" y="975473"/>
              <a:ext cx="252000" cy="252000"/>
            </a:xfrm>
            <a:prstGeom prst="bentConnector3">
              <a:avLst>
                <a:gd name="adj1" fmla="val 100450"/>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58" name="连接符: 肘形 57">
              <a:extLst>
                <a:ext uri="{FF2B5EF4-FFF2-40B4-BE49-F238E27FC236}">
                  <a16:creationId xmlns:a16="http://schemas.microsoft.com/office/drawing/2014/main" id="{56B18907-921E-6E3E-A25B-C56BCDE4FA11}"/>
                </a:ext>
              </a:extLst>
            </p:cNvPr>
            <p:cNvCxnSpPr>
              <a:cxnSpLocks/>
            </p:cNvCxnSpPr>
            <p:nvPr/>
          </p:nvCxnSpPr>
          <p:spPr>
            <a:xfrm flipH="1">
              <a:off x="1801935" y="975473"/>
              <a:ext cx="252000" cy="252000"/>
            </a:xfrm>
            <a:prstGeom prst="bentConnector3">
              <a:avLst>
                <a:gd name="adj1" fmla="val 100450"/>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59" name="连接符: 肘形 58">
              <a:extLst>
                <a:ext uri="{FF2B5EF4-FFF2-40B4-BE49-F238E27FC236}">
                  <a16:creationId xmlns:a16="http://schemas.microsoft.com/office/drawing/2014/main" id="{89891074-DD05-9738-1535-789CBC0B9A7A}"/>
                </a:ext>
              </a:extLst>
            </p:cNvPr>
            <p:cNvCxnSpPr>
              <a:cxnSpLocks/>
            </p:cNvCxnSpPr>
            <p:nvPr/>
          </p:nvCxnSpPr>
          <p:spPr>
            <a:xfrm flipH="1" flipV="1">
              <a:off x="1801935" y="1725658"/>
              <a:ext cx="252000" cy="252000"/>
            </a:xfrm>
            <a:prstGeom prst="bentConnector3">
              <a:avLst>
                <a:gd name="adj1" fmla="val 100450"/>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60" name="连接符: 肘形 59">
              <a:extLst>
                <a:ext uri="{FF2B5EF4-FFF2-40B4-BE49-F238E27FC236}">
                  <a16:creationId xmlns:a16="http://schemas.microsoft.com/office/drawing/2014/main" id="{B49D172D-A1FD-B0EB-6FFE-EB3BC1534B9F}"/>
                </a:ext>
              </a:extLst>
            </p:cNvPr>
            <p:cNvCxnSpPr>
              <a:cxnSpLocks/>
            </p:cNvCxnSpPr>
            <p:nvPr/>
          </p:nvCxnSpPr>
          <p:spPr>
            <a:xfrm flipV="1">
              <a:off x="2543705" y="1725658"/>
              <a:ext cx="252000" cy="252000"/>
            </a:xfrm>
            <a:prstGeom prst="bentConnector3">
              <a:avLst>
                <a:gd name="adj1" fmla="val 100450"/>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87" name="EEE">
            <a:extLst>
              <a:ext uri="{FF2B5EF4-FFF2-40B4-BE49-F238E27FC236}">
                <a16:creationId xmlns:a16="http://schemas.microsoft.com/office/drawing/2014/main" id="{7E5EF9B1-2920-D242-5B8E-AB6769D6EB6A}"/>
              </a:ext>
            </a:extLst>
          </p:cNvPr>
          <p:cNvSpPr/>
          <p:nvPr/>
        </p:nvSpPr>
        <p:spPr>
          <a:xfrm>
            <a:off x="4268369" y="3722573"/>
            <a:ext cx="3655262" cy="1054225"/>
          </a:xfrm>
          <a:prstGeom prst="ellipse">
            <a:avLst/>
          </a:prstGeom>
          <a:gradFill>
            <a:gsLst>
              <a:gs pos="78000">
                <a:schemeClr val="accent1">
                  <a:alpha val="0"/>
                </a:schemeClr>
              </a:gs>
              <a:gs pos="100000">
                <a:schemeClr val="accent1">
                  <a:alpha val="10000"/>
                </a:schemeClr>
              </a:gs>
            </a:gsLst>
            <a:lin ang="5400000" scaled="1"/>
          </a:gradFill>
          <a:ln>
            <a:solidFill>
              <a:srgbClr val="00359E">
                <a:alpha val="6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88" name="EEE">
            <a:extLst>
              <a:ext uri="{FF2B5EF4-FFF2-40B4-BE49-F238E27FC236}">
                <a16:creationId xmlns:a16="http://schemas.microsoft.com/office/drawing/2014/main" id="{4A005D07-86EE-B03D-09F5-9651A0D5627F}"/>
              </a:ext>
            </a:extLst>
          </p:cNvPr>
          <p:cNvSpPr/>
          <p:nvPr/>
        </p:nvSpPr>
        <p:spPr>
          <a:xfrm>
            <a:off x="4700431" y="3882277"/>
            <a:ext cx="2791138" cy="597042"/>
          </a:xfrm>
          <a:prstGeom prst="ellipse">
            <a:avLst/>
          </a:prstGeom>
          <a:noFill/>
          <a:ln w="15875">
            <a:gradFill>
              <a:gsLst>
                <a:gs pos="11000">
                  <a:srgbClr val="4784FF">
                    <a:alpha val="0"/>
                  </a:srgbClr>
                </a:gs>
                <a:gs pos="100000">
                  <a:srgbClr val="4784FF"/>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95" name="任意多边形: 形状 94">
            <a:extLst>
              <a:ext uri="{FF2B5EF4-FFF2-40B4-BE49-F238E27FC236}">
                <a16:creationId xmlns:a16="http://schemas.microsoft.com/office/drawing/2014/main" id="{0F0C90C3-CB92-A981-89D0-6680503983B5}"/>
              </a:ext>
            </a:extLst>
          </p:cNvPr>
          <p:cNvSpPr/>
          <p:nvPr/>
        </p:nvSpPr>
        <p:spPr>
          <a:xfrm>
            <a:off x="4457070" y="2194560"/>
            <a:ext cx="3215056" cy="2456675"/>
          </a:xfrm>
          <a:custGeom>
            <a:avLst/>
            <a:gdLst>
              <a:gd name="connsiteX0" fmla="*/ 1 w 3215056"/>
              <a:gd name="connsiteY0" fmla="*/ 0 h 2252872"/>
              <a:gd name="connsiteX1" fmla="*/ 3215055 w 3215056"/>
              <a:gd name="connsiteY1" fmla="*/ 0 h 2252872"/>
              <a:gd name="connsiteX2" fmla="*/ 3215055 w 3215056"/>
              <a:gd name="connsiteY2" fmla="*/ 1833727 h 2252872"/>
              <a:gd name="connsiteX3" fmla="*/ 3211839 w 3215056"/>
              <a:gd name="connsiteY3" fmla="*/ 1833727 h 2252872"/>
              <a:gd name="connsiteX4" fmla="*/ 3215056 w 3215056"/>
              <a:gd name="connsiteY4" fmla="*/ 1849707 h 2252872"/>
              <a:gd name="connsiteX5" fmla="*/ 1607528 w 3215056"/>
              <a:gd name="connsiteY5" fmla="*/ 2252872 h 2252872"/>
              <a:gd name="connsiteX6" fmla="*/ 0 w 3215056"/>
              <a:gd name="connsiteY6" fmla="*/ 1849707 h 2252872"/>
              <a:gd name="connsiteX7" fmla="*/ 3217 w 3215056"/>
              <a:gd name="connsiteY7" fmla="*/ 1833727 h 2252872"/>
              <a:gd name="connsiteX8" fmla="*/ 1 w 3215056"/>
              <a:gd name="connsiteY8" fmla="*/ 1833727 h 2252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15056" h="2252872">
                <a:moveTo>
                  <a:pt x="1" y="0"/>
                </a:moveTo>
                <a:lnTo>
                  <a:pt x="3215055" y="0"/>
                </a:lnTo>
                <a:lnTo>
                  <a:pt x="3215055" y="1833727"/>
                </a:lnTo>
                <a:lnTo>
                  <a:pt x="3211839" y="1833727"/>
                </a:lnTo>
                <a:lnTo>
                  <a:pt x="3215056" y="1849707"/>
                </a:lnTo>
                <a:cubicBezTo>
                  <a:pt x="3215056" y="2072369"/>
                  <a:pt x="2495341" y="2252872"/>
                  <a:pt x="1607528" y="2252872"/>
                </a:cubicBezTo>
                <a:cubicBezTo>
                  <a:pt x="719715" y="2252872"/>
                  <a:pt x="0" y="2072369"/>
                  <a:pt x="0" y="1849707"/>
                </a:cubicBezTo>
                <a:lnTo>
                  <a:pt x="3217" y="1833727"/>
                </a:lnTo>
                <a:lnTo>
                  <a:pt x="1" y="1833727"/>
                </a:lnTo>
                <a:close/>
              </a:path>
            </a:pathLst>
          </a:custGeom>
          <a:gradFill>
            <a:gsLst>
              <a:gs pos="0">
                <a:srgbClr val="00359E">
                  <a:alpha val="0"/>
                </a:srgbClr>
              </a:gs>
              <a:gs pos="100000">
                <a:srgbClr val="00359E">
                  <a:alpha val="2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Normal" panose="020B0400000000000000" pitchFamily="34" charset="-122"/>
              <a:ea typeface="思源黑体 CN Normal" panose="020B0400000000000000" pitchFamily="34" charset="-122"/>
            </a:endParaRPr>
          </a:p>
        </p:txBody>
      </p:sp>
      <p:sp>
        <p:nvSpPr>
          <p:cNvPr id="93" name="任意多边形: 形状 92">
            <a:extLst>
              <a:ext uri="{FF2B5EF4-FFF2-40B4-BE49-F238E27FC236}">
                <a16:creationId xmlns:a16="http://schemas.microsoft.com/office/drawing/2014/main" id="{A2635369-FA01-058A-22FE-D1DED5FDB14F}"/>
              </a:ext>
            </a:extLst>
          </p:cNvPr>
          <p:cNvSpPr/>
          <p:nvPr/>
        </p:nvSpPr>
        <p:spPr>
          <a:xfrm>
            <a:off x="4700431" y="1919441"/>
            <a:ext cx="2800800" cy="2586979"/>
          </a:xfrm>
          <a:custGeom>
            <a:avLst/>
            <a:gdLst>
              <a:gd name="connsiteX0" fmla="*/ 0 w 2800800"/>
              <a:gd name="connsiteY0" fmla="*/ 0 h 2137485"/>
              <a:gd name="connsiteX1" fmla="*/ 2800800 w 2800800"/>
              <a:gd name="connsiteY1" fmla="*/ 0 h 2137485"/>
              <a:gd name="connsiteX2" fmla="*/ 2800800 w 2800800"/>
              <a:gd name="connsiteY2" fmla="*/ 1833727 h 2137485"/>
              <a:gd name="connsiteX3" fmla="*/ 2789902 w 2800800"/>
              <a:gd name="connsiteY3" fmla="*/ 1833727 h 2137485"/>
              <a:gd name="connsiteX4" fmla="*/ 2791138 w 2800800"/>
              <a:gd name="connsiteY4" fmla="*/ 1838964 h 2137485"/>
              <a:gd name="connsiteX5" fmla="*/ 1395569 w 2800800"/>
              <a:gd name="connsiteY5" fmla="*/ 2137485 h 2137485"/>
              <a:gd name="connsiteX6" fmla="*/ 0 w 2800800"/>
              <a:gd name="connsiteY6" fmla="*/ 1838964 h 2137485"/>
              <a:gd name="connsiteX7" fmla="*/ 1236 w 2800800"/>
              <a:gd name="connsiteY7" fmla="*/ 1833727 h 2137485"/>
              <a:gd name="connsiteX8" fmla="*/ 0 w 2800800"/>
              <a:gd name="connsiteY8" fmla="*/ 1833727 h 2137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00800" h="2137485">
                <a:moveTo>
                  <a:pt x="0" y="0"/>
                </a:moveTo>
                <a:lnTo>
                  <a:pt x="2800800" y="0"/>
                </a:lnTo>
                <a:lnTo>
                  <a:pt x="2800800" y="1833727"/>
                </a:lnTo>
                <a:lnTo>
                  <a:pt x="2789902" y="1833727"/>
                </a:lnTo>
                <a:lnTo>
                  <a:pt x="2791138" y="1838964"/>
                </a:lnTo>
                <a:cubicBezTo>
                  <a:pt x="2791138" y="2003833"/>
                  <a:pt x="2166320" y="2137485"/>
                  <a:pt x="1395569" y="2137485"/>
                </a:cubicBezTo>
                <a:cubicBezTo>
                  <a:pt x="624818" y="2137485"/>
                  <a:pt x="0" y="2003833"/>
                  <a:pt x="0" y="1838964"/>
                </a:cubicBezTo>
                <a:lnTo>
                  <a:pt x="1236" y="1833727"/>
                </a:lnTo>
                <a:lnTo>
                  <a:pt x="0" y="1833727"/>
                </a:lnTo>
                <a:close/>
              </a:path>
            </a:pathLst>
          </a:custGeom>
          <a:gradFill>
            <a:gsLst>
              <a:gs pos="0">
                <a:srgbClr val="00B0F0">
                  <a:alpha val="0"/>
                </a:srgbClr>
              </a:gs>
              <a:gs pos="100000">
                <a:srgbClr val="00B0F0">
                  <a:alpha val="3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Normal" panose="020B0400000000000000" pitchFamily="34" charset="-122"/>
              <a:ea typeface="思源黑体 CN Normal" panose="020B0400000000000000" pitchFamily="34" charset="-122"/>
            </a:endParaRPr>
          </a:p>
        </p:txBody>
      </p:sp>
      <p:grpSp>
        <p:nvGrpSpPr>
          <p:cNvPr id="155" name="组合 154">
            <a:extLst>
              <a:ext uri="{FF2B5EF4-FFF2-40B4-BE49-F238E27FC236}">
                <a16:creationId xmlns:a16="http://schemas.microsoft.com/office/drawing/2014/main" id="{592C13F4-E9E0-ACBA-9621-3F9EFC5DC2DF}"/>
              </a:ext>
            </a:extLst>
          </p:cNvPr>
          <p:cNvGrpSpPr/>
          <p:nvPr/>
        </p:nvGrpSpPr>
        <p:grpSpPr>
          <a:xfrm>
            <a:off x="4776816" y="3997731"/>
            <a:ext cx="2645807" cy="472901"/>
            <a:chOff x="4776816" y="3997731"/>
            <a:chExt cx="2645807" cy="472901"/>
          </a:xfrm>
        </p:grpSpPr>
        <p:grpSp>
          <p:nvGrpSpPr>
            <p:cNvPr id="109" name="组合 108">
              <a:extLst>
                <a:ext uri="{FF2B5EF4-FFF2-40B4-BE49-F238E27FC236}">
                  <a16:creationId xmlns:a16="http://schemas.microsoft.com/office/drawing/2014/main" id="{75817C8B-304D-8417-B37D-050AAAD393AC}"/>
                </a:ext>
              </a:extLst>
            </p:cNvPr>
            <p:cNvGrpSpPr/>
            <p:nvPr/>
          </p:nvGrpSpPr>
          <p:grpSpPr>
            <a:xfrm>
              <a:off x="4776816" y="4005351"/>
              <a:ext cx="17806" cy="288791"/>
              <a:chOff x="3256895" y="4347788"/>
              <a:chExt cx="88592" cy="1327312"/>
            </a:xfrm>
          </p:grpSpPr>
          <p:cxnSp>
            <p:nvCxnSpPr>
              <p:cNvPr id="101" name="直接连接符 100">
                <a:extLst>
                  <a:ext uri="{FF2B5EF4-FFF2-40B4-BE49-F238E27FC236}">
                    <a16:creationId xmlns:a16="http://schemas.microsoft.com/office/drawing/2014/main" id="{4F4CFA16-E47F-179F-C29C-B953F5131FED}"/>
                  </a:ext>
                </a:extLst>
              </p:cNvPr>
              <p:cNvCxnSpPr>
                <a:cxnSpLocks/>
              </p:cNvCxnSpPr>
              <p:nvPr/>
            </p:nvCxnSpPr>
            <p:spPr>
              <a:xfrm>
                <a:off x="3308480" y="4347788"/>
                <a:ext cx="0" cy="1283993"/>
              </a:xfrm>
              <a:prstGeom prst="line">
                <a:avLst/>
              </a:prstGeom>
              <a:ln w="3175">
                <a:gradFill>
                  <a:gsLst>
                    <a:gs pos="0">
                      <a:srgbClr val="4784FF">
                        <a:alpha val="0"/>
                      </a:srgbClr>
                    </a:gs>
                    <a:gs pos="100000">
                      <a:srgbClr val="4784FF"/>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2" name="直接连接符 101">
                <a:extLst>
                  <a:ext uri="{FF2B5EF4-FFF2-40B4-BE49-F238E27FC236}">
                    <a16:creationId xmlns:a16="http://schemas.microsoft.com/office/drawing/2014/main" id="{671B1A8A-EEA3-969B-838E-0E8C6ED86D47}"/>
                  </a:ext>
                </a:extLst>
              </p:cNvPr>
              <p:cNvCxnSpPr>
                <a:cxnSpLocks/>
              </p:cNvCxnSpPr>
              <p:nvPr/>
            </p:nvCxnSpPr>
            <p:spPr>
              <a:xfrm>
                <a:off x="3256895" y="4816043"/>
                <a:ext cx="0" cy="788888"/>
              </a:xfrm>
              <a:prstGeom prst="line">
                <a:avLst/>
              </a:prstGeom>
              <a:ln w="3175">
                <a:gradFill>
                  <a:gsLst>
                    <a:gs pos="0">
                      <a:srgbClr val="4784FF">
                        <a:alpha val="0"/>
                      </a:srgbClr>
                    </a:gs>
                    <a:gs pos="100000">
                      <a:srgbClr val="4784FF">
                        <a:alpha val="40000"/>
                      </a:srgb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3" name="直接连接符 102">
                <a:extLst>
                  <a:ext uri="{FF2B5EF4-FFF2-40B4-BE49-F238E27FC236}">
                    <a16:creationId xmlns:a16="http://schemas.microsoft.com/office/drawing/2014/main" id="{AACBCFF8-F5AB-DE72-3AC1-F8B159D20C43}"/>
                  </a:ext>
                </a:extLst>
              </p:cNvPr>
              <p:cNvCxnSpPr>
                <a:cxnSpLocks/>
              </p:cNvCxnSpPr>
              <p:nvPr/>
            </p:nvCxnSpPr>
            <p:spPr>
              <a:xfrm>
                <a:off x="3345487" y="5250269"/>
                <a:ext cx="0" cy="424831"/>
              </a:xfrm>
              <a:prstGeom prst="line">
                <a:avLst/>
              </a:prstGeom>
              <a:ln w="3175">
                <a:gradFill>
                  <a:gsLst>
                    <a:gs pos="0">
                      <a:srgbClr val="4784FF">
                        <a:alpha val="0"/>
                      </a:srgbClr>
                    </a:gs>
                    <a:gs pos="100000">
                      <a:srgbClr val="4784FF">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139" name="组合 138">
              <a:extLst>
                <a:ext uri="{FF2B5EF4-FFF2-40B4-BE49-F238E27FC236}">
                  <a16:creationId xmlns:a16="http://schemas.microsoft.com/office/drawing/2014/main" id="{38B00641-38B2-0206-E73F-ACCD672997EA}"/>
                </a:ext>
              </a:extLst>
            </p:cNvPr>
            <p:cNvGrpSpPr/>
            <p:nvPr/>
          </p:nvGrpSpPr>
          <p:grpSpPr>
            <a:xfrm>
              <a:off x="5134956" y="4116180"/>
              <a:ext cx="17806" cy="288791"/>
              <a:chOff x="3256895" y="4347788"/>
              <a:chExt cx="88592" cy="1327312"/>
            </a:xfrm>
          </p:grpSpPr>
          <p:cxnSp>
            <p:nvCxnSpPr>
              <p:cNvPr id="140" name="直接连接符 139">
                <a:extLst>
                  <a:ext uri="{FF2B5EF4-FFF2-40B4-BE49-F238E27FC236}">
                    <a16:creationId xmlns:a16="http://schemas.microsoft.com/office/drawing/2014/main" id="{96E6FD7E-FDA7-4141-D1D5-B47DEFE38F31}"/>
                  </a:ext>
                </a:extLst>
              </p:cNvPr>
              <p:cNvCxnSpPr>
                <a:cxnSpLocks/>
              </p:cNvCxnSpPr>
              <p:nvPr/>
            </p:nvCxnSpPr>
            <p:spPr>
              <a:xfrm>
                <a:off x="3308480" y="4347788"/>
                <a:ext cx="0" cy="1283993"/>
              </a:xfrm>
              <a:prstGeom prst="line">
                <a:avLst/>
              </a:prstGeom>
              <a:ln w="3175">
                <a:gradFill>
                  <a:gsLst>
                    <a:gs pos="0">
                      <a:srgbClr val="4784FF">
                        <a:alpha val="0"/>
                      </a:srgbClr>
                    </a:gs>
                    <a:gs pos="100000">
                      <a:srgbClr val="4784FF"/>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41" name="直接连接符 140">
                <a:extLst>
                  <a:ext uri="{FF2B5EF4-FFF2-40B4-BE49-F238E27FC236}">
                    <a16:creationId xmlns:a16="http://schemas.microsoft.com/office/drawing/2014/main" id="{307481D6-5540-0CBB-B3A1-C31A4DE95DD1}"/>
                  </a:ext>
                </a:extLst>
              </p:cNvPr>
              <p:cNvCxnSpPr>
                <a:cxnSpLocks/>
              </p:cNvCxnSpPr>
              <p:nvPr/>
            </p:nvCxnSpPr>
            <p:spPr>
              <a:xfrm>
                <a:off x="3256895" y="4816043"/>
                <a:ext cx="0" cy="788888"/>
              </a:xfrm>
              <a:prstGeom prst="line">
                <a:avLst/>
              </a:prstGeom>
              <a:ln w="3175">
                <a:gradFill>
                  <a:gsLst>
                    <a:gs pos="0">
                      <a:srgbClr val="4784FF">
                        <a:alpha val="0"/>
                      </a:srgbClr>
                    </a:gs>
                    <a:gs pos="100000">
                      <a:srgbClr val="4784FF">
                        <a:alpha val="40000"/>
                      </a:srgb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42" name="直接连接符 141">
                <a:extLst>
                  <a:ext uri="{FF2B5EF4-FFF2-40B4-BE49-F238E27FC236}">
                    <a16:creationId xmlns:a16="http://schemas.microsoft.com/office/drawing/2014/main" id="{9CEEC75E-7D53-7DA4-D69E-5DBB3D15A42C}"/>
                  </a:ext>
                </a:extLst>
              </p:cNvPr>
              <p:cNvCxnSpPr>
                <a:cxnSpLocks/>
              </p:cNvCxnSpPr>
              <p:nvPr/>
            </p:nvCxnSpPr>
            <p:spPr>
              <a:xfrm>
                <a:off x="3345487" y="5250269"/>
                <a:ext cx="0" cy="424831"/>
              </a:xfrm>
              <a:prstGeom prst="line">
                <a:avLst/>
              </a:prstGeom>
              <a:ln w="3175">
                <a:gradFill>
                  <a:gsLst>
                    <a:gs pos="0">
                      <a:srgbClr val="4784FF">
                        <a:alpha val="0"/>
                      </a:srgbClr>
                    </a:gs>
                    <a:gs pos="100000">
                      <a:srgbClr val="4784FF">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143" name="组合 142">
              <a:extLst>
                <a:ext uri="{FF2B5EF4-FFF2-40B4-BE49-F238E27FC236}">
                  <a16:creationId xmlns:a16="http://schemas.microsoft.com/office/drawing/2014/main" id="{A3F6C9FE-3920-C0BE-3995-2EC0BF038ACA}"/>
                </a:ext>
              </a:extLst>
            </p:cNvPr>
            <p:cNvGrpSpPr/>
            <p:nvPr/>
          </p:nvGrpSpPr>
          <p:grpSpPr>
            <a:xfrm>
              <a:off x="6561950" y="4189488"/>
              <a:ext cx="17806" cy="281144"/>
              <a:chOff x="3256895" y="4400324"/>
              <a:chExt cx="88592" cy="1292164"/>
            </a:xfrm>
          </p:grpSpPr>
          <p:cxnSp>
            <p:nvCxnSpPr>
              <p:cNvPr id="144" name="直接连接符 143">
                <a:extLst>
                  <a:ext uri="{FF2B5EF4-FFF2-40B4-BE49-F238E27FC236}">
                    <a16:creationId xmlns:a16="http://schemas.microsoft.com/office/drawing/2014/main" id="{60406D2C-55DE-BAF5-0B50-6E82B015F1C9}"/>
                  </a:ext>
                </a:extLst>
              </p:cNvPr>
              <p:cNvCxnSpPr>
                <a:cxnSpLocks/>
              </p:cNvCxnSpPr>
              <p:nvPr/>
            </p:nvCxnSpPr>
            <p:spPr>
              <a:xfrm>
                <a:off x="3308480" y="4400324"/>
                <a:ext cx="0" cy="1283992"/>
              </a:xfrm>
              <a:prstGeom prst="line">
                <a:avLst/>
              </a:prstGeom>
              <a:ln w="3175">
                <a:gradFill>
                  <a:gsLst>
                    <a:gs pos="0">
                      <a:srgbClr val="4784FF">
                        <a:alpha val="0"/>
                      </a:srgbClr>
                    </a:gs>
                    <a:gs pos="100000">
                      <a:srgbClr val="4784FF"/>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45" name="直接连接符 144">
                <a:extLst>
                  <a:ext uri="{FF2B5EF4-FFF2-40B4-BE49-F238E27FC236}">
                    <a16:creationId xmlns:a16="http://schemas.microsoft.com/office/drawing/2014/main" id="{86CB857B-79BD-9DAE-DC03-5A46E9FCC3E6}"/>
                  </a:ext>
                </a:extLst>
              </p:cNvPr>
              <p:cNvCxnSpPr>
                <a:cxnSpLocks/>
              </p:cNvCxnSpPr>
              <p:nvPr/>
            </p:nvCxnSpPr>
            <p:spPr>
              <a:xfrm>
                <a:off x="3256895" y="4903601"/>
                <a:ext cx="0" cy="788887"/>
              </a:xfrm>
              <a:prstGeom prst="line">
                <a:avLst/>
              </a:prstGeom>
              <a:ln w="3175">
                <a:gradFill>
                  <a:gsLst>
                    <a:gs pos="0">
                      <a:srgbClr val="4784FF">
                        <a:alpha val="0"/>
                      </a:srgbClr>
                    </a:gs>
                    <a:gs pos="100000">
                      <a:srgbClr val="4784FF">
                        <a:alpha val="40000"/>
                      </a:srgb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46" name="直接连接符 145">
                <a:extLst>
                  <a:ext uri="{FF2B5EF4-FFF2-40B4-BE49-F238E27FC236}">
                    <a16:creationId xmlns:a16="http://schemas.microsoft.com/office/drawing/2014/main" id="{43212E9A-FA66-591B-B113-6CA1FA6C950E}"/>
                  </a:ext>
                </a:extLst>
              </p:cNvPr>
              <p:cNvCxnSpPr>
                <a:cxnSpLocks/>
              </p:cNvCxnSpPr>
              <p:nvPr/>
            </p:nvCxnSpPr>
            <p:spPr>
              <a:xfrm>
                <a:off x="3345487" y="5250269"/>
                <a:ext cx="0" cy="424831"/>
              </a:xfrm>
              <a:prstGeom prst="line">
                <a:avLst/>
              </a:prstGeom>
              <a:ln w="3175">
                <a:gradFill>
                  <a:gsLst>
                    <a:gs pos="0">
                      <a:srgbClr val="4784FF">
                        <a:alpha val="0"/>
                      </a:srgbClr>
                    </a:gs>
                    <a:gs pos="100000">
                      <a:srgbClr val="4784FF">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147" name="组合 146">
              <a:extLst>
                <a:ext uri="{FF2B5EF4-FFF2-40B4-BE49-F238E27FC236}">
                  <a16:creationId xmlns:a16="http://schemas.microsoft.com/office/drawing/2014/main" id="{AD364174-5463-1485-ABB9-7D64E13C292E}"/>
                </a:ext>
              </a:extLst>
            </p:cNvPr>
            <p:cNvGrpSpPr/>
            <p:nvPr/>
          </p:nvGrpSpPr>
          <p:grpSpPr>
            <a:xfrm>
              <a:off x="7196158" y="4077489"/>
              <a:ext cx="17806" cy="281144"/>
              <a:chOff x="3256895" y="4400324"/>
              <a:chExt cx="88592" cy="1292164"/>
            </a:xfrm>
          </p:grpSpPr>
          <p:cxnSp>
            <p:nvCxnSpPr>
              <p:cNvPr id="148" name="直接连接符 147">
                <a:extLst>
                  <a:ext uri="{FF2B5EF4-FFF2-40B4-BE49-F238E27FC236}">
                    <a16:creationId xmlns:a16="http://schemas.microsoft.com/office/drawing/2014/main" id="{897E9407-CE84-FA6F-3860-9EDD74BD30E8}"/>
                  </a:ext>
                </a:extLst>
              </p:cNvPr>
              <p:cNvCxnSpPr>
                <a:cxnSpLocks/>
              </p:cNvCxnSpPr>
              <p:nvPr/>
            </p:nvCxnSpPr>
            <p:spPr>
              <a:xfrm>
                <a:off x="3308480" y="4400324"/>
                <a:ext cx="0" cy="1283992"/>
              </a:xfrm>
              <a:prstGeom prst="line">
                <a:avLst/>
              </a:prstGeom>
              <a:ln w="3175">
                <a:gradFill>
                  <a:gsLst>
                    <a:gs pos="0">
                      <a:srgbClr val="4784FF">
                        <a:alpha val="0"/>
                      </a:srgbClr>
                    </a:gs>
                    <a:gs pos="100000">
                      <a:srgbClr val="4784FF"/>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49" name="直接连接符 148">
                <a:extLst>
                  <a:ext uri="{FF2B5EF4-FFF2-40B4-BE49-F238E27FC236}">
                    <a16:creationId xmlns:a16="http://schemas.microsoft.com/office/drawing/2014/main" id="{B673D13D-B0E8-5BE4-366A-EF2432EC80FF}"/>
                  </a:ext>
                </a:extLst>
              </p:cNvPr>
              <p:cNvCxnSpPr>
                <a:cxnSpLocks/>
              </p:cNvCxnSpPr>
              <p:nvPr/>
            </p:nvCxnSpPr>
            <p:spPr>
              <a:xfrm>
                <a:off x="3256895" y="4903601"/>
                <a:ext cx="0" cy="788887"/>
              </a:xfrm>
              <a:prstGeom prst="line">
                <a:avLst/>
              </a:prstGeom>
              <a:ln w="3175">
                <a:gradFill>
                  <a:gsLst>
                    <a:gs pos="0">
                      <a:srgbClr val="4784FF">
                        <a:alpha val="0"/>
                      </a:srgbClr>
                    </a:gs>
                    <a:gs pos="100000">
                      <a:srgbClr val="4784FF">
                        <a:alpha val="40000"/>
                      </a:srgb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50" name="直接连接符 149">
                <a:extLst>
                  <a:ext uri="{FF2B5EF4-FFF2-40B4-BE49-F238E27FC236}">
                    <a16:creationId xmlns:a16="http://schemas.microsoft.com/office/drawing/2014/main" id="{3B1D97E9-67E0-02D6-2F1F-97822855B00D}"/>
                  </a:ext>
                </a:extLst>
              </p:cNvPr>
              <p:cNvCxnSpPr>
                <a:cxnSpLocks/>
              </p:cNvCxnSpPr>
              <p:nvPr/>
            </p:nvCxnSpPr>
            <p:spPr>
              <a:xfrm>
                <a:off x="3345487" y="5250269"/>
                <a:ext cx="0" cy="424831"/>
              </a:xfrm>
              <a:prstGeom prst="line">
                <a:avLst/>
              </a:prstGeom>
              <a:ln w="3175">
                <a:gradFill>
                  <a:gsLst>
                    <a:gs pos="0">
                      <a:srgbClr val="4784FF">
                        <a:alpha val="0"/>
                      </a:srgbClr>
                    </a:gs>
                    <a:gs pos="100000">
                      <a:srgbClr val="4784FF">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151" name="组合 150">
              <a:extLst>
                <a:ext uri="{FF2B5EF4-FFF2-40B4-BE49-F238E27FC236}">
                  <a16:creationId xmlns:a16="http://schemas.microsoft.com/office/drawing/2014/main" id="{B687E0E8-A216-1724-750B-744FDF149434}"/>
                </a:ext>
              </a:extLst>
            </p:cNvPr>
            <p:cNvGrpSpPr/>
            <p:nvPr/>
          </p:nvGrpSpPr>
          <p:grpSpPr>
            <a:xfrm>
              <a:off x="7404817" y="3997731"/>
              <a:ext cx="17806" cy="281144"/>
              <a:chOff x="3256895" y="4400324"/>
              <a:chExt cx="88592" cy="1292164"/>
            </a:xfrm>
          </p:grpSpPr>
          <p:cxnSp>
            <p:nvCxnSpPr>
              <p:cNvPr id="152" name="直接连接符 151">
                <a:extLst>
                  <a:ext uri="{FF2B5EF4-FFF2-40B4-BE49-F238E27FC236}">
                    <a16:creationId xmlns:a16="http://schemas.microsoft.com/office/drawing/2014/main" id="{58015C49-4D4F-484C-F1FE-A123221C67FB}"/>
                  </a:ext>
                </a:extLst>
              </p:cNvPr>
              <p:cNvCxnSpPr>
                <a:cxnSpLocks/>
              </p:cNvCxnSpPr>
              <p:nvPr/>
            </p:nvCxnSpPr>
            <p:spPr>
              <a:xfrm>
                <a:off x="3308480" y="4400324"/>
                <a:ext cx="0" cy="1283992"/>
              </a:xfrm>
              <a:prstGeom prst="line">
                <a:avLst/>
              </a:prstGeom>
              <a:ln w="3175">
                <a:gradFill>
                  <a:gsLst>
                    <a:gs pos="0">
                      <a:srgbClr val="4784FF">
                        <a:alpha val="0"/>
                      </a:srgbClr>
                    </a:gs>
                    <a:gs pos="100000">
                      <a:srgbClr val="4784FF"/>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53" name="直接连接符 152">
                <a:extLst>
                  <a:ext uri="{FF2B5EF4-FFF2-40B4-BE49-F238E27FC236}">
                    <a16:creationId xmlns:a16="http://schemas.microsoft.com/office/drawing/2014/main" id="{FBE68B17-D04C-A18B-F000-5DBAB7830174}"/>
                  </a:ext>
                </a:extLst>
              </p:cNvPr>
              <p:cNvCxnSpPr>
                <a:cxnSpLocks/>
              </p:cNvCxnSpPr>
              <p:nvPr/>
            </p:nvCxnSpPr>
            <p:spPr>
              <a:xfrm>
                <a:off x="3256895" y="4903601"/>
                <a:ext cx="0" cy="788887"/>
              </a:xfrm>
              <a:prstGeom prst="line">
                <a:avLst/>
              </a:prstGeom>
              <a:ln w="3175">
                <a:gradFill>
                  <a:gsLst>
                    <a:gs pos="0">
                      <a:srgbClr val="4784FF">
                        <a:alpha val="0"/>
                      </a:srgbClr>
                    </a:gs>
                    <a:gs pos="100000">
                      <a:srgbClr val="4784FF">
                        <a:alpha val="40000"/>
                      </a:srgb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54" name="直接连接符 153">
                <a:extLst>
                  <a:ext uri="{FF2B5EF4-FFF2-40B4-BE49-F238E27FC236}">
                    <a16:creationId xmlns:a16="http://schemas.microsoft.com/office/drawing/2014/main" id="{94E5AFB4-C557-DC2F-EACB-6C0843C6B33B}"/>
                  </a:ext>
                </a:extLst>
              </p:cNvPr>
              <p:cNvCxnSpPr>
                <a:cxnSpLocks/>
              </p:cNvCxnSpPr>
              <p:nvPr/>
            </p:nvCxnSpPr>
            <p:spPr>
              <a:xfrm>
                <a:off x="3345487" y="5250269"/>
                <a:ext cx="0" cy="424831"/>
              </a:xfrm>
              <a:prstGeom prst="line">
                <a:avLst/>
              </a:prstGeom>
              <a:ln w="3175">
                <a:gradFill>
                  <a:gsLst>
                    <a:gs pos="0">
                      <a:srgbClr val="4784FF">
                        <a:alpha val="0"/>
                      </a:srgbClr>
                    </a:gs>
                    <a:gs pos="100000">
                      <a:srgbClr val="4784FF">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grpSp>
      </p:grpSp>
      <p:sp>
        <p:nvSpPr>
          <p:cNvPr id="2" name="文本框 1">
            <a:extLst>
              <a:ext uri="{FF2B5EF4-FFF2-40B4-BE49-F238E27FC236}">
                <a16:creationId xmlns:a16="http://schemas.microsoft.com/office/drawing/2014/main" id="{8AD2A180-3F73-E4DB-7E2F-B7329D4432E3}"/>
              </a:ext>
            </a:extLst>
          </p:cNvPr>
          <p:cNvSpPr txBox="1"/>
          <p:nvPr/>
        </p:nvSpPr>
        <p:spPr>
          <a:xfrm>
            <a:off x="5109765" y="2984906"/>
            <a:ext cx="2031325" cy="1375505"/>
          </a:xfrm>
          <a:prstGeom prst="rect">
            <a:avLst/>
          </a:prstGeom>
          <a:noFill/>
        </p:spPr>
        <p:txBody>
          <a:bodyPr wrap="none" rtlCol="0">
            <a:spAutoFit/>
          </a:bodyPr>
          <a:lstStyle/>
          <a:p>
            <a:pPr algn="ctr">
              <a:lnSpc>
                <a:spcPct val="120000"/>
              </a:lnSpc>
            </a:pPr>
            <a:r>
              <a:rPr lang="zh-CN" altLang="en-US" sz="3600" dirty="0">
                <a:solidFill>
                  <a:schemeClr val="bg1"/>
                </a:solidFill>
                <a:latin typeface="思源黑体 CN Heavy" panose="020B0A00000000000000" pitchFamily="34" charset="-122"/>
                <a:ea typeface="思源黑体 CN Heavy" panose="020B0A00000000000000" pitchFamily="34" charset="-122"/>
                <a:sym typeface="思源黑体 CN Heavy" panose="020B0A00000000000000" pitchFamily="34" charset="-122"/>
              </a:rPr>
              <a:t>企业直播</a:t>
            </a:r>
          </a:p>
          <a:p>
            <a:pPr algn="ctr">
              <a:lnSpc>
                <a:spcPct val="120000"/>
              </a:lnSpc>
            </a:pPr>
            <a:r>
              <a:rPr lang="zh-CN" altLang="en-US" sz="3600" dirty="0">
                <a:solidFill>
                  <a:schemeClr val="bg1"/>
                </a:solidFill>
                <a:latin typeface="思源黑体 CN Heavy" panose="020B0A00000000000000" pitchFamily="34" charset="-122"/>
                <a:ea typeface="思源黑体 CN Heavy" panose="020B0A00000000000000" pitchFamily="34" charset="-122"/>
                <a:sym typeface="思源黑体 CN Heavy" panose="020B0A00000000000000" pitchFamily="34" charset="-122"/>
              </a:rPr>
              <a:t>场景矩阵</a:t>
            </a:r>
          </a:p>
        </p:txBody>
      </p:sp>
    </p:spTree>
    <p:extLst>
      <p:ext uri="{BB962C8B-B14F-4D97-AF65-F5344CB8AC3E}">
        <p14:creationId xmlns:p14="http://schemas.microsoft.com/office/powerpoint/2010/main" val="400557230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ICON" val="#176952;"/>
</p:tagLst>
</file>

<file path=ppt/tags/tag2.xml><?xml version="1.0" encoding="utf-8"?>
<p:tagLst xmlns:a="http://schemas.openxmlformats.org/drawingml/2006/main" xmlns:r="http://schemas.openxmlformats.org/officeDocument/2006/relationships" xmlns:p="http://schemas.openxmlformats.org/presentationml/2006/main">
  <p:tag name="ISLIDE.ICON" val="#176952;"/>
</p:tagLst>
</file>

<file path=ppt/theme/theme1.xml><?xml version="1.0" encoding="utf-8"?>
<a:theme xmlns:a="http://schemas.openxmlformats.org/drawingml/2006/main" name="Office 主题​​">
  <a:themeElements>
    <a:clrScheme name="自定义 11">
      <a:dk1>
        <a:sysClr val="windowText" lastClr="000000"/>
      </a:dk1>
      <a:lt1>
        <a:sysClr val="window" lastClr="FFFFFF"/>
      </a:lt1>
      <a:dk2>
        <a:srgbClr val="44546A"/>
      </a:dk2>
      <a:lt2>
        <a:srgbClr val="E7E6E6"/>
      </a:lt2>
      <a:accent1>
        <a:srgbClr val="00B050"/>
      </a:accent1>
      <a:accent2>
        <a:srgbClr val="00B0F0"/>
      </a:accent2>
      <a:accent3>
        <a:srgbClr val="2ACD9F"/>
      </a:accent3>
      <a:accent4>
        <a:srgbClr val="CC6600"/>
      </a:accent4>
      <a:accent5>
        <a:srgbClr val="0913DB"/>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2833</TotalTime>
  <Words>1078</Words>
  <Application>Microsoft Office PowerPoint</Application>
  <PresentationFormat>宽屏</PresentationFormat>
  <Paragraphs>389</Paragraphs>
  <Slides>17</Slides>
  <Notes>2</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17</vt:i4>
      </vt:variant>
    </vt:vector>
  </HeadingPairs>
  <TitlesOfParts>
    <vt:vector size="29" baseType="lpstr">
      <vt:lpstr>OPPOSans H</vt:lpstr>
      <vt:lpstr>OPPOSans M</vt:lpstr>
      <vt:lpstr>阿里巴巴普惠体 2.0 55 Regular</vt:lpstr>
      <vt:lpstr>阿里巴巴普惠体 2.0 65 Medium</vt:lpstr>
      <vt:lpstr>等线</vt:lpstr>
      <vt:lpstr>庞门正道标题体</vt:lpstr>
      <vt:lpstr>思源黑体 CN Heavy</vt:lpstr>
      <vt:lpstr>思源黑体 CN Normal</vt:lpstr>
      <vt:lpstr>站酷快乐体2016修订版</vt:lpstr>
      <vt:lpstr>站酷小薇LOGO体</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www.51pptmoban.com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迟迟同学日常练习个人ppt作品合集</dc:title>
  <dc:creator>迟迟</dc:creator>
  <cp:keywords>P界达人</cp:keywords>
  <dc:description>51PPT模板网，幻灯片演示模板及素材免费下载！_x000d_
51PPT模板网 唯一访问网址：www.51pptmoban.com</dc:description>
  <cp:lastModifiedBy>user Power</cp:lastModifiedBy>
  <cp:revision>37</cp:revision>
  <dcterms:created xsi:type="dcterms:W3CDTF">2023-05-02T19:03:59Z</dcterms:created>
  <dcterms:modified xsi:type="dcterms:W3CDTF">2023-07-18T02:58:56Z</dcterms:modified>
</cp:coreProperties>
</file>