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sldIdLst>
    <p:sldId id="256" r:id="rId2"/>
    <p:sldId id="259" r:id="rId3"/>
    <p:sldId id="264" r:id="rId4"/>
    <p:sldId id="260" r:id="rId5"/>
    <p:sldId id="268" r:id="rId6"/>
    <p:sldId id="271" r:id="rId7"/>
    <p:sldId id="265" r:id="rId8"/>
    <p:sldId id="269" r:id="rId9"/>
    <p:sldId id="270" r:id="rId10"/>
    <p:sldId id="266" r:id="rId11"/>
    <p:sldId id="272" r:id="rId12"/>
    <p:sldId id="273" r:id="rId13"/>
    <p:sldId id="267" r:id="rId14"/>
    <p:sldId id="274" r:id="rId15"/>
    <p:sldId id="275" r:id="rId16"/>
    <p:sldId id="262" r:id="rId17"/>
    <p:sldId id="276"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D141C"/>
    <a:srgbClr val="930403"/>
    <a:srgbClr val="FFCDAB"/>
    <a:srgbClr val="CF8A53"/>
    <a:srgbClr val="FFC0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E83FBE-9993-4889-BECE-149A8C87DABE}" v="41" dt="2023-04-13T08:58:13.422"/>
    <p1510:client id="{AE72785E-C73C-461F-847C-75433CFF25E2}" v="24" dt="2023-04-13T13:35:00.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83" autoAdjust="0"/>
    <p:restoredTop sz="94660"/>
  </p:normalViewPr>
  <p:slideViewPr>
    <p:cSldViewPr snapToGrid="0" showGuides="1">
      <p:cViewPr>
        <p:scale>
          <a:sx n="66" d="100"/>
          <a:sy n="66" d="100"/>
        </p:scale>
        <p:origin x="756" y="594"/>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2023/7/19</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descr="背景图案&#10;&#10;描述已自动生成">
            <a:extLst>
              <a:ext uri="{FF2B5EF4-FFF2-40B4-BE49-F238E27FC236}">
                <a16:creationId xmlns:a16="http://schemas.microsoft.com/office/drawing/2014/main" id="{96D82A36-3721-4290-9ECA-029DEDBCF5D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1933" b="15980"/>
          <a:stretch/>
        </p:blipFill>
        <p:spPr>
          <a:xfrm>
            <a:off x="0" y="0"/>
            <a:ext cx="12192000" cy="6858000"/>
          </a:xfrm>
          <a:prstGeom prst="rect">
            <a:avLst/>
          </a:prstGeom>
        </p:spPr>
      </p:pic>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6750" y="1752600"/>
            <a:ext cx="10858500" cy="1757362"/>
          </a:xfrm>
        </p:spPr>
        <p:txBody>
          <a:bodyPr vert="horz" lIns="91440" tIns="45720" rIns="91440" bIns="45720" rtlCol="0" anchor="b">
            <a:normAutofit/>
          </a:bodyPr>
          <a:lstStyle>
            <a:lvl1pPr algn="ctr">
              <a:defRPr lang="zh-CN" altLang="en-US" sz="4000" b="1" dirty="0"/>
            </a:lvl1pPr>
          </a:lstStyle>
          <a:p>
            <a:pPr lvl="0" defTabSz="914354"/>
            <a:r>
              <a:rPr lang="en-US" altLang="zh-CN" dirty="0" err="1"/>
              <a:t>OfficePLUS</a:t>
            </a:r>
            <a:r>
              <a:rPr lang="en-US" altLang="zh-CN" dirty="0"/>
              <a:t> PowerPoint</a:t>
            </a:r>
            <a:br>
              <a:rPr lang="en-US" altLang="zh-CN" dirty="0"/>
            </a:br>
            <a:r>
              <a:rPr lang="en-US" altLang="zh-CN" dirty="0"/>
              <a:t>Standard Template</a:t>
            </a:r>
            <a:endParaRPr lang="zh-CN" altLang="en-US" dirty="0"/>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4178300" y="4208462"/>
            <a:ext cx="3835400" cy="535853"/>
          </a:xfrm>
        </p:spPr>
        <p:txBody>
          <a:bodyPr vert="horz" lIns="91440" tIns="45720" rIns="91440" bIns="45720" rtlCol="0" anchor="t">
            <a:normAutofit/>
          </a:bodyPr>
          <a:lstStyle>
            <a:lvl1pPr marL="0" indent="0">
              <a:spcBef>
                <a:spcPts val="0"/>
              </a:spcBef>
              <a:buNone/>
              <a:defRPr lang="zh-CN" altLang="en-US" sz="1600"/>
            </a:lvl1pPr>
          </a:lstStyle>
          <a:p>
            <a:pPr marL="228600" lvl="0" indent="-228600" defTabSz="914354"/>
            <a:r>
              <a:rPr lang="en-US" altLang="zh-CN" dirty="0"/>
              <a:t>You can enter subtitle here</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6DA8-D137-41D2-A934-63CB8FFB8B81}"/>
              </a:ext>
            </a:extLst>
          </p:cNvPr>
          <p:cNvSpPr>
            <a:spLocks noGrp="1"/>
          </p:cNvSpPr>
          <p:nvPr>
            <p:ph type="title" hasCustomPrompt="1"/>
          </p:nvPr>
        </p:nvSpPr>
        <p:spPr/>
        <p:txBody>
          <a:bodyPr/>
          <a:lstStyle/>
          <a:p>
            <a:r>
              <a:rPr lang="en-US" altLang="zh-CN" dirty="0"/>
              <a:t>Click to edit title</a:t>
            </a:r>
            <a:endParaRPr lang="zh-CN" altLang="en-US" dirty="0"/>
          </a:p>
        </p:txBody>
      </p:sp>
      <p:sp>
        <p:nvSpPr>
          <p:cNvPr id="3" name="Content Placeholder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bg>
      <p:bgPr>
        <a:solidFill>
          <a:srgbClr val="CD141C"/>
        </a:solidFill>
        <a:effectLst/>
      </p:bgPr>
    </p:bg>
    <p:spTree>
      <p:nvGrpSpPr>
        <p:cNvPr id="1" name=""/>
        <p:cNvGrpSpPr/>
        <p:nvPr/>
      </p:nvGrpSpPr>
      <p:grpSpPr>
        <a:xfrm>
          <a:off x="0" y="0"/>
          <a:ext cx="0" cy="0"/>
          <a:chOff x="0" y="0"/>
          <a:chExt cx="0" cy="0"/>
        </a:xfrm>
      </p:grpSpPr>
      <p:pic>
        <p:nvPicPr>
          <p:cNvPr id="28" name="图片 27" descr="背景图案&#10;&#10;描述已自动生成">
            <a:extLst>
              <a:ext uri="{FF2B5EF4-FFF2-40B4-BE49-F238E27FC236}">
                <a16:creationId xmlns:a16="http://schemas.microsoft.com/office/drawing/2014/main" id="{8E3A1AB5-A2D3-40B8-94D4-B2FA3DC7979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1933" b="15980"/>
          <a:stretch/>
        </p:blipFill>
        <p:spPr>
          <a:xfrm>
            <a:off x="0" y="0"/>
            <a:ext cx="12192000" cy="6858000"/>
          </a:xfrm>
          <a:prstGeom prst="rect">
            <a:avLst/>
          </a:prstGeom>
        </p:spPr>
      </p:pic>
      <p:sp>
        <p:nvSpPr>
          <p:cNvPr id="3" name="Footer Placeholder 2">
            <a:extLst>
              <a:ext uri="{FF2B5EF4-FFF2-40B4-BE49-F238E27FC236}">
                <a16:creationId xmlns:a16="http://schemas.microsoft.com/office/drawing/2014/main" id="{CAEA95BB-0FD6-4D94-81DB-8D38069818E5}"/>
              </a:ext>
            </a:extLst>
          </p:cNvPr>
          <p:cNvSpPr>
            <a:spLocks noGrp="1"/>
          </p:cNvSpPr>
          <p:nvPr>
            <p:ph type="ftr" sz="quarter" idx="10"/>
          </p:nvPr>
        </p:nvSpPr>
        <p:spPr/>
        <p:txBody>
          <a:bodyPr/>
          <a:lstStyle/>
          <a:p>
            <a:r>
              <a:rPr lang="af-ZA" altLang="zh-CN"/>
              <a:t>OfficePLUS</a:t>
            </a:r>
            <a:endParaRPr lang="zh-CN" altLang="en-US" dirty="0"/>
          </a:p>
        </p:txBody>
      </p:sp>
      <p:sp>
        <p:nvSpPr>
          <p:cNvPr id="4" name="Date Placeholder 3">
            <a:extLst>
              <a:ext uri="{FF2B5EF4-FFF2-40B4-BE49-F238E27FC236}">
                <a16:creationId xmlns:a16="http://schemas.microsoft.com/office/drawing/2014/main" id="{16C2568E-3CA5-4FDE-A375-CB503A7EDE34}"/>
              </a:ext>
            </a:extLst>
          </p:cNvPr>
          <p:cNvSpPr>
            <a:spLocks noGrp="1"/>
          </p:cNvSpPr>
          <p:nvPr>
            <p:ph type="dt" sz="half" idx="11"/>
          </p:nvPr>
        </p:nvSpPr>
        <p:spPr/>
        <p:txBody>
          <a:bodyPr/>
          <a:lstStyle/>
          <a:p>
            <a:fld id="{5B9BEB22-AC6F-413D-940F-B4C05B1142F1}" type="datetime1">
              <a:rPr lang="zh-CN" altLang="en-US" smtClean="0"/>
              <a:t>2023/7/19</a:t>
            </a:fld>
            <a:endParaRPr lang="en-US" altLang="zh-CN"/>
          </a:p>
        </p:txBody>
      </p:sp>
      <p:sp>
        <p:nvSpPr>
          <p:cNvPr id="5" name="Slide Number Placeholder 4">
            <a:extLst>
              <a:ext uri="{FF2B5EF4-FFF2-40B4-BE49-F238E27FC236}">
                <a16:creationId xmlns:a16="http://schemas.microsoft.com/office/drawing/2014/main" id="{E3EAC383-637D-4997-B597-28ADC11AAC10}"/>
              </a:ext>
            </a:extLst>
          </p:cNvPr>
          <p:cNvSpPr>
            <a:spLocks noGrp="1"/>
          </p:cNvSpPr>
          <p:nvPr>
            <p:ph type="sldNum" sz="quarter" idx="12"/>
          </p:nvPr>
        </p:nvSpPr>
        <p:spPr/>
        <p:txBody>
          <a:bodyPr/>
          <a:lstStyle/>
          <a:p>
            <a:fld id="{7F65B630-C7FF-41C0-9923-C5E5E29EED81}" type="slidenum">
              <a:rPr lang="en-US" altLang="zh-CN" smtClean="0"/>
              <a:pPr/>
              <a:t>‹#›</a:t>
            </a:fld>
            <a:endParaRPr lang="en-US" altLang="zh-CN"/>
          </a:p>
        </p:txBody>
      </p:sp>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4549044" y="668635"/>
            <a:ext cx="2836562" cy="923330"/>
          </a:xfrm>
          <a:noFill/>
        </p:spPr>
        <p:txBody>
          <a:bodyPr wrap="square" rtlCol="0">
            <a:spAutoFit/>
          </a:bodyPr>
          <a:lstStyle>
            <a:lvl1pPr>
              <a:defRPr kumimoji="0" lang="zh-CN" altLang="en-US" sz="5400" b="0" i="0" u="none" strike="noStrike" cap="none" spc="0" normalizeH="0" baseline="0" dirty="0">
                <a:ln>
                  <a:noFill/>
                </a:ln>
                <a:gradFill flip="none" rotWithShape="1">
                  <a:gsLst>
                    <a:gs pos="0">
                      <a:srgbClr val="FE391F">
                        <a:lumMod val="75000"/>
                      </a:srgbClr>
                    </a:gs>
                    <a:gs pos="98000">
                      <a:srgbClr val="FE391F">
                        <a:lumMod val="50000"/>
                      </a:srgbClr>
                    </a:gs>
                  </a:gsLst>
                  <a:lin ang="2700000" scaled="1"/>
                  <a:tileRect/>
                </a:gradFill>
                <a:effectLst/>
                <a:uLnTx/>
                <a:uFillTx/>
                <a:latin typeface="思源宋体 CN Heavy" panose="02020900000000000000" pitchFamily="18" charset="-122"/>
                <a:ea typeface="思源宋体 CN Heavy" panose="02020900000000000000" pitchFamily="18" charset="-122"/>
              </a:defRPr>
            </a:lvl1pPr>
          </a:lstStyle>
          <a:p>
            <a:pPr marL="0" marR="0" lvl="0" indent="0" algn="ctr" fontAlgn="auto">
              <a:lnSpc>
                <a:spcPct val="100000"/>
              </a:lnSpc>
              <a:spcBef>
                <a:spcPts val="0"/>
              </a:spcBef>
              <a:spcAft>
                <a:spcPts val="0"/>
              </a:spcAft>
              <a:buClrTx/>
              <a:buSzTx/>
              <a:buFontTx/>
              <a:buNone/>
              <a:tabLst/>
            </a:pPr>
            <a:r>
              <a:rPr lang="zh-CN" altLang="en-US" dirty="0"/>
              <a:t>目 录</a:t>
            </a: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图片 8" descr="背景图案&#10;&#10;描述已自动生成">
            <a:extLst>
              <a:ext uri="{FF2B5EF4-FFF2-40B4-BE49-F238E27FC236}">
                <a16:creationId xmlns:a16="http://schemas.microsoft.com/office/drawing/2014/main" id="{16E13C7B-B1EF-4E1F-9B1C-48BFE5A1806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1933" b="15980"/>
          <a:stretch/>
        </p:blipFill>
        <p:spPr>
          <a:xfrm>
            <a:off x="0" y="0"/>
            <a:ext cx="12192000" cy="6858000"/>
          </a:xfrm>
          <a:prstGeom prst="rect">
            <a:avLst/>
          </a:prstGeom>
        </p:spPr>
      </p:pic>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3230562" y="2975124"/>
            <a:ext cx="5731164" cy="951057"/>
          </a:xfrm>
        </p:spPr>
        <p:txBody>
          <a:bodyPr vert="horz" lIns="91440" tIns="45720" rIns="91440" bIns="45720" rtlCol="0" anchor="b">
            <a:normAutofit/>
          </a:bodyPr>
          <a:lstStyle>
            <a:lvl1pPr>
              <a:defRPr lang="zh-CN" altLang="en-US" sz="4000"/>
            </a:lvl1pPr>
          </a:lstStyle>
          <a:p>
            <a:pPr lvl="0" defTabSz="914354"/>
            <a:r>
              <a:rPr lang="en-US" altLang="zh-CN" dirty="0"/>
              <a:t>Click to edit title</a:t>
            </a:r>
            <a:endParaRPr lang="zh-CN" altLang="en-US" dirty="0"/>
          </a:p>
        </p:txBody>
      </p:sp>
      <p:sp>
        <p:nvSpPr>
          <p:cNvPr id="4" name="Date Placeholder 3">
            <a:extLst>
              <a:ext uri="{FF2B5EF4-FFF2-40B4-BE49-F238E27FC236}">
                <a16:creationId xmlns:a16="http://schemas.microsoft.com/office/drawing/2014/main" id="{E5279D9A-DC49-4C12-80D3-3D89C2783F3A}"/>
              </a:ext>
            </a:extLst>
          </p:cNvPr>
          <p:cNvSpPr>
            <a:spLocks noGrp="1"/>
          </p:cNvSpPr>
          <p:nvPr>
            <p:ph type="dt" sz="half" idx="10"/>
          </p:nvPr>
        </p:nvSpPr>
        <p:spPr/>
        <p:txBody>
          <a:bodyPr/>
          <a:lstStyle/>
          <a:p>
            <a:fld id="{A0925058-5C2F-4BF7-9A04-78B38D3F990C}" type="datetime1">
              <a:rPr lang="zh-CN" altLang="en-US" smtClean="0"/>
              <a:t>2023/7/19</a:t>
            </a:fld>
            <a:endParaRPr lang="zh-CN" altLang="en-US"/>
          </a:p>
        </p:txBody>
      </p:sp>
      <p:sp>
        <p:nvSpPr>
          <p:cNvPr id="5" name="Footer Placeholder 4">
            <a:extLst>
              <a:ext uri="{FF2B5EF4-FFF2-40B4-BE49-F238E27FC236}">
                <a16:creationId xmlns:a16="http://schemas.microsoft.com/office/drawing/2014/main" id="{51EF8C95-8814-4768-850F-851B6434A9EE}"/>
              </a:ext>
            </a:extLst>
          </p:cNvPr>
          <p:cNvSpPr>
            <a:spLocks noGrp="1"/>
          </p:cNvSpPr>
          <p:nvPr>
            <p:ph type="ftr" sz="quarter" idx="11"/>
          </p:nvPr>
        </p:nvSpPr>
        <p:spPr/>
        <p:txBody>
          <a:bodyPr/>
          <a:lstStyle/>
          <a:p>
            <a:r>
              <a:rPr lang="af-ZA" altLang="zh-CN"/>
              <a:t>OfficePLUS</a:t>
            </a:r>
            <a:endParaRPr lang="zh-CN" altLang="en-US"/>
          </a:p>
        </p:txBody>
      </p:sp>
      <p:sp>
        <p:nvSpPr>
          <p:cNvPr id="6" name="Slide Number Placeholder 5">
            <a:extLst>
              <a:ext uri="{FF2B5EF4-FFF2-40B4-BE49-F238E27FC236}">
                <a16:creationId xmlns:a16="http://schemas.microsoft.com/office/drawing/2014/main" id="{D894C1D7-7C5A-49B3-9D05-119C615E16B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
        <p:nvSpPr>
          <p:cNvPr id="10" name="平行四边形 5">
            <a:extLst>
              <a:ext uri="{FF2B5EF4-FFF2-40B4-BE49-F238E27FC236}">
                <a16:creationId xmlns:a16="http://schemas.microsoft.com/office/drawing/2014/main" id="{D18B097E-8614-4493-8F4A-11B697800D2F}"/>
              </a:ext>
            </a:extLst>
          </p:cNvPr>
          <p:cNvSpPr/>
          <p:nvPr userDrawn="1"/>
        </p:nvSpPr>
        <p:spPr>
          <a:xfrm>
            <a:off x="2632299" y="2501499"/>
            <a:ext cx="6927402" cy="1342701"/>
          </a:xfrm>
          <a:custGeom>
            <a:avLst/>
            <a:gdLst>
              <a:gd name="connsiteX0" fmla="*/ 3474 w 4955372"/>
              <a:gd name="connsiteY0" fmla="*/ 1128850 h 1263834"/>
              <a:gd name="connsiteX1" fmla="*/ 273858 w 4955372"/>
              <a:gd name="connsiteY1" fmla="*/ 81016 h 1263834"/>
              <a:gd name="connsiteX2" fmla="*/ 378432 w 4955372"/>
              <a:gd name="connsiteY2" fmla="*/ 0 h 1263834"/>
              <a:gd name="connsiteX3" fmla="*/ 4847324 w 4955372"/>
              <a:gd name="connsiteY3" fmla="*/ 0 h 1263834"/>
              <a:gd name="connsiteX4" fmla="*/ 4951898 w 4955372"/>
              <a:gd name="connsiteY4" fmla="*/ 134984 h 1263834"/>
              <a:gd name="connsiteX5" fmla="*/ 4681515 w 4955372"/>
              <a:gd name="connsiteY5" fmla="*/ 1182818 h 1263834"/>
              <a:gd name="connsiteX6" fmla="*/ 4576941 w 4955372"/>
              <a:gd name="connsiteY6" fmla="*/ 1263834 h 1263834"/>
              <a:gd name="connsiteX7" fmla="*/ 108049 w 4955372"/>
              <a:gd name="connsiteY7" fmla="*/ 1263834 h 1263834"/>
              <a:gd name="connsiteX8" fmla="*/ 3474 w 4955372"/>
              <a:gd name="connsiteY8" fmla="*/ 1128850 h 126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5372" h="1263834">
                <a:moveTo>
                  <a:pt x="3474" y="1128850"/>
                </a:moveTo>
                <a:lnTo>
                  <a:pt x="273858" y="81016"/>
                </a:lnTo>
                <a:cubicBezTo>
                  <a:pt x="286171" y="33297"/>
                  <a:pt x="329151" y="0"/>
                  <a:pt x="378432" y="0"/>
                </a:cubicBezTo>
                <a:lnTo>
                  <a:pt x="4847324" y="0"/>
                </a:lnTo>
                <a:cubicBezTo>
                  <a:pt x="4917863" y="0"/>
                  <a:pt x="4969523" y="66682"/>
                  <a:pt x="4951898" y="134984"/>
                </a:cubicBezTo>
                <a:lnTo>
                  <a:pt x="4681515" y="1182818"/>
                </a:lnTo>
                <a:cubicBezTo>
                  <a:pt x="4669202" y="1230537"/>
                  <a:pt x="4626222" y="1263834"/>
                  <a:pt x="4576941" y="1263834"/>
                </a:cubicBezTo>
                <a:lnTo>
                  <a:pt x="108049" y="1263834"/>
                </a:lnTo>
                <a:cubicBezTo>
                  <a:pt x="37510" y="1263834"/>
                  <a:pt x="-14150" y="1197152"/>
                  <a:pt x="3474" y="1128850"/>
                </a:cubicBezTo>
              </a:path>
            </a:pathLst>
          </a:cu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pic>
        <p:nvPicPr>
          <p:cNvPr id="12" name="图片 11" descr="建筑的摆设布局&#10;&#10;中度可信度描述已自动生成">
            <a:extLst>
              <a:ext uri="{FF2B5EF4-FFF2-40B4-BE49-F238E27FC236}">
                <a16:creationId xmlns:a16="http://schemas.microsoft.com/office/drawing/2014/main" id="{0C779BE5-B2AC-43D9-B935-416B4E571DFB}"/>
              </a:ext>
            </a:extLst>
          </p:cNvPr>
          <p:cNvPicPr>
            <a:picLocks noChangeAspect="1"/>
          </p:cNvPicPr>
          <p:nvPr userDrawn="1"/>
        </p:nvPicPr>
        <p:blipFill>
          <a:blip r:embed="rId3">
            <a:alphaModFix amt="73000"/>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2912838" y="4493428"/>
            <a:ext cx="6366324" cy="1547062"/>
          </a:xfrm>
          <a:prstGeom prst="rect">
            <a:avLst/>
          </a:prstGeom>
        </p:spPr>
      </p:pic>
      <p:pic>
        <p:nvPicPr>
          <p:cNvPr id="13" name="图片 12" descr="手里拿着伞&#10;&#10;低可信度描述已自动生成">
            <a:extLst>
              <a:ext uri="{FF2B5EF4-FFF2-40B4-BE49-F238E27FC236}">
                <a16:creationId xmlns:a16="http://schemas.microsoft.com/office/drawing/2014/main" id="{7BE9C55B-4141-4D0F-8A79-3DB01865A22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345629" y="1624867"/>
            <a:ext cx="1473200" cy="852942"/>
          </a:xfrm>
          <a:prstGeom prst="rect">
            <a:avLst/>
          </a:prstGeom>
        </p:spPr>
      </p:pic>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3216791" y="2725006"/>
            <a:ext cx="5730875" cy="950912"/>
          </a:xfrm>
        </p:spPr>
        <p:txBody>
          <a:bodyPr anchor="b">
            <a:noAutofit/>
          </a:bodyPr>
          <a:lstStyle>
            <a:lvl1pPr marL="0" indent="0" algn="ctr">
              <a:buNone/>
              <a:defRPr sz="6600" b="1"/>
            </a:lvl1pPr>
          </a:lstStyle>
          <a:p>
            <a:pPr lvl="0"/>
            <a:r>
              <a:rPr lang="zh-CN" altLang="en-US" dirty="0"/>
              <a:t>输入文本标题</a:t>
            </a:r>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p:txBody>
          <a:bodyPr>
            <a:normAutofit/>
          </a:bodyPr>
          <a:lstStyle>
            <a:lvl1pPr>
              <a:defRPr sz="3600">
                <a:latin typeface="+mj-ea"/>
                <a:ea typeface="+mj-ea"/>
              </a:defRPr>
            </a:lvl1pPr>
          </a:lstStyle>
          <a:p>
            <a:r>
              <a:rPr lang="zh-CN" altLang="en-US" dirty="0"/>
              <a:t>输入文本标题</a:t>
            </a:r>
          </a:p>
        </p:txBody>
      </p:sp>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9A0E1782-FAE9-4567-9276-E97D271A49D8}" type="datetime1">
              <a:rPr lang="zh-CN" altLang="en-US" smtClean="0"/>
              <a:t>2023/7/19</a:t>
            </a:fld>
            <a:endParaRPr lang="zh-CN" altLang="en-US" dirty="0"/>
          </a:p>
        </p:txBody>
      </p:sp>
      <p:sp>
        <p:nvSpPr>
          <p:cNvPr id="3" name="Footer Placeholder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r>
              <a:rPr lang="af-ZA" altLang="zh-CN"/>
              <a:t>OfficePLUS</a:t>
            </a:r>
            <a:endParaRPr lang="zh-CN" altLang="en-US" dirty="0"/>
          </a:p>
        </p:txBody>
      </p:sp>
      <p:sp>
        <p:nvSpPr>
          <p:cNvPr id="4" name="Slide Number Placeholder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5" name="图片 4" descr="背景图案&#10;&#10;描述已自动生成">
            <a:extLst>
              <a:ext uri="{FF2B5EF4-FFF2-40B4-BE49-F238E27FC236}">
                <a16:creationId xmlns:a16="http://schemas.microsoft.com/office/drawing/2014/main" id="{4272D9E6-123C-4C6B-831E-54548C52D9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1933" b="15980"/>
          <a:stretch/>
        </p:blipFill>
        <p:spPr>
          <a:xfrm>
            <a:off x="0" y="0"/>
            <a:ext cx="12192000" cy="6858000"/>
          </a:xfrm>
          <a:prstGeom prst="rect">
            <a:avLst/>
          </a:prstGeom>
        </p:spPr>
      </p:pic>
      <p:sp>
        <p:nvSpPr>
          <p:cNvPr id="7" name="Title Placeholder 1">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6750" y="2413000"/>
            <a:ext cx="10858500" cy="646331"/>
          </a:xfrm>
        </p:spPr>
        <p:txBody>
          <a:bodyPr vert="horz" lIns="91440" tIns="45720" rIns="91440" bIns="45720" rtlCol="0" anchor="t" anchorCtr="0">
            <a:normAutofit/>
          </a:bodyPr>
          <a:lstStyle>
            <a:lvl1pPr marL="0" indent="0">
              <a:buNone/>
              <a:defRPr lang="en-US" altLang="zh-CN" sz="4000" b="1" smtClean="0">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THANK YOU</a:t>
            </a:r>
            <a:r>
              <a:rPr lang="zh-CN" altLang="en-US" dirty="0"/>
              <a:t>！</a:t>
            </a:r>
            <a:endParaRPr lang="en-US" altLang="zh-CN" dirty="0"/>
          </a:p>
        </p:txBody>
      </p:sp>
    </p:spTree>
    <p:extLst>
      <p:ext uri="{BB962C8B-B14F-4D97-AF65-F5344CB8AC3E}">
        <p14:creationId xmlns:p14="http://schemas.microsoft.com/office/powerpoint/2010/main" val="344480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2023/7/19</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97775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Footer Placeholder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r>
              <a:rPr lang="af-ZA" altLang="zh-CN" dirty="0"/>
              <a:t>51pptmoban</a:t>
            </a:r>
            <a:endParaRPr lang="af-ZA" dirty="0"/>
          </a:p>
        </p:txBody>
      </p:sp>
      <p:sp>
        <p:nvSpPr>
          <p:cNvPr id="4" name="Date Placeholder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22581C77-C049-4AAA-A3C8-544909BBB11E}" type="datetime1">
              <a:rPr lang="zh-CN" altLang="en-US" smtClean="0"/>
              <a:t>2023/7/19</a:t>
            </a:fld>
            <a:endParaRPr lang="en-US" altLang="zh-CN" dirty="0"/>
          </a:p>
        </p:txBody>
      </p:sp>
      <p:sp>
        <p:nvSpPr>
          <p:cNvPr id="6" name="Slide Number Placeholder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 id="2147483658" r:id="rId8"/>
  </p:sldLayoutIdLst>
  <p:hf hdr="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5.xml"/><Relationship Id="rId1" Type="http://schemas.openxmlformats.org/officeDocument/2006/relationships/tags" Target="../tags/tag13.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15.sv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tags" Target="../tags/tag3.xml"/><Relationship Id="rId5" Type="http://schemas.microsoft.com/office/2007/relationships/hdphoto" Target="../media/hdphoto2.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9.png"/><Relationship Id="rId4"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5.xml"/><Relationship Id="rId1" Type="http://schemas.openxmlformats.org/officeDocument/2006/relationships/tags" Target="../tags/tag9.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5.xml"/><Relationship Id="rId1" Type="http://schemas.openxmlformats.org/officeDocument/2006/relationships/tags" Target="../tags/tag10.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a:extLst>
              <a:ext uri="{FF2B5EF4-FFF2-40B4-BE49-F238E27FC236}">
                <a16:creationId xmlns:a16="http://schemas.microsoft.com/office/drawing/2014/main" id="{B898B95E-40E7-48E3-A878-E3393B293ACB}"/>
              </a:ext>
            </a:extLst>
          </p:cNvPr>
          <p:cNvSpPr/>
          <p:nvPr/>
        </p:nvSpPr>
        <p:spPr>
          <a:xfrm>
            <a:off x="2801233" y="3936719"/>
            <a:ext cx="6163056" cy="626946"/>
          </a:xfrm>
          <a:prstGeom prst="rect">
            <a:avLst/>
          </a:prstGeom>
          <a:gradFill>
            <a:gsLst>
              <a:gs pos="0">
                <a:schemeClr val="accent1">
                  <a:alpha val="0"/>
                </a:schemeClr>
              </a:gs>
              <a:gs pos="52400">
                <a:schemeClr val="accent1">
                  <a:alpha val="22000"/>
                </a:schemeClr>
              </a:gs>
              <a:gs pos="100000">
                <a:schemeClr val="accent1">
                  <a:alpha val="0"/>
                </a:schemeClr>
              </a:gs>
            </a:gsLst>
            <a:lin ang="0" scaled="1"/>
          </a:gradFill>
          <a:ln w="9525">
            <a:gradFill flip="none" rotWithShape="1">
              <a:gsLst>
                <a:gs pos="0">
                  <a:schemeClr val="accent1">
                    <a:alpha val="0"/>
                  </a:schemeClr>
                </a:gs>
                <a:gs pos="100000">
                  <a:schemeClr val="accent1">
                    <a:alpha val="0"/>
                  </a:schemeClr>
                </a:gs>
                <a:gs pos="50000">
                  <a:srgbClr val="FFFFFF"/>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Title 8">
            <a:extLst>
              <a:ext uri="{FF2B5EF4-FFF2-40B4-BE49-F238E27FC236}">
                <a16:creationId xmlns:a16="http://schemas.microsoft.com/office/drawing/2014/main" id="{A5B5EC1F-5598-4AB3-86FE-E1D92EB2C3E7}"/>
              </a:ext>
            </a:extLst>
          </p:cNvPr>
          <p:cNvSpPr txBox="1">
            <a:spLocks/>
          </p:cNvSpPr>
          <p:nvPr/>
        </p:nvSpPr>
        <p:spPr>
          <a:xfrm>
            <a:off x="660400" y="1157515"/>
            <a:ext cx="10858500" cy="1757362"/>
          </a:xfrm>
          <a:prstGeom prst="rect">
            <a:avLst/>
          </a:prstGeom>
          <a:ln w="66675">
            <a:noFill/>
          </a:ln>
        </p:spPr>
        <p:txBody>
          <a:bodyPr vert="horz" lIns="91440" tIns="45720" rIns="91440" bIns="45720" rtlCol="0" anchor="b">
            <a:normAutofit/>
          </a:bodyPr>
          <a:lstStyle>
            <a:lvl1pPr algn="l" defTabSz="914400" rtl="0" eaLnBrk="1" latinLnBrk="0" hangingPunct="1">
              <a:lnSpc>
                <a:spcPct val="90000"/>
              </a:lnSpc>
              <a:spcBef>
                <a:spcPct val="0"/>
              </a:spcBef>
              <a:buNone/>
              <a:defRPr lang="zh-CN" altLang="en-US" sz="4000" b="1" kern="1200" dirty="0">
                <a:solidFill>
                  <a:schemeClr val="tx1"/>
                </a:solidFill>
                <a:latin typeface="+mj-lt"/>
                <a:ea typeface="+mj-ea"/>
                <a:cs typeface="+mj-cs"/>
              </a:defRPr>
            </a:lvl1pPr>
          </a:lstStyle>
          <a:p>
            <a:pPr algn="ctr"/>
            <a:r>
              <a:rPr lang="zh-CN" altLang="en-US" sz="8000" dirty="0">
                <a:ln w="88900">
                  <a:solidFill>
                    <a:schemeClr val="accent3"/>
                  </a:solidFill>
                </a:ln>
                <a:noFill/>
                <a:effectLst>
                  <a:outerShdw blurRad="152400" dist="38100" dir="2700000" algn="tl" rotWithShape="0">
                    <a:schemeClr val="accent3">
                      <a:alpha val="25000"/>
                    </a:schemeClr>
                  </a:outerShdw>
                </a:effectLst>
              </a:rPr>
              <a:t>党政风主题风格模版</a:t>
            </a:r>
          </a:p>
        </p:txBody>
      </p:sp>
      <p:sp>
        <p:nvSpPr>
          <p:cNvPr id="9" name="Title 8">
            <a:extLst>
              <a:ext uri="{FF2B5EF4-FFF2-40B4-BE49-F238E27FC236}">
                <a16:creationId xmlns:a16="http://schemas.microsoft.com/office/drawing/2014/main" id="{6C2532AA-A647-48FF-8A25-36777AF5B18D}"/>
              </a:ext>
            </a:extLst>
          </p:cNvPr>
          <p:cNvSpPr>
            <a:spLocks noGrp="1"/>
          </p:cNvSpPr>
          <p:nvPr>
            <p:ph type="ctrTitle"/>
          </p:nvPr>
        </p:nvSpPr>
        <p:spPr>
          <a:xfrm>
            <a:off x="1281083" y="1157515"/>
            <a:ext cx="9600805" cy="1757362"/>
          </a:xfrm>
        </p:spPr>
        <p:txBody>
          <a:bodyPr>
            <a:normAutofit/>
          </a:bodyPr>
          <a:lstStyle/>
          <a:p>
            <a:pPr algn="ctr"/>
            <a:r>
              <a:rPr lang="zh-CN" altLang="en-US" sz="8000" dirty="0">
                <a:gradFill>
                  <a:gsLst>
                    <a:gs pos="93000">
                      <a:schemeClr val="accent1"/>
                    </a:gs>
                    <a:gs pos="59000">
                      <a:schemeClr val="accent2"/>
                    </a:gs>
                    <a:gs pos="24000">
                      <a:schemeClr val="accent1"/>
                    </a:gs>
                  </a:gsLst>
                  <a:lin ang="2700000" scaled="1"/>
                </a:gradFill>
                <a:latin typeface="Sitka Heading" panose="02000505000000020004" pitchFamily="2" charset="0"/>
              </a:rPr>
              <a:t>党政风主题风格模版</a:t>
            </a:r>
          </a:p>
        </p:txBody>
      </p:sp>
      <p:sp>
        <p:nvSpPr>
          <p:cNvPr id="10" name="Subtitle 9">
            <a:extLst>
              <a:ext uri="{FF2B5EF4-FFF2-40B4-BE49-F238E27FC236}">
                <a16:creationId xmlns:a16="http://schemas.microsoft.com/office/drawing/2014/main" id="{0102F8CF-8DD3-43E5-B521-501A3CF124F9}"/>
              </a:ext>
            </a:extLst>
          </p:cNvPr>
          <p:cNvSpPr>
            <a:spLocks noGrp="1"/>
          </p:cNvSpPr>
          <p:nvPr>
            <p:ph type="subTitle" idx="1"/>
          </p:nvPr>
        </p:nvSpPr>
        <p:spPr>
          <a:xfrm>
            <a:off x="4019142" y="4020365"/>
            <a:ext cx="4153716" cy="535853"/>
          </a:xfrm>
          <a:noFill/>
        </p:spPr>
        <p:txBody>
          <a:bodyPr wrap="square" rtlCol="0">
            <a:spAutoFit/>
          </a:bodyPr>
          <a:lstStyle/>
          <a:p>
            <a:pPr algn="ctr">
              <a:lnSpc>
                <a:spcPct val="100000"/>
              </a:lnSpc>
              <a:buFontTx/>
            </a:pPr>
            <a:r>
              <a:rPr lang="zh-CN" altLang="en-US" sz="2800" dirty="0">
                <a:solidFill>
                  <a:srgbClr val="FFFFFF"/>
                </a:solidFill>
                <a:latin typeface="思源黑体 CN" panose="020B0500000000000000" pitchFamily="34" charset="-122"/>
                <a:ea typeface="思源黑体 CN" panose="020B0500000000000000" pitchFamily="34" charset="-122"/>
              </a:rPr>
              <a:t>演讲人：超厉害</a:t>
            </a:r>
          </a:p>
        </p:txBody>
      </p:sp>
    </p:spTree>
    <p:custDataLst>
      <p:tags r:id="rId1"/>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5366418" y="1798204"/>
            <a:ext cx="1473201" cy="584775"/>
          </a:xfrm>
          <a:noFill/>
        </p:spPr>
        <p:txBody>
          <a:bodyPr wrap="square" rtlCol="0">
            <a:spAutoFit/>
          </a:bodyPr>
          <a:lstStyle/>
          <a:p>
            <a:pPr>
              <a:lnSpc>
                <a:spcPct val="100000"/>
              </a:lnSpc>
              <a:spcBef>
                <a:spcPts val="0"/>
              </a:spcBef>
              <a:buFontTx/>
            </a:pPr>
            <a:r>
              <a:rPr lang="en-US" altLang="zh-CN" sz="3200" b="0" dirty="0">
                <a:solidFill>
                  <a:srgbClr val="FAD77E">
                    <a:lumMod val="40000"/>
                    <a:lumOff val="60000"/>
                  </a:srgbClr>
                </a:solidFill>
                <a:latin typeface="+mj-ea"/>
                <a:ea typeface="+mj-ea"/>
              </a:rPr>
              <a:t>03</a:t>
            </a:r>
            <a:endParaRPr lang="zh-CN" altLang="en-US" sz="3200" b="0" dirty="0">
              <a:solidFill>
                <a:srgbClr val="FAD77E">
                  <a:lumMod val="40000"/>
                  <a:lumOff val="60000"/>
                </a:srgbClr>
              </a:solidFill>
              <a:latin typeface="+mj-ea"/>
              <a:ea typeface="+mj-ea"/>
            </a:endParaRPr>
          </a:p>
        </p:txBody>
      </p:sp>
      <p:sp>
        <p:nvSpPr>
          <p:cNvPr id="20" name="标题 19">
            <a:extLst>
              <a:ext uri="{FF2B5EF4-FFF2-40B4-BE49-F238E27FC236}">
                <a16:creationId xmlns:a16="http://schemas.microsoft.com/office/drawing/2014/main" id="{440E902B-AFB6-41F1-BA20-F1C2151FD9F0}"/>
              </a:ext>
            </a:extLst>
          </p:cNvPr>
          <p:cNvSpPr>
            <a:spLocks noGrp="1"/>
          </p:cNvSpPr>
          <p:nvPr>
            <p:ph type="title"/>
          </p:nvPr>
        </p:nvSpPr>
        <p:spPr>
          <a:xfrm>
            <a:off x="3216647" y="2809668"/>
            <a:ext cx="5731164" cy="951057"/>
          </a:xfrm>
          <a:noFill/>
        </p:spPr>
        <p:txBody>
          <a:bodyPr vert="horz" wrap="square" lIns="91440" tIns="45720" rIns="91440" bIns="45720" rtlCol="0" anchor="b">
            <a:spAutoFit/>
          </a:bodyPr>
          <a:lstStyle/>
          <a:p>
            <a:pPr algn="ctr">
              <a:lnSpc>
                <a:spcPct val="100000"/>
              </a:lnSpc>
              <a:spcBef>
                <a:spcPts val="0"/>
              </a:spcBef>
            </a:pPr>
            <a:r>
              <a:rPr lang="zh-CN" altLang="en-US" sz="6600" b="0" dirty="0">
                <a:gradFill flip="none" rotWithShape="1">
                  <a:gsLst>
                    <a:gs pos="2000">
                      <a:schemeClr val="accent5"/>
                    </a:gs>
                    <a:gs pos="91000">
                      <a:schemeClr val="accent3"/>
                    </a:gs>
                  </a:gsLst>
                  <a:lin ang="2700000" scaled="1"/>
                  <a:tileRect/>
                </a:gradFill>
                <a:latin typeface="思源宋体 CN Heavy"/>
                <a:ea typeface="思源宋体 CN Heavy"/>
                <a:cs typeface="+mn-cs"/>
              </a:rPr>
              <a:t>输入文本标题</a:t>
            </a:r>
          </a:p>
        </p:txBody>
      </p:sp>
    </p:spTree>
    <p:extLst>
      <p:ext uri="{BB962C8B-B14F-4D97-AF65-F5344CB8AC3E}">
        <p14:creationId xmlns:p14="http://schemas.microsoft.com/office/powerpoint/2010/main" val="3473123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a:extLst>
              <a:ext uri="{FF2B5EF4-FFF2-40B4-BE49-F238E27FC236}">
                <a16:creationId xmlns:a16="http://schemas.microsoft.com/office/drawing/2014/main" id="{1A90FED3-05CE-4642-8550-9C870B6803CA}"/>
              </a:ext>
            </a:extLst>
          </p:cNvPr>
          <p:cNvSpPr>
            <a:spLocks noGrp="1"/>
          </p:cNvSpPr>
          <p:nvPr>
            <p:ph type="title"/>
          </p:nvPr>
        </p:nvSpPr>
        <p:spPr/>
        <p:txBody>
          <a:bodyPr vert="horz" lIns="91440" tIns="45720" rIns="91440" bIns="45720" rtlCol="0" anchor="b">
            <a:noAutofit/>
          </a:bodyPr>
          <a:lstStyle/>
          <a:p>
            <a:pPr>
              <a:spcBef>
                <a:spcPts val="1000"/>
              </a:spcBef>
              <a:buFont typeface="Arial" panose="020B0604020202020204" pitchFamily="34" charset="0"/>
            </a:pPr>
            <a:r>
              <a:rPr lang="zh-CN" altLang="en-US" dirty="0">
                <a:gradFill>
                  <a:gsLst>
                    <a:gs pos="8000">
                      <a:schemeClr val="accent1"/>
                    </a:gs>
                    <a:gs pos="98000">
                      <a:srgbClr val="FFFFFF"/>
                    </a:gs>
                  </a:gsLst>
                  <a:lin ang="2700000" scaled="1"/>
                </a:gradFill>
                <a:cs typeface="+mn-cs"/>
              </a:rPr>
              <a:t>输入文本标题</a:t>
            </a:r>
          </a:p>
        </p:txBody>
      </p:sp>
      <p:sp>
        <p:nvSpPr>
          <p:cNvPr id="3" name="平行四边形 8">
            <a:extLst>
              <a:ext uri="{FF2B5EF4-FFF2-40B4-BE49-F238E27FC236}">
                <a16:creationId xmlns:a16="http://schemas.microsoft.com/office/drawing/2014/main" id="{679063C4-0739-4151-BCEF-C20E930F3AF9}"/>
              </a:ext>
            </a:extLst>
          </p:cNvPr>
          <p:cNvSpPr/>
          <p:nvPr/>
        </p:nvSpPr>
        <p:spPr>
          <a:xfrm>
            <a:off x="1680044" y="1641305"/>
            <a:ext cx="8089474" cy="1313202"/>
          </a:xfrm>
          <a:custGeom>
            <a:avLst/>
            <a:gdLst>
              <a:gd name="connsiteX0" fmla="*/ 3279 w 8089474"/>
              <a:gd name="connsiteY0" fmla="*/ 1179008 h 1313202"/>
              <a:gd name="connsiteX1" fmla="*/ 277580 w 8089474"/>
              <a:gd name="connsiteY1" fmla="*/ 81806 h 1313202"/>
              <a:gd name="connsiteX2" fmla="*/ 382356 w 8089474"/>
              <a:gd name="connsiteY2" fmla="*/ 0 h 1313202"/>
              <a:gd name="connsiteX3" fmla="*/ 7981420 w 8089474"/>
              <a:gd name="connsiteY3" fmla="*/ 0 h 1313202"/>
              <a:gd name="connsiteX4" fmla="*/ 8086196 w 8089474"/>
              <a:gd name="connsiteY4" fmla="*/ 134194 h 1313202"/>
              <a:gd name="connsiteX5" fmla="*/ 7811896 w 8089474"/>
              <a:gd name="connsiteY5" fmla="*/ 1231396 h 1313202"/>
              <a:gd name="connsiteX6" fmla="*/ 7707121 w 8089474"/>
              <a:gd name="connsiteY6" fmla="*/ 1313202 h 1313202"/>
              <a:gd name="connsiteX7" fmla="*/ 108055 w 8089474"/>
              <a:gd name="connsiteY7" fmla="*/ 1313202 h 1313202"/>
              <a:gd name="connsiteX8" fmla="*/ 3279 w 8089474"/>
              <a:gd name="connsiteY8" fmla="*/ 1179008 h 13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9474" h="1313202">
                <a:moveTo>
                  <a:pt x="3279" y="1179008"/>
                </a:moveTo>
                <a:lnTo>
                  <a:pt x="277580" y="81806"/>
                </a:lnTo>
                <a:cubicBezTo>
                  <a:pt x="289606" y="33704"/>
                  <a:pt x="332773" y="0"/>
                  <a:pt x="382356" y="0"/>
                </a:cubicBezTo>
                <a:lnTo>
                  <a:pt x="7981420" y="0"/>
                </a:lnTo>
                <a:cubicBezTo>
                  <a:pt x="8051689" y="0"/>
                  <a:pt x="8103238" y="66023"/>
                  <a:pt x="8086196" y="134194"/>
                </a:cubicBezTo>
                <a:lnTo>
                  <a:pt x="7811896" y="1231396"/>
                </a:lnTo>
                <a:cubicBezTo>
                  <a:pt x="7799870" y="1279498"/>
                  <a:pt x="7756703" y="1313202"/>
                  <a:pt x="7707121" y="1313202"/>
                </a:cubicBezTo>
                <a:lnTo>
                  <a:pt x="108055" y="1313202"/>
                </a:lnTo>
                <a:cubicBezTo>
                  <a:pt x="37786" y="1313202"/>
                  <a:pt x="-13763" y="1247178"/>
                  <a:pt x="3279" y="1179008"/>
                </a:cubicBezTo>
              </a:path>
            </a:pathLst>
          </a:cu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4" name="文本框 3">
            <a:extLst>
              <a:ext uri="{FF2B5EF4-FFF2-40B4-BE49-F238E27FC236}">
                <a16:creationId xmlns:a16="http://schemas.microsoft.com/office/drawing/2014/main" id="{D259C05D-3130-4DDE-853D-C6E60A5748F9}"/>
              </a:ext>
            </a:extLst>
          </p:cNvPr>
          <p:cNvSpPr txBox="1"/>
          <p:nvPr/>
        </p:nvSpPr>
        <p:spPr>
          <a:xfrm>
            <a:off x="2926158" y="1927171"/>
            <a:ext cx="6396109" cy="705321"/>
          </a:xfrm>
          <a:prstGeom prst="rect">
            <a:avLst/>
          </a:prstGeom>
          <a:noFill/>
        </p:spPr>
        <p:txBody>
          <a:bodyPr wrap="square" rtlCol="0">
            <a:spAutoFit/>
          </a:bodyPr>
          <a:lstStyle/>
          <a:p>
            <a:pPr lvl="0" defTabSz="1219170">
              <a:lnSpc>
                <a:spcPct val="120000"/>
              </a:lnSpc>
              <a:defRPr/>
            </a:pPr>
            <a:r>
              <a:rPr lang="zh-CN" altLang="en-US" sz="1733" dirty="0">
                <a:solidFill>
                  <a:schemeClr val="bg2">
                    <a:lumMod val="25000"/>
                  </a:scheme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a:t>
            </a:r>
          </a:p>
        </p:txBody>
      </p:sp>
      <p:sp>
        <p:nvSpPr>
          <p:cNvPr id="6" name="平行四边形 8">
            <a:extLst>
              <a:ext uri="{FF2B5EF4-FFF2-40B4-BE49-F238E27FC236}">
                <a16:creationId xmlns:a16="http://schemas.microsoft.com/office/drawing/2014/main" id="{9A56103A-9706-4163-A33A-CB4B4D78C3AA}"/>
              </a:ext>
            </a:extLst>
          </p:cNvPr>
          <p:cNvSpPr/>
          <p:nvPr/>
        </p:nvSpPr>
        <p:spPr>
          <a:xfrm>
            <a:off x="3112186" y="3212613"/>
            <a:ext cx="8089474" cy="1313202"/>
          </a:xfrm>
          <a:custGeom>
            <a:avLst/>
            <a:gdLst>
              <a:gd name="connsiteX0" fmla="*/ 3279 w 8089474"/>
              <a:gd name="connsiteY0" fmla="*/ 1179008 h 1313202"/>
              <a:gd name="connsiteX1" fmla="*/ 277580 w 8089474"/>
              <a:gd name="connsiteY1" fmla="*/ 81806 h 1313202"/>
              <a:gd name="connsiteX2" fmla="*/ 382356 w 8089474"/>
              <a:gd name="connsiteY2" fmla="*/ 0 h 1313202"/>
              <a:gd name="connsiteX3" fmla="*/ 7981420 w 8089474"/>
              <a:gd name="connsiteY3" fmla="*/ 0 h 1313202"/>
              <a:gd name="connsiteX4" fmla="*/ 8086196 w 8089474"/>
              <a:gd name="connsiteY4" fmla="*/ 134194 h 1313202"/>
              <a:gd name="connsiteX5" fmla="*/ 7811896 w 8089474"/>
              <a:gd name="connsiteY5" fmla="*/ 1231396 h 1313202"/>
              <a:gd name="connsiteX6" fmla="*/ 7707121 w 8089474"/>
              <a:gd name="connsiteY6" fmla="*/ 1313202 h 1313202"/>
              <a:gd name="connsiteX7" fmla="*/ 108055 w 8089474"/>
              <a:gd name="connsiteY7" fmla="*/ 1313202 h 1313202"/>
              <a:gd name="connsiteX8" fmla="*/ 3279 w 8089474"/>
              <a:gd name="connsiteY8" fmla="*/ 1179008 h 13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9474" h="1313202">
                <a:moveTo>
                  <a:pt x="3279" y="1179008"/>
                </a:moveTo>
                <a:lnTo>
                  <a:pt x="277580" y="81806"/>
                </a:lnTo>
                <a:cubicBezTo>
                  <a:pt x="289606" y="33704"/>
                  <a:pt x="332773" y="0"/>
                  <a:pt x="382356" y="0"/>
                </a:cubicBezTo>
                <a:lnTo>
                  <a:pt x="7981420" y="0"/>
                </a:lnTo>
                <a:cubicBezTo>
                  <a:pt x="8051689" y="0"/>
                  <a:pt x="8103238" y="66023"/>
                  <a:pt x="8086196" y="134194"/>
                </a:cubicBezTo>
                <a:lnTo>
                  <a:pt x="7811896" y="1231396"/>
                </a:lnTo>
                <a:cubicBezTo>
                  <a:pt x="7799870" y="1279498"/>
                  <a:pt x="7756703" y="1313202"/>
                  <a:pt x="7707121" y="1313202"/>
                </a:cubicBezTo>
                <a:lnTo>
                  <a:pt x="108055" y="1313202"/>
                </a:lnTo>
                <a:cubicBezTo>
                  <a:pt x="37786" y="1313202"/>
                  <a:pt x="-13763" y="1247178"/>
                  <a:pt x="3279" y="1179008"/>
                </a:cubicBezTo>
              </a:path>
            </a:pathLst>
          </a:cu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7" name="文本框 6">
            <a:extLst>
              <a:ext uri="{FF2B5EF4-FFF2-40B4-BE49-F238E27FC236}">
                <a16:creationId xmlns:a16="http://schemas.microsoft.com/office/drawing/2014/main" id="{0A869934-C5D9-445F-A14B-12CB464B85FA}"/>
              </a:ext>
            </a:extLst>
          </p:cNvPr>
          <p:cNvSpPr txBox="1"/>
          <p:nvPr/>
        </p:nvSpPr>
        <p:spPr>
          <a:xfrm>
            <a:off x="4358300" y="3498479"/>
            <a:ext cx="6396109" cy="705321"/>
          </a:xfrm>
          <a:prstGeom prst="rect">
            <a:avLst/>
          </a:prstGeom>
          <a:noFill/>
        </p:spPr>
        <p:txBody>
          <a:bodyPr wrap="square" rtlCol="0">
            <a:spAutoFit/>
          </a:bodyPr>
          <a:lstStyle/>
          <a:p>
            <a:pPr lvl="0" defTabSz="1219170">
              <a:lnSpc>
                <a:spcPct val="120000"/>
              </a:lnSpc>
              <a:defRPr/>
            </a:pPr>
            <a:r>
              <a:rPr lang="zh-CN" altLang="en-US" sz="1733" dirty="0">
                <a:solidFill>
                  <a:schemeClr val="bg2">
                    <a:lumMod val="25000"/>
                  </a:scheme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a:t>
            </a:r>
          </a:p>
        </p:txBody>
      </p:sp>
      <p:pic>
        <p:nvPicPr>
          <p:cNvPr id="8" name="Picture 8">
            <a:extLst>
              <a:ext uri="{FF2B5EF4-FFF2-40B4-BE49-F238E27FC236}">
                <a16:creationId xmlns:a16="http://schemas.microsoft.com/office/drawing/2014/main" id="{0958733D-286B-42CA-A788-55C67079A0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0284" y="2911409"/>
            <a:ext cx="819990" cy="1690861"/>
          </a:xfrm>
          <a:prstGeom prst="rect">
            <a:avLst/>
          </a:prstGeom>
          <a:noFill/>
          <a:extLst>
            <a:ext uri="{909E8E84-426E-40DD-AFC4-6F175D3DCCD1}">
              <a14:hiddenFill xmlns:a14="http://schemas.microsoft.com/office/drawing/2010/main">
                <a:solidFill>
                  <a:srgbClr val="FFFFFF"/>
                </a:solidFill>
              </a14:hiddenFill>
            </a:ext>
          </a:extLst>
        </p:spPr>
      </p:pic>
      <p:sp>
        <p:nvSpPr>
          <p:cNvPr id="9" name="平行四边形 8">
            <a:extLst>
              <a:ext uri="{FF2B5EF4-FFF2-40B4-BE49-F238E27FC236}">
                <a16:creationId xmlns:a16="http://schemas.microsoft.com/office/drawing/2014/main" id="{96C95543-30E5-4B3C-91DC-87B3D8F727D6}"/>
              </a:ext>
            </a:extLst>
          </p:cNvPr>
          <p:cNvSpPr/>
          <p:nvPr/>
        </p:nvSpPr>
        <p:spPr>
          <a:xfrm>
            <a:off x="1007327" y="4783920"/>
            <a:ext cx="8089474" cy="1313202"/>
          </a:xfrm>
          <a:custGeom>
            <a:avLst/>
            <a:gdLst>
              <a:gd name="connsiteX0" fmla="*/ 3279 w 8089474"/>
              <a:gd name="connsiteY0" fmla="*/ 1179008 h 1313202"/>
              <a:gd name="connsiteX1" fmla="*/ 277580 w 8089474"/>
              <a:gd name="connsiteY1" fmla="*/ 81806 h 1313202"/>
              <a:gd name="connsiteX2" fmla="*/ 382356 w 8089474"/>
              <a:gd name="connsiteY2" fmla="*/ 0 h 1313202"/>
              <a:gd name="connsiteX3" fmla="*/ 7981420 w 8089474"/>
              <a:gd name="connsiteY3" fmla="*/ 0 h 1313202"/>
              <a:gd name="connsiteX4" fmla="*/ 8086196 w 8089474"/>
              <a:gd name="connsiteY4" fmla="*/ 134194 h 1313202"/>
              <a:gd name="connsiteX5" fmla="*/ 7811896 w 8089474"/>
              <a:gd name="connsiteY5" fmla="*/ 1231396 h 1313202"/>
              <a:gd name="connsiteX6" fmla="*/ 7707121 w 8089474"/>
              <a:gd name="connsiteY6" fmla="*/ 1313202 h 1313202"/>
              <a:gd name="connsiteX7" fmla="*/ 108055 w 8089474"/>
              <a:gd name="connsiteY7" fmla="*/ 1313202 h 1313202"/>
              <a:gd name="connsiteX8" fmla="*/ 3279 w 8089474"/>
              <a:gd name="connsiteY8" fmla="*/ 1179008 h 1313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9474" h="1313202">
                <a:moveTo>
                  <a:pt x="3279" y="1179008"/>
                </a:moveTo>
                <a:lnTo>
                  <a:pt x="277580" y="81806"/>
                </a:lnTo>
                <a:cubicBezTo>
                  <a:pt x="289606" y="33704"/>
                  <a:pt x="332773" y="0"/>
                  <a:pt x="382356" y="0"/>
                </a:cubicBezTo>
                <a:lnTo>
                  <a:pt x="7981420" y="0"/>
                </a:lnTo>
                <a:cubicBezTo>
                  <a:pt x="8051689" y="0"/>
                  <a:pt x="8103238" y="66023"/>
                  <a:pt x="8086196" y="134194"/>
                </a:cubicBezTo>
                <a:lnTo>
                  <a:pt x="7811896" y="1231396"/>
                </a:lnTo>
                <a:cubicBezTo>
                  <a:pt x="7799870" y="1279498"/>
                  <a:pt x="7756703" y="1313202"/>
                  <a:pt x="7707121" y="1313202"/>
                </a:cubicBezTo>
                <a:lnTo>
                  <a:pt x="108055" y="1313202"/>
                </a:lnTo>
                <a:cubicBezTo>
                  <a:pt x="37786" y="1313202"/>
                  <a:pt x="-13763" y="1247178"/>
                  <a:pt x="3279" y="1179008"/>
                </a:cubicBezTo>
              </a:path>
            </a:pathLst>
          </a:cu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0" name="文本框 9">
            <a:extLst>
              <a:ext uri="{FF2B5EF4-FFF2-40B4-BE49-F238E27FC236}">
                <a16:creationId xmlns:a16="http://schemas.microsoft.com/office/drawing/2014/main" id="{3D4F5BCA-192F-44EB-AB62-F8036D9882B5}"/>
              </a:ext>
            </a:extLst>
          </p:cNvPr>
          <p:cNvSpPr txBox="1"/>
          <p:nvPr/>
        </p:nvSpPr>
        <p:spPr>
          <a:xfrm>
            <a:off x="2253441" y="5245083"/>
            <a:ext cx="6396109" cy="390876"/>
          </a:xfrm>
          <a:prstGeom prst="rect">
            <a:avLst/>
          </a:prstGeom>
          <a:noFill/>
        </p:spPr>
        <p:txBody>
          <a:bodyPr wrap="square" rtlCol="0">
            <a:spAutoFit/>
          </a:bodyPr>
          <a:lstStyle/>
          <a:p>
            <a:pPr lvl="0" defTabSz="1219170">
              <a:lnSpc>
                <a:spcPct val="120000"/>
              </a:lnSpc>
              <a:defRPr/>
            </a:pPr>
            <a:r>
              <a:rPr lang="zh-CN" altLang="en-US" sz="1733" dirty="0">
                <a:solidFill>
                  <a:schemeClr val="bg2">
                    <a:lumMod val="25000"/>
                  </a:schemeClr>
                </a:solidFill>
                <a:latin typeface="思源黑体 CN" panose="020B0500000000000000" pitchFamily="34" charset="-122"/>
                <a:ea typeface="思源黑体 CN" panose="020B0500000000000000" pitchFamily="34" charset="-122"/>
              </a:rPr>
              <a:t>单击此处输入文本内容单击此处输入文本内容单击此处输入文本</a:t>
            </a:r>
          </a:p>
        </p:txBody>
      </p:sp>
      <p:pic>
        <p:nvPicPr>
          <p:cNvPr id="11" name="Picture 8">
            <a:extLst>
              <a:ext uri="{FF2B5EF4-FFF2-40B4-BE49-F238E27FC236}">
                <a16:creationId xmlns:a16="http://schemas.microsoft.com/office/drawing/2014/main" id="{91C94045-2887-42E9-B0D3-71FA789130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5425" y="4482716"/>
            <a:ext cx="819990" cy="169086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a:extLst>
              <a:ext uri="{FF2B5EF4-FFF2-40B4-BE49-F238E27FC236}">
                <a16:creationId xmlns:a16="http://schemas.microsoft.com/office/drawing/2014/main" id="{1F298732-374D-4432-90DE-EEA75A2BDE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7860" y="1252760"/>
            <a:ext cx="819990" cy="169086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08739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a:extLst>
              <a:ext uri="{FF2B5EF4-FFF2-40B4-BE49-F238E27FC236}">
                <a16:creationId xmlns:a16="http://schemas.microsoft.com/office/drawing/2014/main" id="{1A90FED3-05CE-4642-8550-9C870B6803CA}"/>
              </a:ext>
            </a:extLst>
          </p:cNvPr>
          <p:cNvSpPr>
            <a:spLocks noGrp="1"/>
          </p:cNvSpPr>
          <p:nvPr>
            <p:ph type="title"/>
          </p:nvPr>
        </p:nvSpPr>
        <p:spPr/>
        <p:txBody>
          <a:bodyPr vert="horz" lIns="91440" tIns="45720" rIns="91440" bIns="45720" rtlCol="0" anchor="b">
            <a:noAutofit/>
          </a:bodyPr>
          <a:lstStyle/>
          <a:p>
            <a:pPr>
              <a:spcBef>
                <a:spcPts val="1000"/>
              </a:spcBef>
              <a:buFont typeface="Arial" panose="020B0604020202020204" pitchFamily="34" charset="0"/>
            </a:pPr>
            <a:r>
              <a:rPr lang="zh-CN" altLang="en-US" dirty="0">
                <a:gradFill>
                  <a:gsLst>
                    <a:gs pos="8000">
                      <a:schemeClr val="accent1"/>
                    </a:gs>
                    <a:gs pos="98000">
                      <a:srgbClr val="FFFFFF"/>
                    </a:gs>
                  </a:gsLst>
                  <a:lin ang="2700000" scaled="1"/>
                </a:gradFill>
                <a:cs typeface="+mn-cs"/>
              </a:rPr>
              <a:t>输入文本标题</a:t>
            </a:r>
          </a:p>
        </p:txBody>
      </p:sp>
      <p:pic>
        <p:nvPicPr>
          <p:cNvPr id="3" name="图片 2" descr="图片包含 桌子, 花, 花瓶, 蛋糕&#10;&#10;描述已自动生成">
            <a:extLst>
              <a:ext uri="{FF2B5EF4-FFF2-40B4-BE49-F238E27FC236}">
                <a16:creationId xmlns:a16="http://schemas.microsoft.com/office/drawing/2014/main" id="{343A93E2-72B8-43D9-9518-F0F617846A46}"/>
              </a:ext>
            </a:extLst>
          </p:cNvPr>
          <p:cNvPicPr>
            <a:picLocks noChangeAspect="1"/>
          </p:cNvPicPr>
          <p:nvPr/>
        </p:nvPicPr>
        <p:blipFill>
          <a:blip r:embed="rId3">
            <a:extLst>
              <a:ext uri="{28A0092B-C50C-407E-A947-70E740481C1C}">
                <a14:useLocalDpi xmlns:a14="http://schemas.microsoft.com/office/drawing/2010/main" val="0"/>
              </a:ext>
            </a:extLst>
          </a:blip>
          <a:srcRect r="3745" b="2063"/>
          <a:stretch>
            <a:fillRect/>
          </a:stretch>
        </p:blipFill>
        <p:spPr>
          <a:xfrm flipH="1">
            <a:off x="1" y="1278006"/>
            <a:ext cx="5484175" cy="5579994"/>
          </a:xfrm>
          <a:custGeom>
            <a:avLst/>
            <a:gdLst>
              <a:gd name="connsiteX0" fmla="*/ 5484175 w 5484175"/>
              <a:gd name="connsiteY0" fmla="*/ 0 h 5579994"/>
              <a:gd name="connsiteX1" fmla="*/ 0 w 5484175"/>
              <a:gd name="connsiteY1" fmla="*/ 0 h 5579994"/>
              <a:gd name="connsiteX2" fmla="*/ 0 w 5484175"/>
              <a:gd name="connsiteY2" fmla="*/ 5579994 h 5579994"/>
              <a:gd name="connsiteX3" fmla="*/ 5484175 w 5484175"/>
              <a:gd name="connsiteY3" fmla="*/ 5579994 h 5579994"/>
            </a:gdLst>
            <a:ahLst/>
            <a:cxnLst>
              <a:cxn ang="0">
                <a:pos x="connsiteX0" y="connsiteY0"/>
              </a:cxn>
              <a:cxn ang="0">
                <a:pos x="connsiteX1" y="connsiteY1"/>
              </a:cxn>
              <a:cxn ang="0">
                <a:pos x="connsiteX2" y="connsiteY2"/>
              </a:cxn>
              <a:cxn ang="0">
                <a:pos x="connsiteX3" y="connsiteY3"/>
              </a:cxn>
            </a:cxnLst>
            <a:rect l="l" t="t" r="r" b="b"/>
            <a:pathLst>
              <a:path w="5484175" h="5579994">
                <a:moveTo>
                  <a:pt x="5484175" y="0"/>
                </a:moveTo>
                <a:lnTo>
                  <a:pt x="0" y="0"/>
                </a:lnTo>
                <a:lnTo>
                  <a:pt x="0" y="5579994"/>
                </a:lnTo>
                <a:lnTo>
                  <a:pt x="5484175" y="5579994"/>
                </a:lnTo>
                <a:close/>
              </a:path>
            </a:pathLst>
          </a:custGeom>
        </p:spPr>
      </p:pic>
      <p:sp>
        <p:nvSpPr>
          <p:cNvPr id="5" name="文本框 4">
            <a:extLst>
              <a:ext uri="{FF2B5EF4-FFF2-40B4-BE49-F238E27FC236}">
                <a16:creationId xmlns:a16="http://schemas.microsoft.com/office/drawing/2014/main" id="{8E8D8319-7F16-4EB1-AD8E-AA9D7B5CBD22}"/>
              </a:ext>
            </a:extLst>
          </p:cNvPr>
          <p:cNvSpPr txBox="1"/>
          <p:nvPr/>
        </p:nvSpPr>
        <p:spPr>
          <a:xfrm>
            <a:off x="6476634" y="2476841"/>
            <a:ext cx="51003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思源黑体 CN" panose="020B0500000000000000" pitchFamily="34" charset="-122"/>
                <a:ea typeface="思源黑体 CN" panose="020B0500000000000000" pitchFamily="34" charset="-122"/>
              </a:rPr>
              <a:t>坚定理想信念，打牢思想和行动的“总开关”</a:t>
            </a:r>
          </a:p>
        </p:txBody>
      </p:sp>
      <p:grpSp>
        <p:nvGrpSpPr>
          <p:cNvPr id="6" name="组合 5">
            <a:extLst>
              <a:ext uri="{FF2B5EF4-FFF2-40B4-BE49-F238E27FC236}">
                <a16:creationId xmlns:a16="http://schemas.microsoft.com/office/drawing/2014/main" id="{D2B93589-934E-4DFD-B8CC-815ABDF7393A}"/>
              </a:ext>
            </a:extLst>
          </p:cNvPr>
          <p:cNvGrpSpPr/>
          <p:nvPr/>
        </p:nvGrpSpPr>
        <p:grpSpPr>
          <a:xfrm>
            <a:off x="5547491" y="1917397"/>
            <a:ext cx="949162" cy="949162"/>
            <a:chOff x="6501795" y="1910569"/>
            <a:chExt cx="1894298" cy="1894298"/>
          </a:xfrm>
        </p:grpSpPr>
        <p:sp>
          <p:nvSpPr>
            <p:cNvPr id="7" name="椭圆 6">
              <a:extLst>
                <a:ext uri="{FF2B5EF4-FFF2-40B4-BE49-F238E27FC236}">
                  <a16:creationId xmlns:a16="http://schemas.microsoft.com/office/drawing/2014/main" id="{41B8F50E-CC4F-4228-8FBC-F0135CA8D1CB}"/>
                </a:ext>
              </a:extLst>
            </p:cNvPr>
            <p:cNvSpPr/>
            <p:nvPr/>
          </p:nvSpPr>
          <p:spPr>
            <a:xfrm>
              <a:off x="6501795" y="1910569"/>
              <a:ext cx="1894298" cy="1894298"/>
            </a:xfrm>
            <a:prstGeom prst="ellipse">
              <a:avLst/>
            </a:pr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chemeClr val="accent5"/>
                    </a:gs>
                    <a:gs pos="91000">
                      <a:schemeClr val="accent3"/>
                    </a:gs>
                  </a:gsLst>
                  <a:lin ang="2700000" scaled="1"/>
                </a:gradFill>
                <a:latin typeface="+mj-ea"/>
                <a:ea typeface="+mj-ea"/>
              </a:endParaRPr>
            </a:p>
          </p:txBody>
        </p:sp>
        <p:sp>
          <p:nvSpPr>
            <p:cNvPr id="8" name="椭圆 7">
              <a:extLst>
                <a:ext uri="{FF2B5EF4-FFF2-40B4-BE49-F238E27FC236}">
                  <a16:creationId xmlns:a16="http://schemas.microsoft.com/office/drawing/2014/main" id="{9746BC6B-D75F-4455-827B-E691781F1AE6}"/>
                </a:ext>
              </a:extLst>
            </p:cNvPr>
            <p:cNvSpPr/>
            <p:nvPr/>
          </p:nvSpPr>
          <p:spPr>
            <a:xfrm>
              <a:off x="6501795" y="1910569"/>
              <a:ext cx="1894298" cy="1894298"/>
            </a:xfrm>
            <a:prstGeom prst="ellipse">
              <a:avLst/>
            </a:pr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chemeClr val="accent5"/>
                    </a:gs>
                    <a:gs pos="91000">
                      <a:schemeClr val="accent3"/>
                    </a:gs>
                  </a:gsLst>
                  <a:lin ang="2700000" scaled="1"/>
                </a:gradFill>
                <a:latin typeface="+mj-ea"/>
                <a:ea typeface="+mj-ea"/>
              </a:endParaRPr>
            </a:p>
          </p:txBody>
        </p:sp>
      </p:grpSp>
      <p:sp>
        <p:nvSpPr>
          <p:cNvPr id="9" name="文本框 8">
            <a:extLst>
              <a:ext uri="{FF2B5EF4-FFF2-40B4-BE49-F238E27FC236}">
                <a16:creationId xmlns:a16="http://schemas.microsoft.com/office/drawing/2014/main" id="{048CB8D2-03CC-4BC6-964B-E95B3D4EA37C}"/>
              </a:ext>
            </a:extLst>
          </p:cNvPr>
          <p:cNvSpPr txBox="1"/>
          <p:nvPr/>
        </p:nvSpPr>
        <p:spPr>
          <a:xfrm>
            <a:off x="6476634" y="3422897"/>
            <a:ext cx="1812690" cy="523220"/>
          </a:xfrm>
          <a:prstGeom prst="rect">
            <a:avLst/>
          </a:prstGeom>
        </p:spPr>
        <p:txBody>
          <a:bodyPr vert="horz" lIns="91440" tIns="45720" rIns="91440" bIns="45720" rtlCol="0" anchor="b">
            <a:noAutofit/>
          </a:bodyPr>
          <a:lstStyle>
            <a:defPPr>
              <a:defRPr lang="zh-CN"/>
            </a:defPPr>
            <a:lvl1pPr>
              <a:lnSpc>
                <a:spcPct val="90000"/>
              </a:lnSpc>
              <a:spcBef>
                <a:spcPts val="1000"/>
              </a:spcBef>
              <a:buFont typeface="Arial" panose="020B0604020202020204" pitchFamily="34" charset="0"/>
              <a:buNone/>
              <a:defRPr lang="zh-CN" altLang="en-US" sz="3600" b="1">
                <a:gradFill>
                  <a:gsLst>
                    <a:gs pos="8000">
                      <a:schemeClr val="accent1"/>
                    </a:gs>
                    <a:gs pos="98000">
                      <a:srgbClr val="FFFFFF"/>
                    </a:gs>
                  </a:gsLst>
                  <a:lin ang="2700000" scaled="1"/>
                </a:gradFill>
                <a:latin typeface="+mj-ea"/>
                <a:ea typeface="+mj-ea"/>
              </a:defRPr>
            </a:lvl1pPr>
          </a:lstStyle>
          <a:p>
            <a:r>
              <a:rPr lang="zh-CN" altLang="en-US" sz="2800" dirty="0"/>
              <a:t>文本标题</a:t>
            </a:r>
          </a:p>
        </p:txBody>
      </p:sp>
      <p:sp>
        <p:nvSpPr>
          <p:cNvPr id="10" name="文本框 9">
            <a:extLst>
              <a:ext uri="{FF2B5EF4-FFF2-40B4-BE49-F238E27FC236}">
                <a16:creationId xmlns:a16="http://schemas.microsoft.com/office/drawing/2014/main" id="{9C354A58-4E69-4D3B-9989-E4973E1A7DAB}"/>
              </a:ext>
            </a:extLst>
          </p:cNvPr>
          <p:cNvSpPr txBox="1"/>
          <p:nvPr/>
        </p:nvSpPr>
        <p:spPr>
          <a:xfrm>
            <a:off x="6476634" y="3997595"/>
            <a:ext cx="51003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思源黑体 CN" panose="020B0500000000000000" pitchFamily="34" charset="-122"/>
                <a:ea typeface="思源黑体 CN" panose="020B0500000000000000" pitchFamily="34" charset="-122"/>
              </a:rPr>
              <a:t>第二专题“严以律己”研讨</a:t>
            </a:r>
          </a:p>
        </p:txBody>
      </p:sp>
      <p:grpSp>
        <p:nvGrpSpPr>
          <p:cNvPr id="11" name="组合 10">
            <a:extLst>
              <a:ext uri="{FF2B5EF4-FFF2-40B4-BE49-F238E27FC236}">
                <a16:creationId xmlns:a16="http://schemas.microsoft.com/office/drawing/2014/main" id="{67275A52-288D-4FEB-B35F-02092096116B}"/>
              </a:ext>
            </a:extLst>
          </p:cNvPr>
          <p:cNvGrpSpPr/>
          <p:nvPr/>
        </p:nvGrpSpPr>
        <p:grpSpPr>
          <a:xfrm>
            <a:off x="5547491" y="3438151"/>
            <a:ext cx="949162" cy="949162"/>
            <a:chOff x="6501795" y="1910569"/>
            <a:chExt cx="1894298" cy="1894298"/>
          </a:xfrm>
        </p:grpSpPr>
        <p:sp>
          <p:nvSpPr>
            <p:cNvPr id="12" name="椭圆 11">
              <a:extLst>
                <a:ext uri="{FF2B5EF4-FFF2-40B4-BE49-F238E27FC236}">
                  <a16:creationId xmlns:a16="http://schemas.microsoft.com/office/drawing/2014/main" id="{918EBB10-653F-4B02-9ECB-9D0FEFC643D6}"/>
                </a:ext>
              </a:extLst>
            </p:cNvPr>
            <p:cNvSpPr/>
            <p:nvPr/>
          </p:nvSpPr>
          <p:spPr>
            <a:xfrm>
              <a:off x="6501795" y="1910569"/>
              <a:ext cx="1894298" cy="1894298"/>
            </a:xfrm>
            <a:prstGeom prst="ellipse">
              <a:avLst/>
            </a:pr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chemeClr val="accent5"/>
                    </a:gs>
                    <a:gs pos="91000">
                      <a:schemeClr val="accent3"/>
                    </a:gs>
                  </a:gsLst>
                  <a:lin ang="2700000" scaled="1"/>
                </a:gradFill>
                <a:latin typeface="+mj-ea"/>
                <a:ea typeface="+mj-ea"/>
              </a:endParaRPr>
            </a:p>
          </p:txBody>
        </p:sp>
        <p:sp>
          <p:nvSpPr>
            <p:cNvPr id="13" name="椭圆 12">
              <a:extLst>
                <a:ext uri="{FF2B5EF4-FFF2-40B4-BE49-F238E27FC236}">
                  <a16:creationId xmlns:a16="http://schemas.microsoft.com/office/drawing/2014/main" id="{A0A5D46D-6317-4284-8EE9-90207A05DFF0}"/>
                </a:ext>
              </a:extLst>
            </p:cNvPr>
            <p:cNvSpPr/>
            <p:nvPr/>
          </p:nvSpPr>
          <p:spPr>
            <a:xfrm>
              <a:off x="6501795" y="1910569"/>
              <a:ext cx="1894298" cy="1894298"/>
            </a:xfrm>
            <a:prstGeom prst="ellipse">
              <a:avLst/>
            </a:pr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chemeClr val="accent5"/>
                    </a:gs>
                    <a:gs pos="91000">
                      <a:schemeClr val="accent3"/>
                    </a:gs>
                  </a:gsLst>
                  <a:lin ang="2700000" scaled="1"/>
                </a:gradFill>
                <a:latin typeface="+mj-ea"/>
                <a:ea typeface="+mj-ea"/>
              </a:endParaRPr>
            </a:p>
          </p:txBody>
        </p:sp>
      </p:grpSp>
      <p:sp>
        <p:nvSpPr>
          <p:cNvPr id="14" name="文本框 13">
            <a:extLst>
              <a:ext uri="{FF2B5EF4-FFF2-40B4-BE49-F238E27FC236}">
                <a16:creationId xmlns:a16="http://schemas.microsoft.com/office/drawing/2014/main" id="{A1A50BA7-7DC3-47BD-9B70-05F6035E862F}"/>
              </a:ext>
            </a:extLst>
          </p:cNvPr>
          <p:cNvSpPr txBox="1"/>
          <p:nvPr/>
        </p:nvSpPr>
        <p:spPr>
          <a:xfrm>
            <a:off x="6476634" y="4943652"/>
            <a:ext cx="1812690" cy="523220"/>
          </a:xfrm>
          <a:prstGeom prst="rect">
            <a:avLst/>
          </a:prstGeom>
        </p:spPr>
        <p:txBody>
          <a:bodyPr vert="horz" lIns="91440" tIns="45720" rIns="91440" bIns="45720" rtlCol="0" anchor="b">
            <a:noAutofit/>
          </a:bodyPr>
          <a:lstStyle>
            <a:defPPr>
              <a:defRPr lang="zh-CN"/>
            </a:defPPr>
            <a:lvl1pPr>
              <a:lnSpc>
                <a:spcPct val="90000"/>
              </a:lnSpc>
              <a:spcBef>
                <a:spcPts val="1000"/>
              </a:spcBef>
              <a:buFont typeface="Arial" panose="020B0604020202020204" pitchFamily="34" charset="0"/>
              <a:buNone/>
              <a:defRPr lang="zh-CN" altLang="en-US" sz="3600" b="1">
                <a:gradFill>
                  <a:gsLst>
                    <a:gs pos="8000">
                      <a:schemeClr val="accent1"/>
                    </a:gs>
                    <a:gs pos="98000">
                      <a:srgbClr val="FFFFFF"/>
                    </a:gs>
                  </a:gsLst>
                  <a:lin ang="2700000" scaled="1"/>
                </a:gradFill>
                <a:latin typeface="+mj-ea"/>
                <a:ea typeface="+mj-ea"/>
              </a:defRPr>
            </a:lvl1pPr>
          </a:lstStyle>
          <a:p>
            <a:r>
              <a:rPr lang="zh-CN" altLang="en-US" sz="2800" dirty="0"/>
              <a:t>文本标题</a:t>
            </a:r>
          </a:p>
        </p:txBody>
      </p:sp>
      <p:sp>
        <p:nvSpPr>
          <p:cNvPr id="15" name="文本框 14">
            <a:extLst>
              <a:ext uri="{FF2B5EF4-FFF2-40B4-BE49-F238E27FC236}">
                <a16:creationId xmlns:a16="http://schemas.microsoft.com/office/drawing/2014/main" id="{DC291B47-1E61-4361-BF5B-1E5D1D93B466}"/>
              </a:ext>
            </a:extLst>
          </p:cNvPr>
          <p:cNvSpPr txBox="1"/>
          <p:nvPr/>
        </p:nvSpPr>
        <p:spPr>
          <a:xfrm>
            <a:off x="6476634" y="5518350"/>
            <a:ext cx="51003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思源黑体 CN" panose="020B0500000000000000" pitchFamily="34" charset="-122"/>
                <a:ea typeface="思源黑体 CN" panose="020B0500000000000000" pitchFamily="34" charset="-122"/>
              </a:rPr>
              <a:t>用谋事创业的实绩践行“三严三实”</a:t>
            </a:r>
          </a:p>
        </p:txBody>
      </p:sp>
      <p:grpSp>
        <p:nvGrpSpPr>
          <p:cNvPr id="16" name="组合 15">
            <a:extLst>
              <a:ext uri="{FF2B5EF4-FFF2-40B4-BE49-F238E27FC236}">
                <a16:creationId xmlns:a16="http://schemas.microsoft.com/office/drawing/2014/main" id="{40F5B97D-EDE5-43D6-8A16-015DE360FD81}"/>
              </a:ext>
            </a:extLst>
          </p:cNvPr>
          <p:cNvGrpSpPr/>
          <p:nvPr/>
        </p:nvGrpSpPr>
        <p:grpSpPr>
          <a:xfrm>
            <a:off x="5547491" y="4958906"/>
            <a:ext cx="949162" cy="949162"/>
            <a:chOff x="6501795" y="1910569"/>
            <a:chExt cx="1894298" cy="1894298"/>
          </a:xfrm>
        </p:grpSpPr>
        <p:sp>
          <p:nvSpPr>
            <p:cNvPr id="17" name="椭圆 16">
              <a:extLst>
                <a:ext uri="{FF2B5EF4-FFF2-40B4-BE49-F238E27FC236}">
                  <a16:creationId xmlns:a16="http://schemas.microsoft.com/office/drawing/2014/main" id="{45BB3E95-F48E-459A-9D9D-9942411C32A5}"/>
                </a:ext>
              </a:extLst>
            </p:cNvPr>
            <p:cNvSpPr/>
            <p:nvPr/>
          </p:nvSpPr>
          <p:spPr>
            <a:xfrm>
              <a:off x="6501795" y="1910569"/>
              <a:ext cx="1894298" cy="1894298"/>
            </a:xfrm>
            <a:prstGeom prst="ellipse">
              <a:avLst/>
            </a:pr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chemeClr val="accent5"/>
                    </a:gs>
                    <a:gs pos="91000">
                      <a:schemeClr val="accent3"/>
                    </a:gs>
                  </a:gsLst>
                  <a:lin ang="2700000" scaled="1"/>
                </a:gradFill>
                <a:latin typeface="+mj-ea"/>
                <a:ea typeface="+mj-ea"/>
              </a:endParaRPr>
            </a:p>
          </p:txBody>
        </p:sp>
        <p:sp>
          <p:nvSpPr>
            <p:cNvPr id="18" name="椭圆 17">
              <a:extLst>
                <a:ext uri="{FF2B5EF4-FFF2-40B4-BE49-F238E27FC236}">
                  <a16:creationId xmlns:a16="http://schemas.microsoft.com/office/drawing/2014/main" id="{B4425AA6-FBA4-4D17-A89B-217ECEE58AB7}"/>
                </a:ext>
              </a:extLst>
            </p:cNvPr>
            <p:cNvSpPr/>
            <p:nvPr/>
          </p:nvSpPr>
          <p:spPr>
            <a:xfrm>
              <a:off x="6501795" y="1910569"/>
              <a:ext cx="1894298" cy="1894298"/>
            </a:xfrm>
            <a:prstGeom prst="ellipse">
              <a:avLst/>
            </a:pr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chemeClr val="accent5"/>
                    </a:gs>
                    <a:gs pos="91000">
                      <a:schemeClr val="accent3"/>
                    </a:gs>
                  </a:gsLst>
                  <a:lin ang="2700000" scaled="1"/>
                </a:gradFill>
                <a:latin typeface="+mj-ea"/>
                <a:ea typeface="+mj-ea"/>
              </a:endParaRPr>
            </a:p>
          </p:txBody>
        </p:sp>
      </p:grpSp>
      <p:sp>
        <p:nvSpPr>
          <p:cNvPr id="19" name="文本框 18">
            <a:extLst>
              <a:ext uri="{FF2B5EF4-FFF2-40B4-BE49-F238E27FC236}">
                <a16:creationId xmlns:a16="http://schemas.microsoft.com/office/drawing/2014/main" id="{CE2054BE-44EA-4B0A-A258-84AB017C9A7B}"/>
              </a:ext>
            </a:extLst>
          </p:cNvPr>
          <p:cNvSpPr txBox="1"/>
          <p:nvPr/>
        </p:nvSpPr>
        <p:spPr>
          <a:xfrm>
            <a:off x="5728283" y="2162895"/>
            <a:ext cx="5875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5"/>
                    </a:gs>
                    <a:gs pos="91000">
                      <a:schemeClr val="accent3"/>
                    </a:gs>
                  </a:gsLst>
                  <a:lin ang="2700000" scaled="1"/>
                </a:gradFill>
                <a:effectLst/>
                <a:uLnTx/>
                <a:uFillTx/>
                <a:latin typeface="思源宋体 CN Heavy"/>
                <a:ea typeface="思源黑体 CN Regular"/>
                <a:cs typeface="+mn-cs"/>
              </a:rPr>
              <a:t>01</a:t>
            </a:r>
            <a:endParaRPr kumimoji="0" lang="zh-CN" altLang="en-US" sz="2400" b="0" i="0" u="none" strike="noStrike" kern="1200" cap="none" spc="0" normalizeH="0" baseline="0" noProof="0" dirty="0">
              <a:ln>
                <a:noFill/>
              </a:ln>
              <a:gradFill>
                <a:gsLst>
                  <a:gs pos="0">
                    <a:schemeClr val="accent5"/>
                  </a:gs>
                  <a:gs pos="91000">
                    <a:schemeClr val="accent3"/>
                  </a:gs>
                </a:gsLst>
                <a:lin ang="2700000" scaled="1"/>
              </a:gradFill>
              <a:effectLst/>
              <a:uLnTx/>
              <a:uFillTx/>
              <a:latin typeface="思源宋体 CN Heavy"/>
              <a:ea typeface="思源黑体 CN Regular"/>
              <a:cs typeface="+mn-cs"/>
            </a:endParaRPr>
          </a:p>
        </p:txBody>
      </p:sp>
      <p:sp>
        <p:nvSpPr>
          <p:cNvPr id="20" name="文本框 19">
            <a:extLst>
              <a:ext uri="{FF2B5EF4-FFF2-40B4-BE49-F238E27FC236}">
                <a16:creationId xmlns:a16="http://schemas.microsoft.com/office/drawing/2014/main" id="{EF7DB6B3-EC37-4F25-8D36-3DC73B2B78C2}"/>
              </a:ext>
            </a:extLst>
          </p:cNvPr>
          <p:cNvSpPr txBox="1"/>
          <p:nvPr/>
        </p:nvSpPr>
        <p:spPr>
          <a:xfrm>
            <a:off x="5728283" y="3683649"/>
            <a:ext cx="5875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5"/>
                    </a:gs>
                    <a:gs pos="91000">
                      <a:schemeClr val="accent3"/>
                    </a:gs>
                  </a:gsLst>
                  <a:lin ang="2700000" scaled="1"/>
                </a:gradFill>
                <a:effectLst/>
                <a:uLnTx/>
                <a:uFillTx/>
                <a:latin typeface="思源宋体 CN Heavy"/>
                <a:ea typeface="思源黑体 CN Regular"/>
                <a:cs typeface="+mn-cs"/>
              </a:rPr>
              <a:t>02</a:t>
            </a:r>
            <a:endParaRPr kumimoji="0" lang="zh-CN" altLang="en-US" sz="2400" b="0" i="0" u="none" strike="noStrike" kern="1200" cap="none" spc="0" normalizeH="0" baseline="0" noProof="0" dirty="0">
              <a:ln>
                <a:noFill/>
              </a:ln>
              <a:gradFill>
                <a:gsLst>
                  <a:gs pos="0">
                    <a:schemeClr val="accent5"/>
                  </a:gs>
                  <a:gs pos="91000">
                    <a:schemeClr val="accent3"/>
                  </a:gs>
                </a:gsLst>
                <a:lin ang="2700000" scaled="1"/>
              </a:gradFill>
              <a:effectLst/>
              <a:uLnTx/>
              <a:uFillTx/>
              <a:latin typeface="思源宋体 CN Heavy"/>
              <a:ea typeface="思源黑体 CN Regular"/>
              <a:cs typeface="+mn-cs"/>
            </a:endParaRPr>
          </a:p>
        </p:txBody>
      </p:sp>
      <p:sp>
        <p:nvSpPr>
          <p:cNvPr id="22" name="文本框 21">
            <a:extLst>
              <a:ext uri="{FF2B5EF4-FFF2-40B4-BE49-F238E27FC236}">
                <a16:creationId xmlns:a16="http://schemas.microsoft.com/office/drawing/2014/main" id="{2463D76E-AAF2-4FF0-A011-4C27DC1AF741}"/>
              </a:ext>
            </a:extLst>
          </p:cNvPr>
          <p:cNvSpPr txBox="1"/>
          <p:nvPr/>
        </p:nvSpPr>
        <p:spPr>
          <a:xfrm>
            <a:off x="5728283" y="5204404"/>
            <a:ext cx="5875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5"/>
                    </a:gs>
                    <a:gs pos="91000">
                      <a:schemeClr val="accent3"/>
                    </a:gs>
                  </a:gsLst>
                  <a:lin ang="2700000" scaled="1"/>
                </a:gradFill>
                <a:effectLst/>
                <a:uLnTx/>
                <a:uFillTx/>
                <a:latin typeface="思源宋体 CN Heavy"/>
                <a:ea typeface="思源黑体 CN Regular"/>
                <a:cs typeface="+mn-cs"/>
              </a:rPr>
              <a:t>03</a:t>
            </a:r>
            <a:endParaRPr kumimoji="0" lang="zh-CN" altLang="en-US" sz="2400" b="0" i="0" u="none" strike="noStrike" kern="1200" cap="none" spc="0" normalizeH="0" baseline="0" noProof="0" dirty="0">
              <a:ln>
                <a:noFill/>
              </a:ln>
              <a:gradFill>
                <a:gsLst>
                  <a:gs pos="0">
                    <a:schemeClr val="accent5"/>
                  </a:gs>
                  <a:gs pos="91000">
                    <a:schemeClr val="accent3"/>
                  </a:gs>
                </a:gsLst>
                <a:lin ang="2700000" scaled="1"/>
              </a:gradFill>
              <a:effectLst/>
              <a:uLnTx/>
              <a:uFillTx/>
              <a:latin typeface="思源宋体 CN Heavy"/>
              <a:ea typeface="思源黑体 CN Regular"/>
              <a:cs typeface="+mn-cs"/>
            </a:endParaRPr>
          </a:p>
        </p:txBody>
      </p:sp>
      <p:sp>
        <p:nvSpPr>
          <p:cNvPr id="23" name="文本框 22">
            <a:extLst>
              <a:ext uri="{FF2B5EF4-FFF2-40B4-BE49-F238E27FC236}">
                <a16:creationId xmlns:a16="http://schemas.microsoft.com/office/drawing/2014/main" id="{CB17F6D6-B895-469B-8D06-8FE621A2AD98}"/>
              </a:ext>
            </a:extLst>
          </p:cNvPr>
          <p:cNvSpPr txBox="1"/>
          <p:nvPr/>
        </p:nvSpPr>
        <p:spPr>
          <a:xfrm>
            <a:off x="6476634" y="1927882"/>
            <a:ext cx="1812690" cy="523220"/>
          </a:xfrm>
          <a:prstGeom prst="rect">
            <a:avLst/>
          </a:prstGeom>
        </p:spPr>
        <p:txBody>
          <a:bodyPr vert="horz" lIns="91440" tIns="45720" rIns="91440" bIns="45720" rtlCol="0" anchor="b">
            <a:noAutofit/>
          </a:bodyPr>
          <a:lstStyle>
            <a:defPPr>
              <a:defRPr lang="zh-CN"/>
            </a:defPPr>
            <a:lvl1pPr>
              <a:lnSpc>
                <a:spcPct val="90000"/>
              </a:lnSpc>
              <a:spcBef>
                <a:spcPts val="1000"/>
              </a:spcBef>
              <a:buFont typeface="Arial" panose="020B0604020202020204" pitchFamily="34" charset="0"/>
              <a:buNone/>
              <a:defRPr lang="zh-CN" altLang="en-US" sz="3600" b="1">
                <a:gradFill>
                  <a:gsLst>
                    <a:gs pos="8000">
                      <a:schemeClr val="accent1"/>
                    </a:gs>
                    <a:gs pos="98000">
                      <a:srgbClr val="FFFFFF"/>
                    </a:gs>
                  </a:gsLst>
                  <a:lin ang="2700000" scaled="1"/>
                </a:gradFill>
                <a:latin typeface="+mj-ea"/>
                <a:ea typeface="+mj-ea"/>
              </a:defRPr>
            </a:lvl1pPr>
          </a:lstStyle>
          <a:p>
            <a:r>
              <a:rPr lang="zh-CN" altLang="en-US" sz="2800" dirty="0"/>
              <a:t>文本标题</a:t>
            </a:r>
          </a:p>
        </p:txBody>
      </p:sp>
    </p:spTree>
    <p:custDataLst>
      <p:tags r:id="rId1"/>
    </p:custDataLst>
    <p:extLst>
      <p:ext uri="{BB962C8B-B14F-4D97-AF65-F5344CB8AC3E}">
        <p14:creationId xmlns:p14="http://schemas.microsoft.com/office/powerpoint/2010/main" val="2771247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5366418" y="1798204"/>
            <a:ext cx="1473201" cy="584775"/>
          </a:xfrm>
          <a:noFill/>
        </p:spPr>
        <p:txBody>
          <a:bodyPr wrap="square" rtlCol="0">
            <a:spAutoFit/>
          </a:bodyPr>
          <a:lstStyle/>
          <a:p>
            <a:pPr>
              <a:lnSpc>
                <a:spcPct val="100000"/>
              </a:lnSpc>
              <a:spcBef>
                <a:spcPts val="0"/>
              </a:spcBef>
              <a:buFontTx/>
            </a:pPr>
            <a:r>
              <a:rPr lang="en-US" altLang="zh-CN" sz="3200" b="0" dirty="0">
                <a:solidFill>
                  <a:srgbClr val="FAD77E">
                    <a:lumMod val="40000"/>
                    <a:lumOff val="60000"/>
                  </a:srgbClr>
                </a:solidFill>
                <a:latin typeface="+mj-ea"/>
                <a:ea typeface="+mj-ea"/>
              </a:rPr>
              <a:t>04</a:t>
            </a:r>
            <a:endParaRPr lang="zh-CN" altLang="en-US" sz="3200" b="0" dirty="0">
              <a:solidFill>
                <a:srgbClr val="FAD77E">
                  <a:lumMod val="40000"/>
                  <a:lumOff val="60000"/>
                </a:srgbClr>
              </a:solidFill>
              <a:latin typeface="+mj-ea"/>
              <a:ea typeface="+mj-ea"/>
            </a:endParaRPr>
          </a:p>
        </p:txBody>
      </p:sp>
      <p:sp>
        <p:nvSpPr>
          <p:cNvPr id="20" name="标题 19">
            <a:extLst>
              <a:ext uri="{FF2B5EF4-FFF2-40B4-BE49-F238E27FC236}">
                <a16:creationId xmlns:a16="http://schemas.microsoft.com/office/drawing/2014/main" id="{440E902B-AFB6-41F1-BA20-F1C2151FD9F0}"/>
              </a:ext>
            </a:extLst>
          </p:cNvPr>
          <p:cNvSpPr>
            <a:spLocks noGrp="1"/>
          </p:cNvSpPr>
          <p:nvPr>
            <p:ph type="title"/>
          </p:nvPr>
        </p:nvSpPr>
        <p:spPr>
          <a:xfrm>
            <a:off x="3216647" y="2809668"/>
            <a:ext cx="5731164" cy="951057"/>
          </a:xfrm>
          <a:noFill/>
        </p:spPr>
        <p:txBody>
          <a:bodyPr vert="horz" wrap="square" lIns="91440" tIns="45720" rIns="91440" bIns="45720" rtlCol="0" anchor="b">
            <a:spAutoFit/>
          </a:bodyPr>
          <a:lstStyle/>
          <a:p>
            <a:pPr algn="ctr">
              <a:lnSpc>
                <a:spcPct val="100000"/>
              </a:lnSpc>
              <a:spcBef>
                <a:spcPts val="0"/>
              </a:spcBef>
            </a:pPr>
            <a:r>
              <a:rPr lang="zh-CN" altLang="en-US" sz="6600" b="0" dirty="0">
                <a:gradFill flip="none" rotWithShape="1">
                  <a:gsLst>
                    <a:gs pos="2000">
                      <a:schemeClr val="accent5"/>
                    </a:gs>
                    <a:gs pos="91000">
                      <a:schemeClr val="accent3"/>
                    </a:gs>
                  </a:gsLst>
                  <a:lin ang="2700000" scaled="1"/>
                  <a:tileRect/>
                </a:gradFill>
                <a:latin typeface="思源宋体 CN Heavy"/>
                <a:ea typeface="思源宋体 CN Heavy"/>
                <a:cs typeface="+mn-cs"/>
              </a:rPr>
              <a:t>输入文本标题</a:t>
            </a:r>
          </a:p>
        </p:txBody>
      </p:sp>
    </p:spTree>
    <p:extLst>
      <p:ext uri="{BB962C8B-B14F-4D97-AF65-F5344CB8AC3E}">
        <p14:creationId xmlns:p14="http://schemas.microsoft.com/office/powerpoint/2010/main" val="1934843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a:extLst>
              <a:ext uri="{FF2B5EF4-FFF2-40B4-BE49-F238E27FC236}">
                <a16:creationId xmlns:a16="http://schemas.microsoft.com/office/drawing/2014/main" id="{1A90FED3-05CE-4642-8550-9C870B6803CA}"/>
              </a:ext>
            </a:extLst>
          </p:cNvPr>
          <p:cNvSpPr>
            <a:spLocks noGrp="1"/>
          </p:cNvSpPr>
          <p:nvPr>
            <p:ph type="title"/>
          </p:nvPr>
        </p:nvSpPr>
        <p:spPr/>
        <p:txBody>
          <a:bodyPr vert="horz" lIns="91440" tIns="45720" rIns="91440" bIns="45720" rtlCol="0" anchor="b">
            <a:noAutofit/>
          </a:bodyPr>
          <a:lstStyle/>
          <a:p>
            <a:pPr>
              <a:spcBef>
                <a:spcPts val="1000"/>
              </a:spcBef>
              <a:buFont typeface="Arial" panose="020B0604020202020204" pitchFamily="34" charset="0"/>
            </a:pPr>
            <a:r>
              <a:rPr lang="zh-CN" altLang="en-US" dirty="0">
                <a:gradFill>
                  <a:gsLst>
                    <a:gs pos="8000">
                      <a:schemeClr val="accent1"/>
                    </a:gs>
                    <a:gs pos="98000">
                      <a:srgbClr val="FFFFFF"/>
                    </a:gs>
                  </a:gsLst>
                  <a:lin ang="2700000" scaled="1"/>
                </a:gradFill>
                <a:cs typeface="+mn-cs"/>
              </a:rPr>
              <a:t>输入文本标题</a:t>
            </a:r>
          </a:p>
        </p:txBody>
      </p:sp>
      <p:sp>
        <p:nvSpPr>
          <p:cNvPr id="3" name="矩形: 圆顶角 2">
            <a:extLst>
              <a:ext uri="{FF2B5EF4-FFF2-40B4-BE49-F238E27FC236}">
                <a16:creationId xmlns:a16="http://schemas.microsoft.com/office/drawing/2014/main" id="{DC2BB5D4-912A-4DAD-8205-97EA1B98AD03}"/>
              </a:ext>
            </a:extLst>
          </p:cNvPr>
          <p:cNvSpPr/>
          <p:nvPr/>
        </p:nvSpPr>
        <p:spPr>
          <a:xfrm>
            <a:off x="833438" y="1665288"/>
            <a:ext cx="2586974" cy="4079461"/>
          </a:xfrm>
          <a:prstGeom prst="round2SameRect">
            <a:avLst>
              <a:gd name="adj1" fmla="val 7200"/>
              <a:gd name="adj2" fmla="val 0"/>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5" name="矩形: 圆顶角 4">
            <a:extLst>
              <a:ext uri="{FF2B5EF4-FFF2-40B4-BE49-F238E27FC236}">
                <a16:creationId xmlns:a16="http://schemas.microsoft.com/office/drawing/2014/main" id="{6CAD635A-7DD7-4D63-A8C1-A6C8CBBD11F5}"/>
              </a:ext>
            </a:extLst>
          </p:cNvPr>
          <p:cNvSpPr/>
          <p:nvPr/>
        </p:nvSpPr>
        <p:spPr>
          <a:xfrm>
            <a:off x="8771590" y="1978439"/>
            <a:ext cx="2586974" cy="4079461"/>
          </a:xfrm>
          <a:prstGeom prst="round2SameRect">
            <a:avLst>
              <a:gd name="adj1" fmla="val 7200"/>
              <a:gd name="adj2" fmla="val 0"/>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6" name="矩形: 圆顶角 5">
            <a:extLst>
              <a:ext uri="{FF2B5EF4-FFF2-40B4-BE49-F238E27FC236}">
                <a16:creationId xmlns:a16="http://schemas.microsoft.com/office/drawing/2014/main" id="{275079CD-BCB9-4888-A8B9-A8B0C9F9E457}"/>
              </a:ext>
            </a:extLst>
          </p:cNvPr>
          <p:cNvSpPr/>
          <p:nvPr/>
        </p:nvSpPr>
        <p:spPr>
          <a:xfrm>
            <a:off x="6125539" y="1160463"/>
            <a:ext cx="2586974" cy="4079461"/>
          </a:xfrm>
          <a:prstGeom prst="round2SameRect">
            <a:avLst>
              <a:gd name="adj1" fmla="val 7200"/>
              <a:gd name="adj2" fmla="val 0"/>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pic>
        <p:nvPicPr>
          <p:cNvPr id="8" name="图片 7" descr="图片包含 房间, 橙子, 大, 灯光&#10;&#10;描述已自动生成">
            <a:extLst>
              <a:ext uri="{FF2B5EF4-FFF2-40B4-BE49-F238E27FC236}">
                <a16:creationId xmlns:a16="http://schemas.microsoft.com/office/drawing/2014/main" id="{62CB0DC6-5991-4173-AFE4-D323878ED1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29502"/>
            <a:ext cx="12192000" cy="3328498"/>
          </a:xfrm>
          <a:prstGeom prst="rect">
            <a:avLst/>
          </a:prstGeom>
          <a:effectLst>
            <a:outerShdw blurRad="254000" dist="38100" dir="16200000" rotWithShape="0">
              <a:schemeClr val="accent1">
                <a:lumMod val="50000"/>
                <a:alpha val="40000"/>
              </a:schemeClr>
            </a:outerShdw>
          </a:effectLst>
        </p:spPr>
      </p:pic>
      <p:sp>
        <p:nvSpPr>
          <p:cNvPr id="9" name="矩形: 圆顶角 8">
            <a:extLst>
              <a:ext uri="{FF2B5EF4-FFF2-40B4-BE49-F238E27FC236}">
                <a16:creationId xmlns:a16="http://schemas.microsoft.com/office/drawing/2014/main" id="{41F83806-7071-4180-B417-68FDB4E4B175}"/>
              </a:ext>
            </a:extLst>
          </p:cNvPr>
          <p:cNvSpPr/>
          <p:nvPr/>
        </p:nvSpPr>
        <p:spPr>
          <a:xfrm>
            <a:off x="3479489" y="2465388"/>
            <a:ext cx="2586974" cy="4079461"/>
          </a:xfrm>
          <a:prstGeom prst="round2SameRect">
            <a:avLst>
              <a:gd name="adj1" fmla="val 7200"/>
              <a:gd name="adj2" fmla="val 0"/>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pic>
        <p:nvPicPr>
          <p:cNvPr id="11" name="图片 10" descr="形状&#10;&#10;中度可信度描述已自动生成">
            <a:extLst>
              <a:ext uri="{FF2B5EF4-FFF2-40B4-BE49-F238E27FC236}">
                <a16:creationId xmlns:a16="http://schemas.microsoft.com/office/drawing/2014/main" id="{D2DA74D0-7B3B-4843-A630-26DF321C5F94}"/>
              </a:ext>
            </a:extLst>
          </p:cNvPr>
          <p:cNvPicPr>
            <a:picLocks/>
          </p:cNvPicPr>
          <p:nvPr/>
        </p:nvPicPr>
        <p:blipFill rotWithShape="1">
          <a:blip r:embed="rId4">
            <a:extLst>
              <a:ext uri="{28A0092B-C50C-407E-A947-70E740481C1C}">
                <a14:useLocalDpi xmlns:a14="http://schemas.microsoft.com/office/drawing/2010/main" val="0"/>
              </a:ext>
            </a:extLst>
          </a:blip>
          <a:srcRect l="-1" t="12703" r="58438"/>
          <a:stretch/>
        </p:blipFill>
        <p:spPr>
          <a:xfrm>
            <a:off x="0" y="3952334"/>
            <a:ext cx="5067300" cy="2905666"/>
          </a:xfrm>
          <a:prstGeom prst="rect">
            <a:avLst/>
          </a:prstGeom>
          <a:effectLst>
            <a:outerShdw blurRad="254000" dist="38100" dir="16200000" rotWithShape="0">
              <a:schemeClr val="accent1">
                <a:lumMod val="50000"/>
                <a:alpha val="40000"/>
              </a:schemeClr>
            </a:outerShdw>
          </a:effectLst>
        </p:spPr>
      </p:pic>
      <p:sp>
        <p:nvSpPr>
          <p:cNvPr id="13" name="文本框 12">
            <a:extLst>
              <a:ext uri="{FF2B5EF4-FFF2-40B4-BE49-F238E27FC236}">
                <a16:creationId xmlns:a16="http://schemas.microsoft.com/office/drawing/2014/main" id="{E76DEF82-1389-498B-93D0-9E1AD19A850D}"/>
              </a:ext>
            </a:extLst>
          </p:cNvPr>
          <p:cNvSpPr txBox="1"/>
          <p:nvPr/>
        </p:nvSpPr>
        <p:spPr>
          <a:xfrm>
            <a:off x="966153" y="1978439"/>
            <a:ext cx="1107996" cy="646331"/>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r>
              <a:rPr lang="zh-CN" altLang="en-US" sz="1800" dirty="0">
                <a:gradFill>
                  <a:gsLst>
                    <a:gs pos="0">
                      <a:schemeClr val="accent5"/>
                    </a:gs>
                    <a:gs pos="91000">
                      <a:schemeClr val="accent3"/>
                    </a:gs>
                  </a:gsLst>
                  <a:lin ang="2700000" scaled="1"/>
                </a:gradFill>
              </a:rPr>
              <a:t>输入</a:t>
            </a:r>
            <a:endParaRPr lang="en-US" altLang="zh-CN" sz="1800" dirty="0">
              <a:gradFill>
                <a:gsLst>
                  <a:gs pos="0">
                    <a:schemeClr val="accent5"/>
                  </a:gs>
                  <a:gs pos="91000">
                    <a:schemeClr val="accent3"/>
                  </a:gs>
                </a:gsLst>
                <a:lin ang="2700000" scaled="1"/>
              </a:gradFill>
            </a:endParaRPr>
          </a:p>
          <a:p>
            <a:r>
              <a:rPr lang="zh-CN" altLang="en-US" sz="1800" dirty="0">
                <a:gradFill>
                  <a:gsLst>
                    <a:gs pos="0">
                      <a:schemeClr val="accent5"/>
                    </a:gs>
                    <a:gs pos="91000">
                      <a:schemeClr val="accent3"/>
                    </a:gs>
                  </a:gsLst>
                  <a:lin ang="2700000" scaled="1"/>
                </a:gradFill>
              </a:rPr>
              <a:t>文本内容</a:t>
            </a:r>
          </a:p>
        </p:txBody>
      </p:sp>
      <p:sp>
        <p:nvSpPr>
          <p:cNvPr id="14" name="文本框 13">
            <a:extLst>
              <a:ext uri="{FF2B5EF4-FFF2-40B4-BE49-F238E27FC236}">
                <a16:creationId xmlns:a16="http://schemas.microsoft.com/office/drawing/2014/main" id="{0C96970C-966F-4654-9FBD-E9A0E9CA2015}"/>
              </a:ext>
            </a:extLst>
          </p:cNvPr>
          <p:cNvSpPr txBox="1"/>
          <p:nvPr/>
        </p:nvSpPr>
        <p:spPr>
          <a:xfrm>
            <a:off x="966153" y="2688887"/>
            <a:ext cx="2352975" cy="2401748"/>
          </a:xfrm>
          <a:prstGeom prst="rect">
            <a:avLst/>
          </a:prstGeom>
          <a:noFill/>
        </p:spPr>
        <p:txBody>
          <a:bodyPr wrap="square" rtlCol="0">
            <a:spAutoFit/>
          </a:bodyPr>
          <a:lstStyle>
            <a:defPPr>
              <a:defRPr lang="zh-CN"/>
            </a:defPPr>
            <a:lvl1pPr lvl="0" defTabSz="1219170">
              <a:lnSpc>
                <a:spcPct val="120000"/>
              </a:lnSpc>
              <a:defRPr sz="1733">
                <a:solidFill>
                  <a:schemeClr val="bg2">
                    <a:lumMod val="25000"/>
                  </a:schemeClr>
                </a:solidFill>
                <a:latin typeface="思源黑体 CN Regular"/>
                <a:ea typeface="思源黑体 CN Regular"/>
              </a:defRPr>
            </a:lvl1pPr>
          </a:lstStyle>
          <a:p>
            <a:r>
              <a:rPr lang="zh-CN" altLang="en-US" sz="1400" dirty="0">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单击此处输入文本内容单击此处输入文本内容单击此处输入文本内容单击此处输入文本内容单击此处单击此处输入文本内容单击此处输入文本内容单击此处输入文本内容单击此处输入文本内容单击此处</a:t>
            </a:r>
          </a:p>
          <a:p>
            <a:endParaRPr lang="zh-CN" altLang="en-US" sz="1400" dirty="0">
              <a:latin typeface="思源黑体 CN" panose="020B0500000000000000" pitchFamily="34" charset="-122"/>
              <a:ea typeface="思源黑体 CN" panose="020B0500000000000000" pitchFamily="34" charset="-122"/>
            </a:endParaRPr>
          </a:p>
        </p:txBody>
      </p:sp>
      <p:sp>
        <p:nvSpPr>
          <p:cNvPr id="15" name="文本框 14">
            <a:extLst>
              <a:ext uri="{FF2B5EF4-FFF2-40B4-BE49-F238E27FC236}">
                <a16:creationId xmlns:a16="http://schemas.microsoft.com/office/drawing/2014/main" id="{2D326BC9-8B3B-4637-8955-74ED63765295}"/>
              </a:ext>
            </a:extLst>
          </p:cNvPr>
          <p:cNvSpPr txBox="1"/>
          <p:nvPr/>
        </p:nvSpPr>
        <p:spPr>
          <a:xfrm>
            <a:off x="6239204" y="1483139"/>
            <a:ext cx="1569660" cy="646331"/>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r>
              <a:rPr lang="zh-CN" altLang="en-US" sz="1800" dirty="0">
                <a:gradFill>
                  <a:gsLst>
                    <a:gs pos="0">
                      <a:schemeClr val="accent5"/>
                    </a:gs>
                    <a:gs pos="91000">
                      <a:schemeClr val="accent3"/>
                    </a:gs>
                  </a:gsLst>
                  <a:lin ang="2700000" scaled="1"/>
                </a:gradFill>
              </a:rPr>
              <a:t>单击输入</a:t>
            </a:r>
            <a:endParaRPr lang="en-US" altLang="zh-CN" sz="1800" dirty="0">
              <a:gradFill>
                <a:gsLst>
                  <a:gs pos="0">
                    <a:schemeClr val="accent5"/>
                  </a:gs>
                  <a:gs pos="91000">
                    <a:schemeClr val="accent3"/>
                  </a:gs>
                </a:gsLst>
                <a:lin ang="2700000" scaled="1"/>
              </a:gradFill>
            </a:endParaRPr>
          </a:p>
          <a:p>
            <a:r>
              <a:rPr lang="zh-CN" altLang="en-US" sz="1800" dirty="0">
                <a:gradFill>
                  <a:gsLst>
                    <a:gs pos="0">
                      <a:schemeClr val="accent5"/>
                    </a:gs>
                    <a:gs pos="91000">
                      <a:schemeClr val="accent3"/>
                    </a:gs>
                  </a:gsLst>
                  <a:lin ang="2700000" scaled="1"/>
                </a:gradFill>
              </a:rPr>
              <a:t>你的文本内容</a:t>
            </a:r>
          </a:p>
        </p:txBody>
      </p:sp>
      <p:sp>
        <p:nvSpPr>
          <p:cNvPr id="17" name="文本框 16">
            <a:extLst>
              <a:ext uri="{FF2B5EF4-FFF2-40B4-BE49-F238E27FC236}">
                <a16:creationId xmlns:a16="http://schemas.microsoft.com/office/drawing/2014/main" id="{61331213-B70F-4ACA-962B-A9AEB1CA58CE}"/>
              </a:ext>
            </a:extLst>
          </p:cNvPr>
          <p:cNvSpPr txBox="1"/>
          <p:nvPr/>
        </p:nvSpPr>
        <p:spPr>
          <a:xfrm>
            <a:off x="8885255" y="2301115"/>
            <a:ext cx="1107996" cy="646331"/>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r>
              <a:rPr lang="zh-CN" altLang="en-US" sz="1800" dirty="0">
                <a:gradFill>
                  <a:gsLst>
                    <a:gs pos="0">
                      <a:schemeClr val="accent5"/>
                    </a:gs>
                    <a:gs pos="91000">
                      <a:schemeClr val="accent3"/>
                    </a:gs>
                  </a:gsLst>
                  <a:lin ang="2700000" scaled="1"/>
                </a:gradFill>
              </a:rPr>
              <a:t>输入</a:t>
            </a:r>
            <a:endParaRPr lang="en-US" altLang="zh-CN" sz="1800" dirty="0">
              <a:gradFill>
                <a:gsLst>
                  <a:gs pos="0">
                    <a:schemeClr val="accent5"/>
                  </a:gs>
                  <a:gs pos="91000">
                    <a:schemeClr val="accent3"/>
                  </a:gs>
                </a:gsLst>
                <a:lin ang="2700000" scaled="1"/>
              </a:gradFill>
            </a:endParaRPr>
          </a:p>
          <a:p>
            <a:r>
              <a:rPr lang="zh-CN" altLang="en-US" sz="1800" dirty="0">
                <a:gradFill>
                  <a:gsLst>
                    <a:gs pos="0">
                      <a:schemeClr val="accent5"/>
                    </a:gs>
                    <a:gs pos="91000">
                      <a:schemeClr val="accent3"/>
                    </a:gs>
                  </a:gsLst>
                  <a:lin ang="2700000" scaled="1"/>
                </a:gradFill>
              </a:rPr>
              <a:t>文本内容</a:t>
            </a:r>
          </a:p>
        </p:txBody>
      </p:sp>
      <p:sp>
        <p:nvSpPr>
          <p:cNvPr id="19" name="文本框 18">
            <a:extLst>
              <a:ext uri="{FF2B5EF4-FFF2-40B4-BE49-F238E27FC236}">
                <a16:creationId xmlns:a16="http://schemas.microsoft.com/office/drawing/2014/main" id="{FF38D092-E0DC-419F-AF46-9F8A00247B6A}"/>
              </a:ext>
            </a:extLst>
          </p:cNvPr>
          <p:cNvSpPr txBox="1"/>
          <p:nvPr/>
        </p:nvSpPr>
        <p:spPr>
          <a:xfrm>
            <a:off x="3612204" y="2778539"/>
            <a:ext cx="1569660" cy="646331"/>
          </a:xfrm>
          <a:prstGeom prst="rect">
            <a:avLst/>
          </a:prstGeom>
          <a:noFill/>
        </p:spPr>
        <p:txBody>
          <a:bodyPr wrap="none">
            <a:spAutoFit/>
          </a:bodyPr>
          <a:lstStyle>
            <a:defPPr>
              <a:defRPr lang="zh-CN"/>
            </a:defPPr>
            <a:lvl1pPr>
              <a:defRPr sz="3600">
                <a:solidFill>
                  <a:schemeClr val="accent1">
                    <a:lumMod val="75000"/>
                  </a:schemeClr>
                </a:solidFill>
                <a:latin typeface="+mj-ea"/>
                <a:ea typeface="+mj-ea"/>
              </a:defRPr>
            </a:lvl1pPr>
          </a:lstStyle>
          <a:p>
            <a:r>
              <a:rPr lang="zh-CN" altLang="en-US" sz="1800" dirty="0">
                <a:gradFill>
                  <a:gsLst>
                    <a:gs pos="0">
                      <a:schemeClr val="accent5"/>
                    </a:gs>
                    <a:gs pos="91000">
                      <a:schemeClr val="accent3"/>
                    </a:gs>
                  </a:gsLst>
                  <a:lin ang="2700000" scaled="1"/>
                </a:gradFill>
              </a:rPr>
              <a:t>输入</a:t>
            </a:r>
            <a:endParaRPr lang="en-US" altLang="zh-CN" sz="1800" dirty="0">
              <a:gradFill>
                <a:gsLst>
                  <a:gs pos="0">
                    <a:schemeClr val="accent5"/>
                  </a:gs>
                  <a:gs pos="91000">
                    <a:schemeClr val="accent3"/>
                  </a:gs>
                </a:gsLst>
                <a:lin ang="2700000" scaled="1"/>
              </a:gradFill>
            </a:endParaRPr>
          </a:p>
          <a:p>
            <a:r>
              <a:rPr lang="zh-CN" altLang="en-US" sz="1800" dirty="0">
                <a:gradFill>
                  <a:gsLst>
                    <a:gs pos="0">
                      <a:schemeClr val="accent5"/>
                    </a:gs>
                    <a:gs pos="91000">
                      <a:schemeClr val="accent3"/>
                    </a:gs>
                  </a:gsLst>
                  <a:lin ang="2700000" scaled="1"/>
                </a:gradFill>
              </a:rPr>
              <a:t>你的文本内容</a:t>
            </a:r>
          </a:p>
        </p:txBody>
      </p:sp>
      <p:sp>
        <p:nvSpPr>
          <p:cNvPr id="22" name="文本框 21">
            <a:extLst>
              <a:ext uri="{FF2B5EF4-FFF2-40B4-BE49-F238E27FC236}">
                <a16:creationId xmlns:a16="http://schemas.microsoft.com/office/drawing/2014/main" id="{FE6C4A0A-E305-465B-B8F0-FD4E45C4E8DF}"/>
              </a:ext>
            </a:extLst>
          </p:cNvPr>
          <p:cNvSpPr txBox="1"/>
          <p:nvPr/>
        </p:nvSpPr>
        <p:spPr>
          <a:xfrm>
            <a:off x="3612204" y="3468222"/>
            <a:ext cx="2352975" cy="2401748"/>
          </a:xfrm>
          <a:prstGeom prst="rect">
            <a:avLst/>
          </a:prstGeom>
          <a:noFill/>
        </p:spPr>
        <p:txBody>
          <a:bodyPr wrap="square" rtlCol="0">
            <a:spAutoFit/>
          </a:bodyPr>
          <a:lstStyle>
            <a:defPPr>
              <a:defRPr lang="zh-CN"/>
            </a:defPPr>
            <a:lvl1pPr lvl="0" defTabSz="1219170">
              <a:lnSpc>
                <a:spcPct val="120000"/>
              </a:lnSpc>
              <a:defRPr sz="1733">
                <a:solidFill>
                  <a:schemeClr val="bg2">
                    <a:lumMod val="25000"/>
                  </a:schemeClr>
                </a:solidFill>
                <a:latin typeface="思源黑体 CN Regular"/>
                <a:ea typeface="思源黑体 CN Regular"/>
              </a:defRPr>
            </a:lvl1pPr>
          </a:lstStyle>
          <a:p>
            <a:r>
              <a:rPr lang="zh-CN" altLang="en-US" sz="1400" dirty="0">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单击此处输入文本内容单击此处输入文本内容单击此处输入文本内容单击此处输入文本内容单击此处单击此处输入文本内容单击此处输入文本内容单击此处输入文本内容单击此处输入文本内容单击此处</a:t>
            </a:r>
          </a:p>
          <a:p>
            <a:endParaRPr lang="zh-CN" altLang="en-US" sz="1400" dirty="0">
              <a:latin typeface="思源黑体 CN" panose="020B0500000000000000" pitchFamily="34" charset="-122"/>
              <a:ea typeface="思源黑体 CN" panose="020B0500000000000000" pitchFamily="34" charset="-122"/>
            </a:endParaRPr>
          </a:p>
        </p:txBody>
      </p:sp>
      <p:sp>
        <p:nvSpPr>
          <p:cNvPr id="23" name="文本框 22">
            <a:extLst>
              <a:ext uri="{FF2B5EF4-FFF2-40B4-BE49-F238E27FC236}">
                <a16:creationId xmlns:a16="http://schemas.microsoft.com/office/drawing/2014/main" id="{D4A50775-5394-4BE5-8A54-FC9C40F9B218}"/>
              </a:ext>
            </a:extLst>
          </p:cNvPr>
          <p:cNvSpPr txBox="1"/>
          <p:nvPr/>
        </p:nvSpPr>
        <p:spPr>
          <a:xfrm>
            <a:off x="6239204" y="2235224"/>
            <a:ext cx="2352975" cy="1626151"/>
          </a:xfrm>
          <a:prstGeom prst="rect">
            <a:avLst/>
          </a:prstGeom>
          <a:noFill/>
        </p:spPr>
        <p:txBody>
          <a:bodyPr wrap="square" rtlCol="0">
            <a:spAutoFit/>
          </a:bodyPr>
          <a:lstStyle>
            <a:defPPr>
              <a:defRPr lang="zh-CN"/>
            </a:defPPr>
            <a:lvl1pPr lvl="0" defTabSz="1219170">
              <a:lnSpc>
                <a:spcPct val="120000"/>
              </a:lnSpc>
              <a:defRPr sz="1733">
                <a:solidFill>
                  <a:schemeClr val="bg2">
                    <a:lumMod val="25000"/>
                  </a:schemeClr>
                </a:solidFill>
                <a:latin typeface="思源黑体 CN Regular"/>
                <a:ea typeface="思源黑体 CN Regular"/>
              </a:defRPr>
            </a:lvl1pPr>
          </a:lstStyle>
          <a:p>
            <a:r>
              <a:rPr lang="zh-CN" altLang="en-US" sz="1400" dirty="0">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单击此处输入文本内容单击此处输入文本内容单击此处输入文本内容单击此处输入文本内容单击此处单击此处输入文本内容单击此处输入文本内容单击</a:t>
            </a:r>
          </a:p>
        </p:txBody>
      </p:sp>
      <p:sp>
        <p:nvSpPr>
          <p:cNvPr id="24" name="文本框 23">
            <a:extLst>
              <a:ext uri="{FF2B5EF4-FFF2-40B4-BE49-F238E27FC236}">
                <a16:creationId xmlns:a16="http://schemas.microsoft.com/office/drawing/2014/main" id="{1A277C73-B914-4CC0-96F4-AA029820D345}"/>
              </a:ext>
            </a:extLst>
          </p:cNvPr>
          <p:cNvSpPr txBox="1"/>
          <p:nvPr/>
        </p:nvSpPr>
        <p:spPr>
          <a:xfrm>
            <a:off x="8927492" y="3008671"/>
            <a:ext cx="2352975" cy="1367618"/>
          </a:xfrm>
          <a:prstGeom prst="rect">
            <a:avLst/>
          </a:prstGeom>
          <a:noFill/>
        </p:spPr>
        <p:txBody>
          <a:bodyPr wrap="square" rtlCol="0">
            <a:spAutoFit/>
          </a:bodyPr>
          <a:lstStyle>
            <a:defPPr>
              <a:defRPr lang="zh-CN"/>
            </a:defPPr>
            <a:lvl1pPr lvl="0" defTabSz="1219170">
              <a:lnSpc>
                <a:spcPct val="120000"/>
              </a:lnSpc>
              <a:defRPr sz="1733">
                <a:solidFill>
                  <a:schemeClr val="bg2">
                    <a:lumMod val="25000"/>
                  </a:schemeClr>
                </a:solidFill>
                <a:latin typeface="思源黑体 CN Regular"/>
                <a:ea typeface="思源黑体 CN Regular"/>
              </a:defRPr>
            </a:lvl1pPr>
          </a:lstStyle>
          <a:p>
            <a:r>
              <a:rPr lang="zh-CN" altLang="en-US" sz="1400" dirty="0">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单击此处输入文本内容单击此处输入文本内容单击此处输入文本内容单击此处输入文本内容单击此处单击此处输入文本</a:t>
            </a:r>
          </a:p>
        </p:txBody>
      </p:sp>
    </p:spTree>
    <p:custDataLst>
      <p:tags r:id="rId1"/>
    </p:custDataLst>
    <p:extLst>
      <p:ext uri="{BB962C8B-B14F-4D97-AF65-F5344CB8AC3E}">
        <p14:creationId xmlns:p14="http://schemas.microsoft.com/office/powerpoint/2010/main" val="1780263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a:extLst>
              <a:ext uri="{FF2B5EF4-FFF2-40B4-BE49-F238E27FC236}">
                <a16:creationId xmlns:a16="http://schemas.microsoft.com/office/drawing/2014/main" id="{1A90FED3-05CE-4642-8550-9C870B6803CA}"/>
              </a:ext>
            </a:extLst>
          </p:cNvPr>
          <p:cNvSpPr>
            <a:spLocks noGrp="1"/>
          </p:cNvSpPr>
          <p:nvPr>
            <p:ph type="title"/>
          </p:nvPr>
        </p:nvSpPr>
        <p:spPr/>
        <p:txBody>
          <a:bodyPr vert="horz" lIns="91440" tIns="45720" rIns="91440" bIns="45720" rtlCol="0" anchor="b">
            <a:noAutofit/>
          </a:bodyPr>
          <a:lstStyle/>
          <a:p>
            <a:pPr>
              <a:spcBef>
                <a:spcPts val="1000"/>
              </a:spcBef>
              <a:buFont typeface="Arial" panose="020B0604020202020204" pitchFamily="34" charset="0"/>
            </a:pPr>
            <a:r>
              <a:rPr lang="zh-CN" altLang="en-US" dirty="0">
                <a:gradFill>
                  <a:gsLst>
                    <a:gs pos="8000">
                      <a:schemeClr val="accent1"/>
                    </a:gs>
                    <a:gs pos="98000">
                      <a:srgbClr val="FFFFFF"/>
                    </a:gs>
                  </a:gsLst>
                  <a:lin ang="2700000" scaled="1"/>
                </a:gradFill>
                <a:cs typeface="+mn-cs"/>
              </a:rPr>
              <a:t>输入文本标题</a:t>
            </a:r>
          </a:p>
        </p:txBody>
      </p:sp>
      <p:sp>
        <p:nvSpPr>
          <p:cNvPr id="30" name="矩形: 圆角 29">
            <a:extLst>
              <a:ext uri="{FF2B5EF4-FFF2-40B4-BE49-F238E27FC236}">
                <a16:creationId xmlns:a16="http://schemas.microsoft.com/office/drawing/2014/main" id="{8E520F01-E215-4893-BC41-4F1744041852}"/>
              </a:ext>
            </a:extLst>
          </p:cNvPr>
          <p:cNvSpPr/>
          <p:nvPr/>
        </p:nvSpPr>
        <p:spPr>
          <a:xfrm>
            <a:off x="903104" y="1627463"/>
            <a:ext cx="4787624" cy="1801537"/>
          </a:xfrm>
          <a:prstGeom prst="roundRect">
            <a:avLst>
              <a:gd name="adj" fmla="val 6565"/>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31" name="文本框 30">
            <a:extLst>
              <a:ext uri="{FF2B5EF4-FFF2-40B4-BE49-F238E27FC236}">
                <a16:creationId xmlns:a16="http://schemas.microsoft.com/office/drawing/2014/main" id="{9E4299D3-2987-45F7-BEEB-FC25607AFEC3}"/>
              </a:ext>
            </a:extLst>
          </p:cNvPr>
          <p:cNvSpPr txBox="1"/>
          <p:nvPr/>
        </p:nvSpPr>
        <p:spPr>
          <a:xfrm>
            <a:off x="1343313" y="1915634"/>
            <a:ext cx="4212198" cy="1108445"/>
          </a:xfrm>
          <a:prstGeom prst="rect">
            <a:avLst/>
          </a:prstGeom>
          <a:noFill/>
        </p:spPr>
        <p:txBody>
          <a:bodyPr wrap="square" rtlCol="0">
            <a:spAutoFit/>
          </a:bodyPr>
          <a:lstStyle/>
          <a:p>
            <a:pPr lvl="0">
              <a:lnSpc>
                <a:spcPct val="120000"/>
              </a:lnSpc>
              <a:defRPr/>
            </a:pPr>
            <a:r>
              <a:rPr lang="zh-CN" altLang="en-US" sz="1400" dirty="0">
                <a:solidFill>
                  <a:schemeClr val="bg2">
                    <a:lumMod val="25000"/>
                  </a:scheme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单击此处输入文本内容单击此处输入文本内容单击此处输入文本内容单击此处输入文本内容单击此处单击此处输入文本内容单击此处输入文本内容单击此处输入文本内容单击此处输入文本内容</a:t>
            </a:r>
          </a:p>
        </p:txBody>
      </p:sp>
      <p:pic>
        <p:nvPicPr>
          <p:cNvPr id="33" name="图片 32" descr="手里拿着伞&#10;&#10;低可信度描述已自动生成">
            <a:extLst>
              <a:ext uri="{FF2B5EF4-FFF2-40B4-BE49-F238E27FC236}">
                <a16:creationId xmlns:a16="http://schemas.microsoft.com/office/drawing/2014/main" id="{CB9A912A-9EBB-414A-9DF7-B452376917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542" y="1889145"/>
            <a:ext cx="533019" cy="393820"/>
          </a:xfrm>
          <a:prstGeom prst="rect">
            <a:avLst/>
          </a:prstGeom>
        </p:spPr>
      </p:pic>
      <p:sp>
        <p:nvSpPr>
          <p:cNvPr id="34" name="文本框 33">
            <a:extLst>
              <a:ext uri="{FF2B5EF4-FFF2-40B4-BE49-F238E27FC236}">
                <a16:creationId xmlns:a16="http://schemas.microsoft.com/office/drawing/2014/main" id="{59A4DFB7-9CEE-4D6E-962C-58723AD84E19}"/>
              </a:ext>
            </a:extLst>
          </p:cNvPr>
          <p:cNvSpPr txBox="1"/>
          <p:nvPr/>
        </p:nvSpPr>
        <p:spPr>
          <a:xfrm>
            <a:off x="795274" y="1945477"/>
            <a:ext cx="48387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gradFill>
                  <a:gsLst>
                    <a:gs pos="0">
                      <a:schemeClr val="accent2">
                        <a:lumMod val="0"/>
                        <a:lumOff val="100000"/>
                      </a:schemeClr>
                    </a:gs>
                    <a:gs pos="79000">
                      <a:schemeClr val="accent6"/>
                    </a:gs>
                  </a:gsLst>
                  <a:lin ang="2700000" scaled="1"/>
                </a:gradFill>
                <a:effectLst/>
                <a:uLnTx/>
                <a:uFillTx/>
                <a:latin typeface="思源宋体 CN Heavy"/>
                <a:ea typeface="思源宋体 CN Heavy"/>
                <a:cs typeface="+mn-cs"/>
              </a:rPr>
              <a:t>01</a:t>
            </a:r>
            <a:endParaRPr kumimoji="0" lang="zh-CN" altLang="en-US" sz="1400" b="0" i="0" u="none" strike="noStrike" kern="1200" cap="none" spc="0" normalizeH="0" baseline="0" noProof="0" dirty="0">
              <a:ln>
                <a:noFill/>
              </a:ln>
              <a:gradFill>
                <a:gsLst>
                  <a:gs pos="0">
                    <a:schemeClr val="accent2">
                      <a:lumMod val="0"/>
                      <a:lumOff val="100000"/>
                    </a:schemeClr>
                  </a:gs>
                  <a:gs pos="79000">
                    <a:schemeClr val="accent6"/>
                  </a:gs>
                </a:gsLst>
                <a:lin ang="2700000" scaled="1"/>
              </a:gradFill>
              <a:effectLst/>
              <a:uLnTx/>
              <a:uFillTx/>
              <a:latin typeface="思源宋体 CN Heavy"/>
              <a:ea typeface="思源宋体 CN Heavy"/>
              <a:cs typeface="+mn-cs"/>
            </a:endParaRPr>
          </a:p>
        </p:txBody>
      </p:sp>
      <p:sp>
        <p:nvSpPr>
          <p:cNvPr id="35" name="矩形: 圆角 34">
            <a:extLst>
              <a:ext uri="{FF2B5EF4-FFF2-40B4-BE49-F238E27FC236}">
                <a16:creationId xmlns:a16="http://schemas.microsoft.com/office/drawing/2014/main" id="{9C010DE6-84C4-47A3-8158-D3D30089F9D5}"/>
              </a:ext>
            </a:extLst>
          </p:cNvPr>
          <p:cNvSpPr/>
          <p:nvPr/>
        </p:nvSpPr>
        <p:spPr>
          <a:xfrm>
            <a:off x="6529664" y="1627463"/>
            <a:ext cx="4787624" cy="1801537"/>
          </a:xfrm>
          <a:prstGeom prst="roundRect">
            <a:avLst>
              <a:gd name="adj" fmla="val 6565"/>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36" name="文本框 35">
            <a:extLst>
              <a:ext uri="{FF2B5EF4-FFF2-40B4-BE49-F238E27FC236}">
                <a16:creationId xmlns:a16="http://schemas.microsoft.com/office/drawing/2014/main" id="{FFA48D5B-05C8-438C-8B7B-3F97E5823ED3}"/>
              </a:ext>
            </a:extLst>
          </p:cNvPr>
          <p:cNvSpPr txBox="1"/>
          <p:nvPr/>
        </p:nvSpPr>
        <p:spPr>
          <a:xfrm>
            <a:off x="6969873" y="1915634"/>
            <a:ext cx="4212198" cy="1108445"/>
          </a:xfrm>
          <a:prstGeom prst="rect">
            <a:avLst/>
          </a:prstGeom>
          <a:noFill/>
        </p:spPr>
        <p:txBody>
          <a:bodyPr wrap="square" rtlCol="0">
            <a:spAutoFit/>
          </a:bodyPr>
          <a:lstStyle/>
          <a:p>
            <a:pPr lvl="0">
              <a:lnSpc>
                <a:spcPct val="120000"/>
              </a:lnSpc>
              <a:defRPr/>
            </a:pPr>
            <a:r>
              <a:rPr lang="zh-CN" altLang="en-US" sz="1400" dirty="0">
                <a:solidFill>
                  <a:schemeClr val="bg2">
                    <a:lumMod val="25000"/>
                  </a:scheme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单击此处输入文本内容单击此处输入文本内容单击此处输入文本内容单击此处输入文本内容单击此处单击此处输入文本内容单击此处输入文本内容单击此处输入文本内容单击此处输入文本内容</a:t>
            </a:r>
          </a:p>
        </p:txBody>
      </p:sp>
      <p:pic>
        <p:nvPicPr>
          <p:cNvPr id="38" name="图片 37" descr="手里拿着伞&#10;&#10;低可信度描述已自动生成">
            <a:extLst>
              <a:ext uri="{FF2B5EF4-FFF2-40B4-BE49-F238E27FC236}">
                <a16:creationId xmlns:a16="http://schemas.microsoft.com/office/drawing/2014/main" id="{19C60BD6-4DE3-4683-9B53-D2CC29AA62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8102" y="1889145"/>
            <a:ext cx="533019" cy="393820"/>
          </a:xfrm>
          <a:prstGeom prst="rect">
            <a:avLst/>
          </a:prstGeom>
        </p:spPr>
      </p:pic>
      <p:sp>
        <p:nvSpPr>
          <p:cNvPr id="39" name="文本框 38">
            <a:extLst>
              <a:ext uri="{FF2B5EF4-FFF2-40B4-BE49-F238E27FC236}">
                <a16:creationId xmlns:a16="http://schemas.microsoft.com/office/drawing/2014/main" id="{7C016A53-E294-42BA-AAB2-04936E0B7235}"/>
              </a:ext>
            </a:extLst>
          </p:cNvPr>
          <p:cNvSpPr txBox="1"/>
          <p:nvPr/>
        </p:nvSpPr>
        <p:spPr>
          <a:xfrm>
            <a:off x="6421834" y="1945477"/>
            <a:ext cx="48387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gradFill>
                  <a:gsLst>
                    <a:gs pos="0">
                      <a:schemeClr val="accent2">
                        <a:lumMod val="0"/>
                        <a:lumOff val="100000"/>
                      </a:schemeClr>
                    </a:gs>
                    <a:gs pos="79000">
                      <a:schemeClr val="accent6"/>
                    </a:gs>
                  </a:gsLst>
                  <a:lin ang="2700000" scaled="1"/>
                </a:gradFill>
                <a:effectLst/>
                <a:uLnTx/>
                <a:uFillTx/>
                <a:latin typeface="思源宋体 CN Heavy"/>
                <a:ea typeface="思源宋体 CN Heavy"/>
                <a:cs typeface="+mn-cs"/>
              </a:rPr>
              <a:t>02</a:t>
            </a:r>
            <a:endParaRPr kumimoji="0" lang="zh-CN" altLang="en-US" sz="1400" b="0" i="0" u="none" strike="noStrike" kern="1200" cap="none" spc="0" normalizeH="0" baseline="0" noProof="0" dirty="0">
              <a:ln>
                <a:noFill/>
              </a:ln>
              <a:gradFill>
                <a:gsLst>
                  <a:gs pos="0">
                    <a:schemeClr val="accent2">
                      <a:lumMod val="0"/>
                      <a:lumOff val="100000"/>
                    </a:schemeClr>
                  </a:gs>
                  <a:gs pos="79000">
                    <a:schemeClr val="accent6"/>
                  </a:gs>
                </a:gsLst>
                <a:lin ang="2700000" scaled="1"/>
              </a:gradFill>
              <a:effectLst/>
              <a:uLnTx/>
              <a:uFillTx/>
              <a:latin typeface="思源宋体 CN Heavy"/>
              <a:ea typeface="思源宋体 CN Heavy"/>
              <a:cs typeface="+mn-cs"/>
            </a:endParaRPr>
          </a:p>
        </p:txBody>
      </p:sp>
      <p:sp>
        <p:nvSpPr>
          <p:cNvPr id="40" name="矩形: 圆角 39">
            <a:extLst>
              <a:ext uri="{FF2B5EF4-FFF2-40B4-BE49-F238E27FC236}">
                <a16:creationId xmlns:a16="http://schemas.microsoft.com/office/drawing/2014/main" id="{AD718831-D2FF-4C1E-867F-9F00194C37A8}"/>
              </a:ext>
            </a:extLst>
          </p:cNvPr>
          <p:cNvSpPr/>
          <p:nvPr/>
        </p:nvSpPr>
        <p:spPr>
          <a:xfrm>
            <a:off x="903104" y="3922598"/>
            <a:ext cx="4787624" cy="1801537"/>
          </a:xfrm>
          <a:prstGeom prst="roundRect">
            <a:avLst>
              <a:gd name="adj" fmla="val 6565"/>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41" name="文本框 40">
            <a:extLst>
              <a:ext uri="{FF2B5EF4-FFF2-40B4-BE49-F238E27FC236}">
                <a16:creationId xmlns:a16="http://schemas.microsoft.com/office/drawing/2014/main" id="{A946CD67-2AB7-429A-BAA1-074B2261B9C7}"/>
              </a:ext>
            </a:extLst>
          </p:cNvPr>
          <p:cNvSpPr txBox="1"/>
          <p:nvPr/>
        </p:nvSpPr>
        <p:spPr>
          <a:xfrm>
            <a:off x="1343313" y="4210769"/>
            <a:ext cx="4212198" cy="1108445"/>
          </a:xfrm>
          <a:prstGeom prst="rect">
            <a:avLst/>
          </a:prstGeom>
          <a:noFill/>
        </p:spPr>
        <p:txBody>
          <a:bodyPr wrap="square" rtlCol="0">
            <a:spAutoFit/>
          </a:bodyPr>
          <a:lstStyle/>
          <a:p>
            <a:pPr lvl="0">
              <a:lnSpc>
                <a:spcPct val="120000"/>
              </a:lnSpc>
              <a:defRPr/>
            </a:pPr>
            <a:r>
              <a:rPr lang="zh-CN" altLang="en-US" sz="1400" dirty="0">
                <a:solidFill>
                  <a:schemeClr val="bg2">
                    <a:lumMod val="25000"/>
                  </a:scheme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单击此处输入文本内容单击此处输入文本内容单击此处输入文本内容单击此处输入文本内容单击此处单击此处输入文本内容单击此处输入文本内容单击此处输入文本内容单击此处输入文本内容</a:t>
            </a:r>
          </a:p>
        </p:txBody>
      </p:sp>
      <p:pic>
        <p:nvPicPr>
          <p:cNvPr id="43" name="图片 42" descr="手里拿着伞&#10;&#10;低可信度描述已自动生成">
            <a:extLst>
              <a:ext uri="{FF2B5EF4-FFF2-40B4-BE49-F238E27FC236}">
                <a16:creationId xmlns:a16="http://schemas.microsoft.com/office/drawing/2014/main" id="{824EB310-7756-472E-81F6-B4101752BE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542" y="4184280"/>
            <a:ext cx="533019" cy="393820"/>
          </a:xfrm>
          <a:prstGeom prst="rect">
            <a:avLst/>
          </a:prstGeom>
        </p:spPr>
      </p:pic>
      <p:sp>
        <p:nvSpPr>
          <p:cNvPr id="44" name="文本框 43">
            <a:extLst>
              <a:ext uri="{FF2B5EF4-FFF2-40B4-BE49-F238E27FC236}">
                <a16:creationId xmlns:a16="http://schemas.microsoft.com/office/drawing/2014/main" id="{9A2B52C2-32BC-45E9-851D-8D9464ADE2EF}"/>
              </a:ext>
            </a:extLst>
          </p:cNvPr>
          <p:cNvSpPr txBox="1"/>
          <p:nvPr/>
        </p:nvSpPr>
        <p:spPr>
          <a:xfrm>
            <a:off x="795274" y="4240612"/>
            <a:ext cx="48387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gradFill>
                  <a:gsLst>
                    <a:gs pos="0">
                      <a:schemeClr val="accent2">
                        <a:lumMod val="0"/>
                        <a:lumOff val="100000"/>
                      </a:schemeClr>
                    </a:gs>
                    <a:gs pos="79000">
                      <a:schemeClr val="accent6"/>
                    </a:gs>
                  </a:gsLst>
                  <a:lin ang="2700000" scaled="1"/>
                </a:gradFill>
                <a:effectLst/>
                <a:uLnTx/>
                <a:uFillTx/>
                <a:latin typeface="思源宋体 CN Heavy"/>
                <a:ea typeface="思源宋体 CN Heavy"/>
                <a:cs typeface="+mn-cs"/>
              </a:rPr>
              <a:t>03</a:t>
            </a:r>
            <a:endParaRPr kumimoji="0" lang="zh-CN" altLang="en-US" sz="1400" b="0" i="0" u="none" strike="noStrike" kern="1200" cap="none" spc="0" normalizeH="0" baseline="0" noProof="0" dirty="0">
              <a:ln>
                <a:noFill/>
              </a:ln>
              <a:gradFill>
                <a:gsLst>
                  <a:gs pos="0">
                    <a:schemeClr val="accent2">
                      <a:lumMod val="0"/>
                      <a:lumOff val="100000"/>
                    </a:schemeClr>
                  </a:gs>
                  <a:gs pos="79000">
                    <a:schemeClr val="accent6"/>
                  </a:gs>
                </a:gsLst>
                <a:lin ang="2700000" scaled="1"/>
              </a:gradFill>
              <a:effectLst/>
              <a:uLnTx/>
              <a:uFillTx/>
              <a:latin typeface="思源宋体 CN Heavy"/>
              <a:ea typeface="思源宋体 CN Heavy"/>
              <a:cs typeface="+mn-cs"/>
            </a:endParaRPr>
          </a:p>
        </p:txBody>
      </p:sp>
      <p:sp>
        <p:nvSpPr>
          <p:cNvPr id="45" name="矩形: 圆角 44">
            <a:extLst>
              <a:ext uri="{FF2B5EF4-FFF2-40B4-BE49-F238E27FC236}">
                <a16:creationId xmlns:a16="http://schemas.microsoft.com/office/drawing/2014/main" id="{B0DA6089-60F8-4282-B8FF-4AFEA5F58E2D}"/>
              </a:ext>
            </a:extLst>
          </p:cNvPr>
          <p:cNvSpPr/>
          <p:nvPr/>
        </p:nvSpPr>
        <p:spPr>
          <a:xfrm>
            <a:off x="6529664" y="3922598"/>
            <a:ext cx="4787624" cy="1801537"/>
          </a:xfrm>
          <a:prstGeom prst="roundRect">
            <a:avLst>
              <a:gd name="adj" fmla="val 6565"/>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46" name="文本框 45">
            <a:extLst>
              <a:ext uri="{FF2B5EF4-FFF2-40B4-BE49-F238E27FC236}">
                <a16:creationId xmlns:a16="http://schemas.microsoft.com/office/drawing/2014/main" id="{A6E939F7-DAD8-47BC-9841-05406F5E1B92}"/>
              </a:ext>
            </a:extLst>
          </p:cNvPr>
          <p:cNvSpPr txBox="1"/>
          <p:nvPr/>
        </p:nvSpPr>
        <p:spPr>
          <a:xfrm>
            <a:off x="6969873" y="4210769"/>
            <a:ext cx="4212198" cy="1108445"/>
          </a:xfrm>
          <a:prstGeom prst="rect">
            <a:avLst/>
          </a:prstGeom>
          <a:noFill/>
        </p:spPr>
        <p:txBody>
          <a:bodyPr wrap="square" rtlCol="0">
            <a:spAutoFit/>
          </a:bodyPr>
          <a:lstStyle/>
          <a:p>
            <a:pPr lvl="0">
              <a:lnSpc>
                <a:spcPct val="120000"/>
              </a:lnSpc>
              <a:defRPr/>
            </a:pPr>
            <a:r>
              <a:rPr lang="zh-CN" altLang="en-US" sz="1400" dirty="0">
                <a:solidFill>
                  <a:schemeClr val="bg2">
                    <a:lumMod val="25000"/>
                  </a:scheme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单击此处输入文本内容单击此处输入文本内容单击此处输入文本内容单击此处输入文本内容单击此处单击此处输入文本内容单击此处输入文本内容单击此处输入文本内容单击此处输入文本内容</a:t>
            </a:r>
          </a:p>
        </p:txBody>
      </p:sp>
      <p:pic>
        <p:nvPicPr>
          <p:cNvPr id="48" name="图片 47" descr="手里拿着伞&#10;&#10;低可信度描述已自动生成">
            <a:extLst>
              <a:ext uri="{FF2B5EF4-FFF2-40B4-BE49-F238E27FC236}">
                <a16:creationId xmlns:a16="http://schemas.microsoft.com/office/drawing/2014/main" id="{486FB43C-4CFA-4D0C-B86D-F550321187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8102" y="4184280"/>
            <a:ext cx="533019" cy="393820"/>
          </a:xfrm>
          <a:prstGeom prst="rect">
            <a:avLst/>
          </a:prstGeom>
        </p:spPr>
      </p:pic>
      <p:sp>
        <p:nvSpPr>
          <p:cNvPr id="49" name="文本框 48">
            <a:extLst>
              <a:ext uri="{FF2B5EF4-FFF2-40B4-BE49-F238E27FC236}">
                <a16:creationId xmlns:a16="http://schemas.microsoft.com/office/drawing/2014/main" id="{8C152102-912F-466F-A0FB-9DAFDF630BD1}"/>
              </a:ext>
            </a:extLst>
          </p:cNvPr>
          <p:cNvSpPr txBox="1"/>
          <p:nvPr/>
        </p:nvSpPr>
        <p:spPr>
          <a:xfrm>
            <a:off x="6421834" y="4240612"/>
            <a:ext cx="48387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gradFill>
                  <a:gsLst>
                    <a:gs pos="0">
                      <a:schemeClr val="accent2">
                        <a:lumMod val="0"/>
                        <a:lumOff val="100000"/>
                      </a:schemeClr>
                    </a:gs>
                    <a:gs pos="79000">
                      <a:schemeClr val="accent6"/>
                    </a:gs>
                  </a:gsLst>
                  <a:lin ang="2700000" scaled="1"/>
                </a:gradFill>
                <a:effectLst/>
                <a:uLnTx/>
                <a:uFillTx/>
                <a:latin typeface="思源宋体 CN Heavy"/>
                <a:ea typeface="思源宋体 CN Heavy"/>
                <a:cs typeface="+mn-cs"/>
              </a:rPr>
              <a:t>04</a:t>
            </a:r>
            <a:endParaRPr kumimoji="0" lang="zh-CN" altLang="en-US" sz="1400" b="0" i="0" u="none" strike="noStrike" kern="1200" cap="none" spc="0" normalizeH="0" baseline="0" noProof="0" dirty="0">
              <a:ln>
                <a:noFill/>
              </a:ln>
              <a:gradFill>
                <a:gsLst>
                  <a:gs pos="0">
                    <a:schemeClr val="accent2">
                      <a:lumMod val="0"/>
                      <a:lumOff val="100000"/>
                    </a:schemeClr>
                  </a:gs>
                  <a:gs pos="79000">
                    <a:schemeClr val="accent6"/>
                  </a:gs>
                </a:gsLst>
                <a:lin ang="2700000" scaled="1"/>
              </a:gradFill>
              <a:effectLst/>
              <a:uLnTx/>
              <a:uFillTx/>
              <a:latin typeface="思源宋体 CN Heavy"/>
              <a:ea typeface="思源宋体 CN Heavy"/>
              <a:cs typeface="+mn-cs"/>
            </a:endParaRPr>
          </a:p>
        </p:txBody>
      </p:sp>
    </p:spTree>
    <p:custDataLst>
      <p:tags r:id="rId1"/>
    </p:custDataLst>
    <p:extLst>
      <p:ext uri="{BB962C8B-B14F-4D97-AF65-F5344CB8AC3E}">
        <p14:creationId xmlns:p14="http://schemas.microsoft.com/office/powerpoint/2010/main" val="2697247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6">
            <a:extLst>
              <a:ext uri="{FF2B5EF4-FFF2-40B4-BE49-F238E27FC236}">
                <a16:creationId xmlns:a16="http://schemas.microsoft.com/office/drawing/2014/main" id="{B9431A13-377E-49F5-A88B-08F856CA6B5F}"/>
              </a:ext>
            </a:extLst>
          </p:cNvPr>
          <p:cNvSpPr txBox="1">
            <a:spLocks/>
          </p:cNvSpPr>
          <p:nvPr/>
        </p:nvSpPr>
        <p:spPr>
          <a:xfrm>
            <a:off x="674914" y="1894115"/>
            <a:ext cx="10858500" cy="1814285"/>
          </a:xfrm>
          <a:prstGeom prst="rect">
            <a:avLst/>
          </a:prstGeom>
          <a:ln w="66675">
            <a:noFill/>
          </a:ln>
        </p:spPr>
        <p:txBody>
          <a:bodyPr vert="horz" lIns="91440" tIns="45720" rIns="91440" bIns="45720" rtlCol="0" anchor="b">
            <a:normAutofit/>
          </a:bodyPr>
          <a:lstStyle>
            <a:defPPr>
              <a:defRPr lang="zh-CN"/>
            </a:defPPr>
            <a:lvl1pPr algn="ctr">
              <a:lnSpc>
                <a:spcPct val="90000"/>
              </a:lnSpc>
              <a:spcBef>
                <a:spcPct val="0"/>
              </a:spcBef>
              <a:buNone/>
              <a:defRPr sz="8000" b="1">
                <a:ln w="88900">
                  <a:solidFill>
                    <a:schemeClr val="accent3"/>
                  </a:solidFill>
                </a:ln>
                <a:noFill/>
                <a:effectLst>
                  <a:outerShdw blurRad="152400" dist="38100" dir="2700000" algn="tl" rotWithShape="0">
                    <a:schemeClr val="accent3">
                      <a:alpha val="25000"/>
                    </a:schemeClr>
                  </a:outerShdw>
                </a:effectLst>
                <a:latin typeface="+mj-lt"/>
                <a:ea typeface="+mj-ea"/>
                <a:cs typeface="+mj-cs"/>
              </a:defRPr>
            </a:lvl1pPr>
            <a:lvl2pPr marL="457200" indent="0" algn="l" defTabSz="914400" rtl="0" eaLnBrk="1" latinLnBrk="0" hangingPunct="1">
              <a:lnSpc>
                <a:spcPct val="90000"/>
              </a:lnSpc>
              <a:spcBef>
                <a:spcPts val="500"/>
              </a:spcBef>
              <a:buFont typeface="Arial" panose="020B0604020202020204" pitchFamily="34" charset="0"/>
              <a:buNone/>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感谢您的聆听</a:t>
            </a:r>
          </a:p>
        </p:txBody>
      </p:sp>
      <p:sp>
        <p:nvSpPr>
          <p:cNvPr id="7" name="文本占位符 6">
            <a:extLst>
              <a:ext uri="{FF2B5EF4-FFF2-40B4-BE49-F238E27FC236}">
                <a16:creationId xmlns:a16="http://schemas.microsoft.com/office/drawing/2014/main" id="{50F8BEDC-5EBD-BE04-91AC-BE650315259B}"/>
              </a:ext>
            </a:extLst>
          </p:cNvPr>
          <p:cNvSpPr>
            <a:spLocks noGrp="1"/>
          </p:cNvSpPr>
          <p:nvPr>
            <p:ph type="body" sz="quarter" idx="13"/>
          </p:nvPr>
        </p:nvSpPr>
        <p:spPr>
          <a:xfrm>
            <a:off x="666750" y="2521857"/>
            <a:ext cx="10858500" cy="1814285"/>
          </a:xfrm>
        </p:spPr>
        <p:txBody>
          <a:bodyPr>
            <a:normAutofit/>
          </a:bodyPr>
          <a:lstStyle/>
          <a:p>
            <a:pPr algn="ctr">
              <a:spcBef>
                <a:spcPct val="0"/>
              </a:spcBef>
            </a:pPr>
            <a:r>
              <a:rPr lang="zh-CN" altLang="en-US" sz="8000" dirty="0">
                <a:gradFill>
                  <a:gsLst>
                    <a:gs pos="93000">
                      <a:schemeClr val="accent1"/>
                    </a:gs>
                    <a:gs pos="59000">
                      <a:schemeClr val="accent2"/>
                    </a:gs>
                    <a:gs pos="24000">
                      <a:schemeClr val="accent1"/>
                    </a:gs>
                  </a:gsLst>
                  <a:lin ang="2700000" scaled="1"/>
                </a:gradFill>
                <a:latin typeface="Sitka Heading" panose="02000505000000020004" pitchFamily="2" charset="0"/>
              </a:rPr>
              <a:t>感谢您的聆听</a:t>
            </a:r>
          </a:p>
        </p:txBody>
      </p:sp>
    </p:spTree>
    <p:custDataLst>
      <p:tags r:id="rId1"/>
    </p:custDataLst>
    <p:extLst>
      <p:ext uri="{BB962C8B-B14F-4D97-AF65-F5344CB8AC3E}">
        <p14:creationId xmlns:p14="http://schemas.microsoft.com/office/powerpoint/2010/main" val="2446543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R 代码&#10;&#10;描述已自动生成">
            <a:extLst>
              <a:ext uri="{FF2B5EF4-FFF2-40B4-BE49-F238E27FC236}">
                <a16:creationId xmlns:a16="http://schemas.microsoft.com/office/drawing/2014/main" id="{4B1669A7-1B81-48B2-8D30-6D74B73F33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16958969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君君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D141C"/>
        </a:solidFill>
        <a:effectLst/>
      </p:bgPr>
    </p:bg>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C6447597-622C-457D-8616-520F85F43440}"/>
              </a:ext>
            </a:extLst>
          </p:cNvPr>
          <p:cNvSpPr>
            <a:spLocks noGrp="1"/>
          </p:cNvSpPr>
          <p:nvPr>
            <p:ph type="body" sz="quarter" idx="14"/>
          </p:nvPr>
        </p:nvSpPr>
        <p:spPr>
          <a:xfrm>
            <a:off x="4677719" y="734904"/>
            <a:ext cx="2836562" cy="921746"/>
          </a:xfrm>
        </p:spPr>
        <p:txBody>
          <a:bodyPr vert="horz" lIns="91440" tIns="45720" rIns="91440" bIns="45720" rtlCol="0" anchor="b">
            <a:noAutofit/>
          </a:bodyPr>
          <a:lstStyle/>
          <a:p>
            <a:pPr marL="0" indent="0" algn="ctr">
              <a:buNone/>
            </a:pPr>
            <a:r>
              <a:rPr lang="zh-CN" altLang="en-US" sz="4800" b="1" dirty="0">
                <a:gradFill>
                  <a:gsLst>
                    <a:gs pos="8000">
                      <a:schemeClr val="accent1"/>
                    </a:gs>
                    <a:gs pos="98000">
                      <a:srgbClr val="FFFFFF"/>
                    </a:gs>
                  </a:gsLst>
                  <a:lin ang="2700000" scaled="1"/>
                </a:gradFill>
                <a:latin typeface="+mj-ea"/>
                <a:ea typeface="+mj-ea"/>
              </a:rPr>
              <a:t>目 录</a:t>
            </a:r>
          </a:p>
        </p:txBody>
      </p:sp>
      <p:sp>
        <p:nvSpPr>
          <p:cNvPr id="30" name="平行四边形 5">
            <a:extLst>
              <a:ext uri="{FF2B5EF4-FFF2-40B4-BE49-F238E27FC236}">
                <a16:creationId xmlns:a16="http://schemas.microsoft.com/office/drawing/2014/main" id="{913499FA-0F39-407E-A5A5-6791E57E5187}"/>
              </a:ext>
            </a:extLst>
          </p:cNvPr>
          <p:cNvSpPr/>
          <p:nvPr/>
        </p:nvSpPr>
        <p:spPr>
          <a:xfrm>
            <a:off x="1067439" y="1990923"/>
            <a:ext cx="4955372" cy="960473"/>
          </a:xfrm>
          <a:custGeom>
            <a:avLst/>
            <a:gdLst>
              <a:gd name="connsiteX0" fmla="*/ 3474 w 4955372"/>
              <a:gd name="connsiteY0" fmla="*/ 1128850 h 1263834"/>
              <a:gd name="connsiteX1" fmla="*/ 273858 w 4955372"/>
              <a:gd name="connsiteY1" fmla="*/ 81016 h 1263834"/>
              <a:gd name="connsiteX2" fmla="*/ 378432 w 4955372"/>
              <a:gd name="connsiteY2" fmla="*/ 0 h 1263834"/>
              <a:gd name="connsiteX3" fmla="*/ 4847324 w 4955372"/>
              <a:gd name="connsiteY3" fmla="*/ 0 h 1263834"/>
              <a:gd name="connsiteX4" fmla="*/ 4951898 w 4955372"/>
              <a:gd name="connsiteY4" fmla="*/ 134984 h 1263834"/>
              <a:gd name="connsiteX5" fmla="*/ 4681515 w 4955372"/>
              <a:gd name="connsiteY5" fmla="*/ 1182818 h 1263834"/>
              <a:gd name="connsiteX6" fmla="*/ 4576941 w 4955372"/>
              <a:gd name="connsiteY6" fmla="*/ 1263834 h 1263834"/>
              <a:gd name="connsiteX7" fmla="*/ 108049 w 4955372"/>
              <a:gd name="connsiteY7" fmla="*/ 1263834 h 1263834"/>
              <a:gd name="connsiteX8" fmla="*/ 3474 w 4955372"/>
              <a:gd name="connsiteY8" fmla="*/ 1128850 h 126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5372" h="1263834">
                <a:moveTo>
                  <a:pt x="3474" y="1128850"/>
                </a:moveTo>
                <a:lnTo>
                  <a:pt x="273858" y="81016"/>
                </a:lnTo>
                <a:cubicBezTo>
                  <a:pt x="286171" y="33297"/>
                  <a:pt x="329151" y="0"/>
                  <a:pt x="378432" y="0"/>
                </a:cubicBezTo>
                <a:lnTo>
                  <a:pt x="4847324" y="0"/>
                </a:lnTo>
                <a:cubicBezTo>
                  <a:pt x="4917863" y="0"/>
                  <a:pt x="4969523" y="66682"/>
                  <a:pt x="4951898" y="134984"/>
                </a:cubicBezTo>
                <a:lnTo>
                  <a:pt x="4681515" y="1182818"/>
                </a:lnTo>
                <a:cubicBezTo>
                  <a:pt x="4669202" y="1230537"/>
                  <a:pt x="4626222" y="1263834"/>
                  <a:pt x="4576941" y="1263834"/>
                </a:cubicBezTo>
                <a:lnTo>
                  <a:pt x="108049" y="1263834"/>
                </a:lnTo>
                <a:cubicBezTo>
                  <a:pt x="37510" y="1263834"/>
                  <a:pt x="-14150" y="1197152"/>
                  <a:pt x="3474" y="1128850"/>
                </a:cubicBezTo>
              </a:path>
            </a:pathLst>
          </a:cu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4" name="平行四边形 5">
            <a:extLst>
              <a:ext uri="{FF2B5EF4-FFF2-40B4-BE49-F238E27FC236}">
                <a16:creationId xmlns:a16="http://schemas.microsoft.com/office/drawing/2014/main" id="{99692E0B-5D90-4141-9486-0D42F91327F3}"/>
              </a:ext>
            </a:extLst>
          </p:cNvPr>
          <p:cNvSpPr/>
          <p:nvPr/>
        </p:nvSpPr>
        <p:spPr>
          <a:xfrm>
            <a:off x="649754" y="3478679"/>
            <a:ext cx="4955372" cy="960473"/>
          </a:xfrm>
          <a:custGeom>
            <a:avLst/>
            <a:gdLst>
              <a:gd name="connsiteX0" fmla="*/ 3474 w 4955372"/>
              <a:gd name="connsiteY0" fmla="*/ 1128850 h 1263834"/>
              <a:gd name="connsiteX1" fmla="*/ 273858 w 4955372"/>
              <a:gd name="connsiteY1" fmla="*/ 81016 h 1263834"/>
              <a:gd name="connsiteX2" fmla="*/ 378432 w 4955372"/>
              <a:gd name="connsiteY2" fmla="*/ 0 h 1263834"/>
              <a:gd name="connsiteX3" fmla="*/ 4847324 w 4955372"/>
              <a:gd name="connsiteY3" fmla="*/ 0 h 1263834"/>
              <a:gd name="connsiteX4" fmla="*/ 4951898 w 4955372"/>
              <a:gd name="connsiteY4" fmla="*/ 134984 h 1263834"/>
              <a:gd name="connsiteX5" fmla="*/ 4681515 w 4955372"/>
              <a:gd name="connsiteY5" fmla="*/ 1182818 h 1263834"/>
              <a:gd name="connsiteX6" fmla="*/ 4576941 w 4955372"/>
              <a:gd name="connsiteY6" fmla="*/ 1263834 h 1263834"/>
              <a:gd name="connsiteX7" fmla="*/ 108049 w 4955372"/>
              <a:gd name="connsiteY7" fmla="*/ 1263834 h 1263834"/>
              <a:gd name="connsiteX8" fmla="*/ 3474 w 4955372"/>
              <a:gd name="connsiteY8" fmla="*/ 1128850 h 126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5372" h="1263834">
                <a:moveTo>
                  <a:pt x="3474" y="1128850"/>
                </a:moveTo>
                <a:lnTo>
                  <a:pt x="273858" y="81016"/>
                </a:lnTo>
                <a:cubicBezTo>
                  <a:pt x="286171" y="33297"/>
                  <a:pt x="329151" y="0"/>
                  <a:pt x="378432" y="0"/>
                </a:cubicBezTo>
                <a:lnTo>
                  <a:pt x="4847324" y="0"/>
                </a:lnTo>
                <a:cubicBezTo>
                  <a:pt x="4917863" y="0"/>
                  <a:pt x="4969523" y="66682"/>
                  <a:pt x="4951898" y="134984"/>
                </a:cubicBezTo>
                <a:lnTo>
                  <a:pt x="4681515" y="1182818"/>
                </a:lnTo>
                <a:cubicBezTo>
                  <a:pt x="4669202" y="1230537"/>
                  <a:pt x="4626222" y="1263834"/>
                  <a:pt x="4576941" y="1263834"/>
                </a:cubicBezTo>
                <a:lnTo>
                  <a:pt x="108049" y="1263834"/>
                </a:lnTo>
                <a:cubicBezTo>
                  <a:pt x="37510" y="1263834"/>
                  <a:pt x="-14150" y="1197152"/>
                  <a:pt x="3474" y="1128850"/>
                </a:cubicBezTo>
              </a:path>
            </a:pathLst>
          </a:cu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5" name="文本框 14">
            <a:extLst>
              <a:ext uri="{FF2B5EF4-FFF2-40B4-BE49-F238E27FC236}">
                <a16:creationId xmlns:a16="http://schemas.microsoft.com/office/drawing/2014/main" id="{CA35B21E-ABB4-409F-BA92-38A26571DFCC}"/>
              </a:ext>
            </a:extLst>
          </p:cNvPr>
          <p:cNvSpPr txBox="1"/>
          <p:nvPr/>
        </p:nvSpPr>
        <p:spPr>
          <a:xfrm>
            <a:off x="1988489" y="3762101"/>
            <a:ext cx="3509246"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gradFill flip="none" rotWithShape="1">
                  <a:gsLst>
                    <a:gs pos="2000">
                      <a:schemeClr val="accent5"/>
                    </a:gs>
                    <a:gs pos="91000">
                      <a:schemeClr val="accent3"/>
                    </a:gs>
                  </a:gsLst>
                  <a:lin ang="2700000" scaled="1"/>
                  <a:tileRect/>
                </a:gradFill>
                <a:effectLst/>
                <a:uLnTx/>
                <a:uFillTx/>
                <a:latin typeface="思源宋体 CN Heavy"/>
                <a:ea typeface="思源宋体 CN Heavy"/>
              </a:defRPr>
            </a:lvl1pPr>
          </a:lstStyle>
          <a:p>
            <a:r>
              <a:rPr lang="zh-CN" altLang="en-US" dirty="0"/>
              <a:t>单击输入文本标题</a:t>
            </a:r>
          </a:p>
        </p:txBody>
      </p:sp>
      <p:pic>
        <p:nvPicPr>
          <p:cNvPr id="16" name="图片 15" descr="手里拿着伞&#10;&#10;低可信度描述已自动生成">
            <a:extLst>
              <a:ext uri="{FF2B5EF4-FFF2-40B4-BE49-F238E27FC236}">
                <a16:creationId xmlns:a16="http://schemas.microsoft.com/office/drawing/2014/main" id="{A2BE889C-B9E1-4C8A-A8C6-A05D88AB20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821" y="3603721"/>
            <a:ext cx="959169" cy="708680"/>
          </a:xfrm>
          <a:prstGeom prst="rect">
            <a:avLst/>
          </a:prstGeom>
        </p:spPr>
      </p:pic>
      <p:sp>
        <p:nvSpPr>
          <p:cNvPr id="17" name="文本框 16">
            <a:extLst>
              <a:ext uri="{FF2B5EF4-FFF2-40B4-BE49-F238E27FC236}">
                <a16:creationId xmlns:a16="http://schemas.microsoft.com/office/drawing/2014/main" id="{E7932422-688B-4CB4-A409-6326CA8C7176}"/>
              </a:ext>
            </a:extLst>
          </p:cNvPr>
          <p:cNvSpPr txBox="1"/>
          <p:nvPr/>
        </p:nvSpPr>
        <p:spPr>
          <a:xfrm>
            <a:off x="874682" y="3774541"/>
            <a:ext cx="87072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AD77E">
                    <a:lumMod val="40000"/>
                    <a:lumOff val="60000"/>
                  </a:srgbClr>
                </a:solidFill>
                <a:effectLst/>
                <a:uLnTx/>
                <a:uFillTx/>
                <a:latin typeface="+mj-ea"/>
                <a:ea typeface="+mj-ea"/>
                <a:cs typeface="+mn-cs"/>
              </a:rPr>
              <a:t>03</a:t>
            </a:r>
            <a:endParaRPr kumimoji="0" lang="zh-CN" altLang="en-US" sz="2400" b="0" i="0" u="none" strike="noStrike" kern="1200" cap="none" spc="0" normalizeH="0" baseline="0" noProof="0" dirty="0">
              <a:ln>
                <a:noFill/>
              </a:ln>
              <a:solidFill>
                <a:srgbClr val="FAD77E">
                  <a:lumMod val="40000"/>
                  <a:lumOff val="60000"/>
                </a:srgbClr>
              </a:solidFill>
              <a:effectLst/>
              <a:uLnTx/>
              <a:uFillTx/>
              <a:latin typeface="+mj-ea"/>
              <a:ea typeface="+mj-ea"/>
              <a:cs typeface="+mn-cs"/>
            </a:endParaRPr>
          </a:p>
        </p:txBody>
      </p:sp>
      <p:sp>
        <p:nvSpPr>
          <p:cNvPr id="27" name="文本框 26">
            <a:extLst>
              <a:ext uri="{FF2B5EF4-FFF2-40B4-BE49-F238E27FC236}">
                <a16:creationId xmlns:a16="http://schemas.microsoft.com/office/drawing/2014/main" id="{2369D490-CC7C-4AAF-9E6E-F4421B051D40}"/>
              </a:ext>
            </a:extLst>
          </p:cNvPr>
          <p:cNvSpPr txBox="1"/>
          <p:nvPr/>
        </p:nvSpPr>
        <p:spPr>
          <a:xfrm>
            <a:off x="2320845" y="2274345"/>
            <a:ext cx="244856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flip="none" rotWithShape="1">
                  <a:gsLst>
                    <a:gs pos="2000">
                      <a:schemeClr val="accent5"/>
                    </a:gs>
                    <a:gs pos="91000">
                      <a:schemeClr val="accent3"/>
                    </a:gs>
                  </a:gsLst>
                  <a:lin ang="2700000" scaled="1"/>
                  <a:tileRect/>
                </a:gradFill>
                <a:effectLst/>
                <a:uLnTx/>
                <a:uFillTx/>
                <a:latin typeface="思源宋体 CN Heavy"/>
                <a:ea typeface="思源宋体 CN Heavy"/>
                <a:cs typeface="+mn-cs"/>
              </a:rPr>
              <a:t>输入文本标题</a:t>
            </a:r>
          </a:p>
        </p:txBody>
      </p:sp>
      <p:pic>
        <p:nvPicPr>
          <p:cNvPr id="28" name="图片 27" descr="手里拿着伞&#10;&#10;低可信度描述已自动生成">
            <a:extLst>
              <a:ext uri="{FF2B5EF4-FFF2-40B4-BE49-F238E27FC236}">
                <a16:creationId xmlns:a16="http://schemas.microsoft.com/office/drawing/2014/main" id="{04AB0038-4A96-4A03-A6BB-A3C5797E17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9176" y="2115965"/>
            <a:ext cx="959169" cy="708680"/>
          </a:xfrm>
          <a:prstGeom prst="rect">
            <a:avLst/>
          </a:prstGeom>
        </p:spPr>
      </p:pic>
      <p:sp>
        <p:nvSpPr>
          <p:cNvPr id="29" name="文本框 28">
            <a:extLst>
              <a:ext uri="{FF2B5EF4-FFF2-40B4-BE49-F238E27FC236}">
                <a16:creationId xmlns:a16="http://schemas.microsoft.com/office/drawing/2014/main" id="{872C6F16-EE11-49B7-8202-D4C7B467EA1E}"/>
              </a:ext>
            </a:extLst>
          </p:cNvPr>
          <p:cNvSpPr txBox="1"/>
          <p:nvPr/>
        </p:nvSpPr>
        <p:spPr>
          <a:xfrm>
            <a:off x="1207037" y="2239473"/>
            <a:ext cx="87072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AD77E">
                    <a:lumMod val="40000"/>
                    <a:lumOff val="60000"/>
                  </a:srgbClr>
                </a:solidFill>
                <a:effectLst/>
                <a:uLnTx/>
                <a:uFillTx/>
                <a:latin typeface="+mj-ea"/>
                <a:ea typeface="+mj-ea"/>
                <a:cs typeface="+mn-cs"/>
              </a:rPr>
              <a:t>01</a:t>
            </a:r>
            <a:endParaRPr kumimoji="0" lang="zh-CN" altLang="en-US" sz="2400" b="0" i="0" u="none" strike="noStrike" kern="1200" cap="none" spc="0" normalizeH="0" baseline="0" noProof="0" dirty="0">
              <a:ln>
                <a:noFill/>
              </a:ln>
              <a:solidFill>
                <a:srgbClr val="FAD77E">
                  <a:lumMod val="40000"/>
                  <a:lumOff val="60000"/>
                </a:srgbClr>
              </a:solidFill>
              <a:effectLst/>
              <a:uLnTx/>
              <a:uFillTx/>
              <a:latin typeface="+mj-ea"/>
              <a:ea typeface="+mj-ea"/>
              <a:cs typeface="+mn-cs"/>
            </a:endParaRPr>
          </a:p>
        </p:txBody>
      </p:sp>
      <p:sp>
        <p:nvSpPr>
          <p:cNvPr id="10" name="平行四边形 5">
            <a:extLst>
              <a:ext uri="{FF2B5EF4-FFF2-40B4-BE49-F238E27FC236}">
                <a16:creationId xmlns:a16="http://schemas.microsoft.com/office/drawing/2014/main" id="{CAE211E7-DD71-43F1-8C27-EF392E0E1EBC}"/>
              </a:ext>
            </a:extLst>
          </p:cNvPr>
          <p:cNvSpPr/>
          <p:nvPr/>
        </p:nvSpPr>
        <p:spPr>
          <a:xfrm>
            <a:off x="6586875" y="1990923"/>
            <a:ext cx="4955372" cy="960473"/>
          </a:xfrm>
          <a:custGeom>
            <a:avLst/>
            <a:gdLst>
              <a:gd name="connsiteX0" fmla="*/ 3474 w 4955372"/>
              <a:gd name="connsiteY0" fmla="*/ 1128850 h 1263834"/>
              <a:gd name="connsiteX1" fmla="*/ 273858 w 4955372"/>
              <a:gd name="connsiteY1" fmla="*/ 81016 h 1263834"/>
              <a:gd name="connsiteX2" fmla="*/ 378432 w 4955372"/>
              <a:gd name="connsiteY2" fmla="*/ 0 h 1263834"/>
              <a:gd name="connsiteX3" fmla="*/ 4847324 w 4955372"/>
              <a:gd name="connsiteY3" fmla="*/ 0 h 1263834"/>
              <a:gd name="connsiteX4" fmla="*/ 4951898 w 4955372"/>
              <a:gd name="connsiteY4" fmla="*/ 134984 h 1263834"/>
              <a:gd name="connsiteX5" fmla="*/ 4681515 w 4955372"/>
              <a:gd name="connsiteY5" fmla="*/ 1182818 h 1263834"/>
              <a:gd name="connsiteX6" fmla="*/ 4576941 w 4955372"/>
              <a:gd name="connsiteY6" fmla="*/ 1263834 h 1263834"/>
              <a:gd name="connsiteX7" fmla="*/ 108049 w 4955372"/>
              <a:gd name="connsiteY7" fmla="*/ 1263834 h 1263834"/>
              <a:gd name="connsiteX8" fmla="*/ 3474 w 4955372"/>
              <a:gd name="connsiteY8" fmla="*/ 1128850 h 126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5372" h="1263834">
                <a:moveTo>
                  <a:pt x="3474" y="1128850"/>
                </a:moveTo>
                <a:lnTo>
                  <a:pt x="273858" y="81016"/>
                </a:lnTo>
                <a:cubicBezTo>
                  <a:pt x="286171" y="33297"/>
                  <a:pt x="329151" y="0"/>
                  <a:pt x="378432" y="0"/>
                </a:cubicBezTo>
                <a:lnTo>
                  <a:pt x="4847324" y="0"/>
                </a:lnTo>
                <a:cubicBezTo>
                  <a:pt x="4917863" y="0"/>
                  <a:pt x="4969523" y="66682"/>
                  <a:pt x="4951898" y="134984"/>
                </a:cubicBezTo>
                <a:lnTo>
                  <a:pt x="4681515" y="1182818"/>
                </a:lnTo>
                <a:cubicBezTo>
                  <a:pt x="4669202" y="1230537"/>
                  <a:pt x="4626222" y="1263834"/>
                  <a:pt x="4576941" y="1263834"/>
                </a:cubicBezTo>
                <a:lnTo>
                  <a:pt x="108049" y="1263834"/>
                </a:lnTo>
                <a:cubicBezTo>
                  <a:pt x="37510" y="1263834"/>
                  <a:pt x="-14150" y="1197152"/>
                  <a:pt x="3474" y="1128850"/>
                </a:cubicBezTo>
              </a:path>
            </a:pathLst>
          </a:cu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1" name="文本框 10">
            <a:extLst>
              <a:ext uri="{FF2B5EF4-FFF2-40B4-BE49-F238E27FC236}">
                <a16:creationId xmlns:a16="http://schemas.microsoft.com/office/drawing/2014/main" id="{688B1983-F102-4119-B264-9CF1F1C359E1}"/>
              </a:ext>
            </a:extLst>
          </p:cNvPr>
          <p:cNvSpPr txBox="1"/>
          <p:nvPr/>
        </p:nvSpPr>
        <p:spPr>
          <a:xfrm>
            <a:off x="7950538" y="2274345"/>
            <a:ext cx="3261422"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gradFill flip="none" rotWithShape="1">
                  <a:gsLst>
                    <a:gs pos="2000">
                      <a:schemeClr val="accent5"/>
                    </a:gs>
                    <a:gs pos="91000">
                      <a:schemeClr val="accent3"/>
                    </a:gs>
                  </a:gsLst>
                  <a:lin ang="2700000" scaled="1"/>
                  <a:tileRect/>
                </a:gradFill>
                <a:effectLst/>
                <a:uLnTx/>
                <a:uFillTx/>
                <a:latin typeface="思源宋体 CN Heavy"/>
                <a:ea typeface="思源宋体 CN Heavy"/>
              </a:defRPr>
            </a:lvl1pPr>
          </a:lstStyle>
          <a:p>
            <a:r>
              <a:rPr lang="zh-CN" altLang="en-US" dirty="0"/>
              <a:t>输入文本标题</a:t>
            </a:r>
          </a:p>
        </p:txBody>
      </p:sp>
      <p:pic>
        <p:nvPicPr>
          <p:cNvPr id="12" name="图片 11" descr="手里拿着伞&#10;&#10;低可信度描述已自动生成">
            <a:extLst>
              <a:ext uri="{FF2B5EF4-FFF2-40B4-BE49-F238E27FC236}">
                <a16:creationId xmlns:a16="http://schemas.microsoft.com/office/drawing/2014/main" id="{A73E8622-284B-40F2-93C2-ECE6727181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1655" y="2115965"/>
            <a:ext cx="959169" cy="708680"/>
          </a:xfrm>
          <a:prstGeom prst="rect">
            <a:avLst/>
          </a:prstGeom>
        </p:spPr>
      </p:pic>
      <p:sp>
        <p:nvSpPr>
          <p:cNvPr id="13" name="文本框 12">
            <a:extLst>
              <a:ext uri="{FF2B5EF4-FFF2-40B4-BE49-F238E27FC236}">
                <a16:creationId xmlns:a16="http://schemas.microsoft.com/office/drawing/2014/main" id="{21BDDD1B-7D64-4DE0-BA42-47C11200815F}"/>
              </a:ext>
            </a:extLst>
          </p:cNvPr>
          <p:cNvSpPr txBox="1"/>
          <p:nvPr/>
        </p:nvSpPr>
        <p:spPr>
          <a:xfrm>
            <a:off x="6839516" y="2239473"/>
            <a:ext cx="87072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AD77E">
                    <a:lumMod val="40000"/>
                    <a:lumOff val="60000"/>
                  </a:srgbClr>
                </a:solidFill>
                <a:effectLst/>
                <a:uLnTx/>
                <a:uFillTx/>
                <a:latin typeface="+mj-ea"/>
                <a:ea typeface="+mj-ea"/>
                <a:cs typeface="+mn-cs"/>
              </a:rPr>
              <a:t>02</a:t>
            </a:r>
            <a:endParaRPr kumimoji="0" lang="zh-CN" altLang="en-US" sz="2400" b="0" i="0" u="none" strike="noStrike" kern="1200" cap="none" spc="0" normalizeH="0" baseline="0" noProof="0" dirty="0">
              <a:ln>
                <a:noFill/>
              </a:ln>
              <a:solidFill>
                <a:srgbClr val="FAD77E">
                  <a:lumMod val="40000"/>
                  <a:lumOff val="60000"/>
                </a:srgbClr>
              </a:solidFill>
              <a:effectLst/>
              <a:uLnTx/>
              <a:uFillTx/>
              <a:latin typeface="+mj-ea"/>
              <a:ea typeface="+mj-ea"/>
              <a:cs typeface="+mn-cs"/>
            </a:endParaRPr>
          </a:p>
        </p:txBody>
      </p:sp>
      <p:sp>
        <p:nvSpPr>
          <p:cNvPr id="18" name="平行四边形 5">
            <a:extLst>
              <a:ext uri="{FF2B5EF4-FFF2-40B4-BE49-F238E27FC236}">
                <a16:creationId xmlns:a16="http://schemas.microsoft.com/office/drawing/2014/main" id="{D22EA1AD-E6AC-4E4C-9422-B453907B1C63}"/>
              </a:ext>
            </a:extLst>
          </p:cNvPr>
          <p:cNvSpPr/>
          <p:nvPr/>
        </p:nvSpPr>
        <p:spPr>
          <a:xfrm>
            <a:off x="6256588" y="3478679"/>
            <a:ext cx="4955372" cy="960473"/>
          </a:xfrm>
          <a:custGeom>
            <a:avLst/>
            <a:gdLst>
              <a:gd name="connsiteX0" fmla="*/ 3474 w 4955372"/>
              <a:gd name="connsiteY0" fmla="*/ 1128850 h 1263834"/>
              <a:gd name="connsiteX1" fmla="*/ 273858 w 4955372"/>
              <a:gd name="connsiteY1" fmla="*/ 81016 h 1263834"/>
              <a:gd name="connsiteX2" fmla="*/ 378432 w 4955372"/>
              <a:gd name="connsiteY2" fmla="*/ 0 h 1263834"/>
              <a:gd name="connsiteX3" fmla="*/ 4847324 w 4955372"/>
              <a:gd name="connsiteY3" fmla="*/ 0 h 1263834"/>
              <a:gd name="connsiteX4" fmla="*/ 4951898 w 4955372"/>
              <a:gd name="connsiteY4" fmla="*/ 134984 h 1263834"/>
              <a:gd name="connsiteX5" fmla="*/ 4681515 w 4955372"/>
              <a:gd name="connsiteY5" fmla="*/ 1182818 h 1263834"/>
              <a:gd name="connsiteX6" fmla="*/ 4576941 w 4955372"/>
              <a:gd name="connsiteY6" fmla="*/ 1263834 h 1263834"/>
              <a:gd name="connsiteX7" fmla="*/ 108049 w 4955372"/>
              <a:gd name="connsiteY7" fmla="*/ 1263834 h 1263834"/>
              <a:gd name="connsiteX8" fmla="*/ 3474 w 4955372"/>
              <a:gd name="connsiteY8" fmla="*/ 1128850 h 126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5372" h="1263834">
                <a:moveTo>
                  <a:pt x="3474" y="1128850"/>
                </a:moveTo>
                <a:lnTo>
                  <a:pt x="273858" y="81016"/>
                </a:lnTo>
                <a:cubicBezTo>
                  <a:pt x="286171" y="33297"/>
                  <a:pt x="329151" y="0"/>
                  <a:pt x="378432" y="0"/>
                </a:cubicBezTo>
                <a:lnTo>
                  <a:pt x="4847324" y="0"/>
                </a:lnTo>
                <a:cubicBezTo>
                  <a:pt x="4917863" y="0"/>
                  <a:pt x="4969523" y="66682"/>
                  <a:pt x="4951898" y="134984"/>
                </a:cubicBezTo>
                <a:lnTo>
                  <a:pt x="4681515" y="1182818"/>
                </a:lnTo>
                <a:cubicBezTo>
                  <a:pt x="4669202" y="1230537"/>
                  <a:pt x="4626222" y="1263834"/>
                  <a:pt x="4576941" y="1263834"/>
                </a:cubicBezTo>
                <a:lnTo>
                  <a:pt x="108049" y="1263834"/>
                </a:lnTo>
                <a:cubicBezTo>
                  <a:pt x="37510" y="1263834"/>
                  <a:pt x="-14150" y="1197152"/>
                  <a:pt x="3474" y="1128850"/>
                </a:cubicBezTo>
              </a:path>
            </a:pathLst>
          </a:cu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9" name="文本框 18">
            <a:extLst>
              <a:ext uri="{FF2B5EF4-FFF2-40B4-BE49-F238E27FC236}">
                <a16:creationId xmlns:a16="http://schemas.microsoft.com/office/drawing/2014/main" id="{37AD7400-B68C-4E48-A3B7-78ACBA7070DD}"/>
              </a:ext>
            </a:extLst>
          </p:cNvPr>
          <p:cNvSpPr txBox="1"/>
          <p:nvPr/>
        </p:nvSpPr>
        <p:spPr>
          <a:xfrm>
            <a:off x="7609361" y="3762101"/>
            <a:ext cx="3495207" cy="461665"/>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gradFill flip="none" rotWithShape="1">
                  <a:gsLst>
                    <a:gs pos="2000">
                      <a:schemeClr val="accent5"/>
                    </a:gs>
                    <a:gs pos="91000">
                      <a:schemeClr val="accent3"/>
                    </a:gs>
                  </a:gsLst>
                  <a:lin ang="2700000" scaled="1"/>
                  <a:tileRect/>
                </a:gradFill>
                <a:effectLst/>
                <a:uLnTx/>
                <a:uFillTx/>
                <a:latin typeface="思源宋体 CN Heavy"/>
                <a:ea typeface="思源宋体 CN Heavy"/>
              </a:defRPr>
            </a:lvl1pPr>
          </a:lstStyle>
          <a:p>
            <a:r>
              <a:rPr lang="zh-CN" altLang="en-US" dirty="0"/>
              <a:t>单击输入文本标题</a:t>
            </a:r>
          </a:p>
        </p:txBody>
      </p:sp>
      <p:pic>
        <p:nvPicPr>
          <p:cNvPr id="20" name="图片 19" descr="手里拿着伞&#10;&#10;低可信度描述已自动生成">
            <a:extLst>
              <a:ext uri="{FF2B5EF4-FFF2-40B4-BE49-F238E27FC236}">
                <a16:creationId xmlns:a16="http://schemas.microsoft.com/office/drawing/2014/main" id="{6A6ACF60-442A-4ADF-9716-29E6B009B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7693" y="3603721"/>
            <a:ext cx="959169" cy="708680"/>
          </a:xfrm>
          <a:prstGeom prst="rect">
            <a:avLst/>
          </a:prstGeom>
        </p:spPr>
      </p:pic>
      <p:sp>
        <p:nvSpPr>
          <p:cNvPr id="21" name="文本框 20">
            <a:extLst>
              <a:ext uri="{FF2B5EF4-FFF2-40B4-BE49-F238E27FC236}">
                <a16:creationId xmlns:a16="http://schemas.microsoft.com/office/drawing/2014/main" id="{E38F1832-4FBA-4163-A71A-9C299D17D8DF}"/>
              </a:ext>
            </a:extLst>
          </p:cNvPr>
          <p:cNvSpPr txBox="1"/>
          <p:nvPr/>
        </p:nvSpPr>
        <p:spPr>
          <a:xfrm>
            <a:off x="6495554" y="3774541"/>
            <a:ext cx="87072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AD77E">
                    <a:lumMod val="40000"/>
                    <a:lumOff val="60000"/>
                  </a:srgbClr>
                </a:solidFill>
                <a:effectLst/>
                <a:uLnTx/>
                <a:uFillTx/>
                <a:latin typeface="+mj-ea"/>
                <a:ea typeface="+mj-ea"/>
                <a:cs typeface="+mn-cs"/>
              </a:rPr>
              <a:t>04</a:t>
            </a:r>
            <a:endParaRPr kumimoji="0" lang="zh-CN" altLang="en-US" sz="2400" b="0" i="0" u="none" strike="noStrike" kern="1200" cap="none" spc="0" normalizeH="0" baseline="0" noProof="0" dirty="0">
              <a:ln>
                <a:noFill/>
              </a:ln>
              <a:solidFill>
                <a:srgbClr val="FAD77E">
                  <a:lumMod val="40000"/>
                  <a:lumOff val="60000"/>
                </a:srgbClr>
              </a:solidFill>
              <a:effectLst/>
              <a:uLnTx/>
              <a:uFillTx/>
              <a:latin typeface="+mj-ea"/>
              <a:ea typeface="+mj-ea"/>
              <a:cs typeface="+mn-cs"/>
            </a:endParaRPr>
          </a:p>
        </p:txBody>
      </p:sp>
      <p:pic>
        <p:nvPicPr>
          <p:cNvPr id="26" name="图片 25" descr="人的雕塑&#10;&#10;描述已自动生成">
            <a:extLst>
              <a:ext uri="{FF2B5EF4-FFF2-40B4-BE49-F238E27FC236}">
                <a16:creationId xmlns:a16="http://schemas.microsoft.com/office/drawing/2014/main" id="{C0F8A733-DBAC-47E5-BA68-316BE78027B7}"/>
              </a:ext>
            </a:extLst>
          </p:cNvPr>
          <p:cNvPicPr>
            <a:picLocks noChangeAspect="1"/>
          </p:cNvPicPr>
          <p:nvPr/>
        </p:nvPicPr>
        <p:blipFill>
          <a:blip r:embed="rId4">
            <a:graysc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4144227" y="3695155"/>
            <a:ext cx="3465134" cy="3206733"/>
          </a:xfrm>
          <a:custGeom>
            <a:avLst/>
            <a:gdLst>
              <a:gd name="connsiteX0" fmla="*/ 179693 w 3698816"/>
              <a:gd name="connsiteY0" fmla="*/ 1601808 h 3422988"/>
              <a:gd name="connsiteX1" fmla="*/ 179693 w 3698816"/>
              <a:gd name="connsiteY1" fmla="*/ 1914228 h 3422988"/>
              <a:gd name="connsiteX2" fmla="*/ 583553 w 3698816"/>
              <a:gd name="connsiteY2" fmla="*/ 1914228 h 3422988"/>
              <a:gd name="connsiteX3" fmla="*/ 583553 w 3698816"/>
              <a:gd name="connsiteY3" fmla="*/ 1601808 h 3422988"/>
              <a:gd name="connsiteX4" fmla="*/ 0 w 3698816"/>
              <a:gd name="connsiteY4" fmla="*/ 0 h 3422988"/>
              <a:gd name="connsiteX5" fmla="*/ 3698816 w 3698816"/>
              <a:gd name="connsiteY5" fmla="*/ 0 h 3422988"/>
              <a:gd name="connsiteX6" fmla="*/ 3698816 w 3698816"/>
              <a:gd name="connsiteY6" fmla="*/ 3422988 h 3422988"/>
              <a:gd name="connsiteX7" fmla="*/ 0 w 3698816"/>
              <a:gd name="connsiteY7" fmla="*/ 3422988 h 342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8816" h="3422988">
                <a:moveTo>
                  <a:pt x="179693" y="1601808"/>
                </a:moveTo>
                <a:lnTo>
                  <a:pt x="179693" y="1914228"/>
                </a:lnTo>
                <a:lnTo>
                  <a:pt x="583553" y="1914228"/>
                </a:lnTo>
                <a:lnTo>
                  <a:pt x="583553" y="1601808"/>
                </a:lnTo>
                <a:close/>
                <a:moveTo>
                  <a:pt x="0" y="0"/>
                </a:moveTo>
                <a:lnTo>
                  <a:pt x="3698816" y="0"/>
                </a:lnTo>
                <a:lnTo>
                  <a:pt x="3698816" y="3422988"/>
                </a:lnTo>
                <a:lnTo>
                  <a:pt x="0" y="3422988"/>
                </a:lnTo>
                <a:close/>
              </a:path>
            </a:pathLst>
          </a:custGeom>
        </p:spPr>
      </p:pic>
    </p:spTree>
    <p:custDataLst>
      <p:tags r:id="rId1"/>
    </p:custDataLst>
    <p:extLst>
      <p:ext uri="{BB962C8B-B14F-4D97-AF65-F5344CB8AC3E}">
        <p14:creationId xmlns:p14="http://schemas.microsoft.com/office/powerpoint/2010/main" val="1290999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5366418" y="1798204"/>
            <a:ext cx="1473201" cy="584775"/>
          </a:xfrm>
          <a:noFill/>
        </p:spPr>
        <p:txBody>
          <a:bodyPr wrap="square" rtlCol="0">
            <a:spAutoFit/>
          </a:bodyPr>
          <a:lstStyle/>
          <a:p>
            <a:pPr>
              <a:lnSpc>
                <a:spcPct val="100000"/>
              </a:lnSpc>
              <a:spcBef>
                <a:spcPts val="0"/>
              </a:spcBef>
              <a:buFontTx/>
            </a:pPr>
            <a:r>
              <a:rPr lang="en-US" altLang="zh-CN" sz="3200" b="0" dirty="0">
                <a:solidFill>
                  <a:srgbClr val="FAD77E">
                    <a:lumMod val="40000"/>
                    <a:lumOff val="60000"/>
                  </a:srgbClr>
                </a:solidFill>
                <a:latin typeface="+mj-ea"/>
                <a:ea typeface="+mj-ea"/>
              </a:rPr>
              <a:t>01</a:t>
            </a:r>
            <a:endParaRPr lang="zh-CN" altLang="en-US" sz="3200" b="0" dirty="0">
              <a:solidFill>
                <a:srgbClr val="FAD77E">
                  <a:lumMod val="40000"/>
                  <a:lumOff val="60000"/>
                </a:srgbClr>
              </a:solidFill>
              <a:latin typeface="+mj-ea"/>
              <a:ea typeface="+mj-ea"/>
            </a:endParaRPr>
          </a:p>
        </p:txBody>
      </p:sp>
      <p:sp>
        <p:nvSpPr>
          <p:cNvPr id="20" name="标题 19">
            <a:extLst>
              <a:ext uri="{FF2B5EF4-FFF2-40B4-BE49-F238E27FC236}">
                <a16:creationId xmlns:a16="http://schemas.microsoft.com/office/drawing/2014/main" id="{440E902B-AFB6-41F1-BA20-F1C2151FD9F0}"/>
              </a:ext>
            </a:extLst>
          </p:cNvPr>
          <p:cNvSpPr>
            <a:spLocks noGrp="1"/>
          </p:cNvSpPr>
          <p:nvPr>
            <p:ph type="title"/>
          </p:nvPr>
        </p:nvSpPr>
        <p:spPr>
          <a:xfrm>
            <a:off x="3216647" y="2809668"/>
            <a:ext cx="5731164" cy="951057"/>
          </a:xfrm>
          <a:noFill/>
        </p:spPr>
        <p:txBody>
          <a:bodyPr vert="horz" wrap="square" lIns="91440" tIns="45720" rIns="91440" bIns="45720" rtlCol="0" anchor="b">
            <a:spAutoFit/>
          </a:bodyPr>
          <a:lstStyle/>
          <a:p>
            <a:pPr algn="ctr">
              <a:lnSpc>
                <a:spcPct val="100000"/>
              </a:lnSpc>
              <a:spcBef>
                <a:spcPts val="0"/>
              </a:spcBef>
            </a:pPr>
            <a:r>
              <a:rPr lang="zh-CN" altLang="en-US" sz="6600" b="0" dirty="0">
                <a:gradFill flip="none" rotWithShape="1">
                  <a:gsLst>
                    <a:gs pos="2000">
                      <a:schemeClr val="accent5"/>
                    </a:gs>
                    <a:gs pos="91000">
                      <a:schemeClr val="accent3"/>
                    </a:gs>
                  </a:gsLst>
                  <a:lin ang="2700000" scaled="1"/>
                  <a:tileRect/>
                </a:gradFill>
                <a:latin typeface="思源宋体 CN Heavy"/>
                <a:ea typeface="思源宋体 CN Heavy"/>
                <a:cs typeface="+mn-cs"/>
              </a:rPr>
              <a:t>输入文本标题</a:t>
            </a:r>
          </a:p>
        </p:txBody>
      </p:sp>
    </p:spTree>
    <p:extLst>
      <p:ext uri="{BB962C8B-B14F-4D97-AF65-F5344CB8AC3E}">
        <p14:creationId xmlns:p14="http://schemas.microsoft.com/office/powerpoint/2010/main" val="294063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A891A398-F041-4C39-B5A9-F12158522FCE}"/>
              </a:ext>
            </a:extLst>
          </p:cNvPr>
          <p:cNvPicPr>
            <a:picLocks noChangeAspect="1" noChangeArrowheads="1"/>
          </p:cNvPicPr>
          <p:nvPr/>
        </p:nvPicPr>
        <p:blipFill rotWithShape="1">
          <a:blip r:embed="rId3">
            <a:alphaModFix/>
            <a:extLst>
              <a:ext uri="{28A0092B-C50C-407E-A947-70E740481C1C}">
                <a14:useLocalDpi xmlns:a14="http://schemas.microsoft.com/office/drawing/2010/main" val="0"/>
              </a:ext>
            </a:extLst>
          </a:blip>
          <a:srcRect l="22142" t="4554" r="37525" b="25109"/>
          <a:stretch/>
        </p:blipFill>
        <p:spPr bwMode="auto">
          <a:xfrm flipH="1">
            <a:off x="5422906" y="0"/>
            <a:ext cx="6769094" cy="6858000"/>
          </a:xfrm>
          <a:custGeom>
            <a:avLst/>
            <a:gdLst>
              <a:gd name="connsiteX0" fmla="*/ 6769094 w 6769094"/>
              <a:gd name="connsiteY0" fmla="*/ 0 h 6858000"/>
              <a:gd name="connsiteX1" fmla="*/ 0 w 6769094"/>
              <a:gd name="connsiteY1" fmla="*/ 0 h 6858000"/>
              <a:gd name="connsiteX2" fmla="*/ 0 w 6769094"/>
              <a:gd name="connsiteY2" fmla="*/ 6858000 h 6858000"/>
              <a:gd name="connsiteX3" fmla="*/ 6769094 w 67690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769094" h="6858000">
                <a:moveTo>
                  <a:pt x="6769094" y="0"/>
                </a:moveTo>
                <a:lnTo>
                  <a:pt x="0" y="0"/>
                </a:lnTo>
                <a:lnTo>
                  <a:pt x="0" y="6858000"/>
                </a:lnTo>
                <a:lnTo>
                  <a:pt x="6769094" y="6858000"/>
                </a:lnTo>
                <a:close/>
              </a:path>
            </a:pathLst>
          </a:custGeom>
          <a:noFill/>
          <a:extLst>
            <a:ext uri="{909E8E84-426E-40DD-AFC4-6F175D3DCCD1}">
              <a14:hiddenFill xmlns:a14="http://schemas.microsoft.com/office/drawing/2010/main">
                <a:solidFill>
                  <a:srgbClr val="FFFFFF"/>
                </a:solidFill>
              </a14:hiddenFill>
            </a:ext>
          </a:extLst>
        </p:spPr>
      </p:pic>
      <p:sp>
        <p:nvSpPr>
          <p:cNvPr id="11" name="矩形: 圆角 10">
            <a:extLst>
              <a:ext uri="{FF2B5EF4-FFF2-40B4-BE49-F238E27FC236}">
                <a16:creationId xmlns:a16="http://schemas.microsoft.com/office/drawing/2014/main" id="{5295B42C-DD9F-4051-A638-644194F0E842}"/>
              </a:ext>
            </a:extLst>
          </p:cNvPr>
          <p:cNvSpPr/>
          <p:nvPr/>
        </p:nvSpPr>
        <p:spPr>
          <a:xfrm>
            <a:off x="874713" y="1357131"/>
            <a:ext cx="10442575" cy="4143738"/>
          </a:xfrm>
          <a:prstGeom prst="roundRect">
            <a:avLst>
              <a:gd name="adj" fmla="val 1958"/>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pic>
        <p:nvPicPr>
          <p:cNvPr id="12" name="Picture 8">
            <a:extLst>
              <a:ext uri="{FF2B5EF4-FFF2-40B4-BE49-F238E27FC236}">
                <a16:creationId xmlns:a16="http://schemas.microsoft.com/office/drawing/2014/main" id="{B861B3D5-45B3-4D6C-B39E-A4F93C0072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3056" y="3539121"/>
            <a:ext cx="1433734" cy="2956435"/>
          </a:xfrm>
          <a:prstGeom prst="rect">
            <a:avLst/>
          </a:prstGeom>
          <a:noFill/>
          <a:extLst>
            <a:ext uri="{909E8E84-426E-40DD-AFC4-6F175D3DCCD1}">
              <a14:hiddenFill xmlns:a14="http://schemas.microsoft.com/office/drawing/2010/main">
                <a:solidFill>
                  <a:srgbClr val="FFFFFF"/>
                </a:solidFill>
              </a14:hiddenFill>
            </a:ext>
          </a:extLst>
        </p:spPr>
      </p:pic>
      <p:pic>
        <p:nvPicPr>
          <p:cNvPr id="13" name="图片 12" descr="黑暗中有圆形&#10;&#10;描述已自动生成">
            <a:extLst>
              <a:ext uri="{FF2B5EF4-FFF2-40B4-BE49-F238E27FC236}">
                <a16:creationId xmlns:a16="http://schemas.microsoft.com/office/drawing/2014/main" id="{91EC0FA8-CA5D-4C4D-A1AB-D42A9656A575}"/>
              </a:ext>
            </a:extLst>
          </p:cNvPr>
          <p:cNvPicPr>
            <a:picLocks noChangeAspect="1"/>
          </p:cNvPicPr>
          <p:nvPr/>
        </p:nvPicPr>
        <p:blipFill rotWithShape="1">
          <a:blip r:embed="rId5">
            <a:extLst>
              <a:ext uri="{28A0092B-C50C-407E-A947-70E740481C1C}">
                <a14:useLocalDpi xmlns:a14="http://schemas.microsoft.com/office/drawing/2010/main" val="0"/>
              </a:ext>
            </a:extLst>
          </a:blip>
          <a:srcRect r="17336"/>
          <a:stretch/>
        </p:blipFill>
        <p:spPr>
          <a:xfrm>
            <a:off x="1969755" y="1357131"/>
            <a:ext cx="9470470" cy="3061046"/>
          </a:xfrm>
          <a:prstGeom prst="rect">
            <a:avLst/>
          </a:prstGeom>
        </p:spPr>
      </p:pic>
      <p:sp>
        <p:nvSpPr>
          <p:cNvPr id="14" name="文本框 13">
            <a:extLst>
              <a:ext uri="{FF2B5EF4-FFF2-40B4-BE49-F238E27FC236}">
                <a16:creationId xmlns:a16="http://schemas.microsoft.com/office/drawing/2014/main" id="{81175ED2-A576-4C6B-9B25-27DD1AD071CA}"/>
              </a:ext>
            </a:extLst>
          </p:cNvPr>
          <p:cNvSpPr txBox="1"/>
          <p:nvPr/>
        </p:nvSpPr>
        <p:spPr>
          <a:xfrm>
            <a:off x="1717896" y="1923826"/>
            <a:ext cx="1380904" cy="707886"/>
          </a:xfrm>
          <a:prstGeom prst="rect">
            <a:avLst/>
          </a:prstGeom>
          <a:noFill/>
        </p:spPr>
        <p:txBody>
          <a:bodyPr wrap="square" rtlCol="0">
            <a:spAutoFit/>
          </a:bodyPr>
          <a:lstStyle>
            <a:defPPr>
              <a:defRPr lang="zh-CN"/>
            </a:defPPr>
            <a:lvl1pPr algn="ctr">
              <a:defRPr sz="4400">
                <a:gradFill flip="none" rotWithShape="1">
                  <a:gsLst>
                    <a:gs pos="0">
                      <a:schemeClr val="accent1">
                        <a:lumMod val="75000"/>
                      </a:schemeClr>
                    </a:gs>
                    <a:gs pos="98000">
                      <a:schemeClr val="accent1">
                        <a:lumMod val="50000"/>
                      </a:schemeClr>
                    </a:gs>
                  </a:gsLst>
                  <a:lin ang="2700000" scaled="1"/>
                  <a:tileRect/>
                </a:gradFill>
                <a:latin typeface="思源宋体 CN Heavy" panose="02020900000000000000" pitchFamily="18" charset="-122"/>
                <a:ea typeface="思源宋体 CN Heavy" panose="02020900000000000000"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gradFill flip="none" rotWithShape="1">
                  <a:gsLst>
                    <a:gs pos="0">
                      <a:srgbClr val="FE391F">
                        <a:lumMod val="75000"/>
                      </a:srgbClr>
                    </a:gs>
                    <a:gs pos="98000">
                      <a:srgbClr val="FE391F">
                        <a:lumMod val="50000"/>
                      </a:srgbClr>
                    </a:gs>
                  </a:gsLst>
                  <a:lin ang="2700000" scaled="1"/>
                  <a:tileRect/>
                </a:gradFill>
                <a:effectLst/>
                <a:uLnTx/>
                <a:uFillTx/>
                <a:latin typeface="思源宋体 CN Heavy" panose="02020900000000000000" pitchFamily="18" charset="-122"/>
                <a:ea typeface="思源宋体 CN Heavy" panose="02020900000000000000" pitchFamily="18" charset="-122"/>
                <a:cs typeface="+mn-cs"/>
              </a:rPr>
              <a:t>前言</a:t>
            </a:r>
          </a:p>
        </p:txBody>
      </p:sp>
      <p:sp>
        <p:nvSpPr>
          <p:cNvPr id="15" name="文本框 14">
            <a:extLst>
              <a:ext uri="{FF2B5EF4-FFF2-40B4-BE49-F238E27FC236}">
                <a16:creationId xmlns:a16="http://schemas.microsoft.com/office/drawing/2014/main" id="{60395904-7D5E-45D8-B2E7-603880AECE53}"/>
              </a:ext>
            </a:extLst>
          </p:cNvPr>
          <p:cNvSpPr txBox="1"/>
          <p:nvPr/>
        </p:nvSpPr>
        <p:spPr>
          <a:xfrm>
            <a:off x="1717896" y="2755052"/>
            <a:ext cx="8025160" cy="2056076"/>
          </a:xfrm>
          <a:prstGeom prst="rect">
            <a:avLst/>
          </a:prstGeom>
          <a:noFill/>
        </p:spPr>
        <p:txBody>
          <a:bodyPr wrap="square" rtlCol="0">
            <a:spAutoFit/>
          </a:bodyPr>
          <a:lstStyle/>
          <a:p>
            <a:pPr algn="just">
              <a:lnSpc>
                <a:spcPct val="130000"/>
              </a:lnSpc>
              <a:defRPr/>
            </a:pPr>
            <a:r>
              <a:rPr kumimoji="0" lang="zh-CN" altLang="en-US" sz="2000" b="0" i="0" u="none" strike="noStrike" kern="1200" cap="none" spc="0" normalizeH="0" baseline="0" noProof="0" dirty="0">
                <a:ln>
                  <a:noFill/>
                </a:ln>
                <a:solidFill>
                  <a:schemeClr val="bg2">
                    <a:lumMod val="25000"/>
                  </a:schemeClr>
                </a:solidFill>
                <a:effectLst/>
                <a:uLnTx/>
                <a:uFillTx/>
                <a:latin typeface="思源黑体 CN" panose="020B0500000000000000" pitchFamily="34" charset="-122"/>
                <a:ea typeface="思源黑体 CN" panose="020B0500000000000000" pitchFamily="34" charset="-122"/>
              </a:rPr>
              <a:t>单击此处输入</a:t>
            </a:r>
            <a:r>
              <a:rPr lang="zh-CN" altLang="en-US" sz="2000" dirty="0">
                <a:solidFill>
                  <a:schemeClr val="bg2">
                    <a:lumMod val="25000"/>
                  </a:schemeClr>
                </a:solidFill>
                <a:latin typeface="思源黑体 CN" panose="020B0500000000000000" pitchFamily="34" charset="-122"/>
                <a:ea typeface="思源黑体 CN" panose="020B0500000000000000" pitchFamily="34" charset="-122"/>
              </a:rPr>
              <a:t>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p>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chemeClr val="bg2">
                  <a:lumMod val="25000"/>
                </a:schemeClr>
              </a:solidFill>
              <a:effectLst/>
              <a:uLnTx/>
              <a:uFillTx/>
              <a:latin typeface="思源黑体 CN" panose="020B0500000000000000" pitchFamily="34" charset="-122"/>
              <a:ea typeface="思源黑体 CN" panose="020B0500000000000000" pitchFamily="34" charset="-122"/>
            </a:endParaRPr>
          </a:p>
        </p:txBody>
      </p:sp>
      <p:grpSp>
        <p:nvGrpSpPr>
          <p:cNvPr id="16" name="组合 15">
            <a:extLst>
              <a:ext uri="{FF2B5EF4-FFF2-40B4-BE49-F238E27FC236}">
                <a16:creationId xmlns:a16="http://schemas.microsoft.com/office/drawing/2014/main" id="{A3E526F6-0E2B-40A6-8D29-DF82EF2312DE}"/>
              </a:ext>
            </a:extLst>
          </p:cNvPr>
          <p:cNvGrpSpPr/>
          <p:nvPr/>
        </p:nvGrpSpPr>
        <p:grpSpPr>
          <a:xfrm rot="20893364">
            <a:off x="2690699" y="1758852"/>
            <a:ext cx="359321" cy="392052"/>
            <a:chOff x="4710132" y="1606093"/>
            <a:chExt cx="359321" cy="392052"/>
          </a:xfrm>
          <a:gradFill flip="none" rotWithShape="1">
            <a:gsLst>
              <a:gs pos="0">
                <a:srgbClr val="ECCBA1"/>
              </a:gs>
              <a:gs pos="98000">
                <a:srgbClr val="EECEA5">
                  <a:lumMod val="64000"/>
                  <a:lumOff val="36000"/>
                  <a:alpha val="39000"/>
                </a:srgbClr>
              </a:gs>
            </a:gsLst>
            <a:lin ang="5400000" scaled="1"/>
            <a:tileRect/>
          </a:gradFill>
        </p:grpSpPr>
        <p:sp>
          <p:nvSpPr>
            <p:cNvPr id="17" name="星形: 五角 16">
              <a:extLst>
                <a:ext uri="{FF2B5EF4-FFF2-40B4-BE49-F238E27FC236}">
                  <a16:creationId xmlns:a16="http://schemas.microsoft.com/office/drawing/2014/main" id="{46B48507-D9B8-4B20-8B9B-C00120EC98B6}"/>
                </a:ext>
              </a:extLst>
            </p:cNvPr>
            <p:cNvSpPr/>
            <p:nvPr/>
          </p:nvSpPr>
          <p:spPr>
            <a:xfrm>
              <a:off x="4966848" y="1806802"/>
              <a:ext cx="83987" cy="83987"/>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a:cs typeface="+mn-cs"/>
              </a:endParaRPr>
            </a:p>
          </p:txBody>
        </p:sp>
        <p:sp>
          <p:nvSpPr>
            <p:cNvPr id="18" name="星形: 五角 17">
              <a:extLst>
                <a:ext uri="{FF2B5EF4-FFF2-40B4-BE49-F238E27FC236}">
                  <a16:creationId xmlns:a16="http://schemas.microsoft.com/office/drawing/2014/main" id="{3E658318-C18C-48A6-865A-14C8CD62D0B2}"/>
                </a:ext>
              </a:extLst>
            </p:cNvPr>
            <p:cNvSpPr/>
            <p:nvPr/>
          </p:nvSpPr>
          <p:spPr>
            <a:xfrm>
              <a:off x="4872151" y="1690927"/>
              <a:ext cx="108524" cy="108524"/>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9" name="星形: 五角 18">
              <a:extLst>
                <a:ext uri="{FF2B5EF4-FFF2-40B4-BE49-F238E27FC236}">
                  <a16:creationId xmlns:a16="http://schemas.microsoft.com/office/drawing/2014/main" id="{6F17443D-72E6-4817-886C-ABDBD0676CE4}"/>
                </a:ext>
              </a:extLst>
            </p:cNvPr>
            <p:cNvSpPr/>
            <p:nvPr/>
          </p:nvSpPr>
          <p:spPr>
            <a:xfrm>
              <a:off x="4710132" y="1606093"/>
              <a:ext cx="143266" cy="143266"/>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20" name="星形: 五角 19">
              <a:extLst>
                <a:ext uri="{FF2B5EF4-FFF2-40B4-BE49-F238E27FC236}">
                  <a16:creationId xmlns:a16="http://schemas.microsoft.com/office/drawing/2014/main" id="{D4FB74BE-ABC3-49B6-984F-B2EC621B5460}"/>
                </a:ext>
              </a:extLst>
            </p:cNvPr>
            <p:cNvSpPr/>
            <p:nvPr/>
          </p:nvSpPr>
          <p:spPr>
            <a:xfrm>
              <a:off x="4996003" y="1924695"/>
              <a:ext cx="73450" cy="73450"/>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sp>
        <p:nvSpPr>
          <p:cNvPr id="21" name="标题 20">
            <a:extLst>
              <a:ext uri="{FF2B5EF4-FFF2-40B4-BE49-F238E27FC236}">
                <a16:creationId xmlns:a16="http://schemas.microsoft.com/office/drawing/2014/main" id="{1A90FED3-05CE-4642-8550-9C870B6803CA}"/>
              </a:ext>
            </a:extLst>
          </p:cNvPr>
          <p:cNvSpPr>
            <a:spLocks noGrp="1"/>
          </p:cNvSpPr>
          <p:nvPr>
            <p:ph type="title"/>
          </p:nvPr>
        </p:nvSpPr>
        <p:spPr/>
        <p:txBody>
          <a:bodyPr vert="horz" lIns="91440" tIns="45720" rIns="91440" bIns="45720" rtlCol="0" anchor="b">
            <a:noAutofit/>
          </a:bodyPr>
          <a:lstStyle/>
          <a:p>
            <a:pPr>
              <a:spcBef>
                <a:spcPts val="1000"/>
              </a:spcBef>
              <a:buFont typeface="Arial" panose="020B0604020202020204" pitchFamily="34" charset="0"/>
            </a:pPr>
            <a:r>
              <a:rPr lang="zh-CN" altLang="en-US" dirty="0">
                <a:gradFill>
                  <a:gsLst>
                    <a:gs pos="8000">
                      <a:schemeClr val="accent1"/>
                    </a:gs>
                    <a:gs pos="98000">
                      <a:srgbClr val="FFFFFF"/>
                    </a:gs>
                  </a:gsLst>
                  <a:lin ang="2700000" scaled="1"/>
                </a:gradFill>
                <a:cs typeface="+mn-cs"/>
              </a:rPr>
              <a:t>输入文本标题</a:t>
            </a:r>
          </a:p>
        </p:txBody>
      </p:sp>
    </p:spTree>
    <p:custDataLst>
      <p:tags r:id="rId1"/>
    </p:custDataLst>
    <p:extLst>
      <p:ext uri="{BB962C8B-B14F-4D97-AF65-F5344CB8AC3E}">
        <p14:creationId xmlns:p14="http://schemas.microsoft.com/office/powerpoint/2010/main" val="3718478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id="{AA0F139A-C782-4208-9447-0886064F854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796" t="27061" b="65"/>
          <a:stretch/>
        </p:blipFill>
        <p:spPr bwMode="auto">
          <a:xfrm rot="5400000" flipH="1" flipV="1">
            <a:off x="3633849" y="-2473388"/>
            <a:ext cx="4924301" cy="12192000"/>
          </a:xfrm>
          <a:custGeom>
            <a:avLst/>
            <a:gdLst>
              <a:gd name="connsiteX0" fmla="*/ 4924301 w 4924301"/>
              <a:gd name="connsiteY0" fmla="*/ 0 h 12192000"/>
              <a:gd name="connsiteX1" fmla="*/ 4924301 w 4924301"/>
              <a:gd name="connsiteY1" fmla="*/ 12192000 h 12192000"/>
              <a:gd name="connsiteX2" fmla="*/ 1524987 w 4924301"/>
              <a:gd name="connsiteY2" fmla="*/ 12192000 h 12192000"/>
              <a:gd name="connsiteX3" fmla="*/ 0 w 4924301"/>
              <a:gd name="connsiteY3" fmla="*/ 805259 h 12192000"/>
              <a:gd name="connsiteX4" fmla="*/ 923287 w 4924301"/>
              <a:gd name="connsiteY4" fmla="*/ 805259 h 12192000"/>
              <a:gd name="connsiteX5" fmla="*/ 923287 w 4924301"/>
              <a:gd name="connsiteY5" fmla="*/ 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24301" h="12192000">
                <a:moveTo>
                  <a:pt x="4924301" y="0"/>
                </a:moveTo>
                <a:lnTo>
                  <a:pt x="4924301" y="12192000"/>
                </a:lnTo>
                <a:lnTo>
                  <a:pt x="1524987" y="12192000"/>
                </a:lnTo>
                <a:lnTo>
                  <a:pt x="0" y="805259"/>
                </a:lnTo>
                <a:lnTo>
                  <a:pt x="923287" y="805259"/>
                </a:lnTo>
                <a:lnTo>
                  <a:pt x="923287" y="0"/>
                </a:lnTo>
                <a:close/>
              </a:path>
            </a:pathLst>
          </a:custGeom>
          <a:noFill/>
          <a:extLst>
            <a:ext uri="{909E8E84-426E-40DD-AFC4-6F175D3DCCD1}">
              <a14:hiddenFill xmlns:a14="http://schemas.microsoft.com/office/drawing/2010/main">
                <a:solidFill>
                  <a:srgbClr val="FFFFFF"/>
                </a:solidFill>
              </a14:hiddenFill>
            </a:ext>
          </a:extLst>
        </p:spPr>
      </p:pic>
      <p:sp>
        <p:nvSpPr>
          <p:cNvPr id="21" name="标题 20">
            <a:extLst>
              <a:ext uri="{FF2B5EF4-FFF2-40B4-BE49-F238E27FC236}">
                <a16:creationId xmlns:a16="http://schemas.microsoft.com/office/drawing/2014/main" id="{1A90FED3-05CE-4642-8550-9C870B6803CA}"/>
              </a:ext>
            </a:extLst>
          </p:cNvPr>
          <p:cNvSpPr>
            <a:spLocks noGrp="1"/>
          </p:cNvSpPr>
          <p:nvPr>
            <p:ph type="title"/>
          </p:nvPr>
        </p:nvSpPr>
        <p:spPr/>
        <p:txBody>
          <a:bodyPr vert="horz" lIns="91440" tIns="45720" rIns="91440" bIns="45720" rtlCol="0" anchor="b">
            <a:noAutofit/>
          </a:bodyPr>
          <a:lstStyle/>
          <a:p>
            <a:pPr>
              <a:spcBef>
                <a:spcPts val="1000"/>
              </a:spcBef>
              <a:buFont typeface="Arial" panose="020B0604020202020204" pitchFamily="34" charset="0"/>
            </a:pPr>
            <a:r>
              <a:rPr lang="zh-CN" altLang="en-US" dirty="0">
                <a:gradFill>
                  <a:gsLst>
                    <a:gs pos="8000">
                      <a:schemeClr val="accent1"/>
                    </a:gs>
                    <a:gs pos="98000">
                      <a:srgbClr val="FFFFFF"/>
                    </a:gs>
                  </a:gsLst>
                  <a:lin ang="2700000" scaled="1"/>
                </a:gradFill>
                <a:cs typeface="+mn-cs"/>
              </a:rPr>
              <a:t>输入文本标题</a:t>
            </a:r>
          </a:p>
        </p:txBody>
      </p:sp>
      <p:sp>
        <p:nvSpPr>
          <p:cNvPr id="33" name="文本框 32">
            <a:extLst>
              <a:ext uri="{FF2B5EF4-FFF2-40B4-BE49-F238E27FC236}">
                <a16:creationId xmlns:a16="http://schemas.microsoft.com/office/drawing/2014/main" id="{02625A73-DAAE-4DEB-AD61-9CE7418DAD95}"/>
              </a:ext>
            </a:extLst>
          </p:cNvPr>
          <p:cNvSpPr txBox="1"/>
          <p:nvPr/>
        </p:nvSpPr>
        <p:spPr>
          <a:xfrm>
            <a:off x="1089864" y="3534670"/>
            <a:ext cx="2428839" cy="1549078"/>
          </a:xfrm>
          <a:prstGeom prst="rect">
            <a:avLst/>
          </a:prstGeom>
          <a:noFill/>
        </p:spPr>
        <p:txBody>
          <a:bodyPr wrap="square" rtlCol="0">
            <a:spAutoFit/>
          </a:bodyPr>
          <a:lstStyle/>
          <a:p>
            <a:pPr lvl="0">
              <a:lnSpc>
                <a:spcPct val="120000"/>
              </a:lnSpc>
              <a:defRPr/>
            </a:pPr>
            <a:r>
              <a:rPr lang="zh-CN" altLang="en-US" sz="1600" dirty="0">
                <a:solidFill>
                  <a:srgbClr val="FFFFFF"/>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单击此处输入文本内容单击此处输入文本内容单击此处输入文本内容单击此处输入文本内容单击此处输入文本内容</a:t>
            </a:r>
            <a:endParaRPr kumimoji="0" lang="zh-CN" altLang="en-US" sz="1600" b="0" i="0" u="none" strike="noStrike" kern="1200" cap="none" spc="0" normalizeH="0" baseline="0" noProof="0" dirty="0">
              <a:ln>
                <a:noFill/>
              </a:ln>
              <a:solidFill>
                <a:srgbClr val="FFFFFF"/>
              </a:solidFill>
              <a:effectLst/>
              <a:uLnTx/>
              <a:uFillTx/>
              <a:latin typeface="思源黑体 CN" panose="020B0500000000000000" pitchFamily="34" charset="-122"/>
              <a:ea typeface="思源黑体 CN" panose="020B0500000000000000" pitchFamily="34" charset="-122"/>
            </a:endParaRPr>
          </a:p>
        </p:txBody>
      </p:sp>
      <p:sp>
        <p:nvSpPr>
          <p:cNvPr id="34" name="文本框 33">
            <a:extLst>
              <a:ext uri="{FF2B5EF4-FFF2-40B4-BE49-F238E27FC236}">
                <a16:creationId xmlns:a16="http://schemas.microsoft.com/office/drawing/2014/main" id="{39D2DED8-EF4E-412A-B3B7-2FC1B9686F84}"/>
              </a:ext>
            </a:extLst>
          </p:cNvPr>
          <p:cNvSpPr txBox="1"/>
          <p:nvPr/>
        </p:nvSpPr>
        <p:spPr>
          <a:xfrm>
            <a:off x="8888448" y="3830136"/>
            <a:ext cx="2428840" cy="958147"/>
          </a:xfrm>
          <a:prstGeom prst="rect">
            <a:avLst/>
          </a:prstGeom>
          <a:noFill/>
        </p:spPr>
        <p:txBody>
          <a:bodyPr wrap="square" rtlCol="0">
            <a:spAutoFit/>
          </a:bodyPr>
          <a:lstStyle/>
          <a:p>
            <a:pPr lvl="0">
              <a:lnSpc>
                <a:spcPct val="120000"/>
              </a:lnSpc>
              <a:defRPr/>
            </a:pPr>
            <a:r>
              <a:rPr lang="zh-CN" altLang="en-US" sz="1600" dirty="0">
                <a:solidFill>
                  <a:srgbClr val="FFFFFF"/>
                </a:solidFill>
                <a:latin typeface="思源黑体 CN" panose="020B0500000000000000" pitchFamily="34" charset="-122"/>
                <a:ea typeface="思源黑体 CN" panose="020B0500000000000000" pitchFamily="34" charset="-122"/>
              </a:rPr>
              <a:t>单击此处输入文本内容单击此处输入文本内容单击此处输入文本内容单击</a:t>
            </a:r>
            <a:endParaRPr kumimoji="0" lang="zh-CN" altLang="en-US" sz="1600" b="0" i="0" u="none" strike="noStrike" kern="1200" cap="none" spc="0" normalizeH="0" baseline="0" noProof="0" dirty="0">
              <a:ln>
                <a:noFill/>
              </a:ln>
              <a:solidFill>
                <a:srgbClr val="FFFFFF"/>
              </a:solidFill>
              <a:effectLst/>
              <a:uLnTx/>
              <a:uFillTx/>
              <a:latin typeface="思源黑体 CN" panose="020B0500000000000000" pitchFamily="34" charset="-122"/>
              <a:ea typeface="思源黑体 CN" panose="020B0500000000000000" pitchFamily="34" charset="-122"/>
            </a:endParaRPr>
          </a:p>
        </p:txBody>
      </p:sp>
      <p:sp>
        <p:nvSpPr>
          <p:cNvPr id="35" name="文本框 34">
            <a:extLst>
              <a:ext uri="{FF2B5EF4-FFF2-40B4-BE49-F238E27FC236}">
                <a16:creationId xmlns:a16="http://schemas.microsoft.com/office/drawing/2014/main" id="{52F7C845-74D5-48F9-A86B-3911651F69D0}"/>
              </a:ext>
            </a:extLst>
          </p:cNvPr>
          <p:cNvSpPr txBox="1"/>
          <p:nvPr/>
        </p:nvSpPr>
        <p:spPr>
          <a:xfrm>
            <a:off x="5218510" y="1927264"/>
            <a:ext cx="2620262" cy="1253613"/>
          </a:xfrm>
          <a:prstGeom prst="rect">
            <a:avLst/>
          </a:prstGeom>
          <a:noFill/>
        </p:spPr>
        <p:txBody>
          <a:bodyPr wrap="square" rtlCol="0">
            <a:spAutoFit/>
          </a:bodyPr>
          <a:lstStyle/>
          <a:p>
            <a:pPr lvl="0">
              <a:lnSpc>
                <a:spcPct val="120000"/>
              </a:lnSpc>
              <a:defRPr/>
            </a:pPr>
            <a:r>
              <a:rPr lang="zh-CN" altLang="en-US" sz="1600" dirty="0">
                <a:solidFill>
                  <a:srgbClr val="FFFFFF"/>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a:t>
            </a:r>
            <a:endParaRPr kumimoji="0" lang="zh-CN" altLang="en-US" sz="1600" b="0" i="0" u="none" strike="noStrike" kern="1200" cap="none" spc="0" normalizeH="0" baseline="0" noProof="0" dirty="0">
              <a:ln>
                <a:noFill/>
              </a:ln>
              <a:solidFill>
                <a:srgbClr val="FFFFFF"/>
              </a:solidFill>
              <a:effectLst/>
              <a:uLnTx/>
              <a:uFillTx/>
              <a:latin typeface="思源黑体 CN" panose="020B0500000000000000" pitchFamily="34" charset="-122"/>
              <a:ea typeface="思源黑体 CN" panose="020B0500000000000000" pitchFamily="34" charset="-122"/>
            </a:endParaRPr>
          </a:p>
        </p:txBody>
      </p:sp>
      <p:sp>
        <p:nvSpPr>
          <p:cNvPr id="36" name="椭圆 35">
            <a:extLst>
              <a:ext uri="{FF2B5EF4-FFF2-40B4-BE49-F238E27FC236}">
                <a16:creationId xmlns:a16="http://schemas.microsoft.com/office/drawing/2014/main" id="{491E71FF-3BCD-4446-8D58-6850C3E9BE64}"/>
              </a:ext>
            </a:extLst>
          </p:cNvPr>
          <p:cNvSpPr/>
          <p:nvPr/>
        </p:nvSpPr>
        <p:spPr>
          <a:xfrm>
            <a:off x="1012185" y="2507981"/>
            <a:ext cx="815349" cy="815349"/>
          </a:xfrm>
          <a:prstGeom prst="ellipse">
            <a:avLst/>
          </a:pr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gradFill>
                  <a:gsLst>
                    <a:gs pos="0">
                      <a:schemeClr val="accent5"/>
                    </a:gs>
                    <a:gs pos="91000">
                      <a:schemeClr val="accent3"/>
                    </a:gs>
                  </a:gsLst>
                  <a:lin ang="2700000" scaled="1"/>
                </a:gradFill>
                <a:latin typeface="+mj-ea"/>
                <a:ea typeface="+mj-ea"/>
              </a:rPr>
              <a:t>01</a:t>
            </a:r>
            <a:endParaRPr lang="zh-CN" altLang="en-US" sz="2400" dirty="0">
              <a:gradFill>
                <a:gsLst>
                  <a:gs pos="0">
                    <a:schemeClr val="accent5"/>
                  </a:gs>
                  <a:gs pos="91000">
                    <a:schemeClr val="accent3"/>
                  </a:gs>
                </a:gsLst>
                <a:lin ang="2700000" scaled="1"/>
              </a:gradFill>
              <a:latin typeface="+mj-ea"/>
              <a:ea typeface="+mj-ea"/>
            </a:endParaRPr>
          </a:p>
        </p:txBody>
      </p:sp>
      <p:sp>
        <p:nvSpPr>
          <p:cNvPr id="37" name="椭圆 36">
            <a:extLst>
              <a:ext uri="{FF2B5EF4-FFF2-40B4-BE49-F238E27FC236}">
                <a16:creationId xmlns:a16="http://schemas.microsoft.com/office/drawing/2014/main" id="{5E286657-9509-4F49-AB61-7F22DE1199F2}"/>
              </a:ext>
            </a:extLst>
          </p:cNvPr>
          <p:cNvSpPr/>
          <p:nvPr/>
        </p:nvSpPr>
        <p:spPr>
          <a:xfrm>
            <a:off x="5280651" y="3727955"/>
            <a:ext cx="815349" cy="815349"/>
          </a:xfrm>
          <a:prstGeom prst="ellipse">
            <a:avLst/>
          </a:pr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gradFill>
                  <a:gsLst>
                    <a:gs pos="0">
                      <a:schemeClr val="accent5"/>
                    </a:gs>
                    <a:gs pos="91000">
                      <a:schemeClr val="accent3"/>
                    </a:gs>
                  </a:gsLst>
                  <a:lin ang="2700000" scaled="1"/>
                </a:gradFill>
                <a:latin typeface="+mj-ea"/>
                <a:ea typeface="+mj-ea"/>
              </a:rPr>
              <a:t>02</a:t>
            </a:r>
            <a:endParaRPr lang="zh-CN" altLang="en-US" sz="2400" dirty="0">
              <a:gradFill>
                <a:gsLst>
                  <a:gs pos="0">
                    <a:schemeClr val="accent5"/>
                  </a:gs>
                  <a:gs pos="91000">
                    <a:schemeClr val="accent3"/>
                  </a:gs>
                </a:gsLst>
                <a:lin ang="2700000" scaled="1"/>
              </a:gradFill>
              <a:latin typeface="+mj-ea"/>
              <a:ea typeface="+mj-ea"/>
            </a:endParaRPr>
          </a:p>
        </p:txBody>
      </p:sp>
      <p:sp>
        <p:nvSpPr>
          <p:cNvPr id="38" name="椭圆 37">
            <a:extLst>
              <a:ext uri="{FF2B5EF4-FFF2-40B4-BE49-F238E27FC236}">
                <a16:creationId xmlns:a16="http://schemas.microsoft.com/office/drawing/2014/main" id="{AF5CEF2E-A13D-454A-95E5-74203671BF25}"/>
              </a:ext>
            </a:extLst>
          </p:cNvPr>
          <p:cNvSpPr/>
          <p:nvPr/>
        </p:nvSpPr>
        <p:spPr>
          <a:xfrm>
            <a:off x="9029730" y="2842904"/>
            <a:ext cx="815349" cy="815349"/>
          </a:xfrm>
          <a:prstGeom prst="ellipse">
            <a:avLst/>
          </a:prstGeom>
          <a:gradFill flip="none" rotWithShape="1">
            <a:gsLst>
              <a:gs pos="8000">
                <a:schemeClr val="accent1"/>
              </a:gs>
              <a:gs pos="98000">
                <a:srgbClr val="FFFFFF"/>
              </a:gs>
            </a:gsLst>
            <a:lin ang="2700000" scaled="1"/>
            <a:tileRect/>
          </a:gradFill>
          <a:ln>
            <a:solidFill>
              <a:schemeClr val="accent2"/>
            </a:solidFill>
          </a:ln>
          <a:effectLst>
            <a:outerShdw blurRad="482600" dist="203200" dir="2700000" sx="99000" sy="99000" algn="tl" rotWithShape="0">
              <a:schemeClr val="accent2">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gradFill>
                  <a:gsLst>
                    <a:gs pos="0">
                      <a:schemeClr val="accent5"/>
                    </a:gs>
                    <a:gs pos="91000">
                      <a:schemeClr val="accent3"/>
                    </a:gs>
                  </a:gsLst>
                  <a:lin ang="2700000" scaled="1"/>
                </a:gradFill>
                <a:latin typeface="+mj-ea"/>
                <a:ea typeface="+mj-ea"/>
              </a:rPr>
              <a:t>03</a:t>
            </a:r>
            <a:endParaRPr lang="zh-CN" altLang="en-US" sz="2400" dirty="0">
              <a:gradFill>
                <a:gsLst>
                  <a:gs pos="0">
                    <a:schemeClr val="accent5"/>
                  </a:gs>
                  <a:gs pos="91000">
                    <a:schemeClr val="accent3"/>
                  </a:gs>
                </a:gsLst>
                <a:lin ang="2700000" scaled="1"/>
              </a:gradFill>
              <a:latin typeface="+mj-ea"/>
              <a:ea typeface="+mj-ea"/>
            </a:endParaRPr>
          </a:p>
        </p:txBody>
      </p:sp>
    </p:spTree>
    <p:custDataLst>
      <p:tags r:id="rId1"/>
    </p:custDataLst>
    <p:extLst>
      <p:ext uri="{BB962C8B-B14F-4D97-AF65-F5344CB8AC3E}">
        <p14:creationId xmlns:p14="http://schemas.microsoft.com/office/powerpoint/2010/main" val="2851133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a:extLst>
              <a:ext uri="{FF2B5EF4-FFF2-40B4-BE49-F238E27FC236}">
                <a16:creationId xmlns:a16="http://schemas.microsoft.com/office/drawing/2014/main" id="{1A90FED3-05CE-4642-8550-9C870B6803CA}"/>
              </a:ext>
            </a:extLst>
          </p:cNvPr>
          <p:cNvSpPr>
            <a:spLocks noGrp="1"/>
          </p:cNvSpPr>
          <p:nvPr>
            <p:ph type="title"/>
          </p:nvPr>
        </p:nvSpPr>
        <p:spPr/>
        <p:txBody>
          <a:bodyPr vert="horz" lIns="91440" tIns="45720" rIns="91440" bIns="45720" rtlCol="0" anchor="b">
            <a:noAutofit/>
          </a:bodyPr>
          <a:lstStyle/>
          <a:p>
            <a:pPr>
              <a:spcBef>
                <a:spcPts val="1000"/>
              </a:spcBef>
              <a:buFont typeface="Arial" panose="020B0604020202020204" pitchFamily="34" charset="0"/>
            </a:pPr>
            <a:r>
              <a:rPr lang="zh-CN" altLang="en-US" dirty="0">
                <a:gradFill>
                  <a:gsLst>
                    <a:gs pos="8000">
                      <a:schemeClr val="accent1"/>
                    </a:gs>
                    <a:gs pos="98000">
                      <a:srgbClr val="FFFFFF"/>
                    </a:gs>
                  </a:gsLst>
                  <a:lin ang="2700000" scaled="1"/>
                </a:gradFill>
                <a:cs typeface="+mn-cs"/>
              </a:rPr>
              <a:t>输入文本标题</a:t>
            </a:r>
          </a:p>
        </p:txBody>
      </p:sp>
      <p:sp>
        <p:nvSpPr>
          <p:cNvPr id="12" name="矩形: 圆角 11">
            <a:extLst>
              <a:ext uri="{FF2B5EF4-FFF2-40B4-BE49-F238E27FC236}">
                <a16:creationId xmlns:a16="http://schemas.microsoft.com/office/drawing/2014/main" id="{5D379C5F-868D-4CE6-B191-F43C74CEFC70}"/>
              </a:ext>
            </a:extLst>
          </p:cNvPr>
          <p:cNvSpPr/>
          <p:nvPr/>
        </p:nvSpPr>
        <p:spPr>
          <a:xfrm>
            <a:off x="874713" y="1722090"/>
            <a:ext cx="5165261" cy="4323110"/>
          </a:xfrm>
          <a:prstGeom prst="roundRect">
            <a:avLst>
              <a:gd name="adj" fmla="val 3450"/>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3" name="矩形: 圆角 12">
            <a:extLst>
              <a:ext uri="{FF2B5EF4-FFF2-40B4-BE49-F238E27FC236}">
                <a16:creationId xmlns:a16="http://schemas.microsoft.com/office/drawing/2014/main" id="{9FDC7F1A-C687-446A-9256-75E980D2388C}"/>
              </a:ext>
            </a:extLst>
          </p:cNvPr>
          <p:cNvSpPr/>
          <p:nvPr/>
        </p:nvSpPr>
        <p:spPr>
          <a:xfrm>
            <a:off x="6152027" y="1722090"/>
            <a:ext cx="5165261" cy="4323110"/>
          </a:xfrm>
          <a:prstGeom prst="roundRect">
            <a:avLst>
              <a:gd name="adj" fmla="val 3450"/>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14" name="PA-102256">
            <a:extLst>
              <a:ext uri="{FF2B5EF4-FFF2-40B4-BE49-F238E27FC236}">
                <a16:creationId xmlns:a16="http://schemas.microsoft.com/office/drawing/2014/main" id="{974F3D66-D366-4144-A9DC-9287D418BDA1}"/>
              </a:ext>
            </a:extLst>
          </p:cNvPr>
          <p:cNvSpPr txBox="1"/>
          <p:nvPr>
            <p:custDataLst>
              <p:tags r:id="rId2"/>
            </p:custDataLst>
          </p:nvPr>
        </p:nvSpPr>
        <p:spPr>
          <a:xfrm>
            <a:off x="1327085" y="3310367"/>
            <a:ext cx="4363218" cy="230582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75000"/>
                    <a:lumOff val="25000"/>
                  </a:schemeClr>
                </a:solidFill>
                <a:effectLst/>
                <a:uLnTx/>
                <a:uFillTx/>
                <a:latin typeface="微软雅黑"/>
                <a:ea typeface="微软雅黑"/>
                <a:cs typeface="+mn-ea"/>
              </a:defRPr>
            </a:lvl1pPr>
          </a:lstStyle>
          <a:p>
            <a:pPr lvl="0">
              <a:defRPr/>
            </a:pPr>
            <a:r>
              <a:rPr lang="zh-CN" altLang="en-US" dirty="0">
                <a:solidFill>
                  <a:schemeClr val="bg2">
                    <a:lumMod val="25000"/>
                  </a:schemeClr>
                </a:solidFill>
                <a:latin typeface="思源黑体 CN" panose="020B0500000000000000" pitchFamily="34" charset="-122"/>
                <a:ea typeface="思源黑体 CN" panose="020B0500000000000000" pitchFamily="34" charset="-122"/>
                <a:sym typeface="+mn-lt"/>
              </a:rPr>
              <a:t>单击此处输入文本内容单击此处输入文本内容单击此处输入文本内容单击此处输入文本内容单击此处输入文本内容单击此处输入文本内容单击此处输入文</a:t>
            </a:r>
            <a:r>
              <a:rPr lang="zh-CN" altLang="en-US" dirty="0">
                <a:solidFill>
                  <a:schemeClr val="bg2">
                    <a:lumMod val="25000"/>
                  </a:scheme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单击此处输入文本内容单击此处输入文本内容单击此处输入文本内容单击此处输入文本内容单击此处输入文本内容单击此处输入文本内容单击此处输入文</a:t>
            </a:r>
            <a:endParaRPr kumimoji="0" lang="zh-CN" altLang="en-US" i="0" u="none" strike="noStrike" kern="1200" cap="none" spc="0" normalizeH="0" baseline="0" noProof="0" dirty="0">
              <a:ln>
                <a:noFill/>
              </a:ln>
              <a:solidFill>
                <a:schemeClr val="bg2">
                  <a:lumMod val="25000"/>
                </a:schemeClr>
              </a:solidFill>
              <a:effectLst/>
              <a:uLnTx/>
              <a:uFillTx/>
              <a:latin typeface="思源黑体 CN" panose="020B0500000000000000" pitchFamily="34" charset="-122"/>
              <a:ea typeface="思源黑体 CN" panose="020B0500000000000000" pitchFamily="34" charset="-122"/>
              <a:sym typeface="+mn-lt"/>
            </a:endParaRPr>
          </a:p>
        </p:txBody>
      </p:sp>
      <p:sp>
        <p:nvSpPr>
          <p:cNvPr id="16" name="文本框 15">
            <a:extLst>
              <a:ext uri="{FF2B5EF4-FFF2-40B4-BE49-F238E27FC236}">
                <a16:creationId xmlns:a16="http://schemas.microsoft.com/office/drawing/2014/main" id="{886583BE-1A0E-4AAF-8742-5226BC77CFF7}"/>
              </a:ext>
            </a:extLst>
          </p:cNvPr>
          <p:cNvSpPr txBox="1"/>
          <p:nvPr/>
        </p:nvSpPr>
        <p:spPr>
          <a:xfrm>
            <a:off x="6554686" y="2528249"/>
            <a:ext cx="3776974" cy="461665"/>
          </a:xfrm>
          <a:prstGeom prst="rect">
            <a:avLst/>
          </a:prstGeom>
          <a:noFill/>
        </p:spPr>
        <p:txBody>
          <a:bodyPr wrap="square" rtlCol="0">
            <a:spAutoFit/>
          </a:bodyPr>
          <a:lstStyle>
            <a:defPPr>
              <a:defRPr lang="zh-CN"/>
            </a:defPPr>
            <a:lvl1pPr>
              <a:defRPr sz="2400">
                <a:gradFill flip="none" rotWithShape="1">
                  <a:gsLst>
                    <a:gs pos="0">
                      <a:schemeClr val="accent1">
                        <a:lumMod val="75000"/>
                      </a:schemeClr>
                    </a:gs>
                    <a:gs pos="64000">
                      <a:schemeClr val="accent1">
                        <a:lumMod val="50000"/>
                      </a:schemeClr>
                    </a:gs>
                  </a:gsLst>
                  <a:lin ang="2700000" scaled="1"/>
                  <a:tileRect/>
                </a:gradFill>
                <a:latin typeface="+mj-ea"/>
                <a:ea typeface="+mj-ea"/>
              </a:defRPr>
            </a:lvl1pPr>
          </a:lstStyle>
          <a:p>
            <a:pPr lvl="0">
              <a:defRPr/>
            </a:pPr>
            <a:r>
              <a:rPr lang="zh-CN" altLang="en-US" dirty="0">
                <a:gradFill flip="none" rotWithShape="1">
                  <a:gsLst>
                    <a:gs pos="0">
                      <a:schemeClr val="accent5"/>
                    </a:gs>
                    <a:gs pos="91000">
                      <a:schemeClr val="accent3"/>
                    </a:gs>
                  </a:gsLst>
                  <a:lin ang="2700000" scaled="1"/>
                  <a:tileRect/>
                </a:gradFill>
              </a:rPr>
              <a:t>输入文本标题内容</a:t>
            </a:r>
          </a:p>
        </p:txBody>
      </p:sp>
      <p:pic>
        <p:nvPicPr>
          <p:cNvPr id="17" name="图片 16" descr="卡通人物&#10;&#10;中度可信度描述已自动生成">
            <a:extLst>
              <a:ext uri="{FF2B5EF4-FFF2-40B4-BE49-F238E27FC236}">
                <a16:creationId xmlns:a16="http://schemas.microsoft.com/office/drawing/2014/main" id="{5B31D9D4-71D3-4EAE-AA7B-81ABDB9FD7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808585" y="1901208"/>
            <a:ext cx="1881718" cy="1230041"/>
          </a:xfrm>
          <a:prstGeom prst="rect">
            <a:avLst/>
          </a:prstGeom>
        </p:spPr>
      </p:pic>
      <p:sp>
        <p:nvSpPr>
          <p:cNvPr id="18" name="文本框 17">
            <a:extLst>
              <a:ext uri="{FF2B5EF4-FFF2-40B4-BE49-F238E27FC236}">
                <a16:creationId xmlns:a16="http://schemas.microsoft.com/office/drawing/2014/main" id="{1119AD49-FD6E-4D70-9700-F0ED2EB26F96}"/>
              </a:ext>
            </a:extLst>
          </p:cNvPr>
          <p:cNvSpPr txBox="1"/>
          <p:nvPr/>
        </p:nvSpPr>
        <p:spPr>
          <a:xfrm>
            <a:off x="1327085" y="2528249"/>
            <a:ext cx="3123276" cy="461665"/>
          </a:xfrm>
          <a:prstGeom prst="rect">
            <a:avLst/>
          </a:prstGeom>
          <a:noFill/>
        </p:spPr>
        <p:txBody>
          <a:bodyPr wrap="square" rtlCol="0">
            <a:spAutoFit/>
          </a:bodyPr>
          <a:lstStyle>
            <a:defPPr>
              <a:defRPr lang="zh-CN"/>
            </a:defPPr>
            <a:lvl1pPr algn="ctr">
              <a:defRPr sz="2800">
                <a:gradFill flip="none" rotWithShape="1">
                  <a:gsLst>
                    <a:gs pos="0">
                      <a:schemeClr val="accent1">
                        <a:lumMod val="75000"/>
                      </a:schemeClr>
                    </a:gs>
                    <a:gs pos="64000">
                      <a:schemeClr val="accent1">
                        <a:lumMod val="50000"/>
                      </a:schemeClr>
                    </a:gs>
                  </a:gsLst>
                  <a:lin ang="2700000" scaled="1"/>
                  <a:tileRect/>
                </a:gra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flip="none" rotWithShape="1">
                  <a:gsLst>
                    <a:gs pos="0">
                      <a:schemeClr val="accent5"/>
                    </a:gs>
                    <a:gs pos="91000">
                      <a:schemeClr val="accent3"/>
                    </a:gs>
                  </a:gsLst>
                  <a:lin ang="2700000" scaled="1"/>
                  <a:tileRect/>
                </a:gradFill>
                <a:effectLst/>
                <a:uLnTx/>
                <a:uFillTx/>
                <a:latin typeface="思源宋体 CN Heavy"/>
                <a:ea typeface="思源宋体 CN Heavy"/>
                <a:cs typeface="+mn-cs"/>
              </a:rPr>
              <a:t>输入文本标题内容</a:t>
            </a:r>
          </a:p>
        </p:txBody>
      </p:sp>
      <p:pic>
        <p:nvPicPr>
          <p:cNvPr id="19" name="图片 18" descr="卡通人物&#10;&#10;中度可信度描述已自动生成">
            <a:extLst>
              <a:ext uri="{FF2B5EF4-FFF2-40B4-BE49-F238E27FC236}">
                <a16:creationId xmlns:a16="http://schemas.microsoft.com/office/drawing/2014/main" id="{013C193E-EF99-4AC5-BB0F-A542AB861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520647" y="1901208"/>
            <a:ext cx="1881718" cy="1230041"/>
          </a:xfrm>
          <a:prstGeom prst="rect">
            <a:avLst/>
          </a:prstGeom>
        </p:spPr>
      </p:pic>
      <p:sp>
        <p:nvSpPr>
          <p:cNvPr id="20" name="PA-102256">
            <a:extLst>
              <a:ext uri="{FF2B5EF4-FFF2-40B4-BE49-F238E27FC236}">
                <a16:creationId xmlns:a16="http://schemas.microsoft.com/office/drawing/2014/main" id="{D74457A6-79DA-4C4C-B41A-16C47E876B2E}"/>
              </a:ext>
            </a:extLst>
          </p:cNvPr>
          <p:cNvSpPr txBox="1"/>
          <p:nvPr>
            <p:custDataLst>
              <p:tags r:id="rId3"/>
            </p:custDataLst>
          </p:nvPr>
        </p:nvSpPr>
        <p:spPr>
          <a:xfrm>
            <a:off x="6554686" y="3310367"/>
            <a:ext cx="4363218" cy="2305824"/>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75000"/>
                    <a:lumOff val="25000"/>
                  </a:schemeClr>
                </a:solidFill>
                <a:effectLst/>
                <a:uLnTx/>
                <a:uFillTx/>
                <a:latin typeface="微软雅黑"/>
                <a:ea typeface="微软雅黑"/>
                <a:cs typeface="+mn-ea"/>
              </a:defRPr>
            </a:lvl1pPr>
          </a:lstStyle>
          <a:p>
            <a:pPr lvl="0">
              <a:defRPr/>
            </a:pPr>
            <a:r>
              <a:rPr lang="zh-CN" altLang="en-US" dirty="0">
                <a:solidFill>
                  <a:schemeClr val="bg2">
                    <a:lumMod val="25000"/>
                  </a:schemeClr>
                </a:solidFill>
                <a:latin typeface="思源黑体 CN" panose="020B0500000000000000" pitchFamily="34" charset="-122"/>
                <a:ea typeface="思源黑体 CN" panose="020B0500000000000000" pitchFamily="34" charset="-122"/>
                <a:sym typeface="+mn-lt"/>
              </a:rPr>
              <a:t>单击此处输入文本内容单击此处输入文本内容单击此处输入文本内容单击此处输入文本内容单击此处输入文本内容单击此处输入文本内容单击此处输入文</a:t>
            </a:r>
            <a:r>
              <a:rPr lang="zh-CN" altLang="en-US" dirty="0">
                <a:solidFill>
                  <a:schemeClr val="bg2">
                    <a:lumMod val="25000"/>
                  </a:scheme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单击此处输入文本内容单击此处输入文本内容单击此处输入文本内容单击此处输入文本内容单击此处输入文本内容单击此处输入文本内容单击此处输入文</a:t>
            </a:r>
            <a:endParaRPr kumimoji="0" lang="zh-CN" altLang="en-US" i="0" u="none" strike="noStrike" kern="1200" cap="none" spc="0" normalizeH="0" baseline="0" noProof="0" dirty="0">
              <a:ln>
                <a:noFill/>
              </a:ln>
              <a:solidFill>
                <a:schemeClr val="bg2">
                  <a:lumMod val="25000"/>
                </a:schemeClr>
              </a:solidFill>
              <a:effectLst/>
              <a:uLnTx/>
              <a:uFillTx/>
              <a:latin typeface="思源黑体 CN" panose="020B0500000000000000" pitchFamily="34" charset="-122"/>
              <a:ea typeface="思源黑体 CN" panose="020B0500000000000000" pitchFamily="34" charset="-122"/>
              <a:sym typeface="+mn-lt"/>
            </a:endParaRPr>
          </a:p>
        </p:txBody>
      </p:sp>
    </p:spTree>
    <p:custDataLst>
      <p:tags r:id="rId1"/>
    </p:custDataLst>
    <p:extLst>
      <p:ext uri="{BB962C8B-B14F-4D97-AF65-F5344CB8AC3E}">
        <p14:creationId xmlns:p14="http://schemas.microsoft.com/office/powerpoint/2010/main" val="526588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5366418" y="1798204"/>
            <a:ext cx="1473201" cy="584775"/>
          </a:xfrm>
          <a:noFill/>
        </p:spPr>
        <p:txBody>
          <a:bodyPr wrap="square" rtlCol="0">
            <a:spAutoFit/>
          </a:bodyPr>
          <a:lstStyle/>
          <a:p>
            <a:pPr>
              <a:lnSpc>
                <a:spcPct val="100000"/>
              </a:lnSpc>
              <a:spcBef>
                <a:spcPts val="0"/>
              </a:spcBef>
              <a:buFontTx/>
            </a:pPr>
            <a:r>
              <a:rPr lang="en-US" altLang="zh-CN" sz="3200" b="0" dirty="0">
                <a:solidFill>
                  <a:srgbClr val="FAD77E">
                    <a:lumMod val="40000"/>
                    <a:lumOff val="60000"/>
                  </a:srgbClr>
                </a:solidFill>
                <a:latin typeface="+mj-ea"/>
                <a:ea typeface="+mj-ea"/>
              </a:rPr>
              <a:t>02</a:t>
            </a:r>
            <a:endParaRPr lang="zh-CN" altLang="en-US" sz="3200" b="0" dirty="0">
              <a:solidFill>
                <a:srgbClr val="FAD77E">
                  <a:lumMod val="40000"/>
                  <a:lumOff val="60000"/>
                </a:srgbClr>
              </a:solidFill>
              <a:latin typeface="+mj-ea"/>
              <a:ea typeface="+mj-ea"/>
            </a:endParaRPr>
          </a:p>
        </p:txBody>
      </p:sp>
      <p:sp>
        <p:nvSpPr>
          <p:cNvPr id="20" name="标题 19">
            <a:extLst>
              <a:ext uri="{FF2B5EF4-FFF2-40B4-BE49-F238E27FC236}">
                <a16:creationId xmlns:a16="http://schemas.microsoft.com/office/drawing/2014/main" id="{440E902B-AFB6-41F1-BA20-F1C2151FD9F0}"/>
              </a:ext>
            </a:extLst>
          </p:cNvPr>
          <p:cNvSpPr>
            <a:spLocks noGrp="1"/>
          </p:cNvSpPr>
          <p:nvPr>
            <p:ph type="title"/>
          </p:nvPr>
        </p:nvSpPr>
        <p:spPr>
          <a:xfrm>
            <a:off x="3216647" y="2809668"/>
            <a:ext cx="5731164" cy="951057"/>
          </a:xfrm>
          <a:noFill/>
        </p:spPr>
        <p:txBody>
          <a:bodyPr vert="horz" wrap="square" lIns="91440" tIns="45720" rIns="91440" bIns="45720" rtlCol="0" anchor="b">
            <a:spAutoFit/>
          </a:bodyPr>
          <a:lstStyle/>
          <a:p>
            <a:pPr algn="ctr">
              <a:lnSpc>
                <a:spcPct val="100000"/>
              </a:lnSpc>
              <a:spcBef>
                <a:spcPts val="0"/>
              </a:spcBef>
            </a:pPr>
            <a:r>
              <a:rPr lang="zh-CN" altLang="en-US" sz="6600" b="0" dirty="0">
                <a:gradFill flip="none" rotWithShape="1">
                  <a:gsLst>
                    <a:gs pos="2000">
                      <a:schemeClr val="accent5"/>
                    </a:gs>
                    <a:gs pos="91000">
                      <a:schemeClr val="accent3"/>
                    </a:gs>
                  </a:gsLst>
                  <a:lin ang="2700000" scaled="1"/>
                  <a:tileRect/>
                </a:gradFill>
                <a:latin typeface="思源宋体 CN Heavy"/>
                <a:ea typeface="思源宋体 CN Heavy"/>
                <a:cs typeface="+mn-cs"/>
              </a:rPr>
              <a:t>输入文本标题</a:t>
            </a:r>
          </a:p>
        </p:txBody>
      </p:sp>
    </p:spTree>
    <p:extLst>
      <p:ext uri="{BB962C8B-B14F-4D97-AF65-F5344CB8AC3E}">
        <p14:creationId xmlns:p14="http://schemas.microsoft.com/office/powerpoint/2010/main" val="36766894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6F98C08C-EDEC-4D15-9614-D3110BCC2FE4}"/>
              </a:ext>
            </a:extLst>
          </p:cNvPr>
          <p:cNvSpPr/>
          <p:nvPr/>
        </p:nvSpPr>
        <p:spPr>
          <a:xfrm>
            <a:off x="874713" y="3933254"/>
            <a:ext cx="10442575" cy="2137458"/>
          </a:xfrm>
          <a:prstGeom prst="roundRect">
            <a:avLst>
              <a:gd name="adj" fmla="val 6418"/>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4" name="矩形: 圆角 3">
            <a:extLst>
              <a:ext uri="{FF2B5EF4-FFF2-40B4-BE49-F238E27FC236}">
                <a16:creationId xmlns:a16="http://schemas.microsoft.com/office/drawing/2014/main" id="{FF9097AB-9DE1-4714-B12E-A03D16FAE5C0}"/>
              </a:ext>
            </a:extLst>
          </p:cNvPr>
          <p:cNvSpPr/>
          <p:nvPr/>
        </p:nvSpPr>
        <p:spPr>
          <a:xfrm>
            <a:off x="874713" y="1657853"/>
            <a:ext cx="10442575" cy="2137458"/>
          </a:xfrm>
          <a:prstGeom prst="roundRect">
            <a:avLst>
              <a:gd name="adj" fmla="val 6418"/>
            </a:avLst>
          </a:prstGeom>
          <a:gradFill>
            <a:gsLst>
              <a:gs pos="0">
                <a:schemeClr val="accent2">
                  <a:lumMod val="0"/>
                  <a:lumOff val="100000"/>
                </a:schemeClr>
              </a:gs>
              <a:gs pos="79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21" name="标题 20">
            <a:extLst>
              <a:ext uri="{FF2B5EF4-FFF2-40B4-BE49-F238E27FC236}">
                <a16:creationId xmlns:a16="http://schemas.microsoft.com/office/drawing/2014/main" id="{1A90FED3-05CE-4642-8550-9C870B6803CA}"/>
              </a:ext>
            </a:extLst>
          </p:cNvPr>
          <p:cNvSpPr>
            <a:spLocks noGrp="1"/>
          </p:cNvSpPr>
          <p:nvPr>
            <p:ph type="title"/>
          </p:nvPr>
        </p:nvSpPr>
        <p:spPr/>
        <p:txBody>
          <a:bodyPr vert="horz" lIns="91440" tIns="45720" rIns="91440" bIns="45720" rtlCol="0" anchor="b">
            <a:noAutofit/>
          </a:bodyPr>
          <a:lstStyle/>
          <a:p>
            <a:pPr>
              <a:spcBef>
                <a:spcPts val="1000"/>
              </a:spcBef>
              <a:buFont typeface="Arial" panose="020B0604020202020204" pitchFamily="34" charset="0"/>
            </a:pPr>
            <a:r>
              <a:rPr lang="zh-CN" altLang="en-US" dirty="0">
                <a:gradFill>
                  <a:gsLst>
                    <a:gs pos="8000">
                      <a:schemeClr val="accent1"/>
                    </a:gs>
                    <a:gs pos="98000">
                      <a:srgbClr val="FFFFFF"/>
                    </a:gs>
                  </a:gsLst>
                  <a:lin ang="2700000" scaled="1"/>
                </a:gradFill>
                <a:cs typeface="+mn-cs"/>
              </a:rPr>
              <a:t>输入文本标题</a:t>
            </a:r>
          </a:p>
        </p:txBody>
      </p:sp>
      <p:sp>
        <p:nvSpPr>
          <p:cNvPr id="7" name="文本框 6">
            <a:extLst>
              <a:ext uri="{FF2B5EF4-FFF2-40B4-BE49-F238E27FC236}">
                <a16:creationId xmlns:a16="http://schemas.microsoft.com/office/drawing/2014/main" id="{5B03F5B5-973E-438A-A4E7-F3FF1DCA7BCF}"/>
              </a:ext>
            </a:extLst>
          </p:cNvPr>
          <p:cNvSpPr txBox="1"/>
          <p:nvPr/>
        </p:nvSpPr>
        <p:spPr>
          <a:xfrm>
            <a:off x="1230874" y="2719497"/>
            <a:ext cx="6913123" cy="733919"/>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stStyle>
          <a:p>
            <a:pPr lvl="0">
              <a:defRPr/>
            </a:pPr>
            <a:r>
              <a:rPr lang="zh-CN" altLang="en-US" sz="1800" dirty="0">
                <a:solidFill>
                  <a:prstClr val="black">
                    <a:lumMod val="75000"/>
                    <a:lumOff val="25000"/>
                  </a:prst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单击此处输入文本内容单击此处输入文本内容单击此处输入文本内容单击此处输入文本内容单击此处</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panose="020B0500000000000000" pitchFamily="34" charset="-122"/>
              <a:ea typeface="思源黑体 CN" panose="020B0500000000000000" pitchFamily="34" charset="-122"/>
            </a:endParaRPr>
          </a:p>
        </p:txBody>
      </p:sp>
      <p:sp>
        <p:nvSpPr>
          <p:cNvPr id="8" name="文本框 7">
            <a:extLst>
              <a:ext uri="{FF2B5EF4-FFF2-40B4-BE49-F238E27FC236}">
                <a16:creationId xmlns:a16="http://schemas.microsoft.com/office/drawing/2014/main" id="{FE10C4AF-8D93-4926-BFCC-5E3E3B22004D}"/>
              </a:ext>
            </a:extLst>
          </p:cNvPr>
          <p:cNvSpPr txBox="1"/>
          <p:nvPr/>
        </p:nvSpPr>
        <p:spPr>
          <a:xfrm>
            <a:off x="1230874" y="2075087"/>
            <a:ext cx="1981200"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gradFill flip="none" rotWithShape="1">
                  <a:gsLst>
                    <a:gs pos="0">
                      <a:schemeClr val="accent5"/>
                    </a:gs>
                    <a:gs pos="91000">
                      <a:schemeClr val="accent3"/>
                    </a:gs>
                  </a:gsLst>
                  <a:lin ang="2700000" scaled="1"/>
                  <a:tileRect/>
                </a:gradFill>
                <a:effectLst/>
                <a:uLnTx/>
                <a:uFillTx/>
                <a:latin typeface="思源宋体 CN Heavy"/>
                <a:ea typeface="思源宋体 CN Heavy"/>
              </a:defRPr>
            </a:lvl1pPr>
          </a:lstStyle>
          <a:p>
            <a:r>
              <a:rPr lang="zh-CN" altLang="en-US" sz="2800" dirty="0"/>
              <a:t>文本标题</a:t>
            </a:r>
          </a:p>
        </p:txBody>
      </p:sp>
      <p:sp>
        <p:nvSpPr>
          <p:cNvPr id="9" name="文本框 8">
            <a:extLst>
              <a:ext uri="{FF2B5EF4-FFF2-40B4-BE49-F238E27FC236}">
                <a16:creationId xmlns:a16="http://schemas.microsoft.com/office/drawing/2014/main" id="{C43F0138-7A1D-444E-AE41-79A6639DFD4B}"/>
              </a:ext>
            </a:extLst>
          </p:cNvPr>
          <p:cNvSpPr txBox="1"/>
          <p:nvPr/>
        </p:nvSpPr>
        <p:spPr>
          <a:xfrm>
            <a:off x="1230874" y="4926854"/>
            <a:ext cx="7681632" cy="733919"/>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stStyle>
          <a:p>
            <a:pPr lvl="0">
              <a:defRPr/>
            </a:pPr>
            <a:r>
              <a:rPr lang="zh-CN" altLang="en-US" sz="1800" dirty="0">
                <a:solidFill>
                  <a:prstClr val="black">
                    <a:lumMod val="75000"/>
                    <a:lumOff val="25000"/>
                  </a:prstClr>
                </a:solidFill>
                <a:latin typeface="思源黑体 CN" panose="020B0500000000000000" pitchFamily="34" charset="-122"/>
                <a:ea typeface="思源黑体 CN" panose="020B0500000000000000" pitchFamily="34" charset="-122"/>
              </a:rPr>
              <a:t>单击此处输入文本内容单击此处输入文本内容单击此处输入文本内容单击此处输入文本内容</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panose="020B0500000000000000" pitchFamily="34" charset="-122"/>
              <a:ea typeface="思源黑体 CN" panose="020B0500000000000000" pitchFamily="34" charset="-122"/>
            </a:endParaRPr>
          </a:p>
        </p:txBody>
      </p:sp>
      <p:sp>
        <p:nvSpPr>
          <p:cNvPr id="10" name="文本框 9">
            <a:extLst>
              <a:ext uri="{FF2B5EF4-FFF2-40B4-BE49-F238E27FC236}">
                <a16:creationId xmlns:a16="http://schemas.microsoft.com/office/drawing/2014/main" id="{3C4E1FA9-96E9-4332-9BE8-4F69B5487155}"/>
              </a:ext>
            </a:extLst>
          </p:cNvPr>
          <p:cNvSpPr txBox="1"/>
          <p:nvPr/>
        </p:nvSpPr>
        <p:spPr>
          <a:xfrm>
            <a:off x="1230874" y="4282444"/>
            <a:ext cx="1981200" cy="5232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sz="2400" b="0" i="0" u="none" strike="noStrike" cap="none" spc="0" normalizeH="0" baseline="0">
                <a:ln>
                  <a:noFill/>
                </a:ln>
                <a:gradFill flip="none" rotWithShape="1">
                  <a:gsLst>
                    <a:gs pos="0">
                      <a:schemeClr val="accent5"/>
                    </a:gs>
                    <a:gs pos="91000">
                      <a:schemeClr val="accent3"/>
                    </a:gs>
                  </a:gsLst>
                  <a:lin ang="2700000" scaled="1"/>
                  <a:tileRect/>
                </a:gradFill>
                <a:effectLst/>
                <a:uLnTx/>
                <a:uFillTx/>
                <a:latin typeface="思源宋体 CN Heavy"/>
                <a:ea typeface="思源宋体 CN Heavy"/>
              </a:defRPr>
            </a:lvl1pPr>
          </a:lstStyle>
          <a:p>
            <a:r>
              <a:rPr lang="zh-CN" altLang="en-US" sz="2800" dirty="0"/>
              <a:t>文本标题</a:t>
            </a:r>
          </a:p>
        </p:txBody>
      </p:sp>
      <p:pic>
        <p:nvPicPr>
          <p:cNvPr id="13" name="图片 12">
            <a:extLst>
              <a:ext uri="{FF2B5EF4-FFF2-40B4-BE49-F238E27FC236}">
                <a16:creationId xmlns:a16="http://schemas.microsoft.com/office/drawing/2014/main" id="{292F869B-7025-4B00-A88E-2F81D16A976C}"/>
              </a:ext>
            </a:extLst>
          </p:cNvPr>
          <p:cNvPicPr>
            <a:picLocks noChangeAspect="1" noChangeArrowheads="1"/>
          </p:cNvPicPr>
          <p:nvPr/>
        </p:nvPicPr>
        <p:blipFill rotWithShape="1">
          <a:blip r:embed="rId3">
            <a:alphaModFix/>
            <a:extLst>
              <a:ext uri="{28A0092B-C50C-407E-A947-70E740481C1C}">
                <a14:useLocalDpi xmlns:a14="http://schemas.microsoft.com/office/drawing/2010/main" val="0"/>
              </a:ext>
            </a:extLst>
          </a:blip>
          <a:srcRect l="22142" t="4554" r="37525" b="25109"/>
          <a:stretch/>
        </p:blipFill>
        <p:spPr bwMode="auto">
          <a:xfrm flipH="1">
            <a:off x="5422906" y="0"/>
            <a:ext cx="6769094" cy="6858000"/>
          </a:xfrm>
          <a:custGeom>
            <a:avLst/>
            <a:gdLst>
              <a:gd name="connsiteX0" fmla="*/ 6769094 w 6769094"/>
              <a:gd name="connsiteY0" fmla="*/ 0 h 6858000"/>
              <a:gd name="connsiteX1" fmla="*/ 0 w 6769094"/>
              <a:gd name="connsiteY1" fmla="*/ 0 h 6858000"/>
              <a:gd name="connsiteX2" fmla="*/ 0 w 6769094"/>
              <a:gd name="connsiteY2" fmla="*/ 6858000 h 6858000"/>
              <a:gd name="connsiteX3" fmla="*/ 6769094 w 67690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769094" h="6858000">
                <a:moveTo>
                  <a:pt x="6769094" y="0"/>
                </a:moveTo>
                <a:lnTo>
                  <a:pt x="0" y="0"/>
                </a:lnTo>
                <a:lnTo>
                  <a:pt x="0" y="6858000"/>
                </a:lnTo>
                <a:lnTo>
                  <a:pt x="6769094" y="6858000"/>
                </a:lnTo>
                <a:close/>
              </a:path>
            </a:pathLst>
          </a:custGeom>
          <a:noFill/>
          <a:extLst>
            <a:ext uri="{909E8E84-426E-40DD-AFC4-6F175D3DCCD1}">
              <a14:hiddenFill xmlns:a14="http://schemas.microsoft.com/office/drawing/2010/main">
                <a:solidFill>
                  <a:srgbClr val="FFFFFF"/>
                </a:solidFill>
              </a14:hiddenFill>
            </a:ext>
          </a:extLst>
        </p:spPr>
      </p:pic>
      <p:pic>
        <p:nvPicPr>
          <p:cNvPr id="12" name="Picture 8">
            <a:extLst>
              <a:ext uri="{FF2B5EF4-FFF2-40B4-BE49-F238E27FC236}">
                <a16:creationId xmlns:a16="http://schemas.microsoft.com/office/drawing/2014/main" id="{0ED1ED6B-B263-4C2E-9DC4-A4CE46D515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3056" y="3539121"/>
            <a:ext cx="1433734" cy="295643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43493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标题 20">
            <a:extLst>
              <a:ext uri="{FF2B5EF4-FFF2-40B4-BE49-F238E27FC236}">
                <a16:creationId xmlns:a16="http://schemas.microsoft.com/office/drawing/2014/main" id="{1A90FED3-05CE-4642-8550-9C870B6803CA}"/>
              </a:ext>
            </a:extLst>
          </p:cNvPr>
          <p:cNvSpPr>
            <a:spLocks noGrp="1"/>
          </p:cNvSpPr>
          <p:nvPr>
            <p:ph type="title"/>
          </p:nvPr>
        </p:nvSpPr>
        <p:spPr/>
        <p:txBody>
          <a:bodyPr vert="horz" lIns="91440" tIns="45720" rIns="91440" bIns="45720" rtlCol="0" anchor="b">
            <a:noAutofit/>
          </a:bodyPr>
          <a:lstStyle/>
          <a:p>
            <a:pPr>
              <a:spcBef>
                <a:spcPts val="1000"/>
              </a:spcBef>
              <a:buFont typeface="Arial" panose="020B0604020202020204" pitchFamily="34" charset="0"/>
            </a:pPr>
            <a:r>
              <a:rPr lang="zh-CN" altLang="en-US" dirty="0">
                <a:gradFill>
                  <a:gsLst>
                    <a:gs pos="8000">
                      <a:schemeClr val="accent1"/>
                    </a:gs>
                    <a:gs pos="98000">
                      <a:srgbClr val="FFFFFF"/>
                    </a:gs>
                  </a:gsLst>
                  <a:lin ang="2700000" scaled="1"/>
                </a:gradFill>
                <a:cs typeface="+mn-cs"/>
              </a:rPr>
              <a:t>输入文本标题</a:t>
            </a:r>
          </a:p>
        </p:txBody>
      </p:sp>
      <p:sp>
        <p:nvSpPr>
          <p:cNvPr id="3" name="椭圆 2">
            <a:extLst>
              <a:ext uri="{FF2B5EF4-FFF2-40B4-BE49-F238E27FC236}">
                <a16:creationId xmlns:a16="http://schemas.microsoft.com/office/drawing/2014/main" id="{F5D1B8C9-BF99-40E6-BAE2-25EF2CE4EA82}"/>
              </a:ext>
            </a:extLst>
          </p:cNvPr>
          <p:cNvSpPr/>
          <p:nvPr/>
        </p:nvSpPr>
        <p:spPr>
          <a:xfrm>
            <a:off x="4023360" y="2232640"/>
            <a:ext cx="4145280" cy="4145280"/>
          </a:xfrm>
          <a:prstGeom prst="ellipse">
            <a:avLst/>
          </a:prstGeom>
          <a:noFill/>
          <a:ln w="9525">
            <a:gradFill>
              <a:gsLst>
                <a:gs pos="0">
                  <a:schemeClr val="accent2"/>
                </a:gs>
                <a:gs pos="78000">
                  <a:schemeClr val="accent2">
                    <a:alpha val="0"/>
                  </a:scheme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grpSp>
        <p:nvGrpSpPr>
          <p:cNvPr id="8" name="组合 7">
            <a:extLst>
              <a:ext uri="{FF2B5EF4-FFF2-40B4-BE49-F238E27FC236}">
                <a16:creationId xmlns:a16="http://schemas.microsoft.com/office/drawing/2014/main" id="{6D6E66EA-02EA-4447-A132-F51FB71CE935}"/>
              </a:ext>
            </a:extLst>
          </p:cNvPr>
          <p:cNvGrpSpPr/>
          <p:nvPr/>
        </p:nvGrpSpPr>
        <p:grpSpPr>
          <a:xfrm>
            <a:off x="4259610" y="2470589"/>
            <a:ext cx="3672780" cy="3669384"/>
            <a:chOff x="11317288" y="-5686262"/>
            <a:chExt cx="4924404" cy="4919848"/>
          </a:xfrm>
          <a:solidFill>
            <a:schemeClr val="accent6"/>
          </a:solidFill>
        </p:grpSpPr>
        <p:sp>
          <p:nvSpPr>
            <p:cNvPr id="9" name="Freeform 6">
              <a:extLst>
                <a:ext uri="{FF2B5EF4-FFF2-40B4-BE49-F238E27FC236}">
                  <a16:creationId xmlns:a16="http://schemas.microsoft.com/office/drawing/2014/main" id="{8AAB909D-945B-4561-9BAA-30833994A08D}"/>
                </a:ext>
              </a:extLst>
            </p:cNvPr>
            <p:cNvSpPr>
              <a:spLocks noEditPoints="1"/>
            </p:cNvSpPr>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 name="任意多边形: 形状 9">
              <a:extLst>
                <a:ext uri="{FF2B5EF4-FFF2-40B4-BE49-F238E27FC236}">
                  <a16:creationId xmlns:a16="http://schemas.microsoft.com/office/drawing/2014/main" id="{E8565C89-2E7C-450D-BDC1-2A6685A301E9}"/>
                </a:ext>
              </a:extLst>
            </p:cNvPr>
            <p:cNvSpPr>
              <a:spLocks noChangeArrowheads="1"/>
            </p:cNvSpPr>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sp>
        <p:nvSpPr>
          <p:cNvPr id="11" name="椭圆 10">
            <a:extLst>
              <a:ext uri="{FF2B5EF4-FFF2-40B4-BE49-F238E27FC236}">
                <a16:creationId xmlns:a16="http://schemas.microsoft.com/office/drawing/2014/main" id="{973B3FB2-BB40-4C75-8799-A879EB6B000C}"/>
              </a:ext>
            </a:extLst>
          </p:cNvPr>
          <p:cNvSpPr/>
          <p:nvPr/>
        </p:nvSpPr>
        <p:spPr>
          <a:xfrm>
            <a:off x="4524462" y="2733742"/>
            <a:ext cx="3143076" cy="3143076"/>
          </a:xfrm>
          <a:prstGeom prst="ellipse">
            <a:avLst/>
          </a:prstGeom>
          <a:gradFill flip="none" rotWithShape="1">
            <a:gsLst>
              <a:gs pos="100000">
                <a:schemeClr val="accent2"/>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2" name="文本框 11">
            <a:extLst>
              <a:ext uri="{FF2B5EF4-FFF2-40B4-BE49-F238E27FC236}">
                <a16:creationId xmlns:a16="http://schemas.microsoft.com/office/drawing/2014/main" id="{7E709829-3626-4AC6-82FC-E6FFE33BF84E}"/>
              </a:ext>
            </a:extLst>
          </p:cNvPr>
          <p:cNvSpPr txBox="1"/>
          <p:nvPr/>
        </p:nvSpPr>
        <p:spPr>
          <a:xfrm>
            <a:off x="4367225" y="1310645"/>
            <a:ext cx="3457550" cy="733919"/>
          </a:xfrm>
          <a:prstGeom prst="rect">
            <a:avLst/>
          </a:prstGeom>
          <a:noFill/>
        </p:spPr>
        <p:txBody>
          <a:bodyPr wrap="square" rtlCol="0">
            <a:spAutoFit/>
          </a:bodyPr>
          <a:lstStyle/>
          <a:p>
            <a:pPr lvl="0" algn="ctr">
              <a:lnSpc>
                <a:spcPct val="120000"/>
              </a:lnSpc>
              <a:defRPr/>
            </a:pPr>
            <a:r>
              <a:rPr lang="zh-CN" altLang="en-US" dirty="0">
                <a:solidFill>
                  <a:srgbClr val="FFFFFF"/>
                </a:solidFill>
                <a:latin typeface="思源黑体 CN" panose="020B0500000000000000" pitchFamily="34" charset="-122"/>
                <a:ea typeface="思源黑体 CN" panose="020B0500000000000000" pitchFamily="34" charset="-122"/>
              </a:rPr>
              <a:t>单击此处输入文本内容单击此处输入文本内容单击此处</a:t>
            </a:r>
            <a:endParaRPr kumimoji="0" lang="zh-CN" altLang="en-US" sz="1800" b="0" i="0" u="none" strike="noStrike" kern="1200" cap="none" spc="0" normalizeH="0" baseline="0" noProof="0" dirty="0">
              <a:ln>
                <a:noFill/>
              </a:ln>
              <a:solidFill>
                <a:srgbClr val="FFFFFF"/>
              </a:solidFill>
              <a:effectLst/>
              <a:uLnTx/>
              <a:uFillTx/>
              <a:latin typeface="思源黑体 CN" panose="020B0500000000000000" pitchFamily="34" charset="-122"/>
              <a:ea typeface="思源黑体 CN" panose="020B0500000000000000" pitchFamily="34" charset="-122"/>
            </a:endParaRPr>
          </a:p>
        </p:txBody>
      </p:sp>
      <p:sp>
        <p:nvSpPr>
          <p:cNvPr id="13" name="文本框 12">
            <a:extLst>
              <a:ext uri="{FF2B5EF4-FFF2-40B4-BE49-F238E27FC236}">
                <a16:creationId xmlns:a16="http://schemas.microsoft.com/office/drawing/2014/main" id="{5656D97D-80A0-49CD-B7DB-ED310F24D1DD}"/>
              </a:ext>
            </a:extLst>
          </p:cNvPr>
          <p:cNvSpPr txBox="1"/>
          <p:nvPr/>
        </p:nvSpPr>
        <p:spPr>
          <a:xfrm>
            <a:off x="900228" y="3239130"/>
            <a:ext cx="2886882" cy="1066318"/>
          </a:xfrm>
          <a:prstGeom prst="rect">
            <a:avLst/>
          </a:prstGeom>
          <a:noFill/>
        </p:spPr>
        <p:txBody>
          <a:bodyPr wrap="square" rtlCol="0">
            <a:spAutoFit/>
          </a:bodyPr>
          <a:lstStyle/>
          <a:p>
            <a:pPr lvl="0">
              <a:lnSpc>
                <a:spcPct val="120000"/>
              </a:lnSpc>
              <a:defRPr/>
            </a:pPr>
            <a:r>
              <a:rPr lang="zh-CN" altLang="en-US" dirty="0">
                <a:solidFill>
                  <a:srgbClr val="FFFFFF"/>
                </a:solidFill>
                <a:latin typeface="思源黑体 CN" panose="020B0500000000000000" pitchFamily="34" charset="-122"/>
                <a:ea typeface="思源黑体 CN" panose="020B0500000000000000" pitchFamily="34" charset="-122"/>
              </a:rPr>
              <a:t>单击此处输入文本内容单击此处输入文本内容单击此处输入文本</a:t>
            </a:r>
            <a:endParaRPr kumimoji="0" lang="zh-CN" altLang="en-US" sz="1800" b="0" i="0" u="none" strike="noStrike" kern="1200" cap="none" spc="0" normalizeH="0" baseline="0" noProof="0" dirty="0">
              <a:ln>
                <a:noFill/>
              </a:ln>
              <a:solidFill>
                <a:srgbClr val="FFFFFF"/>
              </a:solidFill>
              <a:effectLst/>
              <a:uLnTx/>
              <a:uFillTx/>
              <a:latin typeface="思源黑体 CN" panose="020B0500000000000000" pitchFamily="34" charset="-122"/>
              <a:ea typeface="思源黑体 CN" panose="020B0500000000000000" pitchFamily="34" charset="-122"/>
            </a:endParaRPr>
          </a:p>
        </p:txBody>
      </p:sp>
      <p:pic>
        <p:nvPicPr>
          <p:cNvPr id="15" name="图片 14" descr="人的雕塑&#10;&#10;描述已自动生成">
            <a:extLst>
              <a:ext uri="{FF2B5EF4-FFF2-40B4-BE49-F238E27FC236}">
                <a16:creationId xmlns:a16="http://schemas.microsoft.com/office/drawing/2014/main" id="{FCDD8B03-16A6-479B-A26A-928057ABE16F}"/>
              </a:ext>
            </a:extLst>
          </p:cNvPr>
          <p:cNvPicPr>
            <a:picLocks noChangeAspect="1"/>
          </p:cNvPicPr>
          <p:nvPr/>
        </p:nvPicPr>
        <p:blipFill>
          <a:blip r:embed="rId3">
            <a:grayscl/>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4354207" y="3435012"/>
            <a:ext cx="3698816" cy="3422988"/>
          </a:xfrm>
          <a:custGeom>
            <a:avLst/>
            <a:gdLst>
              <a:gd name="connsiteX0" fmla="*/ 179693 w 3698816"/>
              <a:gd name="connsiteY0" fmla="*/ 1601808 h 3422988"/>
              <a:gd name="connsiteX1" fmla="*/ 179693 w 3698816"/>
              <a:gd name="connsiteY1" fmla="*/ 1914228 h 3422988"/>
              <a:gd name="connsiteX2" fmla="*/ 583553 w 3698816"/>
              <a:gd name="connsiteY2" fmla="*/ 1914228 h 3422988"/>
              <a:gd name="connsiteX3" fmla="*/ 583553 w 3698816"/>
              <a:gd name="connsiteY3" fmla="*/ 1601808 h 3422988"/>
              <a:gd name="connsiteX4" fmla="*/ 0 w 3698816"/>
              <a:gd name="connsiteY4" fmla="*/ 0 h 3422988"/>
              <a:gd name="connsiteX5" fmla="*/ 3698816 w 3698816"/>
              <a:gd name="connsiteY5" fmla="*/ 0 h 3422988"/>
              <a:gd name="connsiteX6" fmla="*/ 3698816 w 3698816"/>
              <a:gd name="connsiteY6" fmla="*/ 3422988 h 3422988"/>
              <a:gd name="connsiteX7" fmla="*/ 0 w 3698816"/>
              <a:gd name="connsiteY7" fmla="*/ 3422988 h 3422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8816" h="3422988">
                <a:moveTo>
                  <a:pt x="179693" y="1601808"/>
                </a:moveTo>
                <a:lnTo>
                  <a:pt x="179693" y="1914228"/>
                </a:lnTo>
                <a:lnTo>
                  <a:pt x="583553" y="1914228"/>
                </a:lnTo>
                <a:lnTo>
                  <a:pt x="583553" y="1601808"/>
                </a:lnTo>
                <a:close/>
                <a:moveTo>
                  <a:pt x="0" y="0"/>
                </a:moveTo>
                <a:lnTo>
                  <a:pt x="3698816" y="0"/>
                </a:lnTo>
                <a:lnTo>
                  <a:pt x="3698816" y="3422988"/>
                </a:lnTo>
                <a:lnTo>
                  <a:pt x="0" y="3422988"/>
                </a:lnTo>
                <a:close/>
              </a:path>
            </a:pathLst>
          </a:custGeom>
        </p:spPr>
      </p:pic>
      <p:sp>
        <p:nvSpPr>
          <p:cNvPr id="16" name="椭圆 15">
            <a:extLst>
              <a:ext uri="{FF2B5EF4-FFF2-40B4-BE49-F238E27FC236}">
                <a16:creationId xmlns:a16="http://schemas.microsoft.com/office/drawing/2014/main" id="{48EDEF07-A5D8-4164-BEAB-DD539A319F66}"/>
              </a:ext>
            </a:extLst>
          </p:cNvPr>
          <p:cNvSpPr/>
          <p:nvPr/>
        </p:nvSpPr>
        <p:spPr>
          <a:xfrm>
            <a:off x="6058746" y="2183751"/>
            <a:ext cx="74508" cy="74508"/>
          </a:xfrm>
          <a:prstGeom prst="ellipse">
            <a:avLst/>
          </a:prstGeom>
          <a:solidFill>
            <a:schemeClr val="bg1"/>
          </a:solidFill>
          <a:ln w="25400">
            <a:solidFill>
              <a:schemeClr val="accent2">
                <a:alpha val="6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7" name="椭圆 16">
            <a:extLst>
              <a:ext uri="{FF2B5EF4-FFF2-40B4-BE49-F238E27FC236}">
                <a16:creationId xmlns:a16="http://schemas.microsoft.com/office/drawing/2014/main" id="{CEF7D2ED-DEE5-4F2C-9F7C-170676C9081D}"/>
              </a:ext>
            </a:extLst>
          </p:cNvPr>
          <p:cNvSpPr/>
          <p:nvPr/>
        </p:nvSpPr>
        <p:spPr>
          <a:xfrm>
            <a:off x="4174483" y="3386123"/>
            <a:ext cx="74508" cy="74508"/>
          </a:xfrm>
          <a:prstGeom prst="ellipse">
            <a:avLst/>
          </a:prstGeom>
          <a:solidFill>
            <a:schemeClr val="bg1"/>
          </a:solidFill>
          <a:ln w="25400">
            <a:solidFill>
              <a:schemeClr val="accent2">
                <a:alpha val="6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8" name="椭圆 17">
            <a:extLst>
              <a:ext uri="{FF2B5EF4-FFF2-40B4-BE49-F238E27FC236}">
                <a16:creationId xmlns:a16="http://schemas.microsoft.com/office/drawing/2014/main" id="{20D1746E-A3DF-45CA-A30C-3854DB202007}"/>
              </a:ext>
            </a:extLst>
          </p:cNvPr>
          <p:cNvSpPr/>
          <p:nvPr/>
        </p:nvSpPr>
        <p:spPr>
          <a:xfrm>
            <a:off x="7941310" y="3386123"/>
            <a:ext cx="74508" cy="74508"/>
          </a:xfrm>
          <a:prstGeom prst="ellipse">
            <a:avLst/>
          </a:prstGeom>
          <a:solidFill>
            <a:schemeClr val="bg1"/>
          </a:solidFill>
          <a:ln w="25400">
            <a:solidFill>
              <a:schemeClr val="accent2">
                <a:alpha val="6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9" name="文本框 18">
            <a:extLst>
              <a:ext uri="{FF2B5EF4-FFF2-40B4-BE49-F238E27FC236}">
                <a16:creationId xmlns:a16="http://schemas.microsoft.com/office/drawing/2014/main" id="{2AE6FC71-1135-4A60-B659-AC6C440F4ECA}"/>
              </a:ext>
            </a:extLst>
          </p:cNvPr>
          <p:cNvSpPr txBox="1"/>
          <p:nvPr/>
        </p:nvSpPr>
        <p:spPr>
          <a:xfrm>
            <a:off x="8404890" y="3239130"/>
            <a:ext cx="2886882" cy="1066318"/>
          </a:xfrm>
          <a:prstGeom prst="rect">
            <a:avLst/>
          </a:prstGeom>
          <a:noFill/>
        </p:spPr>
        <p:txBody>
          <a:bodyPr wrap="square" rtlCol="0">
            <a:spAutoFit/>
          </a:bodyPr>
          <a:lstStyle/>
          <a:p>
            <a:pPr lvl="0">
              <a:lnSpc>
                <a:spcPct val="120000"/>
              </a:lnSpc>
              <a:defRPr/>
            </a:pPr>
            <a:r>
              <a:rPr lang="zh-CN" altLang="en-US" dirty="0">
                <a:solidFill>
                  <a:srgbClr val="FFFFFF"/>
                </a:solidFill>
                <a:latin typeface="思源黑体 CN" panose="020B0500000000000000" pitchFamily="34" charset="-122"/>
                <a:ea typeface="思源黑体 CN" panose="020B0500000000000000" pitchFamily="34" charset="-122"/>
              </a:rPr>
              <a:t>单击此处输入文本内容单击此处输入文本内容单击此处输入文本</a:t>
            </a:r>
            <a:endParaRPr kumimoji="0" lang="zh-CN" altLang="en-US" sz="1800" b="0" i="0" u="none" strike="noStrike" kern="1200" cap="none" spc="0" normalizeH="0" baseline="0" noProof="0" dirty="0">
              <a:ln>
                <a:noFill/>
              </a:ln>
              <a:solidFill>
                <a:srgbClr val="FFFFFF"/>
              </a:solidFill>
              <a:effectLst/>
              <a:uLnTx/>
              <a:uFillTx/>
              <a:latin typeface="思源黑体 CN" panose="020B0500000000000000" pitchFamily="34" charset="-122"/>
              <a:ea typeface="思源黑体 CN" panose="020B0500000000000000" pitchFamily="34" charset="-122"/>
            </a:endParaRPr>
          </a:p>
        </p:txBody>
      </p:sp>
    </p:spTree>
    <p:custDataLst>
      <p:tags r:id="rId1"/>
    </p:custDataLst>
    <p:extLst>
      <p:ext uri="{BB962C8B-B14F-4D97-AF65-F5344CB8AC3E}">
        <p14:creationId xmlns:p14="http://schemas.microsoft.com/office/powerpoint/2010/main" val="6360657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1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51PPT模板网">
  <a:themeElements>
    <a:clrScheme name="党政">
      <a:dk1>
        <a:srgbClr val="2F2F2F"/>
      </a:dk1>
      <a:lt1>
        <a:srgbClr val="FFFFFF"/>
      </a:lt1>
      <a:dk2>
        <a:srgbClr val="778495"/>
      </a:dk2>
      <a:lt2>
        <a:srgbClr val="F0F0F0"/>
      </a:lt2>
      <a:accent1>
        <a:srgbClr val="FFC094"/>
      </a:accent1>
      <a:accent2>
        <a:srgbClr val="CF8A53"/>
      </a:accent2>
      <a:accent3>
        <a:srgbClr val="930403"/>
      </a:accent3>
      <a:accent4>
        <a:srgbClr val="FFE1D9"/>
      </a:accent4>
      <a:accent5>
        <a:srgbClr val="CD141C"/>
      </a:accent5>
      <a:accent6>
        <a:srgbClr val="F5E8DD"/>
      </a:accent6>
      <a:hlink>
        <a:srgbClr val="F84D4D"/>
      </a:hlink>
      <a:folHlink>
        <a:srgbClr val="979797"/>
      </a:folHlink>
    </a:clrScheme>
    <a:fontScheme name="自定义 4">
      <a:majorFont>
        <a:latin typeface="思源黑体 CN"/>
        <a:ea typeface="思源宋体 CN Heavy"/>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363</TotalTime>
  <Words>917</Words>
  <Application>Microsoft Office PowerPoint</Application>
  <PresentationFormat>宽屏</PresentationFormat>
  <Paragraphs>89</Paragraphs>
  <Slides>18</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OPPOSans H</vt:lpstr>
      <vt:lpstr>OPPOSans M</vt:lpstr>
      <vt:lpstr>Roboto Regular</vt:lpstr>
      <vt:lpstr>阿里巴巴普惠体 2.0 55 Regular</vt:lpstr>
      <vt:lpstr>阿里巴巴普惠体 2.0 65 Medium</vt:lpstr>
      <vt:lpstr>等线</vt:lpstr>
      <vt:lpstr>思源黑体 CN</vt:lpstr>
      <vt:lpstr>思源宋体 CN Heavy</vt:lpstr>
      <vt:lpstr>Arial</vt:lpstr>
      <vt:lpstr>Roboto</vt:lpstr>
      <vt:lpstr>Sitka Heading</vt:lpstr>
      <vt:lpstr>51PPT模板网</vt:lpstr>
      <vt:lpstr>党政风主题风格模版</vt:lpstr>
      <vt:lpstr>PowerPoint 演示文稿</vt:lpstr>
      <vt:lpstr>输入文本标题</vt:lpstr>
      <vt:lpstr>输入文本标题</vt:lpstr>
      <vt:lpstr>输入文本标题</vt:lpstr>
      <vt:lpstr>输入文本标题</vt:lpstr>
      <vt:lpstr>输入文本标题</vt:lpstr>
      <vt:lpstr>输入文本标题</vt:lpstr>
      <vt:lpstr>输入文本标题</vt:lpstr>
      <vt:lpstr>输入文本标题</vt:lpstr>
      <vt:lpstr>输入文本标题</vt:lpstr>
      <vt:lpstr>输入文本标题</vt:lpstr>
      <vt:lpstr>输入文本标题</vt:lpstr>
      <vt:lpstr>输入文本标题</vt:lpstr>
      <vt:lpstr>输入文本标题</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简约大气党政风ppt模板</dc:title>
  <dc:creator>君君</dc:creator>
  <cp:keywords>P界达人</cp:keywords>
  <dc:description>51PPT模板网，幻灯片演示模板及素材免费下载！_x000d_
51PPT模板网 唯一访问网址：www.51pptmoban.com</dc:description>
  <cp:lastModifiedBy>user Power</cp:lastModifiedBy>
  <cp:revision>32</cp:revision>
  <dcterms:created xsi:type="dcterms:W3CDTF">2021-10-26T10:37:55Z</dcterms:created>
  <dcterms:modified xsi:type="dcterms:W3CDTF">2023-07-19T02:34:23Z</dcterms:modified>
</cp:coreProperties>
</file>