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2" r:id="rId3"/>
  </p:sldMasterIdLst>
  <p:notesMasterIdLst>
    <p:notesMasterId r:id="rId22"/>
  </p:notesMasterIdLst>
  <p:sldIdLst>
    <p:sldId id="1127" r:id="rId4"/>
    <p:sldId id="326" r:id="rId5"/>
    <p:sldId id="349" r:id="rId6"/>
    <p:sldId id="327" r:id="rId7"/>
    <p:sldId id="265" r:id="rId8"/>
    <p:sldId id="320" r:id="rId9"/>
    <p:sldId id="321" r:id="rId10"/>
    <p:sldId id="324" r:id="rId11"/>
    <p:sldId id="345" r:id="rId12"/>
    <p:sldId id="358" r:id="rId13"/>
    <p:sldId id="359" r:id="rId14"/>
    <p:sldId id="356" r:id="rId15"/>
    <p:sldId id="360" r:id="rId16"/>
    <p:sldId id="272" r:id="rId17"/>
    <p:sldId id="256" r:id="rId18"/>
    <p:sldId id="353" r:id="rId19"/>
    <p:sldId id="1126" r:id="rId20"/>
    <p:sldId id="200757849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53C"/>
    <a:srgbClr val="FED555"/>
    <a:srgbClr val="F46891"/>
    <a:srgbClr val="D1EBF3"/>
    <a:srgbClr val="58EEFB"/>
    <a:srgbClr val="E9F4F8"/>
    <a:srgbClr val="41E8F0"/>
    <a:srgbClr val="C9E9F2"/>
    <a:srgbClr val="55EEFC"/>
    <a:srgbClr val="D3E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28" autoAdjust="0"/>
    <p:restoredTop sz="96349" autoAdjust="0"/>
  </p:normalViewPr>
  <p:slideViewPr>
    <p:cSldViewPr snapToGrid="0">
      <p:cViewPr>
        <p:scale>
          <a:sx n="33" d="100"/>
          <a:sy n="33" d="100"/>
        </p:scale>
        <p:origin x="2082" y="13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415A0-28B0-47DA-9D8B-646D2BF5D30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509F8-FAB5-40F4-BA36-8E84F53E8E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550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5B42AC-9A3B-AEAE-E8EB-C61B8371EF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31DBF7E-02C1-C0EC-A9B2-E321642F61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2570B6-ECBF-C80E-B574-9D37B0EF81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A6DFFF-E4F6-2451-7D21-D4E36734B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9BD895-3163-4FEB-1B1D-ADDFAE9F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589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008DDD-24B4-4502-3E28-E2597DFD1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5BBD8C4-2D12-A6CD-94D7-B5872F6A79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5AE348-801E-DD45-D3AE-15F5C6076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2B021D4-38CE-D661-E8AF-AD25EAA80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CBF5A15-A99C-1D03-DBB2-E1637D43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22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4099FBF-92D7-FF15-381E-A1095B19C6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D084465-55DE-A0AD-1C10-28C5B4D5E7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08A4C1-C994-8650-E8BE-32324CE2D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7295DD-E37F-0E20-E9F8-771075015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6F8750-913D-07B1-A26C-E414F7E9E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380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4A6EDB-25D5-4883-897C-BA44B4C87A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C3534C-DC40-44B7-AAAC-B6687B482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23F87E-EF87-4C58-A63E-A8DACB6A5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3EB818-FAD1-42EA-9419-D55E4D3BC54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2023/7/19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D5A178-F307-4A0D-866E-07F1E7682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F92E8A-669D-4D48-B35C-5DDC2CCFF0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D2D5C7-F191-4EBB-A9B6-4E2FD62775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3525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ahnschrift SemiLight"/>
                  <a:cs typeface="+mn-cs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FFFF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1200" cap="none" spc="300" normalizeH="0" baseline="0" noProof="0" dirty="0">
                  <a:ln>
                    <a:noFill/>
                  </a:ln>
                  <a:solidFill>
                    <a:srgbClr val="ECBD81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6858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400" b="0" i="0" u="none" strike="noStrike" kern="1200" cap="none" spc="30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994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831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72562A-952B-8B5A-894C-04076E1911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6458C30-C0F8-0CC1-95F3-B1F6714E0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EE3D8C-95F8-AFBA-A8C7-AE324D04A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C92B42-15E4-89A4-0E4E-C97898C05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672A08-790D-D701-E7B6-0F7BD93A8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251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E0EF3-3B00-2108-18AA-969D78352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C29409-6968-EE03-88B7-5C5968E97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6B1810-3E4F-F252-6DFE-0CE549A76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7741FB-663A-C608-B764-61206EDC0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6182B8-CFF1-B9D1-DA0E-2CCB3BBAD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5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E440C5-F21B-79CB-886C-4D8B97D7C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193C75-FDFA-8AF2-5ABB-F714978BB4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960C022-1417-F2D7-C123-C76A420470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93C48D3-DAE4-E114-CB82-5920D2E7F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629B5B9-269A-D265-AC69-8B81F53F1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921615-82B2-A9C5-0F46-53F7ACF9E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142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8A1590-79A6-0BE4-43F3-0139ACCE8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EE27F99-0AE4-7F4A-FDC3-21F9591C8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8DA3FB6-D0A1-7CF0-58DD-31CB4B73B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9325695-F11D-1D7B-E3FD-EA94B47BAE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A649A2F-9FC6-E48F-A493-99828A0C61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3DB143A3-CB60-06AF-F612-0CE00B208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45325A6-3D11-4113-9DBA-EDB5ABE34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5BD7759-6432-D8F7-3DA5-231565CE6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867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4F3116-ACD0-4C3E-0E0D-F6B74B2FA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AFA6D0-0618-3FC1-B07A-3E6745BC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B10D8B8-7BF8-086A-EF37-E83E14ACE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31FD235-D05A-72EF-9AD7-D5873054D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721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F3AF5AD-8352-8823-242D-7540270CE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9BDC69E-0EB2-AB94-F9F7-756E90EEB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A521E96-FFB1-6840-4836-73825763B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378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607CCD-3E80-7F04-8199-D1C509586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E5CF8B-CB4F-A80D-C755-B9216104B6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43E0F8-96A2-D3F0-1231-B0AF3B18B9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5577063-5CB4-A789-0A3B-BAAF8F132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AC17AC-D97C-6389-03DA-F479F4F1F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4B2281-DC73-E6FF-903E-9EC369C6E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401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45434E-8500-80F2-87AE-3ED74B9BA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96687B8-1C71-C579-E56F-7CEAE623D5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DAFEF7-F479-7218-D2C4-3C8F9E28D6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7F1C91-39E2-91EB-ACE4-DEFAA0E26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DD8E7F1-BD70-7857-0028-6B87B3B7F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FC67EA-16D2-4562-8B03-68AEEB888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861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013371B-4992-DF56-8D88-308C7CAC1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DBF4F7A-BCD1-9815-0C3E-1F378B9859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39D8D9-42A7-2693-8097-156139748F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6D01C2-3C67-420E-82BB-5FBB2E435AD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BD72F5-ADBA-FFCB-B13C-0231842B8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1F18FC-4AD7-028A-6563-63914837D0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BB91B-6EFA-4581-AC2D-20A05261E6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914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C21B308-5B77-496F-8C72-EA67429EE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BA1A6A-5836-4BD5-9983-6095D51A35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FA5069-706D-4FD4-B0B9-0C535AC891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EB818-FAD1-42EA-9419-D55E4D3BC540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E99860-4DCE-411C-9CB1-B90BE8FBE5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D6AF94-8348-42BD-B2FA-6D14797EC9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2D5C7-F191-4EBB-A9B6-4E2FD62775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1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46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microsoft.com/office/2007/relationships/hdphoto" Target="../media/hdphoto17.wdp"/><Relationship Id="rId18" Type="http://schemas.openxmlformats.org/officeDocument/2006/relationships/image" Target="../media/image48.png"/><Relationship Id="rId3" Type="http://schemas.openxmlformats.org/officeDocument/2006/relationships/image" Target="../media/image38.png"/><Relationship Id="rId21" Type="http://schemas.microsoft.com/office/2007/relationships/hdphoto" Target="../media/hdphoto20.wdp"/><Relationship Id="rId7" Type="http://schemas.microsoft.com/office/2007/relationships/hdphoto" Target="../media/hdphoto15.wdp"/><Relationship Id="rId12" Type="http://schemas.openxmlformats.org/officeDocument/2006/relationships/image" Target="../media/image44.png"/><Relationship Id="rId17" Type="http://schemas.openxmlformats.org/officeDocument/2006/relationships/image" Target="../media/image47.png"/><Relationship Id="rId2" Type="http://schemas.openxmlformats.org/officeDocument/2006/relationships/image" Target="../media/image37.png"/><Relationship Id="rId16" Type="http://schemas.microsoft.com/office/2007/relationships/hdphoto" Target="../media/hdphoto18.wdp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11" Type="http://schemas.openxmlformats.org/officeDocument/2006/relationships/image" Target="../media/image43.png"/><Relationship Id="rId5" Type="http://schemas.openxmlformats.org/officeDocument/2006/relationships/image" Target="../media/image39.png"/><Relationship Id="rId15" Type="http://schemas.openxmlformats.org/officeDocument/2006/relationships/image" Target="../media/image46.png"/><Relationship Id="rId23" Type="http://schemas.microsoft.com/office/2007/relationships/hdphoto" Target="../media/hdphoto21.wdp"/><Relationship Id="rId10" Type="http://schemas.openxmlformats.org/officeDocument/2006/relationships/image" Target="../media/image42.png"/><Relationship Id="rId19" Type="http://schemas.microsoft.com/office/2007/relationships/hdphoto" Target="../media/hdphoto19.wdp"/><Relationship Id="rId4" Type="http://schemas.microsoft.com/office/2007/relationships/hdphoto" Target="../media/hdphoto14.wdp"/><Relationship Id="rId9" Type="http://schemas.microsoft.com/office/2007/relationships/hdphoto" Target="../media/hdphoto16.wdp"/><Relationship Id="rId14" Type="http://schemas.openxmlformats.org/officeDocument/2006/relationships/image" Target="../media/image45.png"/><Relationship Id="rId22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microsoft.com/office/2007/relationships/hdphoto" Target="../media/hdphoto2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67.png"/><Relationship Id="rId18" Type="http://schemas.openxmlformats.org/officeDocument/2006/relationships/image" Target="../media/image71.png"/><Relationship Id="rId3" Type="http://schemas.openxmlformats.org/officeDocument/2006/relationships/image" Target="../media/image61.png"/><Relationship Id="rId21" Type="http://schemas.openxmlformats.org/officeDocument/2006/relationships/image" Target="../media/image73.png"/><Relationship Id="rId7" Type="http://schemas.openxmlformats.org/officeDocument/2006/relationships/image" Target="../media/image64.jpeg"/><Relationship Id="rId12" Type="http://schemas.microsoft.com/office/2007/relationships/hdphoto" Target="../media/hdphoto25.wdp"/><Relationship Id="rId17" Type="http://schemas.openxmlformats.org/officeDocument/2006/relationships/image" Target="../media/image7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9.png"/><Relationship Id="rId20" Type="http://schemas.openxmlformats.org/officeDocument/2006/relationships/image" Target="../media/image72.png"/><Relationship Id="rId1" Type="http://schemas.openxmlformats.org/officeDocument/2006/relationships/tags" Target="../tags/tag2.xml"/><Relationship Id="rId6" Type="http://schemas.microsoft.com/office/2007/relationships/hdphoto" Target="../media/hdphoto23.wdp"/><Relationship Id="rId11" Type="http://schemas.openxmlformats.org/officeDocument/2006/relationships/image" Target="../media/image66.png"/><Relationship Id="rId5" Type="http://schemas.openxmlformats.org/officeDocument/2006/relationships/image" Target="../media/image63.png"/><Relationship Id="rId15" Type="http://schemas.openxmlformats.org/officeDocument/2006/relationships/image" Target="../media/image68.png"/><Relationship Id="rId23" Type="http://schemas.openxmlformats.org/officeDocument/2006/relationships/image" Target="../media/image74.png"/><Relationship Id="rId10" Type="http://schemas.microsoft.com/office/2007/relationships/hdphoto" Target="../media/hdphoto24.wdp"/><Relationship Id="rId19" Type="http://schemas.microsoft.com/office/2007/relationships/hdphoto" Target="../media/hdphoto27.wdp"/><Relationship Id="rId4" Type="http://schemas.openxmlformats.org/officeDocument/2006/relationships/image" Target="../media/image62.png"/><Relationship Id="rId9" Type="http://schemas.openxmlformats.org/officeDocument/2006/relationships/image" Target="../media/image65.png"/><Relationship Id="rId14" Type="http://schemas.microsoft.com/office/2007/relationships/hdphoto" Target="../media/hdphoto26.wdp"/><Relationship Id="rId22" Type="http://schemas.microsoft.com/office/2007/relationships/hdphoto" Target="../media/hdphoto28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21.png"/><Relationship Id="rId3" Type="http://schemas.microsoft.com/office/2007/relationships/hdphoto" Target="../media/hdphoto4.wdp"/><Relationship Id="rId7" Type="http://schemas.openxmlformats.org/officeDocument/2006/relationships/image" Target="../media/image17.png"/><Relationship Id="rId12" Type="http://schemas.microsoft.com/office/2007/relationships/hdphoto" Target="../media/hdphoto7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15.png"/><Relationship Id="rId9" Type="http://schemas.openxmlformats.org/officeDocument/2006/relationships/image" Target="../media/image18.png"/><Relationship Id="rId14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microsoft.com/office/2007/relationships/hdphoto" Target="../media/hdphoto10.wdp"/><Relationship Id="rId7" Type="http://schemas.openxmlformats.org/officeDocument/2006/relationships/image" Target="../media/image2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34.png"/><Relationship Id="rId7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35.png"/><Relationship Id="rId4" Type="http://schemas.microsoft.com/office/2007/relationships/hdphoto" Target="../media/hdphoto1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A53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椭圆 86">
            <a:extLst>
              <a:ext uri="{FF2B5EF4-FFF2-40B4-BE49-F238E27FC236}">
                <a16:creationId xmlns:a16="http://schemas.microsoft.com/office/drawing/2014/main" id="{800C36EE-7D1A-604C-88AB-509B0D95F505}"/>
              </a:ext>
            </a:extLst>
          </p:cNvPr>
          <p:cNvSpPr/>
          <p:nvPr/>
        </p:nvSpPr>
        <p:spPr>
          <a:xfrm rot="4328529">
            <a:off x="309564" y="728662"/>
            <a:ext cx="1532676" cy="1532676"/>
          </a:xfrm>
          <a:prstGeom prst="ellipse">
            <a:avLst/>
          </a:prstGeom>
          <a:gradFill flip="none" rotWithShape="1">
            <a:gsLst>
              <a:gs pos="0">
                <a:srgbClr val="FED555">
                  <a:alpha val="25000"/>
                </a:srgbClr>
              </a:gs>
              <a:gs pos="100000">
                <a:srgbClr val="F6A53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08055410-F85B-3C5B-88F0-A7E6257F538F}"/>
              </a:ext>
            </a:extLst>
          </p:cNvPr>
          <p:cNvSpPr/>
          <p:nvPr/>
        </p:nvSpPr>
        <p:spPr>
          <a:xfrm rot="4328529">
            <a:off x="586023" y="-374916"/>
            <a:ext cx="4534432" cy="4534432"/>
          </a:xfrm>
          <a:prstGeom prst="ellipse">
            <a:avLst/>
          </a:prstGeom>
          <a:gradFill flip="none" rotWithShape="1">
            <a:gsLst>
              <a:gs pos="0">
                <a:srgbClr val="FED555"/>
              </a:gs>
              <a:gs pos="100000">
                <a:srgbClr val="F6A53C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84A7FDD0-5077-9A48-C100-F270B0FEB2F7}"/>
              </a:ext>
            </a:extLst>
          </p:cNvPr>
          <p:cNvSpPr/>
          <p:nvPr/>
        </p:nvSpPr>
        <p:spPr>
          <a:xfrm rot="4328529">
            <a:off x="9010853" y="5883773"/>
            <a:ext cx="965232" cy="1422838"/>
          </a:xfrm>
          <a:custGeom>
            <a:avLst/>
            <a:gdLst>
              <a:gd name="connsiteX0" fmla="*/ 44461 w 1310736"/>
              <a:gd name="connsiteY0" fmla="*/ 694867 h 1932143"/>
              <a:gd name="connsiteX1" fmla="*/ 988950 w 1310736"/>
              <a:gd name="connsiteY1" fmla="*/ 0 h 1932143"/>
              <a:gd name="connsiteX2" fmla="*/ 1188258 w 1310736"/>
              <a:gd name="connsiteY2" fmla="*/ 20092 h 1932143"/>
              <a:gd name="connsiteX3" fmla="*/ 1310736 w 1310736"/>
              <a:gd name="connsiteY3" fmla="*/ 58111 h 1932143"/>
              <a:gd name="connsiteX4" fmla="*/ 706963 w 1310736"/>
              <a:gd name="connsiteY4" fmla="*/ 1932143 h 1932143"/>
              <a:gd name="connsiteX5" fmla="*/ 604006 w 1310736"/>
              <a:gd name="connsiteY5" fmla="*/ 1900184 h 1932143"/>
              <a:gd name="connsiteX6" fmla="*/ 0 w 1310736"/>
              <a:gd name="connsiteY6" fmla="*/ 988950 h 1932143"/>
              <a:gd name="connsiteX7" fmla="*/ 44461 w 1310736"/>
              <a:gd name="connsiteY7" fmla="*/ 694867 h 193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10736" h="1932143">
                <a:moveTo>
                  <a:pt x="44461" y="694867"/>
                </a:moveTo>
                <a:cubicBezTo>
                  <a:pt x="169673" y="292296"/>
                  <a:pt x="545177" y="0"/>
                  <a:pt x="988950" y="0"/>
                </a:cubicBezTo>
                <a:cubicBezTo>
                  <a:pt x="1057223" y="0"/>
                  <a:pt x="1123880" y="6919"/>
                  <a:pt x="1188258" y="20092"/>
                </a:cubicBezTo>
                <a:lnTo>
                  <a:pt x="1310736" y="58111"/>
                </a:lnTo>
                <a:lnTo>
                  <a:pt x="706963" y="1932143"/>
                </a:lnTo>
                <a:lnTo>
                  <a:pt x="604006" y="1900184"/>
                </a:lnTo>
                <a:cubicBezTo>
                  <a:pt x="249057" y="1750053"/>
                  <a:pt x="0" y="1398586"/>
                  <a:pt x="0" y="988950"/>
                </a:cubicBezTo>
                <a:cubicBezTo>
                  <a:pt x="0" y="886541"/>
                  <a:pt x="15566" y="787768"/>
                  <a:pt x="44461" y="694867"/>
                </a:cubicBezTo>
                <a:close/>
              </a:path>
            </a:pathLst>
          </a:custGeom>
          <a:gradFill flip="none" rotWithShape="1">
            <a:gsLst>
              <a:gs pos="0">
                <a:srgbClr val="FED555"/>
              </a:gs>
              <a:gs pos="100000">
                <a:srgbClr val="F6A53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E55359D-8EB9-8958-ED48-872BBFEF15BE}"/>
              </a:ext>
            </a:extLst>
          </p:cNvPr>
          <p:cNvGrpSpPr/>
          <p:nvPr/>
        </p:nvGrpSpPr>
        <p:grpSpPr>
          <a:xfrm>
            <a:off x="11312637" y="6039799"/>
            <a:ext cx="424544" cy="424544"/>
            <a:chOff x="11413671" y="2246085"/>
            <a:chExt cx="424544" cy="424544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0EBD386E-AC31-4333-9453-368DF78F18A7}"/>
                </a:ext>
              </a:extLst>
            </p:cNvPr>
            <p:cNvSpPr/>
            <p:nvPr/>
          </p:nvSpPr>
          <p:spPr>
            <a:xfrm>
              <a:off x="11413671" y="2246085"/>
              <a:ext cx="424544" cy="424544"/>
            </a:xfrm>
            <a:prstGeom prst="ellipse">
              <a:avLst/>
            </a:prstGeom>
            <a:noFill/>
            <a:ln w="19050">
              <a:solidFill>
                <a:schemeClr val="bg1">
                  <a:alpha val="3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>
              <a:extLst>
                <a:ext uri="{FF2B5EF4-FFF2-40B4-BE49-F238E27FC236}">
                  <a16:creationId xmlns:a16="http://schemas.microsoft.com/office/drawing/2014/main" id="{217291BA-0A26-F267-C03A-2C930B65230A}"/>
                </a:ext>
              </a:extLst>
            </p:cNvPr>
            <p:cNvSpPr/>
            <p:nvPr/>
          </p:nvSpPr>
          <p:spPr>
            <a:xfrm rot="5400000">
              <a:off x="11495903" y="2342948"/>
              <a:ext cx="341054" cy="211768"/>
            </a:xfrm>
            <a:prstGeom prst="triangle">
              <a:avLst/>
            </a:prstGeom>
            <a:solidFill>
              <a:schemeClr val="bg1">
                <a:alpha val="5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66607405-1703-B593-B4CB-E45F27AAB76C}"/>
              </a:ext>
            </a:extLst>
          </p:cNvPr>
          <p:cNvSpPr/>
          <p:nvPr/>
        </p:nvSpPr>
        <p:spPr>
          <a:xfrm>
            <a:off x="5915478" y="0"/>
            <a:ext cx="3895272" cy="2731408"/>
          </a:xfrm>
          <a:custGeom>
            <a:avLst/>
            <a:gdLst>
              <a:gd name="connsiteX0" fmla="*/ 165418 w 3895272"/>
              <a:gd name="connsiteY0" fmla="*/ 0 h 2731408"/>
              <a:gd name="connsiteX1" fmla="*/ 3729854 w 3895272"/>
              <a:gd name="connsiteY1" fmla="*/ 0 h 2731408"/>
              <a:gd name="connsiteX2" fmla="*/ 3742217 w 3895272"/>
              <a:gd name="connsiteY2" fmla="*/ 25664 h 2731408"/>
              <a:gd name="connsiteX3" fmla="*/ 3895272 w 3895272"/>
              <a:gd name="connsiteY3" fmla="*/ 783772 h 2731408"/>
              <a:gd name="connsiteX4" fmla="*/ 1947636 w 3895272"/>
              <a:gd name="connsiteY4" fmla="*/ 2731408 h 2731408"/>
              <a:gd name="connsiteX5" fmla="*/ 0 w 3895272"/>
              <a:gd name="connsiteY5" fmla="*/ 783772 h 2731408"/>
              <a:gd name="connsiteX6" fmla="*/ 153055 w 3895272"/>
              <a:gd name="connsiteY6" fmla="*/ 25664 h 2731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95272" h="2731408">
                <a:moveTo>
                  <a:pt x="165418" y="0"/>
                </a:moveTo>
                <a:lnTo>
                  <a:pt x="3729854" y="0"/>
                </a:lnTo>
                <a:lnTo>
                  <a:pt x="3742217" y="25664"/>
                </a:lnTo>
                <a:cubicBezTo>
                  <a:pt x="3840773" y="258676"/>
                  <a:pt x="3895272" y="514860"/>
                  <a:pt x="3895272" y="783772"/>
                </a:cubicBezTo>
                <a:cubicBezTo>
                  <a:pt x="3895272" y="1859422"/>
                  <a:pt x="3023286" y="2731408"/>
                  <a:pt x="1947636" y="2731408"/>
                </a:cubicBezTo>
                <a:cubicBezTo>
                  <a:pt x="871986" y="2731408"/>
                  <a:pt x="0" y="1859422"/>
                  <a:pt x="0" y="783772"/>
                </a:cubicBezTo>
                <a:cubicBezTo>
                  <a:pt x="0" y="514860"/>
                  <a:pt x="54500" y="258676"/>
                  <a:pt x="153055" y="25664"/>
                </a:cubicBezTo>
                <a:close/>
              </a:path>
            </a:pathLst>
          </a:custGeom>
          <a:gradFill flip="none" rotWithShape="1">
            <a:gsLst>
              <a:gs pos="0">
                <a:srgbClr val="FED555"/>
              </a:gs>
              <a:gs pos="100000">
                <a:srgbClr val="F6A53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28CE8974-BDA4-E9B3-2D1D-586E157009F1}"/>
              </a:ext>
            </a:extLst>
          </p:cNvPr>
          <p:cNvSpPr/>
          <p:nvPr/>
        </p:nvSpPr>
        <p:spPr>
          <a:xfrm rot="4328529">
            <a:off x="825887" y="4178635"/>
            <a:ext cx="2877831" cy="3270492"/>
          </a:xfrm>
          <a:custGeom>
            <a:avLst/>
            <a:gdLst>
              <a:gd name="connsiteX0" fmla="*/ 73517 w 2877831"/>
              <a:gd name="connsiteY0" fmla="*/ 1148974 h 3270492"/>
              <a:gd name="connsiteX1" fmla="*/ 1635246 w 2877831"/>
              <a:gd name="connsiteY1" fmla="*/ 0 h 3270492"/>
              <a:gd name="connsiteX2" fmla="*/ 2791539 w 2877831"/>
              <a:gd name="connsiteY2" fmla="*/ 478952 h 3270492"/>
              <a:gd name="connsiteX3" fmla="*/ 2877831 w 2877831"/>
              <a:gd name="connsiteY3" fmla="*/ 573897 h 3270492"/>
              <a:gd name="connsiteX4" fmla="*/ 2024711 w 2877831"/>
              <a:gd name="connsiteY4" fmla="*/ 3221866 h 3270492"/>
              <a:gd name="connsiteX5" fmla="*/ 1964805 w 2877831"/>
              <a:gd name="connsiteY5" fmla="*/ 3237269 h 3270492"/>
              <a:gd name="connsiteX6" fmla="*/ 1635246 w 2877831"/>
              <a:gd name="connsiteY6" fmla="*/ 3270492 h 3270492"/>
              <a:gd name="connsiteX7" fmla="*/ 0 w 2877831"/>
              <a:gd name="connsiteY7" fmla="*/ 1635246 h 3270492"/>
              <a:gd name="connsiteX8" fmla="*/ 73517 w 2877831"/>
              <a:gd name="connsiteY8" fmla="*/ 1148974 h 327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77831" h="3270492">
                <a:moveTo>
                  <a:pt x="73517" y="1148974"/>
                </a:moveTo>
                <a:cubicBezTo>
                  <a:pt x="280559" y="483317"/>
                  <a:pt x="901460" y="0"/>
                  <a:pt x="1635246" y="0"/>
                </a:cubicBezTo>
                <a:cubicBezTo>
                  <a:pt x="2086806" y="0"/>
                  <a:pt x="2495618" y="183031"/>
                  <a:pt x="2791539" y="478952"/>
                </a:cubicBezTo>
                <a:lnTo>
                  <a:pt x="2877831" y="573897"/>
                </a:lnTo>
                <a:lnTo>
                  <a:pt x="2024711" y="3221866"/>
                </a:lnTo>
                <a:lnTo>
                  <a:pt x="1964805" y="3237269"/>
                </a:lnTo>
                <a:cubicBezTo>
                  <a:pt x="1858355" y="3259052"/>
                  <a:pt x="1748136" y="3270492"/>
                  <a:pt x="1635246" y="3270492"/>
                </a:cubicBezTo>
                <a:cubicBezTo>
                  <a:pt x="732125" y="3270492"/>
                  <a:pt x="0" y="2538367"/>
                  <a:pt x="0" y="1635246"/>
                </a:cubicBezTo>
                <a:cubicBezTo>
                  <a:pt x="0" y="1465911"/>
                  <a:pt x="25739" y="1302587"/>
                  <a:pt x="73517" y="1148974"/>
                </a:cubicBezTo>
                <a:close/>
              </a:path>
            </a:pathLst>
          </a:custGeom>
          <a:gradFill flip="none" rotWithShape="1">
            <a:gsLst>
              <a:gs pos="0">
                <a:srgbClr val="FED555"/>
              </a:gs>
              <a:gs pos="100000">
                <a:srgbClr val="F6A53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AD420C00-C58C-C478-BEED-0D1980352169}"/>
              </a:ext>
            </a:extLst>
          </p:cNvPr>
          <p:cNvSpPr/>
          <p:nvPr/>
        </p:nvSpPr>
        <p:spPr>
          <a:xfrm rot="4328529">
            <a:off x="10822603" y="370501"/>
            <a:ext cx="681454" cy="681454"/>
          </a:xfrm>
          <a:prstGeom prst="ellipse">
            <a:avLst/>
          </a:prstGeom>
          <a:gradFill flip="none" rotWithShape="1">
            <a:gsLst>
              <a:gs pos="0">
                <a:srgbClr val="FED555">
                  <a:alpha val="25000"/>
                </a:srgbClr>
              </a:gs>
              <a:gs pos="100000">
                <a:srgbClr val="F6A53C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矩形: 圆顶角 71">
            <a:extLst>
              <a:ext uri="{FF2B5EF4-FFF2-40B4-BE49-F238E27FC236}">
                <a16:creationId xmlns:a16="http://schemas.microsoft.com/office/drawing/2014/main" id="{70029A5B-3A50-5577-0D9A-C764BCFF22FA}"/>
              </a:ext>
            </a:extLst>
          </p:cNvPr>
          <p:cNvSpPr/>
          <p:nvPr/>
        </p:nvSpPr>
        <p:spPr>
          <a:xfrm rot="5400000">
            <a:off x="2914650" y="-1409700"/>
            <a:ext cx="3714750" cy="9544050"/>
          </a:xfrm>
          <a:prstGeom prst="round2SameRect">
            <a:avLst>
              <a:gd name="adj1" fmla="val 50000"/>
              <a:gd name="adj2" fmla="val 0"/>
            </a:avLst>
          </a:prstGeom>
          <a:blipFill dpi="0" rotWithShape="0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1" t="-40513" r="-27745" b="-44103"/>
            </a:stretch>
          </a:blipFill>
          <a:ln w="6350">
            <a:solidFill>
              <a:schemeClr val="bg1">
                <a:alpha val="73000"/>
              </a:schemeClr>
            </a:solidFill>
          </a:ln>
          <a:effectLst>
            <a:outerShdw blurRad="381000" dist="88900" dir="5400000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A94EDCCB-6BC1-4380-AF0A-FBD044011B12}"/>
              </a:ext>
            </a:extLst>
          </p:cNvPr>
          <p:cNvSpPr/>
          <p:nvPr/>
        </p:nvSpPr>
        <p:spPr>
          <a:xfrm rot="16200000" flipH="1">
            <a:off x="9286875" y="2314575"/>
            <a:ext cx="3714750" cy="2095500"/>
          </a:xfrm>
          <a:custGeom>
            <a:avLst/>
            <a:gdLst>
              <a:gd name="connsiteX0" fmla="*/ 0 w 3714750"/>
              <a:gd name="connsiteY0" fmla="*/ 1857375 h 2095500"/>
              <a:gd name="connsiteX1" fmla="*/ 0 w 3714750"/>
              <a:gd name="connsiteY1" fmla="*/ 2095500 h 2095500"/>
              <a:gd name="connsiteX2" fmla="*/ 3714750 w 3714750"/>
              <a:gd name="connsiteY2" fmla="*/ 2095500 h 2095500"/>
              <a:gd name="connsiteX3" fmla="*/ 3714750 w 3714750"/>
              <a:gd name="connsiteY3" fmla="*/ 1857375 h 2095500"/>
              <a:gd name="connsiteX4" fmla="*/ 1857375 w 3714750"/>
              <a:gd name="connsiteY4" fmla="*/ 0 h 2095500"/>
              <a:gd name="connsiteX5" fmla="*/ 0 w 3714750"/>
              <a:gd name="connsiteY5" fmla="*/ 1857375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14750" h="2095500">
                <a:moveTo>
                  <a:pt x="0" y="1857375"/>
                </a:moveTo>
                <a:lnTo>
                  <a:pt x="0" y="2095500"/>
                </a:lnTo>
                <a:lnTo>
                  <a:pt x="3714750" y="2095500"/>
                </a:lnTo>
                <a:lnTo>
                  <a:pt x="3714750" y="1857375"/>
                </a:lnTo>
                <a:cubicBezTo>
                  <a:pt x="3714750" y="831575"/>
                  <a:pt x="2883175" y="0"/>
                  <a:pt x="1857375" y="0"/>
                </a:cubicBezTo>
                <a:cubicBezTo>
                  <a:pt x="831575" y="0"/>
                  <a:pt x="0" y="831575"/>
                  <a:pt x="0" y="1857375"/>
                </a:cubicBezTo>
                <a:close/>
              </a:path>
            </a:pathLst>
          </a:custGeom>
          <a:blipFill dpi="0" rotWithShape="0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>
                <a:alpha val="73000"/>
              </a:schemeClr>
            </a:solidFill>
          </a:ln>
          <a:effectLst>
            <a:outerShdw blurRad="381000" dist="88900" dir="5400000" rotWithShape="0">
              <a:schemeClr val="accent2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0E7867-3106-C639-5679-35C8E5E8D6C9}"/>
              </a:ext>
            </a:extLst>
          </p:cNvPr>
          <p:cNvSpPr txBox="1"/>
          <p:nvPr/>
        </p:nvSpPr>
        <p:spPr>
          <a:xfrm>
            <a:off x="421297" y="2416477"/>
            <a:ext cx="8896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latin typeface="+mj-ea"/>
                <a:ea typeface="+mj-ea"/>
              </a:rPr>
              <a:t>封面练习作品集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CE95ECD6-3C38-0285-D2A8-B854CDCB4356}"/>
              </a:ext>
            </a:extLst>
          </p:cNvPr>
          <p:cNvSpPr/>
          <p:nvPr/>
        </p:nvSpPr>
        <p:spPr>
          <a:xfrm rot="4328529">
            <a:off x="3861371" y="4592045"/>
            <a:ext cx="1993308" cy="1993308"/>
          </a:xfrm>
          <a:prstGeom prst="ellipse">
            <a:avLst/>
          </a:prstGeom>
          <a:gradFill flip="none" rotWithShape="1">
            <a:gsLst>
              <a:gs pos="0">
                <a:srgbClr val="FED555">
                  <a:alpha val="50000"/>
                </a:srgbClr>
              </a:gs>
              <a:gs pos="100000">
                <a:srgbClr val="F6A53C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C6ACD956-ABDF-31C7-AAD6-C329B9478265}"/>
              </a:ext>
            </a:extLst>
          </p:cNvPr>
          <p:cNvSpPr txBox="1"/>
          <p:nvPr/>
        </p:nvSpPr>
        <p:spPr>
          <a:xfrm>
            <a:off x="2692240" y="4210049"/>
            <a:ext cx="706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橙曦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60AC222-7905-3321-D422-E193FFAA9EE8}"/>
              </a:ext>
            </a:extLst>
          </p:cNvPr>
          <p:cNvGrpSpPr/>
          <p:nvPr/>
        </p:nvGrpSpPr>
        <p:grpSpPr>
          <a:xfrm>
            <a:off x="609282" y="4170642"/>
            <a:ext cx="2210118" cy="476008"/>
            <a:chOff x="3625850" y="4142422"/>
            <a:chExt cx="3427412" cy="738187"/>
          </a:xfrm>
        </p:grpSpPr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FD9E53A8-C84E-25CB-6237-5F2768CA9D38}"/>
                </a:ext>
              </a:extLst>
            </p:cNvPr>
            <p:cNvCxnSpPr/>
            <p:nvPr/>
          </p:nvCxnSpPr>
          <p:spPr>
            <a:xfrm>
              <a:off x="3625850" y="4508500"/>
              <a:ext cx="32385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弧形 90">
              <a:extLst>
                <a:ext uri="{FF2B5EF4-FFF2-40B4-BE49-F238E27FC236}">
                  <a16:creationId xmlns:a16="http://schemas.microsoft.com/office/drawing/2014/main" id="{7B091FC3-D174-0203-2DD4-C842D8845062}"/>
                </a:ext>
              </a:extLst>
            </p:cNvPr>
            <p:cNvSpPr/>
            <p:nvPr/>
          </p:nvSpPr>
          <p:spPr>
            <a:xfrm flipH="1" flipV="1">
              <a:off x="6687502" y="4142422"/>
              <a:ext cx="365760" cy="365760"/>
            </a:xfrm>
            <a:prstGeom prst="arc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弧形 91">
              <a:extLst>
                <a:ext uri="{FF2B5EF4-FFF2-40B4-BE49-F238E27FC236}">
                  <a16:creationId xmlns:a16="http://schemas.microsoft.com/office/drawing/2014/main" id="{80FE701E-BCBF-0FB0-5A83-1F60CF624C72}"/>
                </a:ext>
              </a:extLst>
            </p:cNvPr>
            <p:cNvSpPr/>
            <p:nvPr/>
          </p:nvSpPr>
          <p:spPr>
            <a:xfrm flipH="1">
              <a:off x="6687502" y="4514849"/>
              <a:ext cx="365760" cy="365760"/>
            </a:xfrm>
            <a:prstGeom prst="arc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38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194F9"/>
            </a:gs>
            <a:gs pos="100000">
              <a:srgbClr val="096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4A7B433-A459-F628-5EC9-1BD65CEC7CD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3541" y="2161074"/>
            <a:ext cx="6457821" cy="5412579"/>
          </a:xfrm>
          <a:custGeom>
            <a:avLst/>
            <a:gdLst>
              <a:gd name="connsiteX0" fmla="*/ 0 w 6457821"/>
              <a:gd name="connsiteY0" fmla="*/ 0 h 5412579"/>
              <a:gd name="connsiteX1" fmla="*/ 6457821 w 6457821"/>
              <a:gd name="connsiteY1" fmla="*/ 0 h 5412579"/>
              <a:gd name="connsiteX2" fmla="*/ 6457821 w 6457821"/>
              <a:gd name="connsiteY2" fmla="*/ 5412579 h 5412579"/>
              <a:gd name="connsiteX3" fmla="*/ 0 w 6457821"/>
              <a:gd name="connsiteY3" fmla="*/ 5412579 h 541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7821" h="5412579">
                <a:moveTo>
                  <a:pt x="0" y="0"/>
                </a:moveTo>
                <a:lnTo>
                  <a:pt x="6457821" y="0"/>
                </a:lnTo>
                <a:lnTo>
                  <a:pt x="6457821" y="5412579"/>
                </a:lnTo>
                <a:lnTo>
                  <a:pt x="0" y="5412579"/>
                </a:lnTo>
                <a:close/>
              </a:path>
            </a:pathLst>
          </a:cu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FD871595-3D70-E1D4-AF69-CEDE33AD77A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4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3407609">
            <a:off x="6156636" y="5743883"/>
            <a:ext cx="2364442" cy="2355680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837865B4-AAC7-7F22-7EDF-EAD397AEFED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52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38473">
            <a:off x="11102025" y="362749"/>
            <a:ext cx="1392576" cy="1387416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4BE10E14-ADAB-D686-04E5-FD8EF0ED8D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alphaModFix amt="7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66930">
            <a:off x="7215294" y="-611674"/>
            <a:ext cx="1392576" cy="1387416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id="{0B5C9014-9A12-E697-18E9-4B5DBE021609}"/>
              </a:ext>
            </a:extLst>
          </p:cNvPr>
          <p:cNvSpPr txBox="1"/>
          <p:nvPr/>
        </p:nvSpPr>
        <p:spPr>
          <a:xfrm>
            <a:off x="6371689" y="744542"/>
            <a:ext cx="2707104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梦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BD159180-64EA-9020-EAF3-E403AD209FD8}"/>
              </a:ext>
            </a:extLst>
          </p:cNvPr>
          <p:cNvSpPr txBox="1"/>
          <p:nvPr/>
        </p:nvSpPr>
        <p:spPr>
          <a:xfrm>
            <a:off x="7359028" y="2890330"/>
            <a:ext cx="213696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盒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0F123237-A3C7-EE2F-B400-7652795C12B7}"/>
              </a:ext>
            </a:extLst>
          </p:cNvPr>
          <p:cNvSpPr txBox="1"/>
          <p:nvPr/>
        </p:nvSpPr>
        <p:spPr>
          <a:xfrm>
            <a:off x="8997649" y="3835121"/>
            <a:ext cx="2136965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FEFE7F96-6A79-5093-DB6D-E2333F5E6FE3}"/>
              </a:ext>
            </a:extLst>
          </p:cNvPr>
          <p:cNvGrpSpPr/>
          <p:nvPr/>
        </p:nvGrpSpPr>
        <p:grpSpPr>
          <a:xfrm>
            <a:off x="7619040" y="4996776"/>
            <a:ext cx="1723198" cy="752882"/>
            <a:chOff x="7619040" y="4996776"/>
            <a:chExt cx="1723198" cy="75288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4C068E07-178A-1637-F942-89AFC3923C3A}"/>
                </a:ext>
              </a:extLst>
            </p:cNvPr>
            <p:cNvSpPr txBox="1"/>
            <p:nvPr/>
          </p:nvSpPr>
          <p:spPr>
            <a:xfrm>
              <a:off x="7619040" y="4996776"/>
              <a:ext cx="11915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BOX OF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5B44006-B643-03EF-D14D-BD254570CB32}"/>
                </a:ext>
              </a:extLst>
            </p:cNvPr>
            <p:cNvSpPr txBox="1"/>
            <p:nvPr/>
          </p:nvSpPr>
          <p:spPr>
            <a:xfrm>
              <a:off x="8009459" y="5349548"/>
              <a:ext cx="13327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DREAMS 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70" name="缺角矩形 69">
            <a:extLst>
              <a:ext uri="{FF2B5EF4-FFF2-40B4-BE49-F238E27FC236}">
                <a16:creationId xmlns:a16="http://schemas.microsoft.com/office/drawing/2014/main" id="{B08CE73C-113F-9742-6592-2964898B25FA}"/>
              </a:ext>
            </a:extLst>
          </p:cNvPr>
          <p:cNvSpPr/>
          <p:nvPr/>
        </p:nvSpPr>
        <p:spPr>
          <a:xfrm rot="1747286">
            <a:off x="9488603" y="3757330"/>
            <a:ext cx="352952" cy="352952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缺角矩形 70">
            <a:extLst>
              <a:ext uri="{FF2B5EF4-FFF2-40B4-BE49-F238E27FC236}">
                <a16:creationId xmlns:a16="http://schemas.microsoft.com/office/drawing/2014/main" id="{82D7A880-7B3D-2A2B-C362-BFD3D5846681}"/>
              </a:ext>
            </a:extLst>
          </p:cNvPr>
          <p:cNvSpPr/>
          <p:nvPr/>
        </p:nvSpPr>
        <p:spPr>
          <a:xfrm rot="20950066">
            <a:off x="7046551" y="3676151"/>
            <a:ext cx="352952" cy="352952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66A53BCC-5A1F-B9BC-C307-ABCF64028C2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9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36218">
            <a:off x="11952029" y="4897448"/>
            <a:ext cx="627828" cy="625502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F08DAE19-A4C1-B244-0E3D-8560B59B1B2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alphaModFix amt="68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070" y="1174598"/>
            <a:ext cx="694334" cy="664844"/>
          </a:xfrm>
          <a:prstGeom prst="rect">
            <a:avLst/>
          </a:prstGeom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40FE2688-10E8-11F9-CC30-777A01A4544D}"/>
              </a:ext>
            </a:extLst>
          </p:cNvPr>
          <p:cNvGrpSpPr/>
          <p:nvPr/>
        </p:nvGrpSpPr>
        <p:grpSpPr>
          <a:xfrm>
            <a:off x="2200555" y="902745"/>
            <a:ext cx="2113820" cy="1790040"/>
            <a:chOff x="2200555" y="902745"/>
            <a:chExt cx="2113820" cy="1790040"/>
          </a:xfrm>
        </p:grpSpPr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id="{D92B5EEE-D92E-6616-883E-145A9585AB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0898865">
              <a:off x="2200555" y="902745"/>
              <a:ext cx="2067948" cy="1790040"/>
            </a:xfrm>
            <a:prstGeom prst="rect">
              <a:avLst/>
            </a:prstGeom>
          </p:spPr>
        </p:pic>
        <p:grpSp>
          <p:nvGrpSpPr>
            <p:cNvPr id="125" name="组合 124">
              <a:extLst>
                <a:ext uri="{FF2B5EF4-FFF2-40B4-BE49-F238E27FC236}">
                  <a16:creationId xmlns:a16="http://schemas.microsoft.com/office/drawing/2014/main" id="{728DC301-D1B1-8894-FF69-8EFD902450E5}"/>
                </a:ext>
              </a:extLst>
            </p:cNvPr>
            <p:cNvGrpSpPr/>
            <p:nvPr/>
          </p:nvGrpSpPr>
          <p:grpSpPr>
            <a:xfrm rot="20898865">
              <a:off x="2660178" y="1133454"/>
              <a:ext cx="1654197" cy="1407926"/>
              <a:chOff x="2376769" y="1702181"/>
              <a:chExt cx="1233817" cy="1050132"/>
            </a:xfrm>
          </p:grpSpPr>
          <p:pic>
            <p:nvPicPr>
              <p:cNvPr id="34" name="图片 33" descr="女人穿着戏服&#10;&#10;低可信度描述已自动生成">
                <a:extLst>
                  <a:ext uri="{FF2B5EF4-FFF2-40B4-BE49-F238E27FC236}">
                    <a16:creationId xmlns:a16="http://schemas.microsoft.com/office/drawing/2014/main" id="{E85A9A78-1B85-E05D-9510-E19591B4CF1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376769" y="1702181"/>
                <a:ext cx="1001782" cy="1001782"/>
              </a:xfrm>
              <a:prstGeom prst="rect">
                <a:avLst/>
              </a:prstGeom>
            </p:spPr>
          </p:pic>
          <p:pic>
            <p:nvPicPr>
              <p:cNvPr id="41" name="图片 40" descr="女人穿着戏服&#10;&#10;低可信度描述已自动生成">
                <a:extLst>
                  <a:ext uri="{FF2B5EF4-FFF2-40B4-BE49-F238E27FC236}">
                    <a16:creationId xmlns:a16="http://schemas.microsoft.com/office/drawing/2014/main" id="{83AA05CC-DE87-EE32-8C46-98219AC56E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screen">
                <a:alphaModFix amt="6000"/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artisticBlur radius="26"/>
                        </a14:imgEffect>
                        <a14:imgEffect>
                          <a14:brightnessContrast bright="-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rot="4174390">
                <a:off x="2935863" y="2077590"/>
                <a:ext cx="474085" cy="875361"/>
              </a:xfrm>
              <a:custGeom>
                <a:avLst/>
                <a:gdLst>
                  <a:gd name="connsiteX0" fmla="*/ 0 w 474085"/>
                  <a:gd name="connsiteY0" fmla="*/ 0 h 875361"/>
                  <a:gd name="connsiteX1" fmla="*/ 474085 w 474085"/>
                  <a:gd name="connsiteY1" fmla="*/ 134813 h 875361"/>
                  <a:gd name="connsiteX2" fmla="*/ 474085 w 474085"/>
                  <a:gd name="connsiteY2" fmla="*/ 675592 h 875361"/>
                  <a:gd name="connsiteX3" fmla="*/ 469833 w 474085"/>
                  <a:gd name="connsiteY3" fmla="*/ 628261 h 875361"/>
                  <a:gd name="connsiteX4" fmla="*/ 278185 w 474085"/>
                  <a:gd name="connsiteY4" fmla="*/ 549262 h 875361"/>
                  <a:gd name="connsiteX5" fmla="*/ 248651 w 474085"/>
                  <a:gd name="connsiteY5" fmla="*/ 553510 h 875361"/>
                  <a:gd name="connsiteX6" fmla="*/ 59634 w 474085"/>
                  <a:gd name="connsiteY6" fmla="*/ 528852 h 875361"/>
                  <a:gd name="connsiteX7" fmla="*/ 2014 w 474085"/>
                  <a:gd name="connsiteY7" fmla="*/ 560755 h 875361"/>
                  <a:gd name="connsiteX8" fmla="*/ 9305 w 474085"/>
                  <a:gd name="connsiteY8" fmla="*/ 827738 h 875361"/>
                  <a:gd name="connsiteX9" fmla="*/ 26860 w 474085"/>
                  <a:gd name="connsiteY9" fmla="*/ 865381 h 875361"/>
                  <a:gd name="connsiteX10" fmla="*/ 32411 w 474085"/>
                  <a:gd name="connsiteY10" fmla="*/ 875361 h 875361"/>
                  <a:gd name="connsiteX11" fmla="*/ 0 w 474085"/>
                  <a:gd name="connsiteY11" fmla="*/ 875361 h 875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4085" h="875361">
                    <a:moveTo>
                      <a:pt x="0" y="0"/>
                    </a:moveTo>
                    <a:lnTo>
                      <a:pt x="474085" y="134813"/>
                    </a:lnTo>
                    <a:lnTo>
                      <a:pt x="474085" y="675592"/>
                    </a:lnTo>
                    <a:lnTo>
                      <a:pt x="469833" y="628261"/>
                    </a:lnTo>
                    <a:lnTo>
                      <a:pt x="278185" y="549262"/>
                    </a:lnTo>
                    <a:lnTo>
                      <a:pt x="248651" y="553510"/>
                    </a:lnTo>
                    <a:lnTo>
                      <a:pt x="59634" y="528852"/>
                    </a:lnTo>
                    <a:lnTo>
                      <a:pt x="2014" y="560755"/>
                    </a:lnTo>
                    <a:lnTo>
                      <a:pt x="9305" y="827738"/>
                    </a:lnTo>
                    <a:cubicBezTo>
                      <a:pt x="23141" y="857996"/>
                      <a:pt x="21524" y="855740"/>
                      <a:pt x="26860" y="865381"/>
                    </a:cubicBezTo>
                    <a:lnTo>
                      <a:pt x="32411" y="875361"/>
                    </a:lnTo>
                    <a:lnTo>
                      <a:pt x="0" y="875361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F6A7B2A-AAB6-F587-F383-C6FF4D27B806}"/>
              </a:ext>
            </a:extLst>
          </p:cNvPr>
          <p:cNvGrpSpPr/>
          <p:nvPr/>
        </p:nvGrpSpPr>
        <p:grpSpPr>
          <a:xfrm>
            <a:off x="1660102" y="2783945"/>
            <a:ext cx="1859488" cy="1787764"/>
            <a:chOff x="1823292" y="3066801"/>
            <a:chExt cx="1579001" cy="1518097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1F67A46A-989F-7A9F-F82B-5CC1142948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823292" y="3066801"/>
              <a:ext cx="1579001" cy="1505843"/>
            </a:xfrm>
            <a:prstGeom prst="rect">
              <a:avLst/>
            </a:prstGeom>
          </p:spPr>
        </p:pic>
        <p:pic>
          <p:nvPicPr>
            <p:cNvPr id="6" name="图片 5" descr="卡通人物&#10;&#10;描述已自动生成">
              <a:extLst>
                <a:ext uri="{FF2B5EF4-FFF2-40B4-BE49-F238E27FC236}">
                  <a16:creationId xmlns:a16="http://schemas.microsoft.com/office/drawing/2014/main" id="{A8A6D534-27DD-0371-4A61-336DBE5A14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rightnessContrast bright="2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95654">
              <a:off x="2290505" y="3503446"/>
              <a:ext cx="795186" cy="1081452"/>
            </a:xfrm>
            <a:prstGeom prst="rect">
              <a:avLst/>
            </a:prstGeom>
          </p:spPr>
        </p:pic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D48B4FA-B400-43D4-45A0-6AD17BE25D39}"/>
              </a:ext>
            </a:extLst>
          </p:cNvPr>
          <p:cNvGrpSpPr/>
          <p:nvPr/>
        </p:nvGrpSpPr>
        <p:grpSpPr>
          <a:xfrm rot="21193805">
            <a:off x="3501177" y="2345860"/>
            <a:ext cx="2059026" cy="2059024"/>
            <a:chOff x="3536055" y="2400859"/>
            <a:chExt cx="1603387" cy="1603387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9B98425-35F6-0C0E-293B-297F740DE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536055" y="2400859"/>
              <a:ext cx="1603387" cy="1603387"/>
            </a:xfrm>
            <a:prstGeom prst="rect">
              <a:avLst/>
            </a:prstGeom>
          </p:spPr>
        </p:pic>
        <p:pic>
          <p:nvPicPr>
            <p:cNvPr id="8" name="图片 7" descr="卡通人物&#10;&#10;描述已自动生成">
              <a:extLst>
                <a:ext uri="{FF2B5EF4-FFF2-40B4-BE49-F238E27FC236}">
                  <a16:creationId xmlns:a16="http://schemas.microsoft.com/office/drawing/2014/main" id="{465271CF-28A9-BE41-27B1-72FB3752B3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74285" y="2978844"/>
              <a:ext cx="301826" cy="712250"/>
            </a:xfrm>
            <a:prstGeom prst="rect">
              <a:avLst/>
            </a:prstGeom>
          </p:spPr>
        </p:pic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28E35E33-609F-9591-8D96-C1F70D4A8D5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alphaModFix amt="88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artisticBlur radius="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036536">
            <a:off x="-847813" y="1713117"/>
            <a:ext cx="1516474" cy="1446210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664804CD-FA49-D8F3-C56D-B2D33443C534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alphaModFix amt="77000"/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393" flipV="1">
            <a:off x="1687183" y="914764"/>
            <a:ext cx="364502" cy="34761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16A2246-E717-C682-24F4-46D0DBEE06D6}"/>
              </a:ext>
            </a:extLst>
          </p:cNvPr>
          <p:cNvSpPr txBox="1"/>
          <p:nvPr/>
        </p:nvSpPr>
        <p:spPr>
          <a:xfrm>
            <a:off x="9010113" y="1737864"/>
            <a:ext cx="162931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想</a:t>
            </a:r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BEF73EA9-40B9-06E4-136A-1EB1A0E9675D}"/>
              </a:ext>
            </a:extLst>
          </p:cNvPr>
          <p:cNvSpPr/>
          <p:nvPr/>
        </p:nvSpPr>
        <p:spPr>
          <a:xfrm rot="1747286">
            <a:off x="10822103" y="2700055"/>
            <a:ext cx="352952" cy="352952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287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文本框 120">
            <a:extLst>
              <a:ext uri="{FF2B5EF4-FFF2-40B4-BE49-F238E27FC236}">
                <a16:creationId xmlns:a16="http://schemas.microsoft.com/office/drawing/2014/main" id="{45BE0D87-0885-4E75-62F4-00E34C307DC6}"/>
              </a:ext>
            </a:extLst>
          </p:cNvPr>
          <p:cNvSpPr txBox="1"/>
          <p:nvPr/>
        </p:nvSpPr>
        <p:spPr>
          <a:xfrm>
            <a:off x="8555318" y="454131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8004D59F-C750-4218-A174-8D538AF3AE1F}"/>
              </a:ext>
            </a:extLst>
          </p:cNvPr>
          <p:cNvSpPr txBox="1"/>
          <p:nvPr/>
        </p:nvSpPr>
        <p:spPr>
          <a:xfrm>
            <a:off x="2271078" y="319190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17604429-7E55-BEA8-6A91-569121294261}"/>
              </a:ext>
            </a:extLst>
          </p:cNvPr>
          <p:cNvSpPr txBox="1"/>
          <p:nvPr/>
        </p:nvSpPr>
        <p:spPr>
          <a:xfrm>
            <a:off x="2069145" y="456746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04EB7353-4202-32C3-D10A-2B01D04E4872}"/>
              </a:ext>
            </a:extLst>
          </p:cNvPr>
          <p:cNvSpPr txBox="1"/>
          <p:nvPr/>
        </p:nvSpPr>
        <p:spPr>
          <a:xfrm>
            <a:off x="2889299" y="527861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0B369872-B94C-4924-F75A-6BFD5E45875B}"/>
              </a:ext>
            </a:extLst>
          </p:cNvPr>
          <p:cNvSpPr txBox="1"/>
          <p:nvPr/>
        </p:nvSpPr>
        <p:spPr>
          <a:xfrm>
            <a:off x="3576862" y="230310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FD7F3007-AB68-83C8-3C91-B13CC45284F7}"/>
              </a:ext>
            </a:extLst>
          </p:cNvPr>
          <p:cNvSpPr txBox="1"/>
          <p:nvPr/>
        </p:nvSpPr>
        <p:spPr>
          <a:xfrm>
            <a:off x="4087325" y="309511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ED6F24D5-FB57-196B-6B51-3F50C6D55C3A}"/>
              </a:ext>
            </a:extLst>
          </p:cNvPr>
          <p:cNvSpPr txBox="1"/>
          <p:nvPr/>
        </p:nvSpPr>
        <p:spPr>
          <a:xfrm>
            <a:off x="4402186" y="594991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799FF82F-3D9A-B45E-0ADD-4DD5B1203056}"/>
              </a:ext>
            </a:extLst>
          </p:cNvPr>
          <p:cNvSpPr txBox="1"/>
          <p:nvPr/>
        </p:nvSpPr>
        <p:spPr>
          <a:xfrm>
            <a:off x="4736846" y="303118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6149C2DD-E76F-6073-7EF1-77240CDA842C}"/>
              </a:ext>
            </a:extLst>
          </p:cNvPr>
          <p:cNvSpPr txBox="1"/>
          <p:nvPr/>
        </p:nvSpPr>
        <p:spPr>
          <a:xfrm>
            <a:off x="5322768" y="870499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B524D279-3BB7-F48A-9CE6-DE208A904083}"/>
              </a:ext>
            </a:extLst>
          </p:cNvPr>
          <p:cNvSpPr txBox="1"/>
          <p:nvPr/>
        </p:nvSpPr>
        <p:spPr>
          <a:xfrm>
            <a:off x="5854077" y="374563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1" name="文本框 130">
            <a:extLst>
              <a:ext uri="{FF2B5EF4-FFF2-40B4-BE49-F238E27FC236}">
                <a16:creationId xmlns:a16="http://schemas.microsoft.com/office/drawing/2014/main" id="{6422678A-2653-C435-4C81-7FC101DDB15E}"/>
              </a:ext>
            </a:extLst>
          </p:cNvPr>
          <p:cNvSpPr txBox="1"/>
          <p:nvPr/>
        </p:nvSpPr>
        <p:spPr>
          <a:xfrm>
            <a:off x="6206406" y="684359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3CB4D64C-4159-07A0-73B2-0B661715705F}"/>
              </a:ext>
            </a:extLst>
          </p:cNvPr>
          <p:cNvSpPr txBox="1"/>
          <p:nvPr/>
        </p:nvSpPr>
        <p:spPr>
          <a:xfrm>
            <a:off x="6649057" y="336069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5560A68-53D3-6219-FEC7-FD587DFAEB28}"/>
              </a:ext>
            </a:extLst>
          </p:cNvPr>
          <p:cNvSpPr txBox="1"/>
          <p:nvPr/>
        </p:nvSpPr>
        <p:spPr>
          <a:xfrm>
            <a:off x="8904822" y="251162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42825EB9-7B2F-0751-BC1F-FE39C6E45E3B}"/>
              </a:ext>
            </a:extLst>
          </p:cNvPr>
          <p:cNvSpPr txBox="1"/>
          <p:nvPr/>
        </p:nvSpPr>
        <p:spPr>
          <a:xfrm>
            <a:off x="9610177" y="537105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5DA467DD-930A-3AB2-8822-A2A3857FB318}"/>
              </a:ext>
            </a:extLst>
          </p:cNvPr>
          <p:cNvSpPr txBox="1"/>
          <p:nvPr/>
        </p:nvSpPr>
        <p:spPr>
          <a:xfrm>
            <a:off x="2546941" y="767030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81A91681-C763-342F-FFF1-E76493975511}"/>
              </a:ext>
            </a:extLst>
          </p:cNvPr>
          <p:cNvSpPr txBox="1"/>
          <p:nvPr/>
        </p:nvSpPr>
        <p:spPr>
          <a:xfrm>
            <a:off x="1578610" y="420095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02CCEEA-EB82-F839-0F90-EB90CD8680E5}"/>
              </a:ext>
            </a:extLst>
          </p:cNvPr>
          <p:cNvSpPr txBox="1"/>
          <p:nvPr/>
        </p:nvSpPr>
        <p:spPr>
          <a:xfrm>
            <a:off x="823193" y="106022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F840965B-C266-B06C-DFDC-B24243BEA253}"/>
              </a:ext>
            </a:extLst>
          </p:cNvPr>
          <p:cNvSpPr txBox="1"/>
          <p:nvPr/>
        </p:nvSpPr>
        <p:spPr>
          <a:xfrm>
            <a:off x="178288" y="374563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A86CB23A-C291-A8FD-E29F-7A50EAA94119}"/>
              </a:ext>
            </a:extLst>
          </p:cNvPr>
          <p:cNvSpPr txBox="1"/>
          <p:nvPr/>
        </p:nvSpPr>
        <p:spPr>
          <a:xfrm>
            <a:off x="1830350" y="-869869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0F9B3294-7948-0933-D7FD-93A18F6438C4}"/>
              </a:ext>
            </a:extLst>
          </p:cNvPr>
          <p:cNvSpPr txBox="1"/>
          <p:nvPr/>
        </p:nvSpPr>
        <p:spPr>
          <a:xfrm>
            <a:off x="10049555" y="-287038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id="{6E58117F-4978-51B0-CF94-64F764D06FE3}"/>
              </a:ext>
            </a:extLst>
          </p:cNvPr>
          <p:cNvSpPr txBox="1"/>
          <p:nvPr/>
        </p:nvSpPr>
        <p:spPr>
          <a:xfrm>
            <a:off x="10674206" y="347584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id="{F62410C2-E3B3-0121-0DC6-9CCE6843EDD6}"/>
              </a:ext>
            </a:extLst>
          </p:cNvPr>
          <p:cNvSpPr txBox="1"/>
          <p:nvPr/>
        </p:nvSpPr>
        <p:spPr>
          <a:xfrm>
            <a:off x="11110351" y="-382510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F1DA5DFA-33D7-F86F-38AF-687730AD0827}"/>
              </a:ext>
            </a:extLst>
          </p:cNvPr>
          <p:cNvSpPr txBox="1"/>
          <p:nvPr/>
        </p:nvSpPr>
        <p:spPr>
          <a:xfrm>
            <a:off x="7114008" y="1032033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A6AF24D4-5F09-CE9C-4110-F97CDE78CAB2}"/>
              </a:ext>
            </a:extLst>
          </p:cNvPr>
          <p:cNvSpPr txBox="1"/>
          <p:nvPr/>
        </p:nvSpPr>
        <p:spPr>
          <a:xfrm>
            <a:off x="7593033" y="117398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B33E6997-9933-AAA2-2519-5650258DEEFB}"/>
              </a:ext>
            </a:extLst>
          </p:cNvPr>
          <p:cNvSpPr txBox="1"/>
          <p:nvPr/>
        </p:nvSpPr>
        <p:spPr>
          <a:xfrm>
            <a:off x="7911263" y="1219715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6BAD26E8-B25E-F5E5-00BC-A14904CCB798}"/>
              </a:ext>
            </a:extLst>
          </p:cNvPr>
          <p:cNvSpPr txBox="1"/>
          <p:nvPr/>
        </p:nvSpPr>
        <p:spPr>
          <a:xfrm>
            <a:off x="11441968" y="251161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9D6FAA8A-07AC-7C0C-0D37-9F12ED1C1194}"/>
              </a:ext>
            </a:extLst>
          </p:cNvPr>
          <p:cNvSpPr txBox="1"/>
          <p:nvPr/>
        </p:nvSpPr>
        <p:spPr>
          <a:xfrm>
            <a:off x="11051633" y="767029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3758DB47-D825-F127-2DC8-1E8AB0219B65}"/>
              </a:ext>
            </a:extLst>
          </p:cNvPr>
          <p:cNvSpPr txBox="1"/>
          <p:nvPr/>
        </p:nvSpPr>
        <p:spPr>
          <a:xfrm>
            <a:off x="3186722" y="92389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>
                        <a:alpha val="52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>
                      <a:alpha val="52000"/>
                    </a:srgbClr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F7DA6F93-1A72-0B3F-C6A2-7F22227E9C98}"/>
              </a:ext>
            </a:extLst>
          </p:cNvPr>
          <p:cNvSpPr txBox="1"/>
          <p:nvPr/>
        </p:nvSpPr>
        <p:spPr>
          <a:xfrm>
            <a:off x="3750893" y="-124862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id="{35E280DC-B14E-A528-519D-8CC933F87D46}"/>
              </a:ext>
            </a:extLst>
          </p:cNvPr>
          <p:cNvSpPr txBox="1"/>
          <p:nvPr/>
        </p:nvSpPr>
        <p:spPr>
          <a:xfrm>
            <a:off x="7975348" y="-388870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3" name="文本框 152">
            <a:extLst>
              <a:ext uri="{FF2B5EF4-FFF2-40B4-BE49-F238E27FC236}">
                <a16:creationId xmlns:a16="http://schemas.microsoft.com/office/drawing/2014/main" id="{69854C73-BE60-7CFC-DEF4-8F7609638609}"/>
              </a:ext>
            </a:extLst>
          </p:cNvPr>
          <p:cNvSpPr txBox="1"/>
          <p:nvPr/>
        </p:nvSpPr>
        <p:spPr>
          <a:xfrm>
            <a:off x="7786968" y="117398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>
                        <a:alpha val="45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>
                      <a:alpha val="45000"/>
                    </a:srgbClr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C4B3E5B0-B2FE-8437-7F8C-2EA5CD3DE35D}"/>
              </a:ext>
            </a:extLst>
          </p:cNvPr>
          <p:cNvSpPr txBox="1"/>
          <p:nvPr/>
        </p:nvSpPr>
        <p:spPr>
          <a:xfrm>
            <a:off x="8294816" y="-119772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5" name="文本框 154">
            <a:extLst>
              <a:ext uri="{FF2B5EF4-FFF2-40B4-BE49-F238E27FC236}">
                <a16:creationId xmlns:a16="http://schemas.microsoft.com/office/drawing/2014/main" id="{6A8B5A67-B591-C4E0-30FF-50442D74AF97}"/>
              </a:ext>
            </a:extLst>
          </p:cNvPr>
          <p:cNvSpPr txBox="1"/>
          <p:nvPr/>
        </p:nvSpPr>
        <p:spPr>
          <a:xfrm>
            <a:off x="7278727" y="62148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E93CE58A-0B93-6AC1-6B9D-43B11E95E168}"/>
              </a:ext>
            </a:extLst>
          </p:cNvPr>
          <p:cNvSpPr txBox="1"/>
          <p:nvPr/>
        </p:nvSpPr>
        <p:spPr>
          <a:xfrm>
            <a:off x="6830063" y="-146635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>
                        <a:alpha val="55000"/>
                      </a:srgbClr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>
                      <a:alpha val="55000"/>
                    </a:srgbClr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4CFB73D4-D723-7C4A-CA6C-3D098598B6E7}"/>
              </a:ext>
            </a:extLst>
          </p:cNvPr>
          <p:cNvSpPr txBox="1"/>
          <p:nvPr/>
        </p:nvSpPr>
        <p:spPr>
          <a:xfrm>
            <a:off x="4925134" y="1330772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D00000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D00000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17297335-4B32-1047-6787-8A8F66B80841}"/>
              </a:ext>
            </a:extLst>
          </p:cNvPr>
          <p:cNvSpPr txBox="1"/>
          <p:nvPr/>
        </p:nvSpPr>
        <p:spPr>
          <a:xfrm>
            <a:off x="542467" y="789120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id="{6CA23F8E-4E46-E217-DC50-85BD85393FD3}"/>
              </a:ext>
            </a:extLst>
          </p:cNvPr>
          <p:cNvSpPr txBox="1"/>
          <p:nvPr/>
        </p:nvSpPr>
        <p:spPr>
          <a:xfrm>
            <a:off x="150873" y="1168596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F6231D4-8FBA-ECAC-671C-F5674B32B48D}"/>
              </a:ext>
            </a:extLst>
          </p:cNvPr>
          <p:cNvGrpSpPr/>
          <p:nvPr/>
        </p:nvGrpSpPr>
        <p:grpSpPr>
          <a:xfrm>
            <a:off x="139356" y="2738082"/>
            <a:ext cx="3949185" cy="6240916"/>
            <a:chOff x="139356" y="2738082"/>
            <a:chExt cx="3949185" cy="6240916"/>
          </a:xfrm>
        </p:grpSpPr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9814D7D9-6616-8FE6-8364-E301410E4092}"/>
                </a:ext>
              </a:extLst>
            </p:cNvPr>
            <p:cNvGrpSpPr/>
            <p:nvPr/>
          </p:nvGrpSpPr>
          <p:grpSpPr>
            <a:xfrm>
              <a:off x="972441" y="5506336"/>
              <a:ext cx="1174187" cy="3472662"/>
              <a:chOff x="681009" y="5643179"/>
              <a:chExt cx="1174187" cy="3472662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35773EA1-7B05-8ED9-18A7-3A8A37007CFD}"/>
                  </a:ext>
                </a:extLst>
              </p:cNvPr>
              <p:cNvSpPr/>
              <p:nvPr/>
            </p:nvSpPr>
            <p:spPr>
              <a:xfrm>
                <a:off x="1004453" y="7481571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8CA109A4-9F2A-6D28-ADD8-2C1FC28A1BD7}"/>
                  </a:ext>
                </a:extLst>
              </p:cNvPr>
              <p:cNvSpPr/>
              <p:nvPr/>
            </p:nvSpPr>
            <p:spPr>
              <a:xfrm>
                <a:off x="1315196" y="5643179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28000"/>
                    </a:srgbClr>
                  </a:gs>
                  <a:gs pos="45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3B81827E-DDD4-5404-7EA0-042795DC7823}"/>
                  </a:ext>
                </a:extLst>
              </p:cNvPr>
              <p:cNvSpPr/>
              <p:nvPr/>
            </p:nvSpPr>
            <p:spPr>
              <a:xfrm>
                <a:off x="681009" y="5643179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40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5B499AA-8D69-1930-135C-5736E2B56457}"/>
                </a:ext>
              </a:extLst>
            </p:cNvPr>
            <p:cNvGrpSpPr/>
            <p:nvPr/>
          </p:nvGrpSpPr>
          <p:grpSpPr>
            <a:xfrm>
              <a:off x="998391" y="2738082"/>
              <a:ext cx="1440000" cy="4102912"/>
              <a:chOff x="1192893" y="3075038"/>
              <a:chExt cx="1440000" cy="4102912"/>
            </a:xfrm>
          </p:grpSpPr>
          <p:sp>
            <p:nvSpPr>
              <p:cNvPr id="2" name="矩形 1">
                <a:extLst>
                  <a:ext uri="{FF2B5EF4-FFF2-40B4-BE49-F238E27FC236}">
                    <a16:creationId xmlns:a16="http://schemas.microsoft.com/office/drawing/2014/main" id="{ACAF9457-ECE9-B465-D1EF-9D8369BF362B}"/>
                  </a:ext>
                </a:extLst>
              </p:cNvPr>
              <p:cNvSpPr/>
              <p:nvPr/>
            </p:nvSpPr>
            <p:spPr>
              <a:xfrm>
                <a:off x="1192893" y="4406494"/>
                <a:ext cx="1440000" cy="14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7F775944-4C8D-0F15-A365-95DC052FE3D0}"/>
                  </a:ext>
                </a:extLst>
              </p:cNvPr>
              <p:cNvSpPr/>
              <p:nvPr/>
            </p:nvSpPr>
            <p:spPr>
              <a:xfrm>
                <a:off x="1192893" y="3075038"/>
                <a:ext cx="1440000" cy="4102912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52000"/>
                    </a:srgbClr>
                  </a:gs>
                  <a:gs pos="100000">
                    <a:srgbClr val="B60100">
                      <a:alpha val="27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266BFE47-7305-FE8C-30E6-12FE0B0DAF42}"/>
                  </a:ext>
                </a:extLst>
              </p:cNvPr>
              <p:cNvSpPr/>
              <p:nvPr/>
            </p:nvSpPr>
            <p:spPr>
              <a:xfrm>
                <a:off x="1192893" y="3075038"/>
                <a:ext cx="1440000" cy="410291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40000"/>
                    </a:srgbClr>
                  </a:gs>
                  <a:gs pos="100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E3C9A7B-38D6-8B2F-31E1-EC02A6F6DB4D}"/>
                </a:ext>
              </a:extLst>
            </p:cNvPr>
            <p:cNvGrpSpPr>
              <a:grpSpLocks/>
            </p:cNvGrpSpPr>
            <p:nvPr/>
          </p:nvGrpSpPr>
          <p:grpSpPr>
            <a:xfrm>
              <a:off x="2541758" y="3506627"/>
              <a:ext cx="1174187" cy="3472662"/>
              <a:chOff x="2246372" y="3492450"/>
              <a:chExt cx="1174187" cy="3472662"/>
            </a:xfrm>
          </p:grpSpPr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891882F6-CA59-FD53-3902-1FBF8BDDB82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69816" y="5330842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9FC40A01-57C6-047A-D4DC-4BD3C59078F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80559" y="3492450"/>
                <a:ext cx="540000" cy="3472662"/>
              </a:xfrm>
              <a:prstGeom prst="rect">
                <a:avLst/>
              </a:prstGeom>
              <a:gradFill>
                <a:gsLst>
                  <a:gs pos="0">
                    <a:srgbClr val="B60100">
                      <a:alpha val="28000"/>
                    </a:srgbClr>
                  </a:gs>
                  <a:gs pos="45000">
                    <a:srgbClr val="B601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149E28A5-C1F0-FFCA-B5CF-9BB41E7457D9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46372" y="3492450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40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35868289-8294-5AF0-03AC-A30B1AB9F83B}"/>
                </a:ext>
              </a:extLst>
            </p:cNvPr>
            <p:cNvGrpSpPr/>
            <p:nvPr/>
          </p:nvGrpSpPr>
          <p:grpSpPr>
            <a:xfrm>
              <a:off x="2859911" y="4415688"/>
              <a:ext cx="1228630" cy="4102912"/>
              <a:chOff x="2729624" y="4518457"/>
              <a:chExt cx="1228630" cy="4102912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5155C9F4-D38C-1714-2AAB-F721D2CF374D}"/>
                  </a:ext>
                </a:extLst>
              </p:cNvPr>
              <p:cNvSpPr/>
              <p:nvPr/>
            </p:nvSpPr>
            <p:spPr>
              <a:xfrm>
                <a:off x="2987886" y="6268542"/>
                <a:ext cx="720000" cy="72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78D53BB3-449C-BD8B-BE56-4F0128832236}"/>
                  </a:ext>
                </a:extLst>
              </p:cNvPr>
              <p:cNvSpPr/>
              <p:nvPr/>
            </p:nvSpPr>
            <p:spPr>
              <a:xfrm>
                <a:off x="3238254" y="4518457"/>
                <a:ext cx="720000" cy="410291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28000"/>
                    </a:srgbClr>
                  </a:gs>
                  <a:gs pos="75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509399A6-54ED-964F-4DA7-5A64F5D77CC0}"/>
                  </a:ext>
                </a:extLst>
              </p:cNvPr>
              <p:cNvSpPr/>
              <p:nvPr/>
            </p:nvSpPr>
            <p:spPr>
              <a:xfrm>
                <a:off x="2729624" y="4518457"/>
                <a:ext cx="720000" cy="4102912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40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E0DC4633-1126-7825-1004-36A4E0995E7E}"/>
                </a:ext>
              </a:extLst>
            </p:cNvPr>
            <p:cNvGrpSpPr/>
            <p:nvPr/>
          </p:nvGrpSpPr>
          <p:grpSpPr>
            <a:xfrm>
              <a:off x="139356" y="4123549"/>
              <a:ext cx="1327142" cy="2963438"/>
              <a:chOff x="5674708" y="5618132"/>
              <a:chExt cx="1327142" cy="2963438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85DCC1EF-6552-85EE-7BA3-8A354E2AF89A}"/>
                  </a:ext>
                </a:extLst>
              </p:cNvPr>
              <p:cNvSpPr/>
              <p:nvPr/>
            </p:nvSpPr>
            <p:spPr>
              <a:xfrm>
                <a:off x="5818781" y="7170341"/>
                <a:ext cx="1038996" cy="1038996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FB4F576D-F4FB-C2AF-AF54-45222907F8C0}"/>
                  </a:ext>
                </a:extLst>
              </p:cNvPr>
              <p:cNvSpPr/>
              <p:nvPr/>
            </p:nvSpPr>
            <p:spPr>
              <a:xfrm>
                <a:off x="5674708" y="5618132"/>
                <a:ext cx="1038996" cy="2960354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52000"/>
                    </a:srgbClr>
                  </a:gs>
                  <a:gs pos="100000">
                    <a:srgbClr val="B60100">
                      <a:alpha val="27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512A6687-2288-CD10-44DE-5B1DF4F04FD0}"/>
                  </a:ext>
                </a:extLst>
              </p:cNvPr>
              <p:cNvSpPr/>
              <p:nvPr/>
            </p:nvSpPr>
            <p:spPr>
              <a:xfrm>
                <a:off x="5962854" y="5621216"/>
                <a:ext cx="1038996" cy="2960354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40000"/>
                    </a:srgbClr>
                  </a:gs>
                  <a:gs pos="100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E09BE5EF-16B7-6B4A-12F9-D09F81B44C02}"/>
                </a:ext>
              </a:extLst>
            </p:cNvPr>
            <p:cNvGrpSpPr/>
            <p:nvPr/>
          </p:nvGrpSpPr>
          <p:grpSpPr>
            <a:xfrm>
              <a:off x="1501907" y="4628752"/>
              <a:ext cx="1174187" cy="3472662"/>
              <a:chOff x="1185424" y="4833582"/>
              <a:chExt cx="1174187" cy="3472662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334E8062-17DE-4ECE-7C33-0C7B82A0467E}"/>
                  </a:ext>
                </a:extLst>
              </p:cNvPr>
              <p:cNvSpPr/>
              <p:nvPr/>
            </p:nvSpPr>
            <p:spPr>
              <a:xfrm>
                <a:off x="1508868" y="6671974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1C3B6CE7-80AC-8578-5450-C1A6BA59F01A}"/>
                  </a:ext>
                </a:extLst>
              </p:cNvPr>
              <p:cNvSpPr/>
              <p:nvPr/>
            </p:nvSpPr>
            <p:spPr>
              <a:xfrm>
                <a:off x="1819611" y="4833582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28000"/>
                    </a:srgbClr>
                  </a:gs>
                  <a:gs pos="25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E4F61CD7-0DF1-94D9-F5B9-6C8478BC7CAD}"/>
                  </a:ext>
                </a:extLst>
              </p:cNvPr>
              <p:cNvSpPr/>
              <p:nvPr/>
            </p:nvSpPr>
            <p:spPr>
              <a:xfrm>
                <a:off x="1185424" y="4833582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40000"/>
                    </a:srgbClr>
                  </a:gs>
                  <a:gs pos="38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C747AF6F-9EFD-4672-5A25-8A50F467BEF4}"/>
                </a:ext>
              </a:extLst>
            </p:cNvPr>
            <p:cNvGrpSpPr/>
            <p:nvPr/>
          </p:nvGrpSpPr>
          <p:grpSpPr>
            <a:xfrm>
              <a:off x="2143504" y="4023158"/>
              <a:ext cx="1170906" cy="3479012"/>
              <a:chOff x="2605854" y="4272559"/>
              <a:chExt cx="1170906" cy="3479012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4B7D505E-BEB8-A90A-9458-093917885F2A}"/>
                  </a:ext>
                </a:extLst>
              </p:cNvPr>
              <p:cNvSpPr/>
              <p:nvPr/>
            </p:nvSpPr>
            <p:spPr>
              <a:xfrm>
                <a:off x="2605854" y="4272559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40000"/>
                    </a:srgbClr>
                  </a:gs>
                  <a:gs pos="58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FF41BA33-DE19-6A6B-86EB-D791B2FE98F0}"/>
                  </a:ext>
                </a:extLst>
              </p:cNvPr>
              <p:cNvSpPr/>
              <p:nvPr/>
            </p:nvSpPr>
            <p:spPr>
              <a:xfrm>
                <a:off x="2926017" y="6117301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E4A00C88-4927-233D-B5CC-0A44F3FB6ED3}"/>
                  </a:ext>
                </a:extLst>
              </p:cNvPr>
              <p:cNvSpPr/>
              <p:nvPr/>
            </p:nvSpPr>
            <p:spPr>
              <a:xfrm>
                <a:off x="3236760" y="4278909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28000"/>
                    </a:srgbClr>
                  </a:gs>
                  <a:gs pos="27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74873A3F-A406-9776-A8ED-3CF9E4F3A8EF}"/>
                </a:ext>
              </a:extLst>
            </p:cNvPr>
            <p:cNvGrpSpPr/>
            <p:nvPr/>
          </p:nvGrpSpPr>
          <p:grpSpPr>
            <a:xfrm>
              <a:off x="2133099" y="5345019"/>
              <a:ext cx="1174187" cy="3472662"/>
              <a:chOff x="1185424" y="4833582"/>
              <a:chExt cx="1174187" cy="3472662"/>
            </a:xfrm>
          </p:grpSpPr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0DA60B93-5B03-BC4E-300C-3AB06F7C422F}"/>
                  </a:ext>
                </a:extLst>
              </p:cNvPr>
              <p:cNvSpPr/>
              <p:nvPr/>
            </p:nvSpPr>
            <p:spPr>
              <a:xfrm>
                <a:off x="1508868" y="6671974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7A473972-51E3-A061-8129-42842BAF3BAB}"/>
                  </a:ext>
                </a:extLst>
              </p:cNvPr>
              <p:cNvSpPr/>
              <p:nvPr/>
            </p:nvSpPr>
            <p:spPr>
              <a:xfrm>
                <a:off x="1819611" y="4833582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28000"/>
                    </a:srgbClr>
                  </a:gs>
                  <a:gs pos="35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6" name="矩形 75">
                <a:extLst>
                  <a:ext uri="{FF2B5EF4-FFF2-40B4-BE49-F238E27FC236}">
                    <a16:creationId xmlns:a16="http://schemas.microsoft.com/office/drawing/2014/main" id="{F64855F5-5E1A-314E-B0C6-5FC38E160FF7}"/>
                  </a:ext>
                </a:extLst>
              </p:cNvPr>
              <p:cNvSpPr/>
              <p:nvPr/>
            </p:nvSpPr>
            <p:spPr>
              <a:xfrm>
                <a:off x="1185424" y="4833582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F60000">
                      <a:alpha val="40000"/>
                    </a:srgbClr>
                  </a:gs>
                  <a:gs pos="5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617FCE1-DF7F-7E95-A2CE-03DEDEA3925F}"/>
              </a:ext>
            </a:extLst>
          </p:cNvPr>
          <p:cNvGrpSpPr/>
          <p:nvPr/>
        </p:nvGrpSpPr>
        <p:grpSpPr>
          <a:xfrm>
            <a:off x="8255149" y="2673515"/>
            <a:ext cx="3936851" cy="7041420"/>
            <a:chOff x="8255149" y="2673515"/>
            <a:chExt cx="3936851" cy="7041420"/>
          </a:xfrm>
        </p:grpSpPr>
        <p:pic>
          <p:nvPicPr>
            <p:cNvPr id="99" name="图片 98">
              <a:extLst>
                <a:ext uri="{FF2B5EF4-FFF2-40B4-BE49-F238E27FC236}">
                  <a16:creationId xmlns:a16="http://schemas.microsoft.com/office/drawing/2014/main" id="{8A1A7332-428E-5CB5-ACB5-DEDD8513DD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55149" y="4492021"/>
              <a:ext cx="1315070" cy="5222914"/>
            </a:xfrm>
            <a:prstGeom prst="rect">
              <a:avLst/>
            </a:prstGeom>
          </p:spPr>
        </p:pic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BE616477-054E-FA93-5DA0-45444FD61DCE}"/>
                </a:ext>
              </a:extLst>
            </p:cNvPr>
            <p:cNvGrpSpPr>
              <a:grpSpLocks/>
            </p:cNvGrpSpPr>
            <p:nvPr/>
          </p:nvGrpSpPr>
          <p:grpSpPr>
            <a:xfrm>
              <a:off x="8720304" y="5615019"/>
              <a:ext cx="1174187" cy="3472662"/>
              <a:chOff x="2246372" y="3492450"/>
              <a:chExt cx="1174187" cy="3472662"/>
            </a:xfrm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BD6B8356-C8BB-5CE4-3567-393DD647752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69816" y="5340367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73674DD8-CE4E-956A-7582-6AB4FFB30BE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80559" y="3492450"/>
                <a:ext cx="540000" cy="3472662"/>
              </a:xfrm>
              <a:prstGeom prst="rect">
                <a:avLst/>
              </a:prstGeom>
              <a:gradFill>
                <a:gsLst>
                  <a:gs pos="0">
                    <a:srgbClr val="820000"/>
                  </a:gs>
                  <a:gs pos="53000">
                    <a:srgbClr val="B601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8BAB2A3D-E411-12F5-729D-021017FC6FF3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46372" y="3492450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47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id="{18B60245-788C-76AD-DC6E-5405BF369404}"/>
                </a:ext>
              </a:extLst>
            </p:cNvPr>
            <p:cNvGrpSpPr>
              <a:grpSpLocks/>
            </p:cNvGrpSpPr>
            <p:nvPr/>
          </p:nvGrpSpPr>
          <p:grpSpPr>
            <a:xfrm>
              <a:off x="9484829" y="5843057"/>
              <a:ext cx="1174187" cy="3472662"/>
              <a:chOff x="2246372" y="3492450"/>
              <a:chExt cx="1174187" cy="3472662"/>
            </a:xfrm>
          </p:grpSpPr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FE7433B5-2163-2833-6B86-915F2BB5CA7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69816" y="5340367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93196D4A-2A86-0C1D-251C-EC482FCCEBE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80559" y="3492450"/>
                <a:ext cx="540000" cy="3472662"/>
              </a:xfrm>
              <a:prstGeom prst="rect">
                <a:avLst/>
              </a:prstGeom>
              <a:gradFill>
                <a:gsLst>
                  <a:gs pos="0">
                    <a:srgbClr val="F60000">
                      <a:alpha val="33000"/>
                    </a:srgbClr>
                  </a:gs>
                  <a:gs pos="53000">
                    <a:srgbClr val="B601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369E4349-FF96-0168-A0C1-E8178160047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46372" y="3492450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47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C5EE1F0A-6408-A72C-672E-BFDFC385C4AE}"/>
                </a:ext>
              </a:extLst>
            </p:cNvPr>
            <p:cNvGrpSpPr>
              <a:grpSpLocks/>
            </p:cNvGrpSpPr>
            <p:nvPr/>
          </p:nvGrpSpPr>
          <p:grpSpPr>
            <a:xfrm>
              <a:off x="8483179" y="3368332"/>
              <a:ext cx="1174187" cy="3472662"/>
              <a:chOff x="2246372" y="3492450"/>
              <a:chExt cx="1174187" cy="3472662"/>
            </a:xfrm>
          </p:grpSpPr>
          <p:sp>
            <p:nvSpPr>
              <p:cNvPr id="101" name="矩形 100">
                <a:extLst>
                  <a:ext uri="{FF2B5EF4-FFF2-40B4-BE49-F238E27FC236}">
                    <a16:creationId xmlns:a16="http://schemas.microsoft.com/office/drawing/2014/main" id="{1C8884DE-623C-BF78-DD5E-A523F797B0B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69816" y="5330842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矩形 101">
                <a:extLst>
                  <a:ext uri="{FF2B5EF4-FFF2-40B4-BE49-F238E27FC236}">
                    <a16:creationId xmlns:a16="http://schemas.microsoft.com/office/drawing/2014/main" id="{24131A93-C822-C066-994C-6B2721D16C0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80559" y="3492450"/>
                <a:ext cx="540000" cy="3472662"/>
              </a:xfrm>
              <a:prstGeom prst="rect">
                <a:avLst/>
              </a:prstGeom>
              <a:gradFill>
                <a:gsLst>
                  <a:gs pos="0">
                    <a:srgbClr val="B60100">
                      <a:alpha val="58000"/>
                    </a:srgbClr>
                  </a:gs>
                  <a:gs pos="45000">
                    <a:srgbClr val="B601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3" name="矩形 102">
                <a:extLst>
                  <a:ext uri="{FF2B5EF4-FFF2-40B4-BE49-F238E27FC236}">
                    <a16:creationId xmlns:a16="http://schemas.microsoft.com/office/drawing/2014/main" id="{80D9A179-E9D8-DA5E-7249-0E3201621CF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46372" y="3492450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820000">
                      <a:alpha val="53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89" name="图片 88">
              <a:extLst>
                <a:ext uri="{FF2B5EF4-FFF2-40B4-BE49-F238E27FC236}">
                  <a16:creationId xmlns:a16="http://schemas.microsoft.com/office/drawing/2014/main" id="{F3AD1254-BD1A-64E6-3525-C9D7770C443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24714" y="2673515"/>
              <a:ext cx="1165398" cy="5084576"/>
            </a:xfrm>
            <a:prstGeom prst="rect">
              <a:avLst/>
            </a:prstGeom>
          </p:spPr>
        </p:pic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F79A9576-960C-D057-E728-C1811C1FDE44}"/>
                </a:ext>
              </a:extLst>
            </p:cNvPr>
            <p:cNvGrpSpPr>
              <a:grpSpLocks/>
            </p:cNvGrpSpPr>
            <p:nvPr/>
          </p:nvGrpSpPr>
          <p:grpSpPr>
            <a:xfrm>
              <a:off x="9341839" y="3905426"/>
              <a:ext cx="1174187" cy="3472662"/>
              <a:chOff x="2246372" y="3492450"/>
              <a:chExt cx="1174187" cy="3472662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A8AA0713-17A0-2602-C6A3-7B8AD37CEC3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69816" y="5330842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id="{11A84E4A-B838-21EE-C4C9-5CD924CCCE4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80559" y="3492450"/>
                <a:ext cx="540000" cy="3472662"/>
              </a:xfrm>
              <a:prstGeom prst="rect">
                <a:avLst/>
              </a:prstGeom>
              <a:gradFill>
                <a:gsLst>
                  <a:gs pos="0">
                    <a:srgbClr val="F60000"/>
                  </a:gs>
                  <a:gs pos="53000">
                    <a:srgbClr val="B601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矩形 93">
                <a:extLst>
                  <a:ext uri="{FF2B5EF4-FFF2-40B4-BE49-F238E27FC236}">
                    <a16:creationId xmlns:a16="http://schemas.microsoft.com/office/drawing/2014/main" id="{500A1C87-7F14-7B51-89E9-D2686D254A2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46372" y="3492450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47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05BCBC3B-A583-A590-4492-782A0B8FE29C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045372" y="4730813"/>
              <a:ext cx="1174187" cy="3472662"/>
              <a:chOff x="2246372" y="3492450"/>
              <a:chExt cx="1174187" cy="3472662"/>
            </a:xfrm>
          </p:grpSpPr>
          <p:sp>
            <p:nvSpPr>
              <p:cNvPr id="105" name="矩形 104">
                <a:extLst>
                  <a:ext uri="{FF2B5EF4-FFF2-40B4-BE49-F238E27FC236}">
                    <a16:creationId xmlns:a16="http://schemas.microsoft.com/office/drawing/2014/main" id="{072F6C5D-7064-6CFD-7821-4D98DB0D737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569816" y="5330842"/>
                <a:ext cx="540000" cy="540000"/>
              </a:xfrm>
              <a:prstGeom prst="rect">
                <a:avLst/>
              </a:prstGeom>
              <a:gradFill flip="none" rotWithShape="1">
                <a:gsLst>
                  <a:gs pos="17000">
                    <a:srgbClr val="F60000"/>
                  </a:gs>
                  <a:gs pos="100000">
                    <a:srgbClr val="B60100">
                      <a:alpha val="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scene3d>
                <a:camera prst="perspectiveFront" fov="0">
                  <a:rot lat="2591620" lon="15068498" rev="4589902"/>
                </a:camera>
                <a:lightRig rig="threePt" dir="t"/>
              </a:scene3d>
              <a:sp3d z="2051456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03F61F59-108D-2267-8AC2-26A3ECC1D53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880559" y="3492450"/>
                <a:ext cx="540000" cy="3472662"/>
              </a:xfrm>
              <a:prstGeom prst="rect">
                <a:avLst/>
              </a:prstGeom>
              <a:gradFill>
                <a:gsLst>
                  <a:gs pos="0">
                    <a:srgbClr val="B80100">
                      <a:alpha val="64000"/>
                    </a:srgbClr>
                  </a:gs>
                  <a:gs pos="53000">
                    <a:srgbClr val="B60100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scene3d>
                <a:camera prst="perspectiveFront" fov="0">
                  <a:rot lat="20782183" lon="8113579" rev="21579433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BC78E96A-F690-1F2B-A7B2-D6658178F485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246372" y="3492450"/>
                <a:ext cx="540000" cy="3472662"/>
              </a:xfrm>
              <a:prstGeom prst="rect">
                <a:avLst/>
              </a:prstGeom>
              <a:gradFill flip="none" rotWithShape="1">
                <a:gsLst>
                  <a:gs pos="0">
                    <a:srgbClr val="B60100">
                      <a:alpha val="47000"/>
                    </a:srgbClr>
                  </a:gs>
                  <a:gs pos="62000">
                    <a:srgbClr val="B60100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  <a:scene3d>
                <a:camera prst="perspectiveFront" fov="0">
                  <a:rot lat="20782186" lon="13513589" rev="21579435"/>
                </a:camera>
                <a:lightRig rig="threePt" dir="t"/>
              </a:scene3d>
              <a:sp3d z="7200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</p:grpSp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82ABADBB-F15F-25CB-6F22-97839BE5A8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87089" y="3365400"/>
              <a:ext cx="1904911" cy="4499238"/>
            </a:xfrm>
            <a:prstGeom prst="rect">
              <a:avLst/>
            </a:prstGeom>
          </p:spPr>
        </p:pic>
      </p:grpSp>
      <p:sp>
        <p:nvSpPr>
          <p:cNvPr id="160" name="文本框 159">
            <a:extLst>
              <a:ext uri="{FF2B5EF4-FFF2-40B4-BE49-F238E27FC236}">
                <a16:creationId xmlns:a16="http://schemas.microsoft.com/office/drawing/2014/main" id="{EAF2C6B2-F185-DD1D-F85A-CDCA36D45207}"/>
              </a:ext>
            </a:extLst>
          </p:cNvPr>
          <p:cNvSpPr txBox="1"/>
          <p:nvPr/>
        </p:nvSpPr>
        <p:spPr>
          <a:xfrm>
            <a:off x="5273577" y="2039958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2FFF7164-FFDA-83E0-E65F-DE623ACB46E4}"/>
              </a:ext>
            </a:extLst>
          </p:cNvPr>
          <p:cNvSpPr txBox="1"/>
          <p:nvPr/>
        </p:nvSpPr>
        <p:spPr>
          <a:xfrm>
            <a:off x="5651481" y="2491796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107606B4-FA5C-3972-744E-7A4E4338B9D8}"/>
              </a:ext>
            </a:extLst>
          </p:cNvPr>
          <p:cNvSpPr txBox="1"/>
          <p:nvPr/>
        </p:nvSpPr>
        <p:spPr>
          <a:xfrm>
            <a:off x="6289362" y="2387255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449215BA-532C-F2A5-4272-16EF8D6610FB}"/>
              </a:ext>
            </a:extLst>
          </p:cNvPr>
          <p:cNvSpPr txBox="1"/>
          <p:nvPr/>
        </p:nvSpPr>
        <p:spPr>
          <a:xfrm>
            <a:off x="6913747" y="2285362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6A317190-66F2-32E0-E248-DA6EC8A7E068}"/>
              </a:ext>
            </a:extLst>
          </p:cNvPr>
          <p:cNvSpPr txBox="1"/>
          <p:nvPr/>
        </p:nvSpPr>
        <p:spPr>
          <a:xfrm>
            <a:off x="4620495" y="1860788"/>
            <a:ext cx="507831" cy="29112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641019">
                        <a:alpha val="0"/>
                      </a:srgbClr>
                    </a:gs>
                    <a:gs pos="100000">
                      <a:srgbClr val="820000"/>
                    </a:gs>
                  </a:gsLst>
                  <a:lin ang="13500000" scaled="1"/>
                  <a:tileRect/>
                </a:gradFill>
                <a:effectLst/>
                <a:uLnTx/>
                <a:uFillTx/>
                <a:latin typeface="+mn-ea"/>
                <a:cs typeface="+mn-cs"/>
              </a:rPr>
              <a:t>数十万数百万的中国网民对一个普通的中国公民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rgbClr val="641019">
                      <a:alpha val="0"/>
                    </a:srgbClr>
                  </a:gs>
                  <a:gs pos="100000">
                    <a:srgbClr val="820000"/>
                  </a:gs>
                </a:gsLst>
                <a:lin ang="13500000" scaled="1"/>
                <a:tileRect/>
              </a:gra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6B11955-94FB-628E-5282-16111937DF58}"/>
              </a:ext>
            </a:extLst>
          </p:cNvPr>
          <p:cNvGrpSpPr/>
          <p:nvPr/>
        </p:nvGrpSpPr>
        <p:grpSpPr>
          <a:xfrm>
            <a:off x="2169861" y="930111"/>
            <a:ext cx="7852279" cy="3180228"/>
            <a:chOff x="2169861" y="930111"/>
            <a:chExt cx="7852279" cy="3180228"/>
          </a:xfrm>
        </p:grpSpPr>
        <p:sp>
          <p:nvSpPr>
            <p:cNvPr id="116" name="文本框 115">
              <a:extLst>
                <a:ext uri="{FF2B5EF4-FFF2-40B4-BE49-F238E27FC236}">
                  <a16:creationId xmlns:a16="http://schemas.microsoft.com/office/drawing/2014/main" id="{725BB866-9572-A1CD-F257-D178CC2175D6}"/>
                </a:ext>
              </a:extLst>
            </p:cNvPr>
            <p:cNvSpPr txBox="1"/>
            <p:nvPr/>
          </p:nvSpPr>
          <p:spPr>
            <a:xfrm>
              <a:off x="2169861" y="930111"/>
              <a:ext cx="7852279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8100" dir="2700000" algn="tl" rotWithShape="0">
                      <a:srgbClr val="29302A"/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别让网络暴力</a:t>
              </a:r>
              <a:endParaRPr kumimoji="0" lang="en-US" altLang="zh-CN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dist="38100" dir="2700000" algn="tl" rotWithShape="0">
                    <a:srgbClr val="29302A"/>
                  </a:outerShdw>
                </a:effectLst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dist="38100" dir="2700000" algn="tl" rotWithShape="0">
                      <a:srgbClr val="29302A"/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成为</a:t>
              </a:r>
              <a:r>
                <a:rPr kumimoji="0" lang="zh-CN" altLang="en-US" sz="8800" b="0" i="0" u="none" strike="noStrike" kern="1200" cap="none" spc="0" normalizeH="0" baseline="0" noProof="0" dirty="0">
                  <a:ln>
                    <a:noFill/>
                  </a:ln>
                  <a:solidFill>
                    <a:srgbClr val="DA0408"/>
                  </a:solidFill>
                  <a:effectLst>
                    <a:outerShdw dist="50800" dir="2700000" algn="tl" rotWithShape="0">
                      <a:srgbClr val="820000">
                        <a:alpha val="57000"/>
                      </a:srgbClr>
                    </a:outerShdw>
                  </a:effectLst>
                  <a:uLnTx/>
                  <a:uFillTx/>
                  <a:latin typeface="+mj-ea"/>
                  <a:ea typeface="+mj-ea"/>
                  <a:cs typeface="+mn-cs"/>
                </a:rPr>
                <a:t>凶器</a:t>
              </a:r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99A29DBE-1376-C8EB-131B-630EADA9C596}"/>
                </a:ext>
              </a:extLst>
            </p:cNvPr>
            <p:cNvSpPr txBox="1"/>
            <p:nvPr/>
          </p:nvSpPr>
          <p:spPr>
            <a:xfrm>
              <a:off x="4943309" y="3710229"/>
              <a:ext cx="23053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rPr>
                <a:t>文明上网 人人有责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DA0408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7D01D21-87D8-6FBD-1A8E-0950321DE5DD}"/>
              </a:ext>
            </a:extLst>
          </p:cNvPr>
          <p:cNvGrpSpPr/>
          <p:nvPr/>
        </p:nvGrpSpPr>
        <p:grpSpPr>
          <a:xfrm>
            <a:off x="5083742" y="4561955"/>
            <a:ext cx="2109138" cy="2000765"/>
            <a:chOff x="5083742" y="4561955"/>
            <a:chExt cx="2109138" cy="2000765"/>
          </a:xfrm>
        </p:grpSpPr>
        <p:pic>
          <p:nvPicPr>
            <p:cNvPr id="167" name="图片 166" descr="图片包含 男人, 站, 球, 播放器&#10;&#10;描述已自动生成">
              <a:extLst>
                <a:ext uri="{FF2B5EF4-FFF2-40B4-BE49-F238E27FC236}">
                  <a16:creationId xmlns:a16="http://schemas.microsoft.com/office/drawing/2014/main" id="{053006C6-4E0E-A562-C724-DE3C437FBB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63803" y="5402844"/>
              <a:ext cx="1324824" cy="953358"/>
            </a:xfrm>
            <a:prstGeom prst="rect">
              <a:avLst/>
            </a:prstGeom>
          </p:spPr>
        </p:pic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4B692E12-1EB5-29A7-0593-BCA8E65F6965}"/>
                </a:ext>
              </a:extLst>
            </p:cNvPr>
            <p:cNvCxnSpPr>
              <a:cxnSpLocks/>
            </p:cNvCxnSpPr>
            <p:nvPr/>
          </p:nvCxnSpPr>
          <p:spPr>
            <a:xfrm>
              <a:off x="7089415" y="5549565"/>
              <a:ext cx="0" cy="432800"/>
            </a:xfrm>
            <a:prstGeom prst="line">
              <a:avLst/>
            </a:prstGeom>
            <a:ln w="9525" cap="rnd">
              <a:gradFill>
                <a:gsLst>
                  <a:gs pos="35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78AD7716-A3F4-65E0-6A2A-598C74C93369}"/>
                </a:ext>
              </a:extLst>
            </p:cNvPr>
            <p:cNvCxnSpPr>
              <a:cxnSpLocks/>
            </p:cNvCxnSpPr>
            <p:nvPr/>
          </p:nvCxnSpPr>
          <p:spPr>
            <a:xfrm>
              <a:off x="5083742" y="5715183"/>
              <a:ext cx="0" cy="601534"/>
            </a:xfrm>
            <a:prstGeom prst="line">
              <a:avLst/>
            </a:prstGeom>
            <a:ln w="19050" cap="rnd">
              <a:gradFill>
                <a:gsLst>
                  <a:gs pos="35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44BB400E-2E83-E359-6AEF-67B30C770B5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177955" y="6062748"/>
              <a:ext cx="95" cy="499972"/>
            </a:xfrm>
            <a:prstGeom prst="line">
              <a:avLst/>
            </a:prstGeom>
            <a:ln w="19050" cap="rnd">
              <a:gradFill>
                <a:gsLst>
                  <a:gs pos="35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087D79B5-D000-8CAB-9292-BA78DAB23884}"/>
                </a:ext>
              </a:extLst>
            </p:cNvPr>
            <p:cNvCxnSpPr>
              <a:cxnSpLocks/>
            </p:cNvCxnSpPr>
            <p:nvPr/>
          </p:nvCxnSpPr>
          <p:spPr>
            <a:xfrm>
              <a:off x="7192880" y="5345332"/>
              <a:ext cx="0" cy="534190"/>
            </a:xfrm>
            <a:prstGeom prst="line">
              <a:avLst/>
            </a:prstGeom>
            <a:ln w="9525" cap="rnd">
              <a:gradFill>
                <a:gsLst>
                  <a:gs pos="35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>
              <a:extLst>
                <a:ext uri="{FF2B5EF4-FFF2-40B4-BE49-F238E27FC236}">
                  <a16:creationId xmlns:a16="http://schemas.microsoft.com/office/drawing/2014/main" id="{4F7EF438-EC38-AAFC-594A-D2C64D18D343}"/>
                </a:ext>
              </a:extLst>
            </p:cNvPr>
            <p:cNvCxnSpPr>
              <a:cxnSpLocks/>
            </p:cNvCxnSpPr>
            <p:nvPr/>
          </p:nvCxnSpPr>
          <p:spPr>
            <a:xfrm>
              <a:off x="5772102" y="4806217"/>
              <a:ext cx="0" cy="432800"/>
            </a:xfrm>
            <a:prstGeom prst="line">
              <a:avLst/>
            </a:prstGeom>
            <a:ln w="9525" cap="rnd">
              <a:gradFill>
                <a:gsLst>
                  <a:gs pos="35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>
              <a:extLst>
                <a:ext uri="{FF2B5EF4-FFF2-40B4-BE49-F238E27FC236}">
                  <a16:creationId xmlns:a16="http://schemas.microsoft.com/office/drawing/2014/main" id="{F1A4154E-80D2-6408-2951-040460CF4923}"/>
                </a:ext>
              </a:extLst>
            </p:cNvPr>
            <p:cNvCxnSpPr>
              <a:cxnSpLocks/>
            </p:cNvCxnSpPr>
            <p:nvPr/>
          </p:nvCxnSpPr>
          <p:spPr>
            <a:xfrm>
              <a:off x="5669173" y="4561955"/>
              <a:ext cx="0" cy="534190"/>
            </a:xfrm>
            <a:prstGeom prst="line">
              <a:avLst/>
            </a:prstGeom>
            <a:ln w="9525" cap="rnd">
              <a:gradFill>
                <a:gsLst>
                  <a:gs pos="3500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9856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1D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:a16="http://schemas.microsoft.com/office/drawing/2014/main" id="{58509703-52ED-943F-C004-AA96D730341A}"/>
              </a:ext>
            </a:extLst>
          </p:cNvPr>
          <p:cNvGrpSpPr/>
          <p:nvPr/>
        </p:nvGrpSpPr>
        <p:grpSpPr>
          <a:xfrm>
            <a:off x="503884" y="4659812"/>
            <a:ext cx="4305238" cy="3272245"/>
            <a:chOff x="1032295" y="3585755"/>
            <a:chExt cx="4305238" cy="3272245"/>
          </a:xfrm>
        </p:grpSpPr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D96D7EC0-5757-F5AF-423F-786836013DCA}"/>
                </a:ext>
              </a:extLst>
            </p:cNvPr>
            <p:cNvGrpSpPr/>
            <p:nvPr/>
          </p:nvGrpSpPr>
          <p:grpSpPr>
            <a:xfrm>
              <a:off x="2280066" y="3585755"/>
              <a:ext cx="1744800" cy="786856"/>
              <a:chOff x="5020698" y="4491016"/>
              <a:chExt cx="1947676" cy="742019"/>
            </a:xfr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10000"/>
                  </a:schemeClr>
                </a:gs>
              </a:gsLst>
              <a:lin ang="5400000" scaled="1"/>
              <a:tileRect/>
            </a:gradFill>
          </p:grpSpPr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9AE5EC89-7006-0D32-43E3-4715EF1587B0}"/>
                  </a:ext>
                </a:extLst>
              </p:cNvPr>
              <p:cNvSpPr/>
              <p:nvPr/>
            </p:nvSpPr>
            <p:spPr>
              <a:xfrm>
                <a:off x="5020698" y="4491016"/>
                <a:ext cx="678638" cy="735671"/>
              </a:xfrm>
              <a:custGeom>
                <a:avLst/>
                <a:gdLst>
                  <a:gd name="connsiteX0" fmla="*/ 368300 w 625475"/>
                  <a:gd name="connsiteY0" fmla="*/ 0 h 733425"/>
                  <a:gd name="connsiteX1" fmla="*/ 625475 w 625475"/>
                  <a:gd name="connsiteY1" fmla="*/ 0 h 733425"/>
                  <a:gd name="connsiteX2" fmla="*/ 460375 w 625475"/>
                  <a:gd name="connsiteY2" fmla="*/ 733425 h 733425"/>
                  <a:gd name="connsiteX3" fmla="*/ 0 w 625475"/>
                  <a:gd name="connsiteY3" fmla="*/ 733425 h 733425"/>
                  <a:gd name="connsiteX4" fmla="*/ 368300 w 625475"/>
                  <a:gd name="connsiteY4" fmla="*/ 0 h 733425"/>
                  <a:gd name="connsiteX0" fmla="*/ 368300 w 678638"/>
                  <a:gd name="connsiteY0" fmla="*/ 2245 h 735670"/>
                  <a:gd name="connsiteX1" fmla="*/ 678638 w 678638"/>
                  <a:gd name="connsiteY1" fmla="*/ 0 h 735670"/>
                  <a:gd name="connsiteX2" fmla="*/ 460375 w 678638"/>
                  <a:gd name="connsiteY2" fmla="*/ 735670 h 735670"/>
                  <a:gd name="connsiteX3" fmla="*/ 0 w 678638"/>
                  <a:gd name="connsiteY3" fmla="*/ 735670 h 735670"/>
                  <a:gd name="connsiteX4" fmla="*/ 368300 w 678638"/>
                  <a:gd name="connsiteY4" fmla="*/ 2245 h 7356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8638" h="735670">
                    <a:moveTo>
                      <a:pt x="368300" y="2245"/>
                    </a:moveTo>
                    <a:lnTo>
                      <a:pt x="678638" y="0"/>
                    </a:lnTo>
                    <a:lnTo>
                      <a:pt x="460375" y="735670"/>
                    </a:lnTo>
                    <a:lnTo>
                      <a:pt x="0" y="735670"/>
                    </a:lnTo>
                    <a:lnTo>
                      <a:pt x="368300" y="22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2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7AFC484-ECD9-0330-1747-FDCF3832D823}"/>
                  </a:ext>
                </a:extLst>
              </p:cNvPr>
              <p:cNvSpPr/>
              <p:nvPr/>
            </p:nvSpPr>
            <p:spPr>
              <a:xfrm flipH="1">
                <a:off x="6300368" y="4493260"/>
                <a:ext cx="668006" cy="733425"/>
              </a:xfrm>
              <a:custGeom>
                <a:avLst/>
                <a:gdLst>
                  <a:gd name="connsiteX0" fmla="*/ 368300 w 625475"/>
                  <a:gd name="connsiteY0" fmla="*/ 0 h 733425"/>
                  <a:gd name="connsiteX1" fmla="*/ 625475 w 625475"/>
                  <a:gd name="connsiteY1" fmla="*/ 0 h 733425"/>
                  <a:gd name="connsiteX2" fmla="*/ 460375 w 625475"/>
                  <a:gd name="connsiteY2" fmla="*/ 733425 h 733425"/>
                  <a:gd name="connsiteX3" fmla="*/ 0 w 625475"/>
                  <a:gd name="connsiteY3" fmla="*/ 733425 h 733425"/>
                  <a:gd name="connsiteX4" fmla="*/ 368300 w 625475"/>
                  <a:gd name="connsiteY4" fmla="*/ 0 h 733425"/>
                  <a:gd name="connsiteX0" fmla="*/ 368300 w 668005"/>
                  <a:gd name="connsiteY0" fmla="*/ 0 h 733425"/>
                  <a:gd name="connsiteX1" fmla="*/ 668005 w 668005"/>
                  <a:gd name="connsiteY1" fmla="*/ 2246 h 733425"/>
                  <a:gd name="connsiteX2" fmla="*/ 460375 w 668005"/>
                  <a:gd name="connsiteY2" fmla="*/ 733425 h 733425"/>
                  <a:gd name="connsiteX3" fmla="*/ 0 w 668005"/>
                  <a:gd name="connsiteY3" fmla="*/ 733425 h 733425"/>
                  <a:gd name="connsiteX4" fmla="*/ 368300 w 668005"/>
                  <a:gd name="connsiteY4" fmla="*/ 0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005" h="733425">
                    <a:moveTo>
                      <a:pt x="368300" y="0"/>
                    </a:moveTo>
                    <a:lnTo>
                      <a:pt x="668005" y="2246"/>
                    </a:lnTo>
                    <a:lnTo>
                      <a:pt x="460375" y="733425"/>
                    </a:lnTo>
                    <a:lnTo>
                      <a:pt x="0" y="733425"/>
                    </a:lnTo>
                    <a:lnTo>
                      <a:pt x="3683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2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B20589BF-A887-38DF-101A-BCA63C51652B}"/>
                  </a:ext>
                </a:extLst>
              </p:cNvPr>
              <p:cNvSpPr/>
              <p:nvPr/>
            </p:nvSpPr>
            <p:spPr>
              <a:xfrm>
                <a:off x="5776876" y="4491401"/>
                <a:ext cx="458825" cy="741634"/>
              </a:xfrm>
              <a:custGeom>
                <a:avLst/>
                <a:gdLst>
                  <a:gd name="connsiteX0" fmla="*/ 98425 w 450850"/>
                  <a:gd name="connsiteY0" fmla="*/ 0 h 746125"/>
                  <a:gd name="connsiteX1" fmla="*/ 342900 w 450850"/>
                  <a:gd name="connsiteY1" fmla="*/ 0 h 746125"/>
                  <a:gd name="connsiteX2" fmla="*/ 450850 w 450850"/>
                  <a:gd name="connsiteY2" fmla="*/ 746125 h 746125"/>
                  <a:gd name="connsiteX3" fmla="*/ 0 w 450850"/>
                  <a:gd name="connsiteY3" fmla="*/ 746125 h 746125"/>
                  <a:gd name="connsiteX4" fmla="*/ 98425 w 450850"/>
                  <a:gd name="connsiteY4" fmla="*/ 0 h 746125"/>
                  <a:gd name="connsiteX0" fmla="*/ 85135 w 450850"/>
                  <a:gd name="connsiteY0" fmla="*/ 4491 h 746125"/>
                  <a:gd name="connsiteX1" fmla="*/ 342900 w 450850"/>
                  <a:gd name="connsiteY1" fmla="*/ 0 h 746125"/>
                  <a:gd name="connsiteX2" fmla="*/ 450850 w 450850"/>
                  <a:gd name="connsiteY2" fmla="*/ 746125 h 746125"/>
                  <a:gd name="connsiteX3" fmla="*/ 0 w 450850"/>
                  <a:gd name="connsiteY3" fmla="*/ 746125 h 746125"/>
                  <a:gd name="connsiteX4" fmla="*/ 85135 w 450850"/>
                  <a:gd name="connsiteY4" fmla="*/ 4491 h 746125"/>
                  <a:gd name="connsiteX0" fmla="*/ 85135 w 450850"/>
                  <a:gd name="connsiteY0" fmla="*/ 0 h 741634"/>
                  <a:gd name="connsiteX1" fmla="*/ 356191 w 450850"/>
                  <a:gd name="connsiteY1" fmla="*/ 4491 h 741634"/>
                  <a:gd name="connsiteX2" fmla="*/ 450850 w 450850"/>
                  <a:gd name="connsiteY2" fmla="*/ 741634 h 741634"/>
                  <a:gd name="connsiteX3" fmla="*/ 0 w 450850"/>
                  <a:gd name="connsiteY3" fmla="*/ 741634 h 741634"/>
                  <a:gd name="connsiteX4" fmla="*/ 85135 w 450850"/>
                  <a:gd name="connsiteY4" fmla="*/ 0 h 741634"/>
                  <a:gd name="connsiteX0" fmla="*/ 93110 w 458825"/>
                  <a:gd name="connsiteY0" fmla="*/ 0 h 741634"/>
                  <a:gd name="connsiteX1" fmla="*/ 364166 w 458825"/>
                  <a:gd name="connsiteY1" fmla="*/ 4491 h 741634"/>
                  <a:gd name="connsiteX2" fmla="*/ 458825 w 458825"/>
                  <a:gd name="connsiteY2" fmla="*/ 741634 h 741634"/>
                  <a:gd name="connsiteX3" fmla="*/ 0 w 458825"/>
                  <a:gd name="connsiteY3" fmla="*/ 741634 h 741634"/>
                  <a:gd name="connsiteX4" fmla="*/ 93110 w 458825"/>
                  <a:gd name="connsiteY4" fmla="*/ 0 h 7416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8825" h="741634">
                    <a:moveTo>
                      <a:pt x="93110" y="0"/>
                    </a:moveTo>
                    <a:lnTo>
                      <a:pt x="364166" y="4491"/>
                    </a:lnTo>
                    <a:lnTo>
                      <a:pt x="458825" y="741634"/>
                    </a:lnTo>
                    <a:lnTo>
                      <a:pt x="0" y="741634"/>
                    </a:lnTo>
                    <a:lnTo>
                      <a:pt x="9311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21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E8ED20-70A0-24D3-2D66-9E17971CAB56}"/>
                </a:ext>
              </a:extLst>
            </p:cNvPr>
            <p:cNvSpPr/>
            <p:nvPr/>
          </p:nvSpPr>
          <p:spPr>
            <a:xfrm>
              <a:off x="1032295" y="4455396"/>
              <a:ext cx="1629897" cy="2402604"/>
            </a:xfrm>
            <a:custGeom>
              <a:avLst/>
              <a:gdLst>
                <a:gd name="connsiteX0" fmla="*/ 1212025 w 1629897"/>
                <a:gd name="connsiteY0" fmla="*/ 0 h 2402604"/>
                <a:gd name="connsiteX1" fmla="*/ 1629897 w 1629897"/>
                <a:gd name="connsiteY1" fmla="*/ 0 h 2402604"/>
                <a:gd name="connsiteX2" fmla="*/ 1296548 w 1629897"/>
                <a:gd name="connsiteY2" fmla="*/ 2402604 h 2402604"/>
                <a:gd name="connsiteX3" fmla="*/ 0 w 1629897"/>
                <a:gd name="connsiteY3" fmla="*/ 2402604 h 240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9897" h="2402604">
                  <a:moveTo>
                    <a:pt x="1212025" y="0"/>
                  </a:moveTo>
                  <a:lnTo>
                    <a:pt x="1629897" y="0"/>
                  </a:lnTo>
                  <a:lnTo>
                    <a:pt x="1296548" y="2402604"/>
                  </a:lnTo>
                  <a:lnTo>
                    <a:pt x="0" y="240260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9D44A8BA-ABC2-4529-2140-4CA97EF2A4F4}"/>
                </a:ext>
              </a:extLst>
            </p:cNvPr>
            <p:cNvSpPr/>
            <p:nvPr/>
          </p:nvSpPr>
          <p:spPr>
            <a:xfrm flipH="1">
              <a:off x="3646772" y="4455398"/>
              <a:ext cx="1690761" cy="2402602"/>
            </a:xfrm>
            <a:custGeom>
              <a:avLst/>
              <a:gdLst>
                <a:gd name="connsiteX0" fmla="*/ 1251459 w 1688380"/>
                <a:gd name="connsiteY0" fmla="*/ 0 h 2416890"/>
                <a:gd name="connsiteX1" fmla="*/ 0 w 1688380"/>
                <a:gd name="connsiteY1" fmla="*/ 2416890 h 2416890"/>
                <a:gd name="connsiteX2" fmla="*/ 1110402 w 1688380"/>
                <a:gd name="connsiteY2" fmla="*/ 2416890 h 2416890"/>
                <a:gd name="connsiteX3" fmla="*/ 1688380 w 1688380"/>
                <a:gd name="connsiteY3" fmla="*/ 9525 h 2416890"/>
                <a:gd name="connsiteX0" fmla="*/ 1272890 w 1688380"/>
                <a:gd name="connsiteY0" fmla="*/ 5340 h 2407942"/>
                <a:gd name="connsiteX1" fmla="*/ 0 w 1688380"/>
                <a:gd name="connsiteY1" fmla="*/ 2407942 h 2407942"/>
                <a:gd name="connsiteX2" fmla="*/ 1110402 w 1688380"/>
                <a:gd name="connsiteY2" fmla="*/ 2407942 h 2407942"/>
                <a:gd name="connsiteX3" fmla="*/ 1688380 w 1688380"/>
                <a:gd name="connsiteY3" fmla="*/ 577 h 2407942"/>
                <a:gd name="connsiteX4" fmla="*/ 1272890 w 1688380"/>
                <a:gd name="connsiteY4" fmla="*/ 5340 h 2407942"/>
                <a:gd name="connsiteX0" fmla="*/ 1272890 w 1685999"/>
                <a:gd name="connsiteY0" fmla="*/ 0 h 2402602"/>
                <a:gd name="connsiteX1" fmla="*/ 0 w 1685999"/>
                <a:gd name="connsiteY1" fmla="*/ 2402602 h 2402602"/>
                <a:gd name="connsiteX2" fmla="*/ 1110402 w 1685999"/>
                <a:gd name="connsiteY2" fmla="*/ 2402602 h 2402602"/>
                <a:gd name="connsiteX3" fmla="*/ 1685999 w 1685999"/>
                <a:gd name="connsiteY3" fmla="*/ 9525 h 2402602"/>
                <a:gd name="connsiteX4" fmla="*/ 1272890 w 1685999"/>
                <a:gd name="connsiteY4" fmla="*/ 0 h 2402602"/>
                <a:gd name="connsiteX0" fmla="*/ 1272890 w 1690761"/>
                <a:gd name="connsiteY0" fmla="*/ 0 h 2402602"/>
                <a:gd name="connsiteX1" fmla="*/ 0 w 1690761"/>
                <a:gd name="connsiteY1" fmla="*/ 2402602 h 2402602"/>
                <a:gd name="connsiteX2" fmla="*/ 1110402 w 1690761"/>
                <a:gd name="connsiteY2" fmla="*/ 2402602 h 2402602"/>
                <a:gd name="connsiteX3" fmla="*/ 1690761 w 1690761"/>
                <a:gd name="connsiteY3" fmla="*/ 2381 h 2402602"/>
                <a:gd name="connsiteX4" fmla="*/ 1272890 w 1690761"/>
                <a:gd name="connsiteY4" fmla="*/ 0 h 240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90761" h="2402602">
                  <a:moveTo>
                    <a:pt x="1272890" y="0"/>
                  </a:moveTo>
                  <a:lnTo>
                    <a:pt x="0" y="2402602"/>
                  </a:lnTo>
                  <a:lnTo>
                    <a:pt x="1110402" y="2402602"/>
                  </a:lnTo>
                  <a:lnTo>
                    <a:pt x="1690761" y="2381"/>
                  </a:lnTo>
                  <a:lnTo>
                    <a:pt x="127289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99D3EC9-B1E8-90F2-CE2E-DB7358558FA8}"/>
                </a:ext>
              </a:extLst>
            </p:cNvPr>
            <p:cNvSpPr/>
            <p:nvPr/>
          </p:nvSpPr>
          <p:spPr>
            <a:xfrm>
              <a:off x="2652427" y="4462462"/>
              <a:ext cx="1050033" cy="2395538"/>
            </a:xfrm>
            <a:custGeom>
              <a:avLst/>
              <a:gdLst>
                <a:gd name="connsiteX0" fmla="*/ 286382 w 1050033"/>
                <a:gd name="connsiteY0" fmla="*/ 0 h 2395538"/>
                <a:gd name="connsiteX1" fmla="*/ 751526 w 1050033"/>
                <a:gd name="connsiteY1" fmla="*/ 0 h 2395538"/>
                <a:gd name="connsiteX2" fmla="*/ 1050033 w 1050033"/>
                <a:gd name="connsiteY2" fmla="*/ 2395538 h 2395538"/>
                <a:gd name="connsiteX3" fmla="*/ 0 w 1050033"/>
                <a:gd name="connsiteY3" fmla="*/ 2395538 h 2395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0033" h="2395538">
                  <a:moveTo>
                    <a:pt x="286382" y="0"/>
                  </a:moveTo>
                  <a:lnTo>
                    <a:pt x="751526" y="0"/>
                  </a:lnTo>
                  <a:lnTo>
                    <a:pt x="1050033" y="2395538"/>
                  </a:lnTo>
                  <a:lnTo>
                    <a:pt x="0" y="23955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1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BB58745-BDFB-A889-274F-546E24203028}"/>
              </a:ext>
            </a:extLst>
          </p:cNvPr>
          <p:cNvGrpSpPr/>
          <p:nvPr/>
        </p:nvGrpSpPr>
        <p:grpSpPr>
          <a:xfrm>
            <a:off x="2127143" y="1930400"/>
            <a:ext cx="993336" cy="2040820"/>
            <a:chOff x="-1945385" y="1017235"/>
            <a:chExt cx="1220850" cy="250825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E9AFB745-4ACF-9D08-5159-972947DB6347}"/>
                </a:ext>
              </a:extLst>
            </p:cNvPr>
            <p:cNvGrpSpPr/>
            <p:nvPr/>
          </p:nvGrpSpPr>
          <p:grpSpPr>
            <a:xfrm>
              <a:off x="-1945385" y="1017235"/>
              <a:ext cx="1220850" cy="1175742"/>
              <a:chOff x="4452050" y="1320800"/>
              <a:chExt cx="1934235" cy="2032000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8A17842B-CBDE-C6AC-FFA0-F3D4AB2F1755}"/>
                  </a:ext>
                </a:extLst>
              </p:cNvPr>
              <p:cNvSpPr/>
              <p:nvPr/>
            </p:nvSpPr>
            <p:spPr>
              <a:xfrm>
                <a:off x="4452050" y="1320800"/>
                <a:ext cx="482807" cy="203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39700">
                  <a:schemeClr val="bg1">
                    <a:alpha val="14000"/>
                  </a:schemeClr>
                </a:glow>
                <a:innerShdw blurRad="114300">
                  <a:schemeClr val="bg1"/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3796EE2-9C4D-9D94-20E2-BA0E95C47435}"/>
                  </a:ext>
                </a:extLst>
              </p:cNvPr>
              <p:cNvSpPr/>
              <p:nvPr/>
            </p:nvSpPr>
            <p:spPr>
              <a:xfrm>
                <a:off x="5243078" y="1320800"/>
                <a:ext cx="417493" cy="203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39700">
                  <a:schemeClr val="bg1">
                    <a:alpha val="14000"/>
                  </a:schemeClr>
                </a:glow>
                <a:innerShdw blurRad="114300">
                  <a:schemeClr val="bg1"/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08AC82E4-B237-EC7C-7461-CC65638FCB1A}"/>
                  </a:ext>
                </a:extLst>
              </p:cNvPr>
              <p:cNvSpPr/>
              <p:nvPr/>
            </p:nvSpPr>
            <p:spPr>
              <a:xfrm>
                <a:off x="5968792" y="1320800"/>
                <a:ext cx="417493" cy="203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39700">
                  <a:schemeClr val="bg1">
                    <a:alpha val="14000"/>
                  </a:schemeClr>
                </a:glow>
                <a:innerShdw blurRad="114300">
                  <a:schemeClr val="bg1"/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16E0C7DA-F5B5-6ECC-2202-9D7DBB80D6F2}"/>
                </a:ext>
              </a:extLst>
            </p:cNvPr>
            <p:cNvGrpSpPr/>
            <p:nvPr/>
          </p:nvGrpSpPr>
          <p:grpSpPr>
            <a:xfrm>
              <a:off x="-1945385" y="2349743"/>
              <a:ext cx="1220850" cy="1175742"/>
              <a:chOff x="4452050" y="1320800"/>
              <a:chExt cx="1934235" cy="2032000"/>
            </a:xfrm>
          </p:grpSpPr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CA4CA237-262A-84DE-8D86-8D90C811A7CB}"/>
                  </a:ext>
                </a:extLst>
              </p:cNvPr>
              <p:cNvSpPr/>
              <p:nvPr/>
            </p:nvSpPr>
            <p:spPr>
              <a:xfrm>
                <a:off x="4452050" y="1320800"/>
                <a:ext cx="482807" cy="203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39700">
                  <a:schemeClr val="bg1">
                    <a:alpha val="14000"/>
                  </a:schemeClr>
                </a:glow>
                <a:innerShdw blurRad="114300">
                  <a:schemeClr val="bg1"/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F61D5133-24AA-A047-36B8-75A2D19BDA43}"/>
                  </a:ext>
                </a:extLst>
              </p:cNvPr>
              <p:cNvSpPr/>
              <p:nvPr/>
            </p:nvSpPr>
            <p:spPr>
              <a:xfrm>
                <a:off x="5243078" y="1320800"/>
                <a:ext cx="417493" cy="203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39700">
                  <a:schemeClr val="bg1">
                    <a:alpha val="14000"/>
                  </a:schemeClr>
                </a:glow>
                <a:innerShdw blurRad="114300">
                  <a:schemeClr val="bg1"/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AF4C807A-A806-39F7-8CE6-3FC8230247F5}"/>
                  </a:ext>
                </a:extLst>
              </p:cNvPr>
              <p:cNvSpPr/>
              <p:nvPr/>
            </p:nvSpPr>
            <p:spPr>
              <a:xfrm>
                <a:off x="5968792" y="1320800"/>
                <a:ext cx="417493" cy="203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glow rad="139700">
                  <a:schemeClr val="bg1">
                    <a:alpha val="14000"/>
                  </a:schemeClr>
                </a:glow>
                <a:innerShdw blurRad="114300">
                  <a:schemeClr val="bg1"/>
                </a:innerShdw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70A6B4A7-E603-BBF0-4E37-713E0CC9B23A}"/>
              </a:ext>
            </a:extLst>
          </p:cNvPr>
          <p:cNvSpPr txBox="1"/>
          <p:nvPr/>
        </p:nvSpPr>
        <p:spPr>
          <a:xfrm>
            <a:off x="3574966" y="2521635"/>
            <a:ext cx="76124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城市微光读书坊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95BA5F5-C88B-63DF-6F8E-F941630928C1}"/>
              </a:ext>
            </a:extLst>
          </p:cNvPr>
          <p:cNvSpPr txBox="1"/>
          <p:nvPr/>
        </p:nvSpPr>
        <p:spPr>
          <a:xfrm>
            <a:off x="9411524" y="5215849"/>
            <a:ext cx="18787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prstClr val="white"/>
                </a:solidFill>
                <a:latin typeface="+mj-ea"/>
                <a:ea typeface="+mj-ea"/>
              </a:rPr>
              <a:t>在此输入文案内容</a:t>
            </a: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id="{999AE6AE-39E1-4E25-D5DD-7811AFF367F7}"/>
              </a:ext>
            </a:extLst>
          </p:cNvPr>
          <p:cNvCxnSpPr>
            <a:cxnSpLocks/>
          </p:cNvCxnSpPr>
          <p:nvPr/>
        </p:nvCxnSpPr>
        <p:spPr>
          <a:xfrm>
            <a:off x="4637444" y="2674257"/>
            <a:ext cx="0" cy="812800"/>
          </a:xfrm>
          <a:prstGeom prst="line">
            <a:avLst/>
          </a:prstGeom>
          <a:ln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3E78DFA5-1A7A-9322-D063-AA97948E6A7F}"/>
              </a:ext>
            </a:extLst>
          </p:cNvPr>
          <p:cNvCxnSpPr>
            <a:cxnSpLocks/>
          </p:cNvCxnSpPr>
          <p:nvPr/>
        </p:nvCxnSpPr>
        <p:spPr>
          <a:xfrm>
            <a:off x="5755044" y="2674257"/>
            <a:ext cx="0" cy="812800"/>
          </a:xfrm>
          <a:prstGeom prst="line">
            <a:avLst/>
          </a:prstGeom>
          <a:ln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0CC58177-E657-8D52-89FA-98E9D4EA7C69}"/>
              </a:ext>
            </a:extLst>
          </p:cNvPr>
          <p:cNvCxnSpPr>
            <a:cxnSpLocks/>
          </p:cNvCxnSpPr>
          <p:nvPr/>
        </p:nvCxnSpPr>
        <p:spPr>
          <a:xfrm>
            <a:off x="6848695" y="2699657"/>
            <a:ext cx="0" cy="812800"/>
          </a:xfrm>
          <a:prstGeom prst="line">
            <a:avLst/>
          </a:prstGeom>
          <a:ln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0E1E9154-E421-B9A1-0A45-3F5064268FE4}"/>
              </a:ext>
            </a:extLst>
          </p:cNvPr>
          <p:cNvCxnSpPr>
            <a:cxnSpLocks/>
          </p:cNvCxnSpPr>
          <p:nvPr/>
        </p:nvCxnSpPr>
        <p:spPr>
          <a:xfrm>
            <a:off x="7940895" y="2699657"/>
            <a:ext cx="0" cy="812800"/>
          </a:xfrm>
          <a:prstGeom prst="line">
            <a:avLst/>
          </a:prstGeom>
          <a:ln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6AACB4FE-B78D-5E0D-E13E-4652572E915A}"/>
              </a:ext>
            </a:extLst>
          </p:cNvPr>
          <p:cNvCxnSpPr>
            <a:cxnSpLocks/>
          </p:cNvCxnSpPr>
          <p:nvPr/>
        </p:nvCxnSpPr>
        <p:spPr>
          <a:xfrm>
            <a:off x="9022935" y="2699657"/>
            <a:ext cx="0" cy="812800"/>
          </a:xfrm>
          <a:prstGeom prst="line">
            <a:avLst/>
          </a:prstGeom>
          <a:ln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>
            <a:extLst>
              <a:ext uri="{FF2B5EF4-FFF2-40B4-BE49-F238E27FC236}">
                <a16:creationId xmlns:a16="http://schemas.microsoft.com/office/drawing/2014/main" id="{BB656F9B-467E-E6F9-557A-A3EC51822940}"/>
              </a:ext>
            </a:extLst>
          </p:cNvPr>
          <p:cNvCxnSpPr>
            <a:cxnSpLocks/>
          </p:cNvCxnSpPr>
          <p:nvPr/>
        </p:nvCxnSpPr>
        <p:spPr>
          <a:xfrm>
            <a:off x="10120215" y="2699657"/>
            <a:ext cx="0" cy="812800"/>
          </a:xfrm>
          <a:prstGeom prst="line">
            <a:avLst/>
          </a:prstGeom>
          <a:ln>
            <a:solidFill>
              <a:schemeClr val="bg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2C4CF85-0C96-990D-10A2-D00FDF130024}"/>
              </a:ext>
            </a:extLst>
          </p:cNvPr>
          <p:cNvGrpSpPr/>
          <p:nvPr/>
        </p:nvGrpSpPr>
        <p:grpSpPr>
          <a:xfrm>
            <a:off x="-640080" y="161288"/>
            <a:ext cx="13271500" cy="6544312"/>
            <a:chOff x="-665480" y="161288"/>
            <a:chExt cx="13271500" cy="6544312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F66E887-8C40-257B-E9D3-8CEB41EA122C}"/>
                </a:ext>
              </a:extLst>
            </p:cNvPr>
            <p:cNvSpPr/>
            <p:nvPr/>
          </p:nvSpPr>
          <p:spPr>
            <a:xfrm flipV="1">
              <a:off x="1087120" y="4437381"/>
              <a:ext cx="10125710" cy="4571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5C97D64D-7BBB-BA23-097B-86BC4DE52517}"/>
                </a:ext>
              </a:extLst>
            </p:cNvPr>
            <p:cNvSpPr/>
            <p:nvPr/>
          </p:nvSpPr>
          <p:spPr>
            <a:xfrm>
              <a:off x="-665480" y="901700"/>
              <a:ext cx="1739900" cy="5803900"/>
            </a:xfrm>
            <a:custGeom>
              <a:avLst/>
              <a:gdLst>
                <a:gd name="connsiteX0" fmla="*/ 482600 w 1739900"/>
                <a:gd name="connsiteY0" fmla="*/ 0 h 5803900"/>
                <a:gd name="connsiteX1" fmla="*/ 1739900 w 1739900"/>
                <a:gd name="connsiteY1" fmla="*/ 698500 h 5803900"/>
                <a:gd name="connsiteX2" fmla="*/ 1739900 w 1739900"/>
                <a:gd name="connsiteY2" fmla="*/ 3581400 h 5803900"/>
                <a:gd name="connsiteX3" fmla="*/ 0 w 1739900"/>
                <a:gd name="connsiteY3" fmla="*/ 5803900 h 580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9900" h="5803900">
                  <a:moveTo>
                    <a:pt x="482600" y="0"/>
                  </a:moveTo>
                  <a:lnTo>
                    <a:pt x="1739900" y="698500"/>
                  </a:lnTo>
                  <a:lnTo>
                    <a:pt x="1739900" y="3581400"/>
                  </a:lnTo>
                  <a:lnTo>
                    <a:pt x="0" y="58039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1D32303B-F1F4-7E58-9004-1498660C06E6}"/>
                </a:ext>
              </a:extLst>
            </p:cNvPr>
            <p:cNvSpPr/>
            <p:nvPr/>
          </p:nvSpPr>
          <p:spPr>
            <a:xfrm>
              <a:off x="1061720" y="802640"/>
              <a:ext cx="11106150" cy="787400"/>
            </a:xfrm>
            <a:custGeom>
              <a:avLst/>
              <a:gdLst>
                <a:gd name="connsiteX0" fmla="*/ 0 w 10947400"/>
                <a:gd name="connsiteY0" fmla="*/ 660400 h 660400"/>
                <a:gd name="connsiteX1" fmla="*/ 10121900 w 10947400"/>
                <a:gd name="connsiteY1" fmla="*/ 660400 h 660400"/>
                <a:gd name="connsiteX2" fmla="*/ 10947400 w 10947400"/>
                <a:gd name="connsiteY2" fmla="*/ 0 h 660400"/>
                <a:gd name="connsiteX0" fmla="*/ 0 w 11106150"/>
                <a:gd name="connsiteY0" fmla="*/ 787400 h 787400"/>
                <a:gd name="connsiteX1" fmla="*/ 10121900 w 11106150"/>
                <a:gd name="connsiteY1" fmla="*/ 787400 h 787400"/>
                <a:gd name="connsiteX2" fmla="*/ 11106150 w 11106150"/>
                <a:gd name="connsiteY2" fmla="*/ 0 h 787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06150" h="787400">
                  <a:moveTo>
                    <a:pt x="0" y="787400"/>
                  </a:moveTo>
                  <a:lnTo>
                    <a:pt x="10121900" y="787400"/>
                  </a:lnTo>
                  <a:lnTo>
                    <a:pt x="11106150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C220505-4397-789D-9FCB-6ED53C81E358}"/>
                </a:ext>
              </a:extLst>
            </p:cNvPr>
            <p:cNvSpPr/>
            <p:nvPr/>
          </p:nvSpPr>
          <p:spPr>
            <a:xfrm flipH="1">
              <a:off x="11153139" y="1584960"/>
              <a:ext cx="45719" cy="2893060"/>
            </a:xfrm>
            <a:custGeom>
              <a:avLst/>
              <a:gdLst>
                <a:gd name="connsiteX0" fmla="*/ 0 w 0"/>
                <a:gd name="connsiteY0" fmla="*/ 0 h 2933700"/>
                <a:gd name="connsiteX1" fmla="*/ 0 w 0"/>
                <a:gd name="connsiteY1" fmla="*/ 293370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2933700">
                  <a:moveTo>
                    <a:pt x="0" y="0"/>
                  </a:moveTo>
                  <a:lnTo>
                    <a:pt x="0" y="29337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4C5E1EE2-9787-F0E9-C249-4E019FD380C3}"/>
                </a:ext>
              </a:extLst>
            </p:cNvPr>
            <p:cNvSpPr/>
            <p:nvPr/>
          </p:nvSpPr>
          <p:spPr>
            <a:xfrm>
              <a:off x="11193780" y="4465320"/>
              <a:ext cx="1412240" cy="1960880"/>
            </a:xfrm>
            <a:custGeom>
              <a:avLst/>
              <a:gdLst>
                <a:gd name="connsiteX0" fmla="*/ 0 w 1384300"/>
                <a:gd name="connsiteY0" fmla="*/ 0 h 1930400"/>
                <a:gd name="connsiteX1" fmla="*/ 1384300 w 1384300"/>
                <a:gd name="connsiteY1" fmla="*/ 1930400 h 193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4300" h="1930400">
                  <a:moveTo>
                    <a:pt x="0" y="0"/>
                  </a:moveTo>
                  <a:lnTo>
                    <a:pt x="1384300" y="193040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C14F584-F230-2410-FE02-99967114AA81}"/>
                </a:ext>
              </a:extLst>
            </p:cNvPr>
            <p:cNvSpPr/>
            <p:nvPr/>
          </p:nvSpPr>
          <p:spPr>
            <a:xfrm flipV="1">
              <a:off x="840377" y="1378856"/>
              <a:ext cx="10515600" cy="56243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9AC7061-F8AA-85D6-480C-25447A622B7D}"/>
                </a:ext>
              </a:extLst>
            </p:cNvPr>
            <p:cNvSpPr/>
            <p:nvPr/>
          </p:nvSpPr>
          <p:spPr>
            <a:xfrm flipV="1">
              <a:off x="426720" y="1176018"/>
              <a:ext cx="11196319" cy="81282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16ADFEE-43BD-7574-37BA-8E544958CD1A}"/>
                </a:ext>
              </a:extLst>
            </p:cNvPr>
            <p:cNvSpPr/>
            <p:nvPr/>
          </p:nvSpPr>
          <p:spPr>
            <a:xfrm flipV="1">
              <a:off x="132397" y="1024583"/>
              <a:ext cx="11681460" cy="4571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B662F08-4AC6-61B8-0C2B-F4A31C23A0F7}"/>
                </a:ext>
              </a:extLst>
            </p:cNvPr>
            <p:cNvSpPr/>
            <p:nvPr/>
          </p:nvSpPr>
          <p:spPr>
            <a:xfrm flipV="1">
              <a:off x="-25400" y="812798"/>
              <a:ext cx="12192000" cy="6520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1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0EE13F09-2679-17F5-03BC-CE53996312AC}"/>
                </a:ext>
              </a:extLst>
            </p:cNvPr>
            <p:cNvSpPr/>
            <p:nvPr/>
          </p:nvSpPr>
          <p:spPr>
            <a:xfrm flipV="1">
              <a:off x="-25400" y="612773"/>
              <a:ext cx="12192000" cy="6520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14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178F4F93-4182-18A0-D556-FCAFFA6D2F82}"/>
                </a:ext>
              </a:extLst>
            </p:cNvPr>
            <p:cNvSpPr/>
            <p:nvPr/>
          </p:nvSpPr>
          <p:spPr>
            <a:xfrm flipV="1">
              <a:off x="-25400" y="418463"/>
              <a:ext cx="12192000" cy="6520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CFA8F5F3-5A79-A2C4-D4DA-E3BCB3CCDACE}"/>
                </a:ext>
              </a:extLst>
            </p:cNvPr>
            <p:cNvSpPr/>
            <p:nvPr/>
          </p:nvSpPr>
          <p:spPr>
            <a:xfrm flipV="1">
              <a:off x="-25400" y="161288"/>
              <a:ext cx="12192000" cy="6520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1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D74C8766-52D4-2E8A-0F74-8C4ED4BB3939}"/>
                </a:ext>
              </a:extLst>
            </p:cNvPr>
            <p:cNvSpPr/>
            <p:nvPr/>
          </p:nvSpPr>
          <p:spPr>
            <a:xfrm rot="5400000" flipV="1">
              <a:off x="9750067" y="3141617"/>
              <a:ext cx="4271962" cy="13185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EEC74F49-5096-F861-D305-09EA1EB90369}"/>
                </a:ext>
              </a:extLst>
            </p:cNvPr>
            <p:cNvSpPr/>
            <p:nvPr/>
          </p:nvSpPr>
          <p:spPr>
            <a:xfrm rot="5400000" flipV="1">
              <a:off x="9741808" y="3103203"/>
              <a:ext cx="3725866" cy="46761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AEC62594-F687-7246-4C30-71A2A75AE6F5}"/>
                </a:ext>
              </a:extLst>
            </p:cNvPr>
            <p:cNvSpPr/>
            <p:nvPr/>
          </p:nvSpPr>
          <p:spPr>
            <a:xfrm rot="5400000" flipV="1">
              <a:off x="9757414" y="3044192"/>
              <a:ext cx="3268977" cy="45719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65BC5082-5BDC-E87B-7A34-75DA3F4C1B83}"/>
                </a:ext>
              </a:extLst>
            </p:cNvPr>
            <p:cNvGrpSpPr/>
            <p:nvPr/>
          </p:nvGrpSpPr>
          <p:grpSpPr>
            <a:xfrm flipH="1">
              <a:off x="19049" y="1073150"/>
              <a:ext cx="833121" cy="4603749"/>
              <a:chOff x="1040138" y="901083"/>
              <a:chExt cx="833121" cy="4753905"/>
            </a:xfrm>
          </p:grpSpPr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F19749A8-16EA-F7DF-A3D6-C88FD10F0842}"/>
                  </a:ext>
                </a:extLst>
              </p:cNvPr>
              <p:cNvSpPr/>
              <p:nvPr/>
            </p:nvSpPr>
            <p:spPr>
              <a:xfrm rot="5400000" flipV="1">
                <a:off x="-571224" y="3141618"/>
                <a:ext cx="4271962" cy="131859"/>
              </a:xfrm>
              <a:custGeom>
                <a:avLst/>
                <a:gdLst>
                  <a:gd name="connsiteX0" fmla="*/ 0 w 10045700"/>
                  <a:gd name="connsiteY0" fmla="*/ 0 h 0"/>
                  <a:gd name="connsiteX1" fmla="*/ 10045700 w 100457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45700">
                    <a:moveTo>
                      <a:pt x="0" y="0"/>
                    </a:moveTo>
                    <a:lnTo>
                      <a:pt x="10045700" y="0"/>
                    </a:lnTo>
                  </a:path>
                </a:pathLst>
              </a:custGeom>
              <a:noFill/>
              <a:ln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6497939-7624-C603-60A6-5AFEC440251C}"/>
                  </a:ext>
                </a:extLst>
              </p:cNvPr>
              <p:cNvSpPr/>
              <p:nvPr/>
            </p:nvSpPr>
            <p:spPr>
              <a:xfrm rot="5400000" flipV="1">
                <a:off x="-629743" y="3082378"/>
                <a:ext cx="3827428" cy="45719"/>
              </a:xfrm>
              <a:custGeom>
                <a:avLst/>
                <a:gdLst>
                  <a:gd name="connsiteX0" fmla="*/ 0 w 10045700"/>
                  <a:gd name="connsiteY0" fmla="*/ 0 h 0"/>
                  <a:gd name="connsiteX1" fmla="*/ 10045700 w 100457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45700">
                    <a:moveTo>
                      <a:pt x="0" y="0"/>
                    </a:moveTo>
                    <a:lnTo>
                      <a:pt x="10045700" y="0"/>
                    </a:lnTo>
                  </a:path>
                </a:pathLst>
              </a:custGeom>
              <a:noFill/>
              <a:ln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7E7195D-CBD9-D97B-145D-1B25CEB1CA7E}"/>
                  </a:ext>
                </a:extLst>
              </p:cNvPr>
              <p:cNvSpPr/>
              <p:nvPr/>
            </p:nvSpPr>
            <p:spPr>
              <a:xfrm rot="5400000" flipV="1">
                <a:off x="-620318" y="2987751"/>
                <a:ext cx="3374246" cy="53334"/>
              </a:xfrm>
              <a:custGeom>
                <a:avLst/>
                <a:gdLst>
                  <a:gd name="connsiteX0" fmla="*/ 0 w 10045700"/>
                  <a:gd name="connsiteY0" fmla="*/ 0 h 0"/>
                  <a:gd name="connsiteX1" fmla="*/ 10045700 w 100457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45700">
                    <a:moveTo>
                      <a:pt x="0" y="0"/>
                    </a:moveTo>
                    <a:lnTo>
                      <a:pt x="10045700" y="0"/>
                    </a:lnTo>
                  </a:path>
                </a:pathLst>
              </a:custGeom>
              <a:noFill/>
              <a:ln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51457DEE-A573-9383-406F-CFDB6D08B70C}"/>
                  </a:ext>
                </a:extLst>
              </p:cNvPr>
              <p:cNvSpPr/>
              <p:nvPr/>
            </p:nvSpPr>
            <p:spPr>
              <a:xfrm rot="5400000" flipV="1">
                <a:off x="-564019" y="3217711"/>
                <a:ext cx="4753905" cy="120650"/>
              </a:xfrm>
              <a:custGeom>
                <a:avLst/>
                <a:gdLst>
                  <a:gd name="connsiteX0" fmla="*/ 0 w 10045700"/>
                  <a:gd name="connsiteY0" fmla="*/ 0 h 0"/>
                  <a:gd name="connsiteX1" fmla="*/ 10045700 w 1004570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45700">
                    <a:moveTo>
                      <a:pt x="0" y="0"/>
                    </a:moveTo>
                    <a:lnTo>
                      <a:pt x="10045700" y="0"/>
                    </a:lnTo>
                  </a:path>
                </a:pathLst>
              </a:custGeom>
              <a:noFill/>
              <a:ln>
                <a:solidFill>
                  <a:schemeClr val="bg1">
                    <a:alpha val="23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4D4E6824-A012-B136-7404-CA75D9C092E0}"/>
                </a:ext>
              </a:extLst>
            </p:cNvPr>
            <p:cNvSpPr/>
            <p:nvPr/>
          </p:nvSpPr>
          <p:spPr>
            <a:xfrm rot="5400000" flipV="1">
              <a:off x="9724290" y="3211729"/>
              <a:ext cx="4879655" cy="126892"/>
            </a:xfrm>
            <a:custGeom>
              <a:avLst/>
              <a:gdLst>
                <a:gd name="connsiteX0" fmla="*/ 0 w 10045700"/>
                <a:gd name="connsiteY0" fmla="*/ 0 h 0"/>
                <a:gd name="connsiteX1" fmla="*/ 10045700 w 100457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045700">
                  <a:moveTo>
                    <a:pt x="0" y="0"/>
                  </a:moveTo>
                  <a:lnTo>
                    <a:pt x="10045700" y="0"/>
                  </a:lnTo>
                </a:path>
              </a:pathLst>
            </a:custGeom>
            <a:noFill/>
            <a:ln>
              <a:solidFill>
                <a:schemeClr val="bg1">
                  <a:alpha val="2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2" name="文本框 101">
            <a:extLst>
              <a:ext uri="{FF2B5EF4-FFF2-40B4-BE49-F238E27FC236}">
                <a16:creationId xmlns:a16="http://schemas.microsoft.com/office/drawing/2014/main" id="{3C6C649D-3763-37B5-3AB4-74AF30BEE2A3}"/>
              </a:ext>
            </a:extLst>
          </p:cNvPr>
          <p:cNvSpPr txBox="1"/>
          <p:nvPr/>
        </p:nvSpPr>
        <p:spPr>
          <a:xfrm>
            <a:off x="9427399" y="5626060"/>
            <a:ext cx="1897826" cy="691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dirty="0">
                <a:solidFill>
                  <a:prstClr val="white"/>
                </a:solidFill>
                <a:latin typeface="+mn-ea"/>
              </a:rPr>
              <a:t>在此输入文案内容，在此输入文案内容，在此输入文案内容，在此输入文案内容</a:t>
            </a:r>
          </a:p>
        </p:txBody>
      </p: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884AA155-FDB2-BC96-BD19-4E5D5BFB83EC}"/>
              </a:ext>
            </a:extLst>
          </p:cNvPr>
          <p:cNvCxnSpPr/>
          <p:nvPr/>
        </p:nvCxnSpPr>
        <p:spPr>
          <a:xfrm>
            <a:off x="9534525" y="5600700"/>
            <a:ext cx="16383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1073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17">
              <a:srgbClr val="010D49"/>
            </a:gs>
            <a:gs pos="100000">
              <a:srgbClr val="000D3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>
            <a:extLst>
              <a:ext uri="{FF2B5EF4-FFF2-40B4-BE49-F238E27FC236}">
                <a16:creationId xmlns:a16="http://schemas.microsoft.com/office/drawing/2014/main" id="{559196AD-FAA4-91F2-AF50-8FB53A761227}"/>
              </a:ext>
            </a:extLst>
          </p:cNvPr>
          <p:cNvSpPr/>
          <p:nvPr/>
        </p:nvSpPr>
        <p:spPr>
          <a:xfrm>
            <a:off x="-1690973" y="4533900"/>
            <a:ext cx="6743700" cy="6743700"/>
          </a:xfrm>
          <a:prstGeom prst="ellipse">
            <a:avLst/>
          </a:prstGeom>
          <a:gradFill flip="none" rotWithShape="1">
            <a:gsLst>
              <a:gs pos="917">
                <a:srgbClr val="FB7D6A"/>
              </a:gs>
              <a:gs pos="100000">
                <a:srgbClr val="8D4475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90C65766-D30F-7484-E3BF-7493003EF379}"/>
              </a:ext>
            </a:extLst>
          </p:cNvPr>
          <p:cNvGrpSpPr/>
          <p:nvPr/>
        </p:nvGrpSpPr>
        <p:grpSpPr>
          <a:xfrm>
            <a:off x="-2680607" y="3929743"/>
            <a:ext cx="10885714" cy="10885714"/>
            <a:chOff x="-5442857" y="1415143"/>
            <a:chExt cx="10885714" cy="10885714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DC5FB189-2840-0C7B-D3AE-C8C6AB4443D0}"/>
                </a:ext>
              </a:extLst>
            </p:cNvPr>
            <p:cNvSpPr/>
            <p:nvPr/>
          </p:nvSpPr>
          <p:spPr>
            <a:xfrm>
              <a:off x="-5442857" y="1415143"/>
              <a:ext cx="10885714" cy="10885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4EE4034-45A0-137D-FEEE-AB92634CC00B}"/>
                </a:ext>
              </a:extLst>
            </p:cNvPr>
            <p:cNvSpPr/>
            <p:nvPr/>
          </p:nvSpPr>
          <p:spPr>
            <a:xfrm>
              <a:off x="-5188857" y="1669143"/>
              <a:ext cx="10377714" cy="10377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A92ACB6-3777-3147-15AD-09B2E5D7E388}"/>
                </a:ext>
              </a:extLst>
            </p:cNvPr>
            <p:cNvSpPr/>
            <p:nvPr/>
          </p:nvSpPr>
          <p:spPr>
            <a:xfrm>
              <a:off x="-4934857" y="1923143"/>
              <a:ext cx="9869714" cy="9869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209C242-1172-7BFD-ECD1-6424341740F5}"/>
                </a:ext>
              </a:extLst>
            </p:cNvPr>
            <p:cNvSpPr/>
            <p:nvPr/>
          </p:nvSpPr>
          <p:spPr>
            <a:xfrm>
              <a:off x="-4680857" y="2177143"/>
              <a:ext cx="9361714" cy="9361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1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F78EADF1-3D26-556E-88E5-EF3D46318ACC}"/>
                </a:ext>
              </a:extLst>
            </p:cNvPr>
            <p:cNvSpPr/>
            <p:nvPr/>
          </p:nvSpPr>
          <p:spPr>
            <a:xfrm>
              <a:off x="-4426857" y="2431143"/>
              <a:ext cx="8853714" cy="8853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F53BA985-634C-1729-3413-AB86C6308203}"/>
                </a:ext>
              </a:extLst>
            </p:cNvPr>
            <p:cNvSpPr/>
            <p:nvPr/>
          </p:nvSpPr>
          <p:spPr>
            <a:xfrm>
              <a:off x="-4172857" y="2685143"/>
              <a:ext cx="8345714" cy="8345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2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4450A1A2-750F-AC68-16D0-71F26BAD2B3F}"/>
                </a:ext>
              </a:extLst>
            </p:cNvPr>
            <p:cNvSpPr/>
            <p:nvPr/>
          </p:nvSpPr>
          <p:spPr>
            <a:xfrm>
              <a:off x="-3918857" y="2939143"/>
              <a:ext cx="7837714" cy="7837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3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E8AC538D-1A9C-C9B1-F0E6-9CE0B844153C}"/>
                </a:ext>
              </a:extLst>
            </p:cNvPr>
            <p:cNvSpPr/>
            <p:nvPr/>
          </p:nvSpPr>
          <p:spPr>
            <a:xfrm>
              <a:off x="-3664857" y="3193143"/>
              <a:ext cx="7329714" cy="7329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3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6A59BF7A-FEB3-36AC-A01F-96CA746B9E4F}"/>
                </a:ext>
              </a:extLst>
            </p:cNvPr>
            <p:cNvSpPr/>
            <p:nvPr/>
          </p:nvSpPr>
          <p:spPr>
            <a:xfrm>
              <a:off x="-3410857" y="3447143"/>
              <a:ext cx="6821714" cy="6821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4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766E0B1E-1336-8FA8-C1C7-75BC8C7E194E}"/>
                </a:ext>
              </a:extLst>
            </p:cNvPr>
            <p:cNvSpPr/>
            <p:nvPr/>
          </p:nvSpPr>
          <p:spPr>
            <a:xfrm>
              <a:off x="-3156857" y="3701143"/>
              <a:ext cx="6313714" cy="6313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4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B0E4717-CFA9-7E5B-6583-AC465AF6D1AA}"/>
                </a:ext>
              </a:extLst>
            </p:cNvPr>
            <p:cNvSpPr/>
            <p:nvPr/>
          </p:nvSpPr>
          <p:spPr>
            <a:xfrm>
              <a:off x="-2902857" y="3955143"/>
              <a:ext cx="5805714" cy="5805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5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530158C5-0813-89ED-591F-AC5CBF238046}"/>
                </a:ext>
              </a:extLst>
            </p:cNvPr>
            <p:cNvSpPr/>
            <p:nvPr/>
          </p:nvSpPr>
          <p:spPr>
            <a:xfrm>
              <a:off x="-2648857" y="4209143"/>
              <a:ext cx="5297714" cy="5297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5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C6044995-E618-AB09-8D42-5F575D0A57A8}"/>
                </a:ext>
              </a:extLst>
            </p:cNvPr>
            <p:cNvSpPr/>
            <p:nvPr/>
          </p:nvSpPr>
          <p:spPr>
            <a:xfrm>
              <a:off x="-2394857" y="4463143"/>
              <a:ext cx="4789714" cy="4789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6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305C28A-E757-B16D-980D-EEAF5B39F9D6}"/>
                </a:ext>
              </a:extLst>
            </p:cNvPr>
            <p:cNvSpPr/>
            <p:nvPr/>
          </p:nvSpPr>
          <p:spPr>
            <a:xfrm>
              <a:off x="-2140857" y="4717143"/>
              <a:ext cx="4281714" cy="4281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6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6F169A71-8734-3C73-C0B0-FDCA3F659BCD}"/>
                </a:ext>
              </a:extLst>
            </p:cNvPr>
            <p:cNvSpPr/>
            <p:nvPr/>
          </p:nvSpPr>
          <p:spPr>
            <a:xfrm>
              <a:off x="-1886857" y="4971143"/>
              <a:ext cx="3773714" cy="3773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7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33E04397-96C9-BF02-5EC9-91A4C10AF0C8}"/>
                </a:ext>
              </a:extLst>
            </p:cNvPr>
            <p:cNvSpPr/>
            <p:nvPr/>
          </p:nvSpPr>
          <p:spPr>
            <a:xfrm>
              <a:off x="-1632857" y="5225143"/>
              <a:ext cx="3265714" cy="3265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7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5E9FEC9-1DDF-8F61-A43C-233C7622B851}"/>
                </a:ext>
              </a:extLst>
            </p:cNvPr>
            <p:cNvSpPr/>
            <p:nvPr/>
          </p:nvSpPr>
          <p:spPr>
            <a:xfrm>
              <a:off x="-1378857" y="5479143"/>
              <a:ext cx="2757714" cy="2757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8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D79E0BC5-00DC-CE1F-91D4-ED2664E7A561}"/>
                </a:ext>
              </a:extLst>
            </p:cNvPr>
            <p:cNvSpPr/>
            <p:nvPr/>
          </p:nvSpPr>
          <p:spPr>
            <a:xfrm>
              <a:off x="-1124857" y="5733143"/>
              <a:ext cx="2249714" cy="2249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67627EC-8B1E-7DE7-F40A-A3E8DFC84C04}"/>
                </a:ext>
              </a:extLst>
            </p:cNvPr>
            <p:cNvSpPr/>
            <p:nvPr/>
          </p:nvSpPr>
          <p:spPr>
            <a:xfrm>
              <a:off x="-870857" y="5987143"/>
              <a:ext cx="1741714" cy="1741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9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A92A175A-0779-9448-828F-583407C31B12}"/>
                </a:ext>
              </a:extLst>
            </p:cNvPr>
            <p:cNvSpPr/>
            <p:nvPr/>
          </p:nvSpPr>
          <p:spPr>
            <a:xfrm>
              <a:off x="-616857" y="6241143"/>
              <a:ext cx="1233714" cy="1233714"/>
            </a:xfrm>
            <a:prstGeom prst="ellipse">
              <a:avLst/>
            </a:prstGeom>
            <a:noFill/>
            <a:ln w="28575" cap="flat" cmpd="sng" algn="ctr">
              <a:solidFill>
                <a:srgbClr val="106E9A">
                  <a:alpha val="9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E348BC6-FBFB-8FE8-19A5-2C9D35B99BFC}"/>
                </a:ext>
              </a:extLst>
            </p:cNvPr>
            <p:cNvSpPr/>
            <p:nvPr/>
          </p:nvSpPr>
          <p:spPr>
            <a:xfrm>
              <a:off x="-362857" y="6495143"/>
              <a:ext cx="725714" cy="725714"/>
            </a:xfrm>
            <a:prstGeom prst="ellipse">
              <a:avLst/>
            </a:prstGeom>
            <a:noFill/>
            <a:ln w="28575">
              <a:solidFill>
                <a:srgbClr val="106E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1118E63-828F-0E4C-1DF3-6BCA3EC9478F}"/>
              </a:ext>
            </a:extLst>
          </p:cNvPr>
          <p:cNvGrpSpPr/>
          <p:nvPr/>
        </p:nvGrpSpPr>
        <p:grpSpPr>
          <a:xfrm>
            <a:off x="4291693" y="-8090807"/>
            <a:ext cx="10885714" cy="10885714"/>
            <a:chOff x="6749143" y="-5442857"/>
            <a:chExt cx="10885714" cy="10885714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296E38E-8E2F-513C-916B-1509CB6146DA}"/>
                </a:ext>
              </a:extLst>
            </p:cNvPr>
            <p:cNvSpPr/>
            <p:nvPr/>
          </p:nvSpPr>
          <p:spPr>
            <a:xfrm>
              <a:off x="6749143" y="-5442857"/>
              <a:ext cx="10885714" cy="10885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3495AB15-E369-2927-7586-CD97D7DAF603}"/>
                </a:ext>
              </a:extLst>
            </p:cNvPr>
            <p:cNvSpPr/>
            <p:nvPr/>
          </p:nvSpPr>
          <p:spPr>
            <a:xfrm>
              <a:off x="7003143" y="-5188857"/>
              <a:ext cx="10377714" cy="10377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FC3E7DF3-9AF4-360A-0AC5-B64328107A07}"/>
                </a:ext>
              </a:extLst>
            </p:cNvPr>
            <p:cNvSpPr/>
            <p:nvPr/>
          </p:nvSpPr>
          <p:spPr>
            <a:xfrm>
              <a:off x="7257143" y="-4934857"/>
              <a:ext cx="9869714" cy="9869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1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9A8C38D-F62C-6AB0-FF94-1148ED805969}"/>
                </a:ext>
              </a:extLst>
            </p:cNvPr>
            <p:cNvSpPr/>
            <p:nvPr/>
          </p:nvSpPr>
          <p:spPr>
            <a:xfrm>
              <a:off x="7511143" y="-4680857"/>
              <a:ext cx="9361714" cy="9361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1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2C2CE36-A354-C1AE-41F5-249706BC5F89}"/>
                </a:ext>
              </a:extLst>
            </p:cNvPr>
            <p:cNvSpPr/>
            <p:nvPr/>
          </p:nvSpPr>
          <p:spPr>
            <a:xfrm>
              <a:off x="7765143" y="-4426857"/>
              <a:ext cx="8853714" cy="8853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2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68DD29B8-8F90-919B-B9E0-EBFB4D822632}"/>
                </a:ext>
              </a:extLst>
            </p:cNvPr>
            <p:cNvSpPr/>
            <p:nvPr/>
          </p:nvSpPr>
          <p:spPr>
            <a:xfrm>
              <a:off x="8019143" y="-4172857"/>
              <a:ext cx="8345714" cy="8345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2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6B93072-8187-2E08-EB6D-8EBB78FB2B8E}"/>
                </a:ext>
              </a:extLst>
            </p:cNvPr>
            <p:cNvSpPr/>
            <p:nvPr/>
          </p:nvSpPr>
          <p:spPr>
            <a:xfrm>
              <a:off x="8273143" y="-3918857"/>
              <a:ext cx="7837714" cy="7837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3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18E5BD7-45F6-B66F-18E4-5BC0E3C527DC}"/>
                </a:ext>
              </a:extLst>
            </p:cNvPr>
            <p:cNvSpPr/>
            <p:nvPr/>
          </p:nvSpPr>
          <p:spPr>
            <a:xfrm>
              <a:off x="8527143" y="-3664857"/>
              <a:ext cx="7329714" cy="7329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3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17A7969-A3F9-78DA-B417-71DDD1D8E4E1}"/>
                </a:ext>
              </a:extLst>
            </p:cNvPr>
            <p:cNvSpPr/>
            <p:nvPr/>
          </p:nvSpPr>
          <p:spPr>
            <a:xfrm>
              <a:off x="8781143" y="-3410857"/>
              <a:ext cx="6821714" cy="6821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4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FA5D8C2-E139-CC34-79F1-3F48A09E1EA1}"/>
                </a:ext>
              </a:extLst>
            </p:cNvPr>
            <p:cNvSpPr/>
            <p:nvPr/>
          </p:nvSpPr>
          <p:spPr>
            <a:xfrm>
              <a:off x="9035143" y="-3156857"/>
              <a:ext cx="6313714" cy="6313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4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A68CA920-EB17-D503-5C58-C0553F155BFF}"/>
                </a:ext>
              </a:extLst>
            </p:cNvPr>
            <p:cNvSpPr/>
            <p:nvPr/>
          </p:nvSpPr>
          <p:spPr>
            <a:xfrm>
              <a:off x="9289143" y="-2902857"/>
              <a:ext cx="5805714" cy="5805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5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BF43947-382E-1552-00C2-EE52C7976ECE}"/>
                </a:ext>
              </a:extLst>
            </p:cNvPr>
            <p:cNvSpPr/>
            <p:nvPr/>
          </p:nvSpPr>
          <p:spPr>
            <a:xfrm>
              <a:off x="9543143" y="-2648857"/>
              <a:ext cx="5297714" cy="5297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5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D6D076A-5ADD-4472-8633-72CC27E341C2}"/>
                </a:ext>
              </a:extLst>
            </p:cNvPr>
            <p:cNvSpPr/>
            <p:nvPr/>
          </p:nvSpPr>
          <p:spPr>
            <a:xfrm>
              <a:off x="9797143" y="-2394857"/>
              <a:ext cx="4789714" cy="4789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6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215B151B-624B-0219-887F-391964CA8342}"/>
                </a:ext>
              </a:extLst>
            </p:cNvPr>
            <p:cNvSpPr/>
            <p:nvPr/>
          </p:nvSpPr>
          <p:spPr>
            <a:xfrm>
              <a:off x="10051143" y="-2140857"/>
              <a:ext cx="4281714" cy="4281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6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A897B63C-4006-7029-5DDB-23DCF83A82E1}"/>
                </a:ext>
              </a:extLst>
            </p:cNvPr>
            <p:cNvSpPr/>
            <p:nvPr/>
          </p:nvSpPr>
          <p:spPr>
            <a:xfrm>
              <a:off x="10305143" y="-1886857"/>
              <a:ext cx="3773714" cy="3773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7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41C652C3-6F7A-1B32-171C-75716AD340FF}"/>
                </a:ext>
              </a:extLst>
            </p:cNvPr>
            <p:cNvSpPr/>
            <p:nvPr/>
          </p:nvSpPr>
          <p:spPr>
            <a:xfrm>
              <a:off x="10559143" y="-1632857"/>
              <a:ext cx="3265714" cy="3265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7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5F1E8CE4-94CE-5791-9F50-250A9C3B1A62}"/>
                </a:ext>
              </a:extLst>
            </p:cNvPr>
            <p:cNvSpPr/>
            <p:nvPr/>
          </p:nvSpPr>
          <p:spPr>
            <a:xfrm>
              <a:off x="10813143" y="-1378857"/>
              <a:ext cx="2757714" cy="2757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8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35654EC5-FC6A-8994-49FD-F9F03364CC8A}"/>
                </a:ext>
              </a:extLst>
            </p:cNvPr>
            <p:cNvSpPr/>
            <p:nvPr/>
          </p:nvSpPr>
          <p:spPr>
            <a:xfrm>
              <a:off x="11067143" y="-1124857"/>
              <a:ext cx="2249714" cy="2249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8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EB34CE5-4371-29A8-E95D-5BDCAC3DE99D}"/>
                </a:ext>
              </a:extLst>
            </p:cNvPr>
            <p:cNvSpPr/>
            <p:nvPr/>
          </p:nvSpPr>
          <p:spPr>
            <a:xfrm>
              <a:off x="11321143" y="-870857"/>
              <a:ext cx="1741714" cy="1741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9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2E4D03AB-397E-7B27-A25B-94EE5C60E574}"/>
                </a:ext>
              </a:extLst>
            </p:cNvPr>
            <p:cNvSpPr/>
            <p:nvPr/>
          </p:nvSpPr>
          <p:spPr>
            <a:xfrm>
              <a:off x="11575143" y="-616857"/>
              <a:ext cx="1233714" cy="1233714"/>
            </a:xfrm>
            <a:prstGeom prst="ellipse">
              <a:avLst/>
            </a:prstGeom>
            <a:noFill/>
            <a:ln w="28575" cap="flat" cmpd="sng" algn="ctr">
              <a:solidFill>
                <a:srgbClr val="7200E8">
                  <a:alpha val="95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67BFB01-C68E-A0C2-F7B5-1E5041E3C15A}"/>
                </a:ext>
              </a:extLst>
            </p:cNvPr>
            <p:cNvSpPr/>
            <p:nvPr/>
          </p:nvSpPr>
          <p:spPr>
            <a:xfrm>
              <a:off x="11829143" y="-362857"/>
              <a:ext cx="725714" cy="725714"/>
            </a:xfrm>
            <a:prstGeom prst="ellipse">
              <a:avLst/>
            </a:prstGeom>
            <a:noFill/>
            <a:ln w="28575">
              <a:solidFill>
                <a:srgbClr val="7200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椭圆 54">
            <a:extLst>
              <a:ext uri="{FF2B5EF4-FFF2-40B4-BE49-F238E27FC236}">
                <a16:creationId xmlns:a16="http://schemas.microsoft.com/office/drawing/2014/main" id="{3A82FB47-E052-BF76-A124-608B47D4110C}"/>
              </a:ext>
            </a:extLst>
          </p:cNvPr>
          <p:cNvSpPr/>
          <p:nvPr/>
        </p:nvSpPr>
        <p:spPr>
          <a:xfrm>
            <a:off x="7260509" y="-5217241"/>
            <a:ext cx="6662582" cy="6662582"/>
          </a:xfrm>
          <a:prstGeom prst="ellipse">
            <a:avLst/>
          </a:prstGeom>
          <a:gradFill flip="none" rotWithShape="1">
            <a:gsLst>
              <a:gs pos="917">
                <a:srgbClr val="02CBFC"/>
              </a:gs>
              <a:gs pos="100000">
                <a:srgbClr val="023BB2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033484D-3719-73B4-8DD3-C1E32271056E}"/>
              </a:ext>
            </a:extLst>
          </p:cNvPr>
          <p:cNvGrpSpPr/>
          <p:nvPr/>
        </p:nvGrpSpPr>
        <p:grpSpPr>
          <a:xfrm>
            <a:off x="662843" y="1969454"/>
            <a:ext cx="11137335" cy="2627785"/>
            <a:chOff x="662843" y="1969454"/>
            <a:chExt cx="11137335" cy="2627785"/>
          </a:xfrm>
        </p:grpSpPr>
        <p:grpSp>
          <p:nvGrpSpPr>
            <p:cNvPr id="7" name="图形 2">
              <a:extLst>
                <a:ext uri="{FF2B5EF4-FFF2-40B4-BE49-F238E27FC236}">
                  <a16:creationId xmlns:a16="http://schemas.microsoft.com/office/drawing/2014/main" id="{5BD0336E-06E4-2488-4D2D-67A8317166E8}"/>
                </a:ext>
              </a:extLst>
            </p:cNvPr>
            <p:cNvGrpSpPr/>
            <p:nvPr/>
          </p:nvGrpSpPr>
          <p:grpSpPr>
            <a:xfrm>
              <a:off x="849156" y="2278744"/>
              <a:ext cx="1810284" cy="1723008"/>
              <a:chOff x="179983" y="2878500"/>
              <a:chExt cx="1163802" cy="1107695"/>
            </a:xfrm>
            <a:gradFill>
              <a:gsLst>
                <a:gs pos="0">
                  <a:srgbClr val="F5608E"/>
                </a:gs>
                <a:gs pos="97248">
                  <a:srgbClr val="CCD0E2"/>
                </a:gs>
                <a:gs pos="66000">
                  <a:srgbClr val="EED6E7"/>
                </a:gs>
              </a:gsLst>
              <a:lin ang="5400000" scaled="1"/>
            </a:gradFill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4E3D9870-D496-D475-0681-285D4EDEA1F6}"/>
                  </a:ext>
                </a:extLst>
              </p:cNvPr>
              <p:cNvSpPr/>
              <p:nvPr/>
            </p:nvSpPr>
            <p:spPr>
              <a:xfrm>
                <a:off x="179983" y="2878500"/>
                <a:ext cx="871868" cy="1107695"/>
              </a:xfrm>
              <a:custGeom>
                <a:avLst/>
                <a:gdLst>
                  <a:gd name="connsiteX0" fmla="*/ 708519 w 871868"/>
                  <a:gd name="connsiteY0" fmla="*/ 15766 h 1107695"/>
                  <a:gd name="connsiteX1" fmla="*/ 762575 w 871868"/>
                  <a:gd name="connsiteY1" fmla="*/ 152 h 1107695"/>
                  <a:gd name="connsiteX2" fmla="*/ 813024 w 871868"/>
                  <a:gd name="connsiteY2" fmla="*/ 30485 h 1107695"/>
                  <a:gd name="connsiteX3" fmla="*/ 840644 w 871868"/>
                  <a:gd name="connsiteY3" fmla="*/ 60818 h 1107695"/>
                  <a:gd name="connsiteX4" fmla="*/ 865608 w 871868"/>
                  <a:gd name="connsiteY4" fmla="*/ 77586 h 1107695"/>
                  <a:gd name="connsiteX5" fmla="*/ 869187 w 871868"/>
                  <a:gd name="connsiteY5" fmla="*/ 127832 h 1107695"/>
                  <a:gd name="connsiteX6" fmla="*/ 813082 w 871868"/>
                  <a:gd name="connsiteY6" fmla="*/ 239062 h 1107695"/>
                  <a:gd name="connsiteX7" fmla="*/ 761103 w 871868"/>
                  <a:gd name="connsiteY7" fmla="*/ 359930 h 1107695"/>
                  <a:gd name="connsiteX8" fmla="*/ 736139 w 871868"/>
                  <a:gd name="connsiteY8" fmla="*/ 424550 h 1107695"/>
                  <a:gd name="connsiteX9" fmla="*/ 700236 w 871868"/>
                  <a:gd name="connsiteY9" fmla="*/ 469630 h 1107695"/>
                  <a:gd name="connsiteX10" fmla="*/ 626814 w 871868"/>
                  <a:gd name="connsiteY10" fmla="*/ 563572 h 1107695"/>
                  <a:gd name="connsiteX11" fmla="*/ 590104 w 871868"/>
                  <a:gd name="connsiteY11" fmla="*/ 593039 h 1107695"/>
                  <a:gd name="connsiteX12" fmla="*/ 553133 w 871868"/>
                  <a:gd name="connsiteY12" fmla="*/ 634079 h 1107695"/>
                  <a:gd name="connsiteX13" fmla="*/ 498846 w 871868"/>
                  <a:gd name="connsiteY13" fmla="*/ 675003 h 1107695"/>
                  <a:gd name="connsiteX14" fmla="*/ 453708 w 871868"/>
                  <a:gd name="connsiteY14" fmla="*/ 727963 h 1107695"/>
                  <a:gd name="connsiteX15" fmla="*/ 303949 w 871868"/>
                  <a:gd name="connsiteY15" fmla="*/ 872699 h 1107695"/>
                  <a:gd name="connsiteX16" fmla="*/ 189920 w 871868"/>
                  <a:gd name="connsiteY16" fmla="*/ 983813 h 1107695"/>
                  <a:gd name="connsiteX17" fmla="*/ 66194 w 871868"/>
                  <a:gd name="connsiteY17" fmla="*/ 1079544 h 1107695"/>
                  <a:gd name="connsiteX18" fmla="*/ 190 w 871868"/>
                  <a:gd name="connsiteY18" fmla="*/ 1107511 h 1107695"/>
                  <a:gd name="connsiteX19" fmla="*/ 24375 w 871868"/>
                  <a:gd name="connsiteY19" fmla="*/ 1043757 h 1107695"/>
                  <a:gd name="connsiteX20" fmla="*/ 41836 w 871868"/>
                  <a:gd name="connsiteY20" fmla="*/ 1020293 h 1107695"/>
                  <a:gd name="connsiteX21" fmla="*/ 106744 w 871868"/>
                  <a:gd name="connsiteY21" fmla="*/ 949729 h 1107695"/>
                  <a:gd name="connsiteX22" fmla="*/ 173845 w 871868"/>
                  <a:gd name="connsiteY22" fmla="*/ 875355 h 1107695"/>
                  <a:gd name="connsiteX23" fmla="*/ 221263 w 871868"/>
                  <a:gd name="connsiteY23" fmla="*/ 821731 h 1107695"/>
                  <a:gd name="connsiteX24" fmla="*/ 260225 w 871868"/>
                  <a:gd name="connsiteY24" fmla="*/ 786233 h 1107695"/>
                  <a:gd name="connsiteX25" fmla="*/ 307124 w 871868"/>
                  <a:gd name="connsiteY25" fmla="*/ 725827 h 1107695"/>
                  <a:gd name="connsiteX26" fmla="*/ 327355 w 871868"/>
                  <a:gd name="connsiteY26" fmla="*/ 691050 h 1107695"/>
                  <a:gd name="connsiteX27" fmla="*/ 364874 w 871868"/>
                  <a:gd name="connsiteY27" fmla="*/ 662420 h 1107695"/>
                  <a:gd name="connsiteX28" fmla="*/ 401729 w 871868"/>
                  <a:gd name="connsiteY28" fmla="*/ 603573 h 1107695"/>
                  <a:gd name="connsiteX29" fmla="*/ 482770 w 871868"/>
                  <a:gd name="connsiteY29" fmla="*/ 506052 h 1107695"/>
                  <a:gd name="connsiteX30" fmla="*/ 543147 w 871868"/>
                  <a:gd name="connsiteY30" fmla="*/ 430264 h 1107695"/>
                  <a:gd name="connsiteX31" fmla="*/ 606929 w 871868"/>
                  <a:gd name="connsiteY31" fmla="*/ 318313 h 1107695"/>
                  <a:gd name="connsiteX32" fmla="*/ 592961 w 871868"/>
                  <a:gd name="connsiteY32" fmla="*/ 287836 h 1107695"/>
                  <a:gd name="connsiteX33" fmla="*/ 504041 w 871868"/>
                  <a:gd name="connsiteY33" fmla="*/ 327376 h 1107695"/>
                  <a:gd name="connsiteX34" fmla="*/ 430850 w 871868"/>
                  <a:gd name="connsiteY34" fmla="*/ 347520 h 1107695"/>
                  <a:gd name="connsiteX35" fmla="*/ 375755 w 871868"/>
                  <a:gd name="connsiteY35" fmla="*/ 346395 h 1107695"/>
                  <a:gd name="connsiteX36" fmla="*/ 362046 w 871868"/>
                  <a:gd name="connsiteY36" fmla="*/ 330781 h 1107695"/>
                  <a:gd name="connsiteX37" fmla="*/ 332348 w 871868"/>
                  <a:gd name="connsiteY37" fmla="*/ 244689 h 1107695"/>
                  <a:gd name="connsiteX38" fmla="*/ 339477 w 871868"/>
                  <a:gd name="connsiteY38" fmla="*/ 175597 h 1107695"/>
                  <a:gd name="connsiteX39" fmla="*/ 356187 w 871868"/>
                  <a:gd name="connsiteY39" fmla="*/ 111728 h 1107695"/>
                  <a:gd name="connsiteX40" fmla="*/ 406001 w 871868"/>
                  <a:gd name="connsiteY40" fmla="*/ 137443 h 1107695"/>
                  <a:gd name="connsiteX41" fmla="*/ 441961 w 871868"/>
                  <a:gd name="connsiteY41" fmla="*/ 126187 h 1107695"/>
                  <a:gd name="connsiteX42" fmla="*/ 516278 w 871868"/>
                  <a:gd name="connsiteY42" fmla="*/ 100905 h 1107695"/>
                  <a:gd name="connsiteX43" fmla="*/ 571950 w 871868"/>
                  <a:gd name="connsiteY43" fmla="*/ 78105 h 1107695"/>
                  <a:gd name="connsiteX44" fmla="*/ 634116 w 871868"/>
                  <a:gd name="connsiteY44" fmla="*/ 48696 h 1107695"/>
                  <a:gd name="connsiteX45" fmla="*/ 708519 w 871868"/>
                  <a:gd name="connsiteY45" fmla="*/ 15766 h 1107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871868" h="1107695">
                    <a:moveTo>
                      <a:pt x="708519" y="15766"/>
                    </a:moveTo>
                    <a:cubicBezTo>
                      <a:pt x="725749" y="8666"/>
                      <a:pt x="743123" y="-2243"/>
                      <a:pt x="762575" y="152"/>
                    </a:cubicBezTo>
                    <a:cubicBezTo>
                      <a:pt x="781364" y="6675"/>
                      <a:pt x="795159" y="22144"/>
                      <a:pt x="813024" y="30485"/>
                    </a:cubicBezTo>
                    <a:cubicBezTo>
                      <a:pt x="826386" y="36084"/>
                      <a:pt x="832014" y="50312"/>
                      <a:pt x="840644" y="60818"/>
                    </a:cubicBezTo>
                    <a:cubicBezTo>
                      <a:pt x="846935" y="68956"/>
                      <a:pt x="856604" y="73257"/>
                      <a:pt x="865608" y="77586"/>
                    </a:cubicBezTo>
                    <a:cubicBezTo>
                      <a:pt x="869158" y="94036"/>
                      <a:pt x="875161" y="111006"/>
                      <a:pt x="869187" y="127832"/>
                    </a:cubicBezTo>
                    <a:cubicBezTo>
                      <a:pt x="856257" y="167689"/>
                      <a:pt x="827310" y="199753"/>
                      <a:pt x="813082" y="239062"/>
                    </a:cubicBezTo>
                    <a:cubicBezTo>
                      <a:pt x="796458" y="279640"/>
                      <a:pt x="777237" y="319150"/>
                      <a:pt x="761103" y="359930"/>
                    </a:cubicBezTo>
                    <a:cubicBezTo>
                      <a:pt x="751983" y="381028"/>
                      <a:pt x="753888" y="407782"/>
                      <a:pt x="736139" y="424550"/>
                    </a:cubicBezTo>
                    <a:cubicBezTo>
                      <a:pt x="722026" y="437854"/>
                      <a:pt x="714060" y="456094"/>
                      <a:pt x="700236" y="469630"/>
                    </a:cubicBezTo>
                    <a:cubicBezTo>
                      <a:pt x="671837" y="497914"/>
                      <a:pt x="656887" y="536645"/>
                      <a:pt x="626814" y="563572"/>
                    </a:cubicBezTo>
                    <a:cubicBezTo>
                      <a:pt x="616857" y="576357"/>
                      <a:pt x="599858" y="580253"/>
                      <a:pt x="590104" y="593039"/>
                    </a:cubicBezTo>
                    <a:cubicBezTo>
                      <a:pt x="577318" y="606257"/>
                      <a:pt x="569959" y="625247"/>
                      <a:pt x="553133" y="634079"/>
                    </a:cubicBezTo>
                    <a:cubicBezTo>
                      <a:pt x="533508" y="645363"/>
                      <a:pt x="513103" y="656965"/>
                      <a:pt x="498846" y="675003"/>
                    </a:cubicBezTo>
                    <a:cubicBezTo>
                      <a:pt x="483694" y="692580"/>
                      <a:pt x="470735" y="712061"/>
                      <a:pt x="453708" y="727963"/>
                    </a:cubicBezTo>
                    <a:cubicBezTo>
                      <a:pt x="400200" y="772379"/>
                      <a:pt x="353907" y="824502"/>
                      <a:pt x="303949" y="872699"/>
                    </a:cubicBezTo>
                    <a:cubicBezTo>
                      <a:pt x="265391" y="909151"/>
                      <a:pt x="233615" y="952961"/>
                      <a:pt x="189920" y="983813"/>
                    </a:cubicBezTo>
                    <a:cubicBezTo>
                      <a:pt x="148361" y="1015300"/>
                      <a:pt x="107754" y="1048057"/>
                      <a:pt x="66194" y="1079544"/>
                    </a:cubicBezTo>
                    <a:cubicBezTo>
                      <a:pt x="45530" y="1091695"/>
                      <a:pt x="21460" y="1096457"/>
                      <a:pt x="190" y="1107511"/>
                    </a:cubicBezTo>
                    <a:cubicBezTo>
                      <a:pt x="-2812" y="1082892"/>
                      <a:pt x="14880" y="1064566"/>
                      <a:pt x="24375" y="1043757"/>
                    </a:cubicBezTo>
                    <a:cubicBezTo>
                      <a:pt x="28387" y="1034724"/>
                      <a:pt x="33726" y="1026181"/>
                      <a:pt x="41836" y="1020293"/>
                    </a:cubicBezTo>
                    <a:cubicBezTo>
                      <a:pt x="66916" y="1000033"/>
                      <a:pt x="84809" y="973019"/>
                      <a:pt x="106744" y="949729"/>
                    </a:cubicBezTo>
                    <a:cubicBezTo>
                      <a:pt x="129890" y="925630"/>
                      <a:pt x="149515" y="898357"/>
                      <a:pt x="173845" y="875355"/>
                    </a:cubicBezTo>
                    <a:cubicBezTo>
                      <a:pt x="191565" y="859164"/>
                      <a:pt x="203918" y="838240"/>
                      <a:pt x="221263" y="821731"/>
                    </a:cubicBezTo>
                    <a:cubicBezTo>
                      <a:pt x="233154" y="808715"/>
                      <a:pt x="249229" y="800115"/>
                      <a:pt x="260225" y="786233"/>
                    </a:cubicBezTo>
                    <a:cubicBezTo>
                      <a:pt x="274684" y="765251"/>
                      <a:pt x="288797" y="743721"/>
                      <a:pt x="307124" y="725827"/>
                    </a:cubicBezTo>
                    <a:cubicBezTo>
                      <a:pt x="316850" y="716072"/>
                      <a:pt x="320082" y="702306"/>
                      <a:pt x="327355" y="691050"/>
                    </a:cubicBezTo>
                    <a:cubicBezTo>
                      <a:pt x="339015" y="680429"/>
                      <a:pt x="354831" y="674946"/>
                      <a:pt x="364874" y="662420"/>
                    </a:cubicBezTo>
                    <a:cubicBezTo>
                      <a:pt x="381844" y="645941"/>
                      <a:pt x="388367" y="622563"/>
                      <a:pt x="401729" y="603573"/>
                    </a:cubicBezTo>
                    <a:cubicBezTo>
                      <a:pt x="425568" y="568623"/>
                      <a:pt x="452582" y="535750"/>
                      <a:pt x="482770" y="506052"/>
                    </a:cubicBezTo>
                    <a:cubicBezTo>
                      <a:pt x="505686" y="483108"/>
                      <a:pt x="526610" y="458201"/>
                      <a:pt x="543147" y="430264"/>
                    </a:cubicBezTo>
                    <a:cubicBezTo>
                      <a:pt x="569670" y="396208"/>
                      <a:pt x="588574" y="357160"/>
                      <a:pt x="606929" y="318313"/>
                    </a:cubicBezTo>
                    <a:cubicBezTo>
                      <a:pt x="613423" y="306451"/>
                      <a:pt x="602081" y="294301"/>
                      <a:pt x="592961" y="287836"/>
                    </a:cubicBezTo>
                    <a:cubicBezTo>
                      <a:pt x="559915" y="291098"/>
                      <a:pt x="532671" y="312512"/>
                      <a:pt x="504041" y="327376"/>
                    </a:cubicBezTo>
                    <a:cubicBezTo>
                      <a:pt x="480086" y="335630"/>
                      <a:pt x="454631" y="338631"/>
                      <a:pt x="430850" y="347520"/>
                    </a:cubicBezTo>
                    <a:cubicBezTo>
                      <a:pt x="413245" y="354418"/>
                      <a:pt x="393273" y="352484"/>
                      <a:pt x="375755" y="346395"/>
                    </a:cubicBezTo>
                    <a:cubicBezTo>
                      <a:pt x="368828" y="343826"/>
                      <a:pt x="365884" y="336467"/>
                      <a:pt x="362046" y="330781"/>
                    </a:cubicBezTo>
                    <a:cubicBezTo>
                      <a:pt x="346519" y="304633"/>
                      <a:pt x="327904" y="276840"/>
                      <a:pt x="332348" y="244689"/>
                    </a:cubicBezTo>
                    <a:cubicBezTo>
                      <a:pt x="336562" y="221947"/>
                      <a:pt x="348741" y="198570"/>
                      <a:pt x="339477" y="175597"/>
                    </a:cubicBezTo>
                    <a:cubicBezTo>
                      <a:pt x="331800" y="152306"/>
                      <a:pt x="345855" y="131353"/>
                      <a:pt x="356187" y="111728"/>
                    </a:cubicBezTo>
                    <a:cubicBezTo>
                      <a:pt x="371454" y="122609"/>
                      <a:pt x="386895" y="134384"/>
                      <a:pt x="406001" y="137443"/>
                    </a:cubicBezTo>
                    <a:cubicBezTo>
                      <a:pt x="419883" y="139925"/>
                      <a:pt x="429667" y="129362"/>
                      <a:pt x="441961" y="126187"/>
                    </a:cubicBezTo>
                    <a:cubicBezTo>
                      <a:pt x="467214" y="119694"/>
                      <a:pt x="494372" y="116201"/>
                      <a:pt x="516278" y="100905"/>
                    </a:cubicBezTo>
                    <a:cubicBezTo>
                      <a:pt x="533248" y="89765"/>
                      <a:pt x="554085" y="87427"/>
                      <a:pt x="571950" y="78105"/>
                    </a:cubicBezTo>
                    <a:cubicBezTo>
                      <a:pt x="592297" y="67513"/>
                      <a:pt x="614520" y="60731"/>
                      <a:pt x="634116" y="48696"/>
                    </a:cubicBezTo>
                    <a:cubicBezTo>
                      <a:pt x="657464" y="34641"/>
                      <a:pt x="684016" y="27455"/>
                      <a:pt x="708519" y="15766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>
                  <a:latin typeface="+mj-ea"/>
                  <a:ea typeface="+mj-ea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99B2D19-84E2-9E82-9A7B-960712D0A7AF}"/>
                  </a:ext>
                </a:extLst>
              </p:cNvPr>
              <p:cNvSpPr/>
              <p:nvPr/>
            </p:nvSpPr>
            <p:spPr>
              <a:xfrm>
                <a:off x="697246" y="3402243"/>
                <a:ext cx="646538" cy="561498"/>
              </a:xfrm>
              <a:custGeom>
                <a:avLst/>
                <a:gdLst>
                  <a:gd name="connsiteX0" fmla="*/ 355231 w 646538"/>
                  <a:gd name="connsiteY0" fmla="*/ 316 h 561498"/>
                  <a:gd name="connsiteX1" fmla="*/ 426546 w 646538"/>
                  <a:gd name="connsiteY1" fmla="*/ 13159 h 561498"/>
                  <a:gd name="connsiteX2" fmla="*/ 480429 w 646538"/>
                  <a:gd name="connsiteY2" fmla="*/ 46349 h 561498"/>
                  <a:gd name="connsiteX3" fmla="*/ 517025 w 646538"/>
                  <a:gd name="connsiteY3" fmla="*/ 57056 h 561498"/>
                  <a:gd name="connsiteX4" fmla="*/ 550272 w 646538"/>
                  <a:gd name="connsiteY4" fmla="*/ 71573 h 561498"/>
                  <a:gd name="connsiteX5" fmla="*/ 591630 w 646538"/>
                  <a:gd name="connsiteY5" fmla="*/ 85080 h 561498"/>
                  <a:gd name="connsiteX6" fmla="*/ 646061 w 646538"/>
                  <a:gd name="connsiteY6" fmla="*/ 151604 h 561498"/>
                  <a:gd name="connsiteX7" fmla="*/ 635440 w 646538"/>
                  <a:gd name="connsiteY7" fmla="*/ 207998 h 561498"/>
                  <a:gd name="connsiteX8" fmla="*/ 578729 w 646538"/>
                  <a:gd name="connsiteY8" fmla="*/ 239860 h 561498"/>
                  <a:gd name="connsiteX9" fmla="*/ 528338 w 646538"/>
                  <a:gd name="connsiteY9" fmla="*/ 234088 h 561498"/>
                  <a:gd name="connsiteX10" fmla="*/ 390615 w 646538"/>
                  <a:gd name="connsiteY10" fmla="*/ 253222 h 561498"/>
                  <a:gd name="connsiteX11" fmla="*/ 319444 w 646538"/>
                  <a:gd name="connsiteY11" fmla="*/ 260640 h 561498"/>
                  <a:gd name="connsiteX12" fmla="*/ 392202 w 646538"/>
                  <a:gd name="connsiteY12" fmla="*/ 192442 h 561498"/>
                  <a:gd name="connsiteX13" fmla="*/ 416214 w 646538"/>
                  <a:gd name="connsiteY13" fmla="*/ 151488 h 561498"/>
                  <a:gd name="connsiteX14" fmla="*/ 399100 w 646538"/>
                  <a:gd name="connsiteY14" fmla="*/ 112036 h 561498"/>
                  <a:gd name="connsiteX15" fmla="*/ 335606 w 646538"/>
                  <a:gd name="connsiteY15" fmla="*/ 86811 h 561498"/>
                  <a:gd name="connsiteX16" fmla="*/ 254219 w 646538"/>
                  <a:gd name="connsiteY16" fmla="*/ 110448 h 561498"/>
                  <a:gd name="connsiteX17" fmla="*/ 189773 w 646538"/>
                  <a:gd name="connsiteY17" fmla="*/ 157578 h 561498"/>
                  <a:gd name="connsiteX18" fmla="*/ 163279 w 646538"/>
                  <a:gd name="connsiteY18" fmla="*/ 186208 h 561498"/>
                  <a:gd name="connsiteX19" fmla="*/ 171764 w 646538"/>
                  <a:gd name="connsiteY19" fmla="*/ 238850 h 561498"/>
                  <a:gd name="connsiteX20" fmla="*/ 156467 w 646538"/>
                  <a:gd name="connsiteY20" fmla="*/ 417498 h 561498"/>
                  <a:gd name="connsiteX21" fmla="*/ 139930 w 646538"/>
                  <a:gd name="connsiteY21" fmla="*/ 476922 h 561498"/>
                  <a:gd name="connsiteX22" fmla="*/ 85701 w 646538"/>
                  <a:gd name="connsiteY22" fmla="*/ 554991 h 561498"/>
                  <a:gd name="connsiteX23" fmla="*/ 38485 w 646538"/>
                  <a:gd name="connsiteY23" fmla="*/ 561253 h 561498"/>
                  <a:gd name="connsiteX24" fmla="*/ -246 w 646538"/>
                  <a:gd name="connsiteY24" fmla="*/ 530949 h 561498"/>
                  <a:gd name="connsiteX25" fmla="*/ 22640 w 646538"/>
                  <a:gd name="connsiteY25" fmla="*/ 387021 h 561498"/>
                  <a:gd name="connsiteX26" fmla="*/ 40909 w 646538"/>
                  <a:gd name="connsiteY26" fmla="*/ 286037 h 561498"/>
                  <a:gd name="connsiteX27" fmla="*/ 60072 w 646538"/>
                  <a:gd name="connsiteY27" fmla="*/ 177521 h 561498"/>
                  <a:gd name="connsiteX28" fmla="*/ 54849 w 646538"/>
                  <a:gd name="connsiteY28" fmla="*/ 113421 h 561498"/>
                  <a:gd name="connsiteX29" fmla="*/ 109251 w 646538"/>
                  <a:gd name="connsiteY29" fmla="*/ 132238 h 561498"/>
                  <a:gd name="connsiteX30" fmla="*/ 185040 w 646538"/>
                  <a:gd name="connsiteY30" fmla="*/ 120665 h 561498"/>
                  <a:gd name="connsiteX31" fmla="*/ 265099 w 646538"/>
                  <a:gd name="connsiteY31" fmla="*/ 56277 h 561498"/>
                  <a:gd name="connsiteX32" fmla="*/ 355231 w 646538"/>
                  <a:gd name="connsiteY32" fmla="*/ 316 h 561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46538" h="561498">
                    <a:moveTo>
                      <a:pt x="355231" y="316"/>
                    </a:moveTo>
                    <a:cubicBezTo>
                      <a:pt x="379388" y="-1676"/>
                      <a:pt x="404958" y="1412"/>
                      <a:pt x="426546" y="13159"/>
                    </a:cubicBezTo>
                    <a:cubicBezTo>
                      <a:pt x="444988" y="23318"/>
                      <a:pt x="465249" y="31254"/>
                      <a:pt x="480429" y="46349"/>
                    </a:cubicBezTo>
                    <a:cubicBezTo>
                      <a:pt x="489896" y="56046"/>
                      <a:pt x="505105" y="53102"/>
                      <a:pt x="517025" y="57056"/>
                    </a:cubicBezTo>
                    <a:cubicBezTo>
                      <a:pt x="529060" y="59336"/>
                      <a:pt x="539132" y="66840"/>
                      <a:pt x="550272" y="71573"/>
                    </a:cubicBezTo>
                    <a:cubicBezTo>
                      <a:pt x="563548" y="78009"/>
                      <a:pt x="580605" y="73507"/>
                      <a:pt x="591630" y="85080"/>
                    </a:cubicBezTo>
                    <a:cubicBezTo>
                      <a:pt x="613939" y="103233"/>
                      <a:pt x="632266" y="126495"/>
                      <a:pt x="646061" y="151604"/>
                    </a:cubicBezTo>
                    <a:cubicBezTo>
                      <a:pt x="647591" y="170623"/>
                      <a:pt x="641241" y="189960"/>
                      <a:pt x="635440" y="207998"/>
                    </a:cubicBezTo>
                    <a:cubicBezTo>
                      <a:pt x="626609" y="231317"/>
                      <a:pt x="599393" y="233280"/>
                      <a:pt x="578729" y="239860"/>
                    </a:cubicBezTo>
                    <a:cubicBezTo>
                      <a:pt x="561211" y="246671"/>
                      <a:pt x="545453" y="234376"/>
                      <a:pt x="528338" y="234088"/>
                    </a:cubicBezTo>
                    <a:cubicBezTo>
                      <a:pt x="482334" y="239658"/>
                      <a:pt x="437225" y="252905"/>
                      <a:pt x="390615" y="253222"/>
                    </a:cubicBezTo>
                    <a:cubicBezTo>
                      <a:pt x="366805" y="254752"/>
                      <a:pt x="343399" y="261275"/>
                      <a:pt x="319444" y="260640"/>
                    </a:cubicBezTo>
                    <a:cubicBezTo>
                      <a:pt x="342359" y="236570"/>
                      <a:pt x="366747" y="213799"/>
                      <a:pt x="392202" y="192442"/>
                    </a:cubicBezTo>
                    <a:cubicBezTo>
                      <a:pt x="404006" y="181388"/>
                      <a:pt x="407960" y="164966"/>
                      <a:pt x="416214" y="151488"/>
                    </a:cubicBezTo>
                    <a:cubicBezTo>
                      <a:pt x="408537" y="139251"/>
                      <a:pt x="403948" y="125514"/>
                      <a:pt x="399100" y="112036"/>
                    </a:cubicBezTo>
                    <a:cubicBezTo>
                      <a:pt x="384092" y="93853"/>
                      <a:pt x="360080" y="77922"/>
                      <a:pt x="335606" y="86811"/>
                    </a:cubicBezTo>
                    <a:cubicBezTo>
                      <a:pt x="308044" y="92930"/>
                      <a:pt x="280453" y="99914"/>
                      <a:pt x="254219" y="110448"/>
                    </a:cubicBezTo>
                    <a:cubicBezTo>
                      <a:pt x="231852" y="124850"/>
                      <a:pt x="208503" y="138386"/>
                      <a:pt x="189773" y="157578"/>
                    </a:cubicBezTo>
                    <a:cubicBezTo>
                      <a:pt x="180566" y="166727"/>
                      <a:pt x="165732" y="171951"/>
                      <a:pt x="163279" y="186208"/>
                    </a:cubicBezTo>
                    <a:cubicBezTo>
                      <a:pt x="153033" y="205371"/>
                      <a:pt x="174159" y="219917"/>
                      <a:pt x="171764" y="238850"/>
                    </a:cubicBezTo>
                    <a:cubicBezTo>
                      <a:pt x="173986" y="298620"/>
                      <a:pt x="171850" y="359430"/>
                      <a:pt x="156467" y="417498"/>
                    </a:cubicBezTo>
                    <a:cubicBezTo>
                      <a:pt x="150811" y="437239"/>
                      <a:pt x="154216" y="460443"/>
                      <a:pt x="139930" y="476922"/>
                    </a:cubicBezTo>
                    <a:cubicBezTo>
                      <a:pt x="121748" y="502868"/>
                      <a:pt x="105355" y="530112"/>
                      <a:pt x="85701" y="554991"/>
                    </a:cubicBezTo>
                    <a:cubicBezTo>
                      <a:pt x="69712" y="553057"/>
                      <a:pt x="53204" y="554384"/>
                      <a:pt x="38485" y="561253"/>
                    </a:cubicBezTo>
                    <a:cubicBezTo>
                      <a:pt x="25815" y="550835"/>
                      <a:pt x="12914" y="540704"/>
                      <a:pt x="-246" y="530949"/>
                    </a:cubicBezTo>
                    <a:cubicBezTo>
                      <a:pt x="-16" y="481626"/>
                      <a:pt x="26912" y="436604"/>
                      <a:pt x="22640" y="387021"/>
                    </a:cubicBezTo>
                    <a:cubicBezTo>
                      <a:pt x="25295" y="352792"/>
                      <a:pt x="39033" y="320468"/>
                      <a:pt x="40909" y="286037"/>
                    </a:cubicBezTo>
                    <a:cubicBezTo>
                      <a:pt x="42265" y="248980"/>
                      <a:pt x="60967" y="214693"/>
                      <a:pt x="60072" y="177521"/>
                    </a:cubicBezTo>
                    <a:cubicBezTo>
                      <a:pt x="58832" y="156106"/>
                      <a:pt x="55743" y="134865"/>
                      <a:pt x="54849" y="113421"/>
                    </a:cubicBezTo>
                    <a:cubicBezTo>
                      <a:pt x="73637" y="117750"/>
                      <a:pt x="92368" y="122454"/>
                      <a:pt x="109251" y="132238"/>
                    </a:cubicBezTo>
                    <a:cubicBezTo>
                      <a:pt x="134158" y="144879"/>
                      <a:pt x="161807" y="131228"/>
                      <a:pt x="185040" y="120665"/>
                    </a:cubicBezTo>
                    <a:cubicBezTo>
                      <a:pt x="212428" y="100145"/>
                      <a:pt x="236325" y="75065"/>
                      <a:pt x="265099" y="56277"/>
                    </a:cubicBezTo>
                    <a:cubicBezTo>
                      <a:pt x="291940" y="33188"/>
                      <a:pt x="319819" y="8772"/>
                      <a:pt x="355231" y="316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400">
                  <a:latin typeface="+mj-ea"/>
                  <a:ea typeface="+mj-ea"/>
                </a:endParaRPr>
              </a:p>
            </p:txBody>
          </p:sp>
        </p:grp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882CE470-F515-AC1E-CD68-7220F4BD4858}"/>
                </a:ext>
              </a:extLst>
            </p:cNvPr>
            <p:cNvSpPr/>
            <p:nvPr/>
          </p:nvSpPr>
          <p:spPr>
            <a:xfrm flipV="1">
              <a:off x="3017181" y="2355509"/>
              <a:ext cx="278566" cy="191743"/>
            </a:xfrm>
            <a:custGeom>
              <a:avLst/>
              <a:gdLst>
                <a:gd name="connsiteX0" fmla="*/ 2955 w 278566"/>
                <a:gd name="connsiteY0" fmla="*/ 162273 h 191743"/>
                <a:gd name="connsiteX1" fmla="*/ 74223 w 278566"/>
                <a:gd name="connsiteY1" fmla="*/ 39173 h 191743"/>
                <a:gd name="connsiteX2" fmla="*/ 154400 w 278566"/>
                <a:gd name="connsiteY2" fmla="*/ -1321 h 191743"/>
                <a:gd name="connsiteX3" fmla="*/ 237816 w 278566"/>
                <a:gd name="connsiteY3" fmla="*/ 7588 h 191743"/>
                <a:gd name="connsiteX4" fmla="*/ 278310 w 278566"/>
                <a:gd name="connsiteY4" fmla="*/ 35123 h 191743"/>
                <a:gd name="connsiteX5" fmla="*/ 198133 w 278566"/>
                <a:gd name="connsiteY5" fmla="*/ 127448 h 191743"/>
                <a:gd name="connsiteX6" fmla="*/ 18342 w 278566"/>
                <a:gd name="connsiteY6" fmla="*/ 188188 h 191743"/>
                <a:gd name="connsiteX7" fmla="*/ 2955 w 278566"/>
                <a:gd name="connsiteY7" fmla="*/ 162273 h 19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8566" h="191743">
                  <a:moveTo>
                    <a:pt x="2955" y="162273"/>
                  </a:moveTo>
                  <a:cubicBezTo>
                    <a:pt x="11053" y="119350"/>
                    <a:pt x="30490" y="85335"/>
                    <a:pt x="74223" y="39173"/>
                  </a:cubicBezTo>
                  <a:cubicBezTo>
                    <a:pt x="110667" y="1109"/>
                    <a:pt x="115526" y="-1321"/>
                    <a:pt x="154400" y="-1321"/>
                  </a:cubicBezTo>
                  <a:cubicBezTo>
                    <a:pt x="177886" y="-1321"/>
                    <a:pt x="215140" y="2729"/>
                    <a:pt x="237816" y="7588"/>
                  </a:cubicBezTo>
                  <a:cubicBezTo>
                    <a:pt x="272641" y="14877"/>
                    <a:pt x="278310" y="18926"/>
                    <a:pt x="278310" y="35123"/>
                  </a:cubicBezTo>
                  <a:cubicBezTo>
                    <a:pt x="278310" y="60229"/>
                    <a:pt x="236197" y="108821"/>
                    <a:pt x="198133" y="127448"/>
                  </a:cubicBezTo>
                  <a:cubicBezTo>
                    <a:pt x="168978" y="142026"/>
                    <a:pt x="58836" y="179280"/>
                    <a:pt x="18342" y="188188"/>
                  </a:cubicBezTo>
                  <a:cubicBezTo>
                    <a:pt x="-2714" y="193048"/>
                    <a:pt x="-2714" y="192238"/>
                    <a:pt x="2955" y="162273"/>
                  </a:cubicBezTo>
                  <a:close/>
                </a:path>
              </a:pathLst>
            </a:custGeom>
            <a:gradFill>
              <a:gsLst>
                <a:gs pos="0">
                  <a:srgbClr val="F5608E"/>
                </a:gs>
                <a:gs pos="100000">
                  <a:srgbClr val="CCD0E2"/>
                </a:gs>
                <a:gs pos="58000">
                  <a:srgbClr val="EED6E7"/>
                </a:gs>
              </a:gsLst>
              <a:lin ang="5400000" scaled="1"/>
            </a:gradFill>
            <a:ln w="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54F3BB56-4678-C76A-68DF-EBE91F77D5B0}"/>
                </a:ext>
              </a:extLst>
            </p:cNvPr>
            <p:cNvSpPr/>
            <p:nvPr/>
          </p:nvSpPr>
          <p:spPr>
            <a:xfrm flipV="1">
              <a:off x="2443061" y="2558410"/>
              <a:ext cx="1454670" cy="983101"/>
            </a:xfrm>
            <a:custGeom>
              <a:avLst/>
              <a:gdLst>
                <a:gd name="connsiteX0" fmla="*/ 480368 w 1123763"/>
                <a:gd name="connsiteY0" fmla="*/ 972164 h 983101"/>
                <a:gd name="connsiteX1" fmla="*/ 407480 w 1123763"/>
                <a:gd name="connsiteY1" fmla="*/ 938149 h 983101"/>
                <a:gd name="connsiteX2" fmla="*/ 300577 w 1123763"/>
                <a:gd name="connsiteY2" fmla="*/ 882268 h 983101"/>
                <a:gd name="connsiteX3" fmla="*/ 210682 w 1123763"/>
                <a:gd name="connsiteY3" fmla="*/ 863641 h 983101"/>
                <a:gd name="connsiteX4" fmla="*/ 158041 w 1123763"/>
                <a:gd name="connsiteY4" fmla="*/ 857162 h 983101"/>
                <a:gd name="connsiteX5" fmla="*/ 76244 w 1123763"/>
                <a:gd name="connsiteY5" fmla="*/ 614202 h 983101"/>
                <a:gd name="connsiteX6" fmla="*/ 88392 w 1123763"/>
                <a:gd name="connsiteY6" fmla="*/ 518638 h 983101"/>
                <a:gd name="connsiteX7" fmla="*/ 132125 w 1123763"/>
                <a:gd name="connsiteY7" fmla="*/ 461947 h 983101"/>
                <a:gd name="connsiteX8" fmla="*/ 140224 w 1123763"/>
                <a:gd name="connsiteY8" fmla="*/ 409306 h 983101"/>
                <a:gd name="connsiteX9" fmla="*/ 102970 w 1123763"/>
                <a:gd name="connsiteY9" fmla="*/ 365573 h 983101"/>
                <a:gd name="connsiteX10" fmla="*/ 26842 w 1123763"/>
                <a:gd name="connsiteY10" fmla="*/ 239234 h 983101"/>
                <a:gd name="connsiteX11" fmla="*/ 15504 w 1123763"/>
                <a:gd name="connsiteY11" fmla="*/ 231945 h 983101"/>
                <a:gd name="connsiteX12" fmla="*/ 10645 w 1123763"/>
                <a:gd name="connsiteY12" fmla="*/ 170395 h 983101"/>
                <a:gd name="connsiteX13" fmla="*/ 26842 w 1123763"/>
                <a:gd name="connsiteY13" fmla="*/ 130711 h 983101"/>
                <a:gd name="connsiteX14" fmla="*/ 121597 w 1123763"/>
                <a:gd name="connsiteY14" fmla="*/ 16520 h 983101"/>
                <a:gd name="connsiteX15" fmla="*/ 183147 w 1123763"/>
                <a:gd name="connsiteY15" fmla="*/ 2752 h 983101"/>
                <a:gd name="connsiteX16" fmla="*/ 209872 w 1123763"/>
                <a:gd name="connsiteY16" fmla="*/ 59443 h 983101"/>
                <a:gd name="connsiteX17" fmla="*/ 216351 w 1123763"/>
                <a:gd name="connsiteY17" fmla="*/ 117754 h 983101"/>
                <a:gd name="connsiteX18" fmla="*/ 216351 w 1123763"/>
                <a:gd name="connsiteY18" fmla="*/ 136380 h 983101"/>
                <a:gd name="connsiteX19" fmla="*/ 220400 w 1123763"/>
                <a:gd name="connsiteY19" fmla="*/ 138810 h 983101"/>
                <a:gd name="connsiteX20" fmla="*/ 227689 w 1123763"/>
                <a:gd name="connsiteY20" fmla="*/ 151768 h 983101"/>
                <a:gd name="connsiteX21" fmla="*/ 236598 w 1123763"/>
                <a:gd name="connsiteY21" fmla="*/ 168775 h 983101"/>
                <a:gd name="connsiteX22" fmla="*/ 237408 w 1123763"/>
                <a:gd name="connsiteY22" fmla="*/ 179303 h 983101"/>
                <a:gd name="connsiteX23" fmla="*/ 241457 w 1123763"/>
                <a:gd name="connsiteY23" fmla="*/ 186592 h 983101"/>
                <a:gd name="connsiteX24" fmla="*/ 250366 w 1123763"/>
                <a:gd name="connsiteY24" fmla="*/ 201980 h 983101"/>
                <a:gd name="connsiteX25" fmla="*/ 257654 w 1123763"/>
                <a:gd name="connsiteY25" fmla="*/ 223846 h 983101"/>
                <a:gd name="connsiteX26" fmla="*/ 269802 w 1123763"/>
                <a:gd name="connsiteY26" fmla="*/ 235994 h 983101"/>
                <a:gd name="connsiteX27" fmla="*/ 302197 w 1123763"/>
                <a:gd name="connsiteY27" fmla="*/ 284586 h 983101"/>
                <a:gd name="connsiteX28" fmla="*/ 314345 w 1123763"/>
                <a:gd name="connsiteY28" fmla="*/ 230325 h 983101"/>
                <a:gd name="connsiteX29" fmla="*/ 366177 w 1123763"/>
                <a:gd name="connsiteY29" fmla="*/ 74831 h 983101"/>
                <a:gd name="connsiteX30" fmla="*/ 445544 w 1123763"/>
                <a:gd name="connsiteY30" fmla="*/ 37577 h 983101"/>
                <a:gd name="connsiteX31" fmla="*/ 518432 w 1123763"/>
                <a:gd name="connsiteY31" fmla="*/ 91028 h 983101"/>
                <a:gd name="connsiteX32" fmla="*/ 569453 w 1123763"/>
                <a:gd name="connsiteY32" fmla="*/ 155817 h 983101"/>
                <a:gd name="connsiteX33" fmla="*/ 575932 w 1123763"/>
                <a:gd name="connsiteY33" fmla="*/ 167155 h 983101"/>
                <a:gd name="connsiteX34" fmla="*/ 595369 w 1123763"/>
                <a:gd name="connsiteY34" fmla="*/ 189832 h 983101"/>
                <a:gd name="connsiteX35" fmla="*/ 642341 w 1123763"/>
                <a:gd name="connsiteY35" fmla="*/ 245713 h 983101"/>
                <a:gd name="connsiteX36" fmla="*/ 670687 w 1123763"/>
                <a:gd name="connsiteY36" fmla="*/ 280537 h 983101"/>
                <a:gd name="connsiteX37" fmla="*/ 707941 w 1123763"/>
                <a:gd name="connsiteY37" fmla="*/ 316981 h 983101"/>
                <a:gd name="connsiteX38" fmla="*/ 803505 w 1123763"/>
                <a:gd name="connsiteY38" fmla="*/ 353425 h 983101"/>
                <a:gd name="connsiteX39" fmla="*/ 872344 w 1123763"/>
                <a:gd name="connsiteY39" fmla="*/ 341277 h 983101"/>
                <a:gd name="connsiteX40" fmla="*/ 868294 w 1123763"/>
                <a:gd name="connsiteY40" fmla="*/ 308072 h 983101"/>
                <a:gd name="connsiteX41" fmla="*/ 676356 w 1123763"/>
                <a:gd name="connsiteY41" fmla="*/ 166346 h 983101"/>
                <a:gd name="connsiteX42" fmla="*/ 646391 w 1123763"/>
                <a:gd name="connsiteY42" fmla="*/ 139620 h 983101"/>
                <a:gd name="connsiteX43" fmla="*/ 658539 w 1123763"/>
                <a:gd name="connsiteY43" fmla="*/ 135571 h 983101"/>
                <a:gd name="connsiteX44" fmla="*/ 721708 w 1123763"/>
                <a:gd name="connsiteY44" fmla="*/ 125042 h 983101"/>
                <a:gd name="connsiteX45" fmla="*/ 824561 w 1123763"/>
                <a:gd name="connsiteY45" fmla="*/ 139620 h 983101"/>
                <a:gd name="connsiteX46" fmla="*/ 951711 w 1123763"/>
                <a:gd name="connsiteY46" fmla="*/ 165536 h 983101"/>
                <a:gd name="connsiteX47" fmla="*/ 1116924 w 1123763"/>
                <a:gd name="connsiteY47" fmla="*/ 265959 h 983101"/>
                <a:gd name="connsiteX48" fmla="*/ 1101536 w 1123763"/>
                <a:gd name="connsiteY48" fmla="*/ 322650 h 983101"/>
                <a:gd name="connsiteX49" fmla="*/ 1027028 w 1123763"/>
                <a:gd name="connsiteY49" fmla="*/ 381770 h 983101"/>
                <a:gd name="connsiteX50" fmla="*/ 885301 w 1123763"/>
                <a:gd name="connsiteY50" fmla="*/ 406066 h 983101"/>
                <a:gd name="connsiteX51" fmla="*/ 745194 w 1123763"/>
                <a:gd name="connsiteY51" fmla="*/ 384200 h 983101"/>
                <a:gd name="connsiteX52" fmla="*/ 515192 w 1123763"/>
                <a:gd name="connsiteY52" fmla="*/ 228705 h 983101"/>
                <a:gd name="connsiteX53" fmla="*/ 463361 w 1123763"/>
                <a:gd name="connsiteY53" fmla="*/ 198740 h 983101"/>
                <a:gd name="connsiteX54" fmla="*/ 460931 w 1123763"/>
                <a:gd name="connsiteY54" fmla="*/ 222226 h 983101"/>
                <a:gd name="connsiteX55" fmla="*/ 453642 w 1123763"/>
                <a:gd name="connsiteY55" fmla="*/ 265149 h 983101"/>
                <a:gd name="connsiteX56" fmla="*/ 358888 w 1123763"/>
                <a:gd name="connsiteY56" fmla="*/ 363953 h 983101"/>
                <a:gd name="connsiteX57" fmla="*/ 267373 w 1123763"/>
                <a:gd name="connsiteY57" fmla="*/ 362333 h 983101"/>
                <a:gd name="connsiteX58" fmla="*/ 237408 w 1123763"/>
                <a:gd name="connsiteY58" fmla="*/ 350185 h 983101"/>
                <a:gd name="connsiteX59" fmla="*/ 366986 w 1123763"/>
                <a:gd name="connsiteY59" fmla="*/ 503250 h 983101"/>
                <a:gd name="connsiteX60" fmla="*/ 379134 w 1123763"/>
                <a:gd name="connsiteY60" fmla="*/ 516208 h 983101"/>
                <a:gd name="connsiteX61" fmla="*/ 387233 w 1123763"/>
                <a:gd name="connsiteY61" fmla="*/ 523497 h 983101"/>
                <a:gd name="connsiteX62" fmla="*/ 395332 w 1123763"/>
                <a:gd name="connsiteY62" fmla="*/ 530786 h 983101"/>
                <a:gd name="connsiteX63" fmla="*/ 400191 w 1123763"/>
                <a:gd name="connsiteY63" fmla="*/ 544554 h 983101"/>
                <a:gd name="connsiteX64" fmla="*/ 404240 w 1123763"/>
                <a:gd name="connsiteY64" fmla="*/ 541314 h 983101"/>
                <a:gd name="connsiteX65" fmla="*/ 406670 w 1123763"/>
                <a:gd name="connsiteY65" fmla="*/ 531596 h 983101"/>
                <a:gd name="connsiteX66" fmla="*/ 415578 w 1123763"/>
                <a:gd name="connsiteY66" fmla="*/ 541314 h 983101"/>
                <a:gd name="connsiteX67" fmla="*/ 421248 w 1123763"/>
                <a:gd name="connsiteY67" fmla="*/ 545363 h 983101"/>
                <a:gd name="connsiteX68" fmla="*/ 442304 w 1123763"/>
                <a:gd name="connsiteY68" fmla="*/ 567230 h 983101"/>
                <a:gd name="connsiteX69" fmla="*/ 443924 w 1123763"/>
                <a:gd name="connsiteY69" fmla="*/ 569660 h 983101"/>
                <a:gd name="connsiteX70" fmla="*/ 466600 w 1123763"/>
                <a:gd name="connsiteY70" fmla="*/ 577758 h 983101"/>
                <a:gd name="connsiteX71" fmla="*/ 476318 w 1123763"/>
                <a:gd name="connsiteY71" fmla="*/ 580188 h 983101"/>
                <a:gd name="connsiteX72" fmla="*/ 494945 w 1123763"/>
                <a:gd name="connsiteY72" fmla="*/ 592336 h 983101"/>
                <a:gd name="connsiteX73" fmla="*/ 527340 w 1123763"/>
                <a:gd name="connsiteY73" fmla="*/ 616632 h 983101"/>
                <a:gd name="connsiteX74" fmla="*/ 561355 w 1123763"/>
                <a:gd name="connsiteY74" fmla="*/ 635259 h 983101"/>
                <a:gd name="connsiteX75" fmla="*/ 652060 w 1123763"/>
                <a:gd name="connsiteY75" fmla="*/ 653076 h 983101"/>
                <a:gd name="connsiteX76" fmla="*/ 739525 w 1123763"/>
                <a:gd name="connsiteY76" fmla="*/ 704097 h 983101"/>
                <a:gd name="connsiteX77" fmla="*/ 689314 w 1123763"/>
                <a:gd name="connsiteY77" fmla="*/ 767267 h 983101"/>
                <a:gd name="connsiteX78" fmla="*/ 593749 w 1123763"/>
                <a:gd name="connsiteY78" fmla="*/ 782655 h 983101"/>
                <a:gd name="connsiteX79" fmla="*/ 535439 w 1123763"/>
                <a:gd name="connsiteY79" fmla="*/ 759168 h 983101"/>
                <a:gd name="connsiteX80" fmla="*/ 243077 w 1123763"/>
                <a:gd name="connsiteY80" fmla="*/ 635259 h 983101"/>
                <a:gd name="connsiteX81" fmla="*/ 195295 w 1123763"/>
                <a:gd name="connsiteY81" fmla="*/ 611773 h 983101"/>
                <a:gd name="connsiteX82" fmla="*/ 200964 w 1123763"/>
                <a:gd name="connsiteY82" fmla="*/ 658745 h 983101"/>
                <a:gd name="connsiteX83" fmla="*/ 209872 w 1123763"/>
                <a:gd name="connsiteY83" fmla="*/ 727584 h 983101"/>
                <a:gd name="connsiteX84" fmla="*/ 213921 w 1123763"/>
                <a:gd name="connsiteY84" fmla="*/ 748640 h 983101"/>
                <a:gd name="connsiteX85" fmla="*/ 247936 w 1123763"/>
                <a:gd name="connsiteY85" fmla="*/ 729203 h 983101"/>
                <a:gd name="connsiteX86" fmla="*/ 400191 w 1123763"/>
                <a:gd name="connsiteY86" fmla="*/ 743781 h 983101"/>
                <a:gd name="connsiteX87" fmla="*/ 413149 w 1123763"/>
                <a:gd name="connsiteY87" fmla="*/ 755119 h 983101"/>
                <a:gd name="connsiteX88" fmla="*/ 441494 w 1123763"/>
                <a:gd name="connsiteY88" fmla="*/ 770507 h 983101"/>
                <a:gd name="connsiteX89" fmla="*/ 479558 w 1123763"/>
                <a:gd name="connsiteY89" fmla="*/ 790753 h 983101"/>
                <a:gd name="connsiteX90" fmla="*/ 520861 w 1123763"/>
                <a:gd name="connsiteY90" fmla="*/ 815049 h 983101"/>
                <a:gd name="connsiteX91" fmla="*/ 553256 w 1123763"/>
                <a:gd name="connsiteY91" fmla="*/ 839345 h 983101"/>
                <a:gd name="connsiteX92" fmla="*/ 578362 w 1123763"/>
                <a:gd name="connsiteY92" fmla="*/ 856353 h 983101"/>
                <a:gd name="connsiteX93" fmla="*/ 619665 w 1123763"/>
                <a:gd name="connsiteY93" fmla="*/ 881458 h 983101"/>
                <a:gd name="connsiteX94" fmla="*/ 641531 w 1123763"/>
                <a:gd name="connsiteY94" fmla="*/ 933290 h 983101"/>
                <a:gd name="connsiteX95" fmla="*/ 537059 w 1123763"/>
                <a:gd name="connsiteY95" fmla="*/ 981882 h 983101"/>
                <a:gd name="connsiteX96" fmla="*/ 480368 w 1123763"/>
                <a:gd name="connsiteY96" fmla="*/ 972164 h 983101"/>
                <a:gd name="connsiteX0" fmla="*/ 480827 w 1123762"/>
                <a:gd name="connsiteY0" fmla="*/ 972683 h 983101"/>
                <a:gd name="connsiteX1" fmla="*/ 407939 w 1123762"/>
                <a:gd name="connsiteY1" fmla="*/ 938668 h 983101"/>
                <a:gd name="connsiteX2" fmla="*/ 301036 w 1123762"/>
                <a:gd name="connsiteY2" fmla="*/ 882787 h 983101"/>
                <a:gd name="connsiteX3" fmla="*/ 211141 w 1123762"/>
                <a:gd name="connsiteY3" fmla="*/ 864160 h 983101"/>
                <a:gd name="connsiteX4" fmla="*/ 158500 w 1123762"/>
                <a:gd name="connsiteY4" fmla="*/ 857681 h 983101"/>
                <a:gd name="connsiteX5" fmla="*/ 93057 w 1123762"/>
                <a:gd name="connsiteY5" fmla="*/ 715760 h 983101"/>
                <a:gd name="connsiteX6" fmla="*/ 76703 w 1123762"/>
                <a:gd name="connsiteY6" fmla="*/ 614721 h 983101"/>
                <a:gd name="connsiteX7" fmla="*/ 88851 w 1123762"/>
                <a:gd name="connsiteY7" fmla="*/ 519157 h 983101"/>
                <a:gd name="connsiteX8" fmla="*/ 132584 w 1123762"/>
                <a:gd name="connsiteY8" fmla="*/ 462466 h 983101"/>
                <a:gd name="connsiteX9" fmla="*/ 140683 w 1123762"/>
                <a:gd name="connsiteY9" fmla="*/ 409825 h 983101"/>
                <a:gd name="connsiteX10" fmla="*/ 103429 w 1123762"/>
                <a:gd name="connsiteY10" fmla="*/ 366092 h 983101"/>
                <a:gd name="connsiteX11" fmla="*/ 27301 w 1123762"/>
                <a:gd name="connsiteY11" fmla="*/ 239753 h 983101"/>
                <a:gd name="connsiteX12" fmla="*/ 15963 w 1123762"/>
                <a:gd name="connsiteY12" fmla="*/ 232464 h 983101"/>
                <a:gd name="connsiteX13" fmla="*/ 11104 w 1123762"/>
                <a:gd name="connsiteY13" fmla="*/ 170914 h 983101"/>
                <a:gd name="connsiteX14" fmla="*/ 27301 w 1123762"/>
                <a:gd name="connsiteY14" fmla="*/ 131230 h 983101"/>
                <a:gd name="connsiteX15" fmla="*/ 122056 w 1123762"/>
                <a:gd name="connsiteY15" fmla="*/ 17039 h 983101"/>
                <a:gd name="connsiteX16" fmla="*/ 183606 w 1123762"/>
                <a:gd name="connsiteY16" fmla="*/ 3271 h 983101"/>
                <a:gd name="connsiteX17" fmla="*/ 210331 w 1123762"/>
                <a:gd name="connsiteY17" fmla="*/ 59962 h 983101"/>
                <a:gd name="connsiteX18" fmla="*/ 216810 w 1123762"/>
                <a:gd name="connsiteY18" fmla="*/ 118273 h 983101"/>
                <a:gd name="connsiteX19" fmla="*/ 216810 w 1123762"/>
                <a:gd name="connsiteY19" fmla="*/ 136899 h 983101"/>
                <a:gd name="connsiteX20" fmla="*/ 220859 w 1123762"/>
                <a:gd name="connsiteY20" fmla="*/ 139329 h 983101"/>
                <a:gd name="connsiteX21" fmla="*/ 228148 w 1123762"/>
                <a:gd name="connsiteY21" fmla="*/ 152287 h 983101"/>
                <a:gd name="connsiteX22" fmla="*/ 237057 w 1123762"/>
                <a:gd name="connsiteY22" fmla="*/ 169294 h 983101"/>
                <a:gd name="connsiteX23" fmla="*/ 237867 w 1123762"/>
                <a:gd name="connsiteY23" fmla="*/ 179822 h 983101"/>
                <a:gd name="connsiteX24" fmla="*/ 241916 w 1123762"/>
                <a:gd name="connsiteY24" fmla="*/ 187111 h 983101"/>
                <a:gd name="connsiteX25" fmla="*/ 250825 w 1123762"/>
                <a:gd name="connsiteY25" fmla="*/ 202499 h 983101"/>
                <a:gd name="connsiteX26" fmla="*/ 258113 w 1123762"/>
                <a:gd name="connsiteY26" fmla="*/ 224365 h 983101"/>
                <a:gd name="connsiteX27" fmla="*/ 270261 w 1123762"/>
                <a:gd name="connsiteY27" fmla="*/ 236513 h 983101"/>
                <a:gd name="connsiteX28" fmla="*/ 302656 w 1123762"/>
                <a:gd name="connsiteY28" fmla="*/ 285105 h 983101"/>
                <a:gd name="connsiteX29" fmla="*/ 314804 w 1123762"/>
                <a:gd name="connsiteY29" fmla="*/ 230844 h 983101"/>
                <a:gd name="connsiteX30" fmla="*/ 366636 w 1123762"/>
                <a:gd name="connsiteY30" fmla="*/ 75350 h 983101"/>
                <a:gd name="connsiteX31" fmla="*/ 446003 w 1123762"/>
                <a:gd name="connsiteY31" fmla="*/ 38096 h 983101"/>
                <a:gd name="connsiteX32" fmla="*/ 518891 w 1123762"/>
                <a:gd name="connsiteY32" fmla="*/ 91547 h 983101"/>
                <a:gd name="connsiteX33" fmla="*/ 569912 w 1123762"/>
                <a:gd name="connsiteY33" fmla="*/ 156336 h 983101"/>
                <a:gd name="connsiteX34" fmla="*/ 576391 w 1123762"/>
                <a:gd name="connsiteY34" fmla="*/ 167674 h 983101"/>
                <a:gd name="connsiteX35" fmla="*/ 595828 w 1123762"/>
                <a:gd name="connsiteY35" fmla="*/ 190351 h 983101"/>
                <a:gd name="connsiteX36" fmla="*/ 642800 w 1123762"/>
                <a:gd name="connsiteY36" fmla="*/ 246232 h 983101"/>
                <a:gd name="connsiteX37" fmla="*/ 671146 w 1123762"/>
                <a:gd name="connsiteY37" fmla="*/ 281056 h 983101"/>
                <a:gd name="connsiteX38" fmla="*/ 708400 w 1123762"/>
                <a:gd name="connsiteY38" fmla="*/ 317500 h 983101"/>
                <a:gd name="connsiteX39" fmla="*/ 803964 w 1123762"/>
                <a:gd name="connsiteY39" fmla="*/ 353944 h 983101"/>
                <a:gd name="connsiteX40" fmla="*/ 872803 w 1123762"/>
                <a:gd name="connsiteY40" fmla="*/ 341796 h 983101"/>
                <a:gd name="connsiteX41" fmla="*/ 868753 w 1123762"/>
                <a:gd name="connsiteY41" fmla="*/ 308591 h 983101"/>
                <a:gd name="connsiteX42" fmla="*/ 676815 w 1123762"/>
                <a:gd name="connsiteY42" fmla="*/ 166865 h 983101"/>
                <a:gd name="connsiteX43" fmla="*/ 646850 w 1123762"/>
                <a:gd name="connsiteY43" fmla="*/ 140139 h 983101"/>
                <a:gd name="connsiteX44" fmla="*/ 658998 w 1123762"/>
                <a:gd name="connsiteY44" fmla="*/ 136090 h 983101"/>
                <a:gd name="connsiteX45" fmla="*/ 722167 w 1123762"/>
                <a:gd name="connsiteY45" fmla="*/ 125561 h 983101"/>
                <a:gd name="connsiteX46" fmla="*/ 825020 w 1123762"/>
                <a:gd name="connsiteY46" fmla="*/ 140139 h 983101"/>
                <a:gd name="connsiteX47" fmla="*/ 952170 w 1123762"/>
                <a:gd name="connsiteY47" fmla="*/ 166055 h 983101"/>
                <a:gd name="connsiteX48" fmla="*/ 1117383 w 1123762"/>
                <a:gd name="connsiteY48" fmla="*/ 266478 h 983101"/>
                <a:gd name="connsiteX49" fmla="*/ 1101995 w 1123762"/>
                <a:gd name="connsiteY49" fmla="*/ 323169 h 983101"/>
                <a:gd name="connsiteX50" fmla="*/ 1027487 w 1123762"/>
                <a:gd name="connsiteY50" fmla="*/ 382289 h 983101"/>
                <a:gd name="connsiteX51" fmla="*/ 885760 w 1123762"/>
                <a:gd name="connsiteY51" fmla="*/ 406585 h 983101"/>
                <a:gd name="connsiteX52" fmla="*/ 745653 w 1123762"/>
                <a:gd name="connsiteY52" fmla="*/ 384719 h 983101"/>
                <a:gd name="connsiteX53" fmla="*/ 515651 w 1123762"/>
                <a:gd name="connsiteY53" fmla="*/ 229224 h 983101"/>
                <a:gd name="connsiteX54" fmla="*/ 463820 w 1123762"/>
                <a:gd name="connsiteY54" fmla="*/ 199259 h 983101"/>
                <a:gd name="connsiteX55" fmla="*/ 461390 w 1123762"/>
                <a:gd name="connsiteY55" fmla="*/ 222745 h 983101"/>
                <a:gd name="connsiteX56" fmla="*/ 454101 w 1123762"/>
                <a:gd name="connsiteY56" fmla="*/ 265668 h 983101"/>
                <a:gd name="connsiteX57" fmla="*/ 359347 w 1123762"/>
                <a:gd name="connsiteY57" fmla="*/ 364472 h 983101"/>
                <a:gd name="connsiteX58" fmla="*/ 267832 w 1123762"/>
                <a:gd name="connsiteY58" fmla="*/ 362852 h 983101"/>
                <a:gd name="connsiteX59" fmla="*/ 237867 w 1123762"/>
                <a:gd name="connsiteY59" fmla="*/ 350704 h 983101"/>
                <a:gd name="connsiteX60" fmla="*/ 367445 w 1123762"/>
                <a:gd name="connsiteY60" fmla="*/ 503769 h 983101"/>
                <a:gd name="connsiteX61" fmla="*/ 379593 w 1123762"/>
                <a:gd name="connsiteY61" fmla="*/ 516727 h 983101"/>
                <a:gd name="connsiteX62" fmla="*/ 387692 w 1123762"/>
                <a:gd name="connsiteY62" fmla="*/ 524016 h 983101"/>
                <a:gd name="connsiteX63" fmla="*/ 395791 w 1123762"/>
                <a:gd name="connsiteY63" fmla="*/ 531305 h 983101"/>
                <a:gd name="connsiteX64" fmla="*/ 400650 w 1123762"/>
                <a:gd name="connsiteY64" fmla="*/ 545073 h 983101"/>
                <a:gd name="connsiteX65" fmla="*/ 404699 w 1123762"/>
                <a:gd name="connsiteY65" fmla="*/ 541833 h 983101"/>
                <a:gd name="connsiteX66" fmla="*/ 407129 w 1123762"/>
                <a:gd name="connsiteY66" fmla="*/ 532115 h 983101"/>
                <a:gd name="connsiteX67" fmla="*/ 416037 w 1123762"/>
                <a:gd name="connsiteY67" fmla="*/ 541833 h 983101"/>
                <a:gd name="connsiteX68" fmla="*/ 421707 w 1123762"/>
                <a:gd name="connsiteY68" fmla="*/ 545882 h 983101"/>
                <a:gd name="connsiteX69" fmla="*/ 442763 w 1123762"/>
                <a:gd name="connsiteY69" fmla="*/ 567749 h 983101"/>
                <a:gd name="connsiteX70" fmla="*/ 444383 w 1123762"/>
                <a:gd name="connsiteY70" fmla="*/ 570179 h 983101"/>
                <a:gd name="connsiteX71" fmla="*/ 467059 w 1123762"/>
                <a:gd name="connsiteY71" fmla="*/ 578277 h 983101"/>
                <a:gd name="connsiteX72" fmla="*/ 476777 w 1123762"/>
                <a:gd name="connsiteY72" fmla="*/ 580707 h 983101"/>
                <a:gd name="connsiteX73" fmla="*/ 495404 w 1123762"/>
                <a:gd name="connsiteY73" fmla="*/ 592855 h 983101"/>
                <a:gd name="connsiteX74" fmla="*/ 527799 w 1123762"/>
                <a:gd name="connsiteY74" fmla="*/ 617151 h 983101"/>
                <a:gd name="connsiteX75" fmla="*/ 561814 w 1123762"/>
                <a:gd name="connsiteY75" fmla="*/ 635778 h 983101"/>
                <a:gd name="connsiteX76" fmla="*/ 652519 w 1123762"/>
                <a:gd name="connsiteY76" fmla="*/ 653595 h 983101"/>
                <a:gd name="connsiteX77" fmla="*/ 739984 w 1123762"/>
                <a:gd name="connsiteY77" fmla="*/ 704616 h 983101"/>
                <a:gd name="connsiteX78" fmla="*/ 689773 w 1123762"/>
                <a:gd name="connsiteY78" fmla="*/ 767786 h 983101"/>
                <a:gd name="connsiteX79" fmla="*/ 594208 w 1123762"/>
                <a:gd name="connsiteY79" fmla="*/ 783174 h 983101"/>
                <a:gd name="connsiteX80" fmla="*/ 535898 w 1123762"/>
                <a:gd name="connsiteY80" fmla="*/ 759687 h 983101"/>
                <a:gd name="connsiteX81" fmla="*/ 243536 w 1123762"/>
                <a:gd name="connsiteY81" fmla="*/ 635778 h 983101"/>
                <a:gd name="connsiteX82" fmla="*/ 195754 w 1123762"/>
                <a:gd name="connsiteY82" fmla="*/ 612292 h 983101"/>
                <a:gd name="connsiteX83" fmla="*/ 201423 w 1123762"/>
                <a:gd name="connsiteY83" fmla="*/ 659264 h 983101"/>
                <a:gd name="connsiteX84" fmla="*/ 210331 w 1123762"/>
                <a:gd name="connsiteY84" fmla="*/ 728103 h 983101"/>
                <a:gd name="connsiteX85" fmla="*/ 214380 w 1123762"/>
                <a:gd name="connsiteY85" fmla="*/ 749159 h 983101"/>
                <a:gd name="connsiteX86" fmla="*/ 248395 w 1123762"/>
                <a:gd name="connsiteY86" fmla="*/ 729722 h 983101"/>
                <a:gd name="connsiteX87" fmla="*/ 400650 w 1123762"/>
                <a:gd name="connsiteY87" fmla="*/ 744300 h 983101"/>
                <a:gd name="connsiteX88" fmla="*/ 413608 w 1123762"/>
                <a:gd name="connsiteY88" fmla="*/ 755638 h 983101"/>
                <a:gd name="connsiteX89" fmla="*/ 441953 w 1123762"/>
                <a:gd name="connsiteY89" fmla="*/ 771026 h 983101"/>
                <a:gd name="connsiteX90" fmla="*/ 480017 w 1123762"/>
                <a:gd name="connsiteY90" fmla="*/ 791272 h 983101"/>
                <a:gd name="connsiteX91" fmla="*/ 521320 w 1123762"/>
                <a:gd name="connsiteY91" fmla="*/ 815568 h 983101"/>
                <a:gd name="connsiteX92" fmla="*/ 553715 w 1123762"/>
                <a:gd name="connsiteY92" fmla="*/ 839864 h 983101"/>
                <a:gd name="connsiteX93" fmla="*/ 578821 w 1123762"/>
                <a:gd name="connsiteY93" fmla="*/ 856872 h 983101"/>
                <a:gd name="connsiteX94" fmla="*/ 620124 w 1123762"/>
                <a:gd name="connsiteY94" fmla="*/ 881977 h 983101"/>
                <a:gd name="connsiteX95" fmla="*/ 641990 w 1123762"/>
                <a:gd name="connsiteY95" fmla="*/ 933809 h 983101"/>
                <a:gd name="connsiteX96" fmla="*/ 537518 w 1123762"/>
                <a:gd name="connsiteY96" fmla="*/ 982401 h 983101"/>
                <a:gd name="connsiteX97" fmla="*/ 480827 w 1123762"/>
                <a:gd name="connsiteY97" fmla="*/ 972683 h 983101"/>
                <a:gd name="connsiteX0" fmla="*/ 784990 w 1427925"/>
                <a:gd name="connsiteY0" fmla="*/ 972683 h 983101"/>
                <a:gd name="connsiteX1" fmla="*/ 712102 w 1427925"/>
                <a:gd name="connsiteY1" fmla="*/ 938668 h 983101"/>
                <a:gd name="connsiteX2" fmla="*/ 605199 w 1427925"/>
                <a:gd name="connsiteY2" fmla="*/ 882787 h 983101"/>
                <a:gd name="connsiteX3" fmla="*/ 515304 w 1427925"/>
                <a:gd name="connsiteY3" fmla="*/ 864160 h 983101"/>
                <a:gd name="connsiteX4" fmla="*/ 462663 w 1427925"/>
                <a:gd name="connsiteY4" fmla="*/ 857681 h 983101"/>
                <a:gd name="connsiteX5" fmla="*/ 345 w 1427925"/>
                <a:gd name="connsiteY5" fmla="*/ 715760 h 983101"/>
                <a:gd name="connsiteX6" fmla="*/ 380866 w 1427925"/>
                <a:gd name="connsiteY6" fmla="*/ 614721 h 983101"/>
                <a:gd name="connsiteX7" fmla="*/ 393014 w 1427925"/>
                <a:gd name="connsiteY7" fmla="*/ 519157 h 983101"/>
                <a:gd name="connsiteX8" fmla="*/ 436747 w 1427925"/>
                <a:gd name="connsiteY8" fmla="*/ 462466 h 983101"/>
                <a:gd name="connsiteX9" fmla="*/ 444846 w 1427925"/>
                <a:gd name="connsiteY9" fmla="*/ 409825 h 983101"/>
                <a:gd name="connsiteX10" fmla="*/ 407592 w 1427925"/>
                <a:gd name="connsiteY10" fmla="*/ 366092 h 983101"/>
                <a:gd name="connsiteX11" fmla="*/ 331464 w 1427925"/>
                <a:gd name="connsiteY11" fmla="*/ 239753 h 983101"/>
                <a:gd name="connsiteX12" fmla="*/ 320126 w 1427925"/>
                <a:gd name="connsiteY12" fmla="*/ 232464 h 983101"/>
                <a:gd name="connsiteX13" fmla="*/ 315267 w 1427925"/>
                <a:gd name="connsiteY13" fmla="*/ 170914 h 983101"/>
                <a:gd name="connsiteX14" fmla="*/ 331464 w 1427925"/>
                <a:gd name="connsiteY14" fmla="*/ 131230 h 983101"/>
                <a:gd name="connsiteX15" fmla="*/ 426219 w 1427925"/>
                <a:gd name="connsiteY15" fmla="*/ 17039 h 983101"/>
                <a:gd name="connsiteX16" fmla="*/ 487769 w 1427925"/>
                <a:gd name="connsiteY16" fmla="*/ 3271 h 983101"/>
                <a:gd name="connsiteX17" fmla="*/ 514494 w 1427925"/>
                <a:gd name="connsiteY17" fmla="*/ 59962 h 983101"/>
                <a:gd name="connsiteX18" fmla="*/ 520973 w 1427925"/>
                <a:gd name="connsiteY18" fmla="*/ 118273 h 983101"/>
                <a:gd name="connsiteX19" fmla="*/ 520973 w 1427925"/>
                <a:gd name="connsiteY19" fmla="*/ 136899 h 983101"/>
                <a:gd name="connsiteX20" fmla="*/ 525022 w 1427925"/>
                <a:gd name="connsiteY20" fmla="*/ 139329 h 983101"/>
                <a:gd name="connsiteX21" fmla="*/ 532311 w 1427925"/>
                <a:gd name="connsiteY21" fmla="*/ 152287 h 983101"/>
                <a:gd name="connsiteX22" fmla="*/ 541220 w 1427925"/>
                <a:gd name="connsiteY22" fmla="*/ 169294 h 983101"/>
                <a:gd name="connsiteX23" fmla="*/ 542030 w 1427925"/>
                <a:gd name="connsiteY23" fmla="*/ 179822 h 983101"/>
                <a:gd name="connsiteX24" fmla="*/ 546079 w 1427925"/>
                <a:gd name="connsiteY24" fmla="*/ 187111 h 983101"/>
                <a:gd name="connsiteX25" fmla="*/ 554988 w 1427925"/>
                <a:gd name="connsiteY25" fmla="*/ 202499 h 983101"/>
                <a:gd name="connsiteX26" fmla="*/ 562276 w 1427925"/>
                <a:gd name="connsiteY26" fmla="*/ 224365 h 983101"/>
                <a:gd name="connsiteX27" fmla="*/ 574424 w 1427925"/>
                <a:gd name="connsiteY27" fmla="*/ 236513 h 983101"/>
                <a:gd name="connsiteX28" fmla="*/ 606819 w 1427925"/>
                <a:gd name="connsiteY28" fmla="*/ 285105 h 983101"/>
                <a:gd name="connsiteX29" fmla="*/ 618967 w 1427925"/>
                <a:gd name="connsiteY29" fmla="*/ 230844 h 983101"/>
                <a:gd name="connsiteX30" fmla="*/ 670799 w 1427925"/>
                <a:gd name="connsiteY30" fmla="*/ 75350 h 983101"/>
                <a:gd name="connsiteX31" fmla="*/ 750166 w 1427925"/>
                <a:gd name="connsiteY31" fmla="*/ 38096 h 983101"/>
                <a:gd name="connsiteX32" fmla="*/ 823054 w 1427925"/>
                <a:gd name="connsiteY32" fmla="*/ 91547 h 983101"/>
                <a:gd name="connsiteX33" fmla="*/ 874075 w 1427925"/>
                <a:gd name="connsiteY33" fmla="*/ 156336 h 983101"/>
                <a:gd name="connsiteX34" fmla="*/ 880554 w 1427925"/>
                <a:gd name="connsiteY34" fmla="*/ 167674 h 983101"/>
                <a:gd name="connsiteX35" fmla="*/ 899991 w 1427925"/>
                <a:gd name="connsiteY35" fmla="*/ 190351 h 983101"/>
                <a:gd name="connsiteX36" fmla="*/ 946963 w 1427925"/>
                <a:gd name="connsiteY36" fmla="*/ 246232 h 983101"/>
                <a:gd name="connsiteX37" fmla="*/ 975309 w 1427925"/>
                <a:gd name="connsiteY37" fmla="*/ 281056 h 983101"/>
                <a:gd name="connsiteX38" fmla="*/ 1012563 w 1427925"/>
                <a:gd name="connsiteY38" fmla="*/ 317500 h 983101"/>
                <a:gd name="connsiteX39" fmla="*/ 1108127 w 1427925"/>
                <a:gd name="connsiteY39" fmla="*/ 353944 h 983101"/>
                <a:gd name="connsiteX40" fmla="*/ 1176966 w 1427925"/>
                <a:gd name="connsiteY40" fmla="*/ 341796 h 983101"/>
                <a:gd name="connsiteX41" fmla="*/ 1172916 w 1427925"/>
                <a:gd name="connsiteY41" fmla="*/ 308591 h 983101"/>
                <a:gd name="connsiteX42" fmla="*/ 980978 w 1427925"/>
                <a:gd name="connsiteY42" fmla="*/ 166865 h 983101"/>
                <a:gd name="connsiteX43" fmla="*/ 951013 w 1427925"/>
                <a:gd name="connsiteY43" fmla="*/ 140139 h 983101"/>
                <a:gd name="connsiteX44" fmla="*/ 963161 w 1427925"/>
                <a:gd name="connsiteY44" fmla="*/ 136090 h 983101"/>
                <a:gd name="connsiteX45" fmla="*/ 1026330 w 1427925"/>
                <a:gd name="connsiteY45" fmla="*/ 125561 h 983101"/>
                <a:gd name="connsiteX46" fmla="*/ 1129183 w 1427925"/>
                <a:gd name="connsiteY46" fmla="*/ 140139 h 983101"/>
                <a:gd name="connsiteX47" fmla="*/ 1256333 w 1427925"/>
                <a:gd name="connsiteY47" fmla="*/ 166055 h 983101"/>
                <a:gd name="connsiteX48" fmla="*/ 1421546 w 1427925"/>
                <a:gd name="connsiteY48" fmla="*/ 266478 h 983101"/>
                <a:gd name="connsiteX49" fmla="*/ 1406158 w 1427925"/>
                <a:gd name="connsiteY49" fmla="*/ 323169 h 983101"/>
                <a:gd name="connsiteX50" fmla="*/ 1331650 w 1427925"/>
                <a:gd name="connsiteY50" fmla="*/ 382289 h 983101"/>
                <a:gd name="connsiteX51" fmla="*/ 1189923 w 1427925"/>
                <a:gd name="connsiteY51" fmla="*/ 406585 h 983101"/>
                <a:gd name="connsiteX52" fmla="*/ 1049816 w 1427925"/>
                <a:gd name="connsiteY52" fmla="*/ 384719 h 983101"/>
                <a:gd name="connsiteX53" fmla="*/ 819814 w 1427925"/>
                <a:gd name="connsiteY53" fmla="*/ 229224 h 983101"/>
                <a:gd name="connsiteX54" fmla="*/ 767983 w 1427925"/>
                <a:gd name="connsiteY54" fmla="*/ 199259 h 983101"/>
                <a:gd name="connsiteX55" fmla="*/ 765553 w 1427925"/>
                <a:gd name="connsiteY55" fmla="*/ 222745 h 983101"/>
                <a:gd name="connsiteX56" fmla="*/ 758264 w 1427925"/>
                <a:gd name="connsiteY56" fmla="*/ 265668 h 983101"/>
                <a:gd name="connsiteX57" fmla="*/ 663510 w 1427925"/>
                <a:gd name="connsiteY57" fmla="*/ 364472 h 983101"/>
                <a:gd name="connsiteX58" fmla="*/ 571995 w 1427925"/>
                <a:gd name="connsiteY58" fmla="*/ 362852 h 983101"/>
                <a:gd name="connsiteX59" fmla="*/ 542030 w 1427925"/>
                <a:gd name="connsiteY59" fmla="*/ 350704 h 983101"/>
                <a:gd name="connsiteX60" fmla="*/ 671608 w 1427925"/>
                <a:gd name="connsiteY60" fmla="*/ 503769 h 983101"/>
                <a:gd name="connsiteX61" fmla="*/ 683756 w 1427925"/>
                <a:gd name="connsiteY61" fmla="*/ 516727 h 983101"/>
                <a:gd name="connsiteX62" fmla="*/ 691855 w 1427925"/>
                <a:gd name="connsiteY62" fmla="*/ 524016 h 983101"/>
                <a:gd name="connsiteX63" fmla="*/ 699954 w 1427925"/>
                <a:gd name="connsiteY63" fmla="*/ 531305 h 983101"/>
                <a:gd name="connsiteX64" fmla="*/ 704813 w 1427925"/>
                <a:gd name="connsiteY64" fmla="*/ 545073 h 983101"/>
                <a:gd name="connsiteX65" fmla="*/ 708862 w 1427925"/>
                <a:gd name="connsiteY65" fmla="*/ 541833 h 983101"/>
                <a:gd name="connsiteX66" fmla="*/ 711292 w 1427925"/>
                <a:gd name="connsiteY66" fmla="*/ 532115 h 983101"/>
                <a:gd name="connsiteX67" fmla="*/ 720200 w 1427925"/>
                <a:gd name="connsiteY67" fmla="*/ 541833 h 983101"/>
                <a:gd name="connsiteX68" fmla="*/ 725870 w 1427925"/>
                <a:gd name="connsiteY68" fmla="*/ 545882 h 983101"/>
                <a:gd name="connsiteX69" fmla="*/ 746926 w 1427925"/>
                <a:gd name="connsiteY69" fmla="*/ 567749 h 983101"/>
                <a:gd name="connsiteX70" fmla="*/ 748546 w 1427925"/>
                <a:gd name="connsiteY70" fmla="*/ 570179 h 983101"/>
                <a:gd name="connsiteX71" fmla="*/ 771222 w 1427925"/>
                <a:gd name="connsiteY71" fmla="*/ 578277 h 983101"/>
                <a:gd name="connsiteX72" fmla="*/ 780940 w 1427925"/>
                <a:gd name="connsiteY72" fmla="*/ 580707 h 983101"/>
                <a:gd name="connsiteX73" fmla="*/ 799567 w 1427925"/>
                <a:gd name="connsiteY73" fmla="*/ 592855 h 983101"/>
                <a:gd name="connsiteX74" fmla="*/ 831962 w 1427925"/>
                <a:gd name="connsiteY74" fmla="*/ 617151 h 983101"/>
                <a:gd name="connsiteX75" fmla="*/ 865977 w 1427925"/>
                <a:gd name="connsiteY75" fmla="*/ 635778 h 983101"/>
                <a:gd name="connsiteX76" fmla="*/ 956682 w 1427925"/>
                <a:gd name="connsiteY76" fmla="*/ 653595 h 983101"/>
                <a:gd name="connsiteX77" fmla="*/ 1044147 w 1427925"/>
                <a:gd name="connsiteY77" fmla="*/ 704616 h 983101"/>
                <a:gd name="connsiteX78" fmla="*/ 993936 w 1427925"/>
                <a:gd name="connsiteY78" fmla="*/ 767786 h 983101"/>
                <a:gd name="connsiteX79" fmla="*/ 898371 w 1427925"/>
                <a:gd name="connsiteY79" fmla="*/ 783174 h 983101"/>
                <a:gd name="connsiteX80" fmla="*/ 840061 w 1427925"/>
                <a:gd name="connsiteY80" fmla="*/ 759687 h 983101"/>
                <a:gd name="connsiteX81" fmla="*/ 547699 w 1427925"/>
                <a:gd name="connsiteY81" fmla="*/ 635778 h 983101"/>
                <a:gd name="connsiteX82" fmla="*/ 499917 w 1427925"/>
                <a:gd name="connsiteY82" fmla="*/ 612292 h 983101"/>
                <a:gd name="connsiteX83" fmla="*/ 505586 w 1427925"/>
                <a:gd name="connsiteY83" fmla="*/ 659264 h 983101"/>
                <a:gd name="connsiteX84" fmla="*/ 514494 w 1427925"/>
                <a:gd name="connsiteY84" fmla="*/ 728103 h 983101"/>
                <a:gd name="connsiteX85" fmla="*/ 518543 w 1427925"/>
                <a:gd name="connsiteY85" fmla="*/ 749159 h 983101"/>
                <a:gd name="connsiteX86" fmla="*/ 552558 w 1427925"/>
                <a:gd name="connsiteY86" fmla="*/ 729722 h 983101"/>
                <a:gd name="connsiteX87" fmla="*/ 704813 w 1427925"/>
                <a:gd name="connsiteY87" fmla="*/ 744300 h 983101"/>
                <a:gd name="connsiteX88" fmla="*/ 717771 w 1427925"/>
                <a:gd name="connsiteY88" fmla="*/ 755638 h 983101"/>
                <a:gd name="connsiteX89" fmla="*/ 746116 w 1427925"/>
                <a:gd name="connsiteY89" fmla="*/ 771026 h 983101"/>
                <a:gd name="connsiteX90" fmla="*/ 784180 w 1427925"/>
                <a:gd name="connsiteY90" fmla="*/ 791272 h 983101"/>
                <a:gd name="connsiteX91" fmla="*/ 825483 w 1427925"/>
                <a:gd name="connsiteY91" fmla="*/ 815568 h 983101"/>
                <a:gd name="connsiteX92" fmla="*/ 857878 w 1427925"/>
                <a:gd name="connsiteY92" fmla="*/ 839864 h 983101"/>
                <a:gd name="connsiteX93" fmla="*/ 882984 w 1427925"/>
                <a:gd name="connsiteY93" fmla="*/ 856872 h 983101"/>
                <a:gd name="connsiteX94" fmla="*/ 924287 w 1427925"/>
                <a:gd name="connsiteY94" fmla="*/ 881977 h 983101"/>
                <a:gd name="connsiteX95" fmla="*/ 946153 w 1427925"/>
                <a:gd name="connsiteY95" fmla="*/ 933809 h 983101"/>
                <a:gd name="connsiteX96" fmla="*/ 841681 w 1427925"/>
                <a:gd name="connsiteY96" fmla="*/ 982401 h 983101"/>
                <a:gd name="connsiteX97" fmla="*/ 784990 w 1427925"/>
                <a:gd name="connsiteY97" fmla="*/ 972683 h 983101"/>
                <a:gd name="connsiteX0" fmla="*/ 784980 w 1427915"/>
                <a:gd name="connsiteY0" fmla="*/ 972683 h 983101"/>
                <a:gd name="connsiteX1" fmla="*/ 712092 w 1427915"/>
                <a:gd name="connsiteY1" fmla="*/ 938668 h 983101"/>
                <a:gd name="connsiteX2" fmla="*/ 605189 w 1427915"/>
                <a:gd name="connsiteY2" fmla="*/ 882787 h 983101"/>
                <a:gd name="connsiteX3" fmla="*/ 515294 w 1427915"/>
                <a:gd name="connsiteY3" fmla="*/ 864160 h 983101"/>
                <a:gd name="connsiteX4" fmla="*/ 462653 w 1427915"/>
                <a:gd name="connsiteY4" fmla="*/ 857681 h 983101"/>
                <a:gd name="connsiteX5" fmla="*/ 335 w 1427915"/>
                <a:gd name="connsiteY5" fmla="*/ 715760 h 983101"/>
                <a:gd name="connsiteX6" fmla="*/ 393556 w 1427915"/>
                <a:gd name="connsiteY6" fmla="*/ 659171 h 983101"/>
                <a:gd name="connsiteX7" fmla="*/ 393004 w 1427915"/>
                <a:gd name="connsiteY7" fmla="*/ 519157 h 983101"/>
                <a:gd name="connsiteX8" fmla="*/ 436737 w 1427915"/>
                <a:gd name="connsiteY8" fmla="*/ 462466 h 983101"/>
                <a:gd name="connsiteX9" fmla="*/ 444836 w 1427915"/>
                <a:gd name="connsiteY9" fmla="*/ 409825 h 983101"/>
                <a:gd name="connsiteX10" fmla="*/ 407582 w 1427915"/>
                <a:gd name="connsiteY10" fmla="*/ 366092 h 983101"/>
                <a:gd name="connsiteX11" fmla="*/ 331454 w 1427915"/>
                <a:gd name="connsiteY11" fmla="*/ 239753 h 983101"/>
                <a:gd name="connsiteX12" fmla="*/ 320116 w 1427915"/>
                <a:gd name="connsiteY12" fmla="*/ 232464 h 983101"/>
                <a:gd name="connsiteX13" fmla="*/ 315257 w 1427915"/>
                <a:gd name="connsiteY13" fmla="*/ 170914 h 983101"/>
                <a:gd name="connsiteX14" fmla="*/ 331454 w 1427915"/>
                <a:gd name="connsiteY14" fmla="*/ 131230 h 983101"/>
                <a:gd name="connsiteX15" fmla="*/ 426209 w 1427915"/>
                <a:gd name="connsiteY15" fmla="*/ 17039 h 983101"/>
                <a:gd name="connsiteX16" fmla="*/ 487759 w 1427915"/>
                <a:gd name="connsiteY16" fmla="*/ 3271 h 983101"/>
                <a:gd name="connsiteX17" fmla="*/ 514484 w 1427915"/>
                <a:gd name="connsiteY17" fmla="*/ 59962 h 983101"/>
                <a:gd name="connsiteX18" fmla="*/ 520963 w 1427915"/>
                <a:gd name="connsiteY18" fmla="*/ 118273 h 983101"/>
                <a:gd name="connsiteX19" fmla="*/ 520963 w 1427915"/>
                <a:gd name="connsiteY19" fmla="*/ 136899 h 983101"/>
                <a:gd name="connsiteX20" fmla="*/ 525012 w 1427915"/>
                <a:gd name="connsiteY20" fmla="*/ 139329 h 983101"/>
                <a:gd name="connsiteX21" fmla="*/ 532301 w 1427915"/>
                <a:gd name="connsiteY21" fmla="*/ 152287 h 983101"/>
                <a:gd name="connsiteX22" fmla="*/ 541210 w 1427915"/>
                <a:gd name="connsiteY22" fmla="*/ 169294 h 983101"/>
                <a:gd name="connsiteX23" fmla="*/ 542020 w 1427915"/>
                <a:gd name="connsiteY23" fmla="*/ 179822 h 983101"/>
                <a:gd name="connsiteX24" fmla="*/ 546069 w 1427915"/>
                <a:gd name="connsiteY24" fmla="*/ 187111 h 983101"/>
                <a:gd name="connsiteX25" fmla="*/ 554978 w 1427915"/>
                <a:gd name="connsiteY25" fmla="*/ 202499 h 983101"/>
                <a:gd name="connsiteX26" fmla="*/ 562266 w 1427915"/>
                <a:gd name="connsiteY26" fmla="*/ 224365 h 983101"/>
                <a:gd name="connsiteX27" fmla="*/ 574414 w 1427915"/>
                <a:gd name="connsiteY27" fmla="*/ 236513 h 983101"/>
                <a:gd name="connsiteX28" fmla="*/ 606809 w 1427915"/>
                <a:gd name="connsiteY28" fmla="*/ 285105 h 983101"/>
                <a:gd name="connsiteX29" fmla="*/ 618957 w 1427915"/>
                <a:gd name="connsiteY29" fmla="*/ 230844 h 983101"/>
                <a:gd name="connsiteX30" fmla="*/ 670789 w 1427915"/>
                <a:gd name="connsiteY30" fmla="*/ 75350 h 983101"/>
                <a:gd name="connsiteX31" fmla="*/ 750156 w 1427915"/>
                <a:gd name="connsiteY31" fmla="*/ 38096 h 983101"/>
                <a:gd name="connsiteX32" fmla="*/ 823044 w 1427915"/>
                <a:gd name="connsiteY32" fmla="*/ 91547 h 983101"/>
                <a:gd name="connsiteX33" fmla="*/ 874065 w 1427915"/>
                <a:gd name="connsiteY33" fmla="*/ 156336 h 983101"/>
                <a:gd name="connsiteX34" fmla="*/ 880544 w 1427915"/>
                <a:gd name="connsiteY34" fmla="*/ 167674 h 983101"/>
                <a:gd name="connsiteX35" fmla="*/ 899981 w 1427915"/>
                <a:gd name="connsiteY35" fmla="*/ 190351 h 983101"/>
                <a:gd name="connsiteX36" fmla="*/ 946953 w 1427915"/>
                <a:gd name="connsiteY36" fmla="*/ 246232 h 983101"/>
                <a:gd name="connsiteX37" fmla="*/ 975299 w 1427915"/>
                <a:gd name="connsiteY37" fmla="*/ 281056 h 983101"/>
                <a:gd name="connsiteX38" fmla="*/ 1012553 w 1427915"/>
                <a:gd name="connsiteY38" fmla="*/ 317500 h 983101"/>
                <a:gd name="connsiteX39" fmla="*/ 1108117 w 1427915"/>
                <a:gd name="connsiteY39" fmla="*/ 353944 h 983101"/>
                <a:gd name="connsiteX40" fmla="*/ 1176956 w 1427915"/>
                <a:gd name="connsiteY40" fmla="*/ 341796 h 983101"/>
                <a:gd name="connsiteX41" fmla="*/ 1172906 w 1427915"/>
                <a:gd name="connsiteY41" fmla="*/ 308591 h 983101"/>
                <a:gd name="connsiteX42" fmla="*/ 980968 w 1427915"/>
                <a:gd name="connsiteY42" fmla="*/ 166865 h 983101"/>
                <a:gd name="connsiteX43" fmla="*/ 951003 w 1427915"/>
                <a:gd name="connsiteY43" fmla="*/ 140139 h 983101"/>
                <a:gd name="connsiteX44" fmla="*/ 963151 w 1427915"/>
                <a:gd name="connsiteY44" fmla="*/ 136090 h 983101"/>
                <a:gd name="connsiteX45" fmla="*/ 1026320 w 1427915"/>
                <a:gd name="connsiteY45" fmla="*/ 125561 h 983101"/>
                <a:gd name="connsiteX46" fmla="*/ 1129173 w 1427915"/>
                <a:gd name="connsiteY46" fmla="*/ 140139 h 983101"/>
                <a:gd name="connsiteX47" fmla="*/ 1256323 w 1427915"/>
                <a:gd name="connsiteY47" fmla="*/ 166055 h 983101"/>
                <a:gd name="connsiteX48" fmla="*/ 1421536 w 1427915"/>
                <a:gd name="connsiteY48" fmla="*/ 266478 h 983101"/>
                <a:gd name="connsiteX49" fmla="*/ 1406148 w 1427915"/>
                <a:gd name="connsiteY49" fmla="*/ 323169 h 983101"/>
                <a:gd name="connsiteX50" fmla="*/ 1331640 w 1427915"/>
                <a:gd name="connsiteY50" fmla="*/ 382289 h 983101"/>
                <a:gd name="connsiteX51" fmla="*/ 1189913 w 1427915"/>
                <a:gd name="connsiteY51" fmla="*/ 406585 h 983101"/>
                <a:gd name="connsiteX52" fmla="*/ 1049806 w 1427915"/>
                <a:gd name="connsiteY52" fmla="*/ 384719 h 983101"/>
                <a:gd name="connsiteX53" fmla="*/ 819804 w 1427915"/>
                <a:gd name="connsiteY53" fmla="*/ 229224 h 983101"/>
                <a:gd name="connsiteX54" fmla="*/ 767973 w 1427915"/>
                <a:gd name="connsiteY54" fmla="*/ 199259 h 983101"/>
                <a:gd name="connsiteX55" fmla="*/ 765543 w 1427915"/>
                <a:gd name="connsiteY55" fmla="*/ 222745 h 983101"/>
                <a:gd name="connsiteX56" fmla="*/ 758254 w 1427915"/>
                <a:gd name="connsiteY56" fmla="*/ 265668 h 983101"/>
                <a:gd name="connsiteX57" fmla="*/ 663500 w 1427915"/>
                <a:gd name="connsiteY57" fmla="*/ 364472 h 983101"/>
                <a:gd name="connsiteX58" fmla="*/ 571985 w 1427915"/>
                <a:gd name="connsiteY58" fmla="*/ 362852 h 983101"/>
                <a:gd name="connsiteX59" fmla="*/ 542020 w 1427915"/>
                <a:gd name="connsiteY59" fmla="*/ 350704 h 983101"/>
                <a:gd name="connsiteX60" fmla="*/ 671598 w 1427915"/>
                <a:gd name="connsiteY60" fmla="*/ 503769 h 983101"/>
                <a:gd name="connsiteX61" fmla="*/ 683746 w 1427915"/>
                <a:gd name="connsiteY61" fmla="*/ 516727 h 983101"/>
                <a:gd name="connsiteX62" fmla="*/ 691845 w 1427915"/>
                <a:gd name="connsiteY62" fmla="*/ 524016 h 983101"/>
                <a:gd name="connsiteX63" fmla="*/ 699944 w 1427915"/>
                <a:gd name="connsiteY63" fmla="*/ 531305 h 983101"/>
                <a:gd name="connsiteX64" fmla="*/ 704803 w 1427915"/>
                <a:gd name="connsiteY64" fmla="*/ 545073 h 983101"/>
                <a:gd name="connsiteX65" fmla="*/ 708852 w 1427915"/>
                <a:gd name="connsiteY65" fmla="*/ 541833 h 983101"/>
                <a:gd name="connsiteX66" fmla="*/ 711282 w 1427915"/>
                <a:gd name="connsiteY66" fmla="*/ 532115 h 983101"/>
                <a:gd name="connsiteX67" fmla="*/ 720190 w 1427915"/>
                <a:gd name="connsiteY67" fmla="*/ 541833 h 983101"/>
                <a:gd name="connsiteX68" fmla="*/ 725860 w 1427915"/>
                <a:gd name="connsiteY68" fmla="*/ 545882 h 983101"/>
                <a:gd name="connsiteX69" fmla="*/ 746916 w 1427915"/>
                <a:gd name="connsiteY69" fmla="*/ 567749 h 983101"/>
                <a:gd name="connsiteX70" fmla="*/ 748536 w 1427915"/>
                <a:gd name="connsiteY70" fmla="*/ 570179 h 983101"/>
                <a:gd name="connsiteX71" fmla="*/ 771212 w 1427915"/>
                <a:gd name="connsiteY71" fmla="*/ 578277 h 983101"/>
                <a:gd name="connsiteX72" fmla="*/ 780930 w 1427915"/>
                <a:gd name="connsiteY72" fmla="*/ 580707 h 983101"/>
                <a:gd name="connsiteX73" fmla="*/ 799557 w 1427915"/>
                <a:gd name="connsiteY73" fmla="*/ 592855 h 983101"/>
                <a:gd name="connsiteX74" fmla="*/ 831952 w 1427915"/>
                <a:gd name="connsiteY74" fmla="*/ 617151 h 983101"/>
                <a:gd name="connsiteX75" fmla="*/ 865967 w 1427915"/>
                <a:gd name="connsiteY75" fmla="*/ 635778 h 983101"/>
                <a:gd name="connsiteX76" fmla="*/ 956672 w 1427915"/>
                <a:gd name="connsiteY76" fmla="*/ 653595 h 983101"/>
                <a:gd name="connsiteX77" fmla="*/ 1044137 w 1427915"/>
                <a:gd name="connsiteY77" fmla="*/ 704616 h 983101"/>
                <a:gd name="connsiteX78" fmla="*/ 993926 w 1427915"/>
                <a:gd name="connsiteY78" fmla="*/ 767786 h 983101"/>
                <a:gd name="connsiteX79" fmla="*/ 898361 w 1427915"/>
                <a:gd name="connsiteY79" fmla="*/ 783174 h 983101"/>
                <a:gd name="connsiteX80" fmla="*/ 840051 w 1427915"/>
                <a:gd name="connsiteY80" fmla="*/ 759687 h 983101"/>
                <a:gd name="connsiteX81" fmla="*/ 547689 w 1427915"/>
                <a:gd name="connsiteY81" fmla="*/ 635778 h 983101"/>
                <a:gd name="connsiteX82" fmla="*/ 499907 w 1427915"/>
                <a:gd name="connsiteY82" fmla="*/ 612292 h 983101"/>
                <a:gd name="connsiteX83" fmla="*/ 505576 w 1427915"/>
                <a:gd name="connsiteY83" fmla="*/ 659264 h 983101"/>
                <a:gd name="connsiteX84" fmla="*/ 514484 w 1427915"/>
                <a:gd name="connsiteY84" fmla="*/ 728103 h 983101"/>
                <a:gd name="connsiteX85" fmla="*/ 518533 w 1427915"/>
                <a:gd name="connsiteY85" fmla="*/ 749159 h 983101"/>
                <a:gd name="connsiteX86" fmla="*/ 552548 w 1427915"/>
                <a:gd name="connsiteY86" fmla="*/ 729722 h 983101"/>
                <a:gd name="connsiteX87" fmla="*/ 704803 w 1427915"/>
                <a:gd name="connsiteY87" fmla="*/ 744300 h 983101"/>
                <a:gd name="connsiteX88" fmla="*/ 717761 w 1427915"/>
                <a:gd name="connsiteY88" fmla="*/ 755638 h 983101"/>
                <a:gd name="connsiteX89" fmla="*/ 746106 w 1427915"/>
                <a:gd name="connsiteY89" fmla="*/ 771026 h 983101"/>
                <a:gd name="connsiteX90" fmla="*/ 784170 w 1427915"/>
                <a:gd name="connsiteY90" fmla="*/ 791272 h 983101"/>
                <a:gd name="connsiteX91" fmla="*/ 825473 w 1427915"/>
                <a:gd name="connsiteY91" fmla="*/ 815568 h 983101"/>
                <a:gd name="connsiteX92" fmla="*/ 857868 w 1427915"/>
                <a:gd name="connsiteY92" fmla="*/ 839864 h 983101"/>
                <a:gd name="connsiteX93" fmla="*/ 882974 w 1427915"/>
                <a:gd name="connsiteY93" fmla="*/ 856872 h 983101"/>
                <a:gd name="connsiteX94" fmla="*/ 924277 w 1427915"/>
                <a:gd name="connsiteY94" fmla="*/ 881977 h 983101"/>
                <a:gd name="connsiteX95" fmla="*/ 946143 w 1427915"/>
                <a:gd name="connsiteY95" fmla="*/ 933809 h 983101"/>
                <a:gd name="connsiteX96" fmla="*/ 841671 w 1427915"/>
                <a:gd name="connsiteY96" fmla="*/ 982401 h 983101"/>
                <a:gd name="connsiteX97" fmla="*/ 784980 w 1427915"/>
                <a:gd name="connsiteY97" fmla="*/ 972683 h 983101"/>
                <a:gd name="connsiteX0" fmla="*/ 784973 w 1427908"/>
                <a:gd name="connsiteY0" fmla="*/ 972683 h 983101"/>
                <a:gd name="connsiteX1" fmla="*/ 712085 w 1427908"/>
                <a:gd name="connsiteY1" fmla="*/ 938668 h 983101"/>
                <a:gd name="connsiteX2" fmla="*/ 605182 w 1427908"/>
                <a:gd name="connsiteY2" fmla="*/ 882787 h 983101"/>
                <a:gd name="connsiteX3" fmla="*/ 515287 w 1427908"/>
                <a:gd name="connsiteY3" fmla="*/ 864160 h 983101"/>
                <a:gd name="connsiteX4" fmla="*/ 462646 w 1427908"/>
                <a:gd name="connsiteY4" fmla="*/ 857681 h 983101"/>
                <a:gd name="connsiteX5" fmla="*/ 328 w 1427908"/>
                <a:gd name="connsiteY5" fmla="*/ 715760 h 983101"/>
                <a:gd name="connsiteX6" fmla="*/ 393549 w 1427908"/>
                <a:gd name="connsiteY6" fmla="*/ 659171 h 983101"/>
                <a:gd name="connsiteX7" fmla="*/ 392997 w 1427908"/>
                <a:gd name="connsiteY7" fmla="*/ 519157 h 983101"/>
                <a:gd name="connsiteX8" fmla="*/ 436730 w 1427908"/>
                <a:gd name="connsiteY8" fmla="*/ 462466 h 983101"/>
                <a:gd name="connsiteX9" fmla="*/ 444829 w 1427908"/>
                <a:gd name="connsiteY9" fmla="*/ 409825 h 983101"/>
                <a:gd name="connsiteX10" fmla="*/ 407575 w 1427908"/>
                <a:gd name="connsiteY10" fmla="*/ 366092 h 983101"/>
                <a:gd name="connsiteX11" fmla="*/ 331447 w 1427908"/>
                <a:gd name="connsiteY11" fmla="*/ 239753 h 983101"/>
                <a:gd name="connsiteX12" fmla="*/ 320109 w 1427908"/>
                <a:gd name="connsiteY12" fmla="*/ 232464 h 983101"/>
                <a:gd name="connsiteX13" fmla="*/ 315250 w 1427908"/>
                <a:gd name="connsiteY13" fmla="*/ 170914 h 983101"/>
                <a:gd name="connsiteX14" fmla="*/ 331447 w 1427908"/>
                <a:gd name="connsiteY14" fmla="*/ 131230 h 983101"/>
                <a:gd name="connsiteX15" fmla="*/ 426202 w 1427908"/>
                <a:gd name="connsiteY15" fmla="*/ 17039 h 983101"/>
                <a:gd name="connsiteX16" fmla="*/ 487752 w 1427908"/>
                <a:gd name="connsiteY16" fmla="*/ 3271 h 983101"/>
                <a:gd name="connsiteX17" fmla="*/ 514477 w 1427908"/>
                <a:gd name="connsiteY17" fmla="*/ 59962 h 983101"/>
                <a:gd name="connsiteX18" fmla="*/ 520956 w 1427908"/>
                <a:gd name="connsiteY18" fmla="*/ 118273 h 983101"/>
                <a:gd name="connsiteX19" fmla="*/ 520956 w 1427908"/>
                <a:gd name="connsiteY19" fmla="*/ 136899 h 983101"/>
                <a:gd name="connsiteX20" fmla="*/ 525005 w 1427908"/>
                <a:gd name="connsiteY20" fmla="*/ 139329 h 983101"/>
                <a:gd name="connsiteX21" fmla="*/ 532294 w 1427908"/>
                <a:gd name="connsiteY21" fmla="*/ 152287 h 983101"/>
                <a:gd name="connsiteX22" fmla="*/ 541203 w 1427908"/>
                <a:gd name="connsiteY22" fmla="*/ 169294 h 983101"/>
                <a:gd name="connsiteX23" fmla="*/ 542013 w 1427908"/>
                <a:gd name="connsiteY23" fmla="*/ 179822 h 983101"/>
                <a:gd name="connsiteX24" fmla="*/ 546062 w 1427908"/>
                <a:gd name="connsiteY24" fmla="*/ 187111 h 983101"/>
                <a:gd name="connsiteX25" fmla="*/ 554971 w 1427908"/>
                <a:gd name="connsiteY25" fmla="*/ 202499 h 983101"/>
                <a:gd name="connsiteX26" fmla="*/ 562259 w 1427908"/>
                <a:gd name="connsiteY26" fmla="*/ 224365 h 983101"/>
                <a:gd name="connsiteX27" fmla="*/ 574407 w 1427908"/>
                <a:gd name="connsiteY27" fmla="*/ 236513 h 983101"/>
                <a:gd name="connsiteX28" fmla="*/ 606802 w 1427908"/>
                <a:gd name="connsiteY28" fmla="*/ 285105 h 983101"/>
                <a:gd name="connsiteX29" fmla="*/ 618950 w 1427908"/>
                <a:gd name="connsiteY29" fmla="*/ 230844 h 983101"/>
                <a:gd name="connsiteX30" fmla="*/ 670782 w 1427908"/>
                <a:gd name="connsiteY30" fmla="*/ 75350 h 983101"/>
                <a:gd name="connsiteX31" fmla="*/ 750149 w 1427908"/>
                <a:gd name="connsiteY31" fmla="*/ 38096 h 983101"/>
                <a:gd name="connsiteX32" fmla="*/ 823037 w 1427908"/>
                <a:gd name="connsiteY32" fmla="*/ 91547 h 983101"/>
                <a:gd name="connsiteX33" fmla="*/ 874058 w 1427908"/>
                <a:gd name="connsiteY33" fmla="*/ 156336 h 983101"/>
                <a:gd name="connsiteX34" fmla="*/ 880537 w 1427908"/>
                <a:gd name="connsiteY34" fmla="*/ 167674 h 983101"/>
                <a:gd name="connsiteX35" fmla="*/ 899974 w 1427908"/>
                <a:gd name="connsiteY35" fmla="*/ 190351 h 983101"/>
                <a:gd name="connsiteX36" fmla="*/ 946946 w 1427908"/>
                <a:gd name="connsiteY36" fmla="*/ 246232 h 983101"/>
                <a:gd name="connsiteX37" fmla="*/ 975292 w 1427908"/>
                <a:gd name="connsiteY37" fmla="*/ 281056 h 983101"/>
                <a:gd name="connsiteX38" fmla="*/ 1012546 w 1427908"/>
                <a:gd name="connsiteY38" fmla="*/ 317500 h 983101"/>
                <a:gd name="connsiteX39" fmla="*/ 1108110 w 1427908"/>
                <a:gd name="connsiteY39" fmla="*/ 353944 h 983101"/>
                <a:gd name="connsiteX40" fmla="*/ 1176949 w 1427908"/>
                <a:gd name="connsiteY40" fmla="*/ 341796 h 983101"/>
                <a:gd name="connsiteX41" fmla="*/ 1172899 w 1427908"/>
                <a:gd name="connsiteY41" fmla="*/ 308591 h 983101"/>
                <a:gd name="connsiteX42" fmla="*/ 980961 w 1427908"/>
                <a:gd name="connsiteY42" fmla="*/ 166865 h 983101"/>
                <a:gd name="connsiteX43" fmla="*/ 950996 w 1427908"/>
                <a:gd name="connsiteY43" fmla="*/ 140139 h 983101"/>
                <a:gd name="connsiteX44" fmla="*/ 963144 w 1427908"/>
                <a:gd name="connsiteY44" fmla="*/ 136090 h 983101"/>
                <a:gd name="connsiteX45" fmla="*/ 1026313 w 1427908"/>
                <a:gd name="connsiteY45" fmla="*/ 125561 h 983101"/>
                <a:gd name="connsiteX46" fmla="*/ 1129166 w 1427908"/>
                <a:gd name="connsiteY46" fmla="*/ 140139 h 983101"/>
                <a:gd name="connsiteX47" fmla="*/ 1256316 w 1427908"/>
                <a:gd name="connsiteY47" fmla="*/ 166055 h 983101"/>
                <a:gd name="connsiteX48" fmla="*/ 1421529 w 1427908"/>
                <a:gd name="connsiteY48" fmla="*/ 266478 h 983101"/>
                <a:gd name="connsiteX49" fmla="*/ 1406141 w 1427908"/>
                <a:gd name="connsiteY49" fmla="*/ 323169 h 983101"/>
                <a:gd name="connsiteX50" fmla="*/ 1331633 w 1427908"/>
                <a:gd name="connsiteY50" fmla="*/ 382289 h 983101"/>
                <a:gd name="connsiteX51" fmla="*/ 1189906 w 1427908"/>
                <a:gd name="connsiteY51" fmla="*/ 406585 h 983101"/>
                <a:gd name="connsiteX52" fmla="*/ 1049799 w 1427908"/>
                <a:gd name="connsiteY52" fmla="*/ 384719 h 983101"/>
                <a:gd name="connsiteX53" fmla="*/ 819797 w 1427908"/>
                <a:gd name="connsiteY53" fmla="*/ 229224 h 983101"/>
                <a:gd name="connsiteX54" fmla="*/ 767966 w 1427908"/>
                <a:gd name="connsiteY54" fmla="*/ 199259 h 983101"/>
                <a:gd name="connsiteX55" fmla="*/ 765536 w 1427908"/>
                <a:gd name="connsiteY55" fmla="*/ 222745 h 983101"/>
                <a:gd name="connsiteX56" fmla="*/ 758247 w 1427908"/>
                <a:gd name="connsiteY56" fmla="*/ 265668 h 983101"/>
                <a:gd name="connsiteX57" fmla="*/ 663493 w 1427908"/>
                <a:gd name="connsiteY57" fmla="*/ 364472 h 983101"/>
                <a:gd name="connsiteX58" fmla="*/ 571978 w 1427908"/>
                <a:gd name="connsiteY58" fmla="*/ 362852 h 983101"/>
                <a:gd name="connsiteX59" fmla="*/ 542013 w 1427908"/>
                <a:gd name="connsiteY59" fmla="*/ 350704 h 983101"/>
                <a:gd name="connsiteX60" fmla="*/ 671591 w 1427908"/>
                <a:gd name="connsiteY60" fmla="*/ 503769 h 983101"/>
                <a:gd name="connsiteX61" fmla="*/ 683739 w 1427908"/>
                <a:gd name="connsiteY61" fmla="*/ 516727 h 983101"/>
                <a:gd name="connsiteX62" fmla="*/ 691838 w 1427908"/>
                <a:gd name="connsiteY62" fmla="*/ 524016 h 983101"/>
                <a:gd name="connsiteX63" fmla="*/ 699937 w 1427908"/>
                <a:gd name="connsiteY63" fmla="*/ 531305 h 983101"/>
                <a:gd name="connsiteX64" fmla="*/ 704796 w 1427908"/>
                <a:gd name="connsiteY64" fmla="*/ 545073 h 983101"/>
                <a:gd name="connsiteX65" fmla="*/ 708845 w 1427908"/>
                <a:gd name="connsiteY65" fmla="*/ 541833 h 983101"/>
                <a:gd name="connsiteX66" fmla="*/ 711275 w 1427908"/>
                <a:gd name="connsiteY66" fmla="*/ 532115 h 983101"/>
                <a:gd name="connsiteX67" fmla="*/ 720183 w 1427908"/>
                <a:gd name="connsiteY67" fmla="*/ 541833 h 983101"/>
                <a:gd name="connsiteX68" fmla="*/ 725853 w 1427908"/>
                <a:gd name="connsiteY68" fmla="*/ 545882 h 983101"/>
                <a:gd name="connsiteX69" fmla="*/ 746909 w 1427908"/>
                <a:gd name="connsiteY69" fmla="*/ 567749 h 983101"/>
                <a:gd name="connsiteX70" fmla="*/ 748529 w 1427908"/>
                <a:gd name="connsiteY70" fmla="*/ 570179 h 983101"/>
                <a:gd name="connsiteX71" fmla="*/ 771205 w 1427908"/>
                <a:gd name="connsiteY71" fmla="*/ 578277 h 983101"/>
                <a:gd name="connsiteX72" fmla="*/ 780923 w 1427908"/>
                <a:gd name="connsiteY72" fmla="*/ 580707 h 983101"/>
                <a:gd name="connsiteX73" fmla="*/ 799550 w 1427908"/>
                <a:gd name="connsiteY73" fmla="*/ 592855 h 983101"/>
                <a:gd name="connsiteX74" fmla="*/ 831945 w 1427908"/>
                <a:gd name="connsiteY74" fmla="*/ 617151 h 983101"/>
                <a:gd name="connsiteX75" fmla="*/ 865960 w 1427908"/>
                <a:gd name="connsiteY75" fmla="*/ 635778 h 983101"/>
                <a:gd name="connsiteX76" fmla="*/ 956665 w 1427908"/>
                <a:gd name="connsiteY76" fmla="*/ 653595 h 983101"/>
                <a:gd name="connsiteX77" fmla="*/ 1044130 w 1427908"/>
                <a:gd name="connsiteY77" fmla="*/ 704616 h 983101"/>
                <a:gd name="connsiteX78" fmla="*/ 993919 w 1427908"/>
                <a:gd name="connsiteY78" fmla="*/ 767786 h 983101"/>
                <a:gd name="connsiteX79" fmla="*/ 898354 w 1427908"/>
                <a:gd name="connsiteY79" fmla="*/ 783174 h 983101"/>
                <a:gd name="connsiteX80" fmla="*/ 840044 w 1427908"/>
                <a:gd name="connsiteY80" fmla="*/ 759687 h 983101"/>
                <a:gd name="connsiteX81" fmla="*/ 547682 w 1427908"/>
                <a:gd name="connsiteY81" fmla="*/ 635778 h 983101"/>
                <a:gd name="connsiteX82" fmla="*/ 499900 w 1427908"/>
                <a:gd name="connsiteY82" fmla="*/ 612292 h 983101"/>
                <a:gd name="connsiteX83" fmla="*/ 505569 w 1427908"/>
                <a:gd name="connsiteY83" fmla="*/ 659264 h 983101"/>
                <a:gd name="connsiteX84" fmla="*/ 514477 w 1427908"/>
                <a:gd name="connsiteY84" fmla="*/ 728103 h 983101"/>
                <a:gd name="connsiteX85" fmla="*/ 518526 w 1427908"/>
                <a:gd name="connsiteY85" fmla="*/ 749159 h 983101"/>
                <a:gd name="connsiteX86" fmla="*/ 552541 w 1427908"/>
                <a:gd name="connsiteY86" fmla="*/ 729722 h 983101"/>
                <a:gd name="connsiteX87" fmla="*/ 704796 w 1427908"/>
                <a:gd name="connsiteY87" fmla="*/ 744300 h 983101"/>
                <a:gd name="connsiteX88" fmla="*/ 717754 w 1427908"/>
                <a:gd name="connsiteY88" fmla="*/ 755638 h 983101"/>
                <a:gd name="connsiteX89" fmla="*/ 746099 w 1427908"/>
                <a:gd name="connsiteY89" fmla="*/ 771026 h 983101"/>
                <a:gd name="connsiteX90" fmla="*/ 784163 w 1427908"/>
                <a:gd name="connsiteY90" fmla="*/ 791272 h 983101"/>
                <a:gd name="connsiteX91" fmla="*/ 825466 w 1427908"/>
                <a:gd name="connsiteY91" fmla="*/ 815568 h 983101"/>
                <a:gd name="connsiteX92" fmla="*/ 857861 w 1427908"/>
                <a:gd name="connsiteY92" fmla="*/ 839864 h 983101"/>
                <a:gd name="connsiteX93" fmla="*/ 882967 w 1427908"/>
                <a:gd name="connsiteY93" fmla="*/ 856872 h 983101"/>
                <a:gd name="connsiteX94" fmla="*/ 924270 w 1427908"/>
                <a:gd name="connsiteY94" fmla="*/ 881977 h 983101"/>
                <a:gd name="connsiteX95" fmla="*/ 946136 w 1427908"/>
                <a:gd name="connsiteY95" fmla="*/ 933809 h 983101"/>
                <a:gd name="connsiteX96" fmla="*/ 841664 w 1427908"/>
                <a:gd name="connsiteY96" fmla="*/ 982401 h 983101"/>
                <a:gd name="connsiteX97" fmla="*/ 784973 w 1427908"/>
                <a:gd name="connsiteY97" fmla="*/ 972683 h 983101"/>
                <a:gd name="connsiteX0" fmla="*/ 778628 w 1421563"/>
                <a:gd name="connsiteY0" fmla="*/ 972683 h 983101"/>
                <a:gd name="connsiteX1" fmla="*/ 705740 w 1421563"/>
                <a:gd name="connsiteY1" fmla="*/ 938668 h 983101"/>
                <a:gd name="connsiteX2" fmla="*/ 598837 w 1421563"/>
                <a:gd name="connsiteY2" fmla="*/ 882787 h 983101"/>
                <a:gd name="connsiteX3" fmla="*/ 508942 w 1421563"/>
                <a:gd name="connsiteY3" fmla="*/ 864160 h 983101"/>
                <a:gd name="connsiteX4" fmla="*/ 456301 w 1421563"/>
                <a:gd name="connsiteY4" fmla="*/ 857681 h 983101"/>
                <a:gd name="connsiteX5" fmla="*/ 333 w 1421563"/>
                <a:gd name="connsiteY5" fmla="*/ 766560 h 983101"/>
                <a:gd name="connsiteX6" fmla="*/ 387204 w 1421563"/>
                <a:gd name="connsiteY6" fmla="*/ 659171 h 983101"/>
                <a:gd name="connsiteX7" fmla="*/ 386652 w 1421563"/>
                <a:gd name="connsiteY7" fmla="*/ 519157 h 983101"/>
                <a:gd name="connsiteX8" fmla="*/ 430385 w 1421563"/>
                <a:gd name="connsiteY8" fmla="*/ 462466 h 983101"/>
                <a:gd name="connsiteX9" fmla="*/ 438484 w 1421563"/>
                <a:gd name="connsiteY9" fmla="*/ 409825 h 983101"/>
                <a:gd name="connsiteX10" fmla="*/ 401230 w 1421563"/>
                <a:gd name="connsiteY10" fmla="*/ 366092 h 983101"/>
                <a:gd name="connsiteX11" fmla="*/ 325102 w 1421563"/>
                <a:gd name="connsiteY11" fmla="*/ 239753 h 983101"/>
                <a:gd name="connsiteX12" fmla="*/ 313764 w 1421563"/>
                <a:gd name="connsiteY12" fmla="*/ 232464 h 983101"/>
                <a:gd name="connsiteX13" fmla="*/ 308905 w 1421563"/>
                <a:gd name="connsiteY13" fmla="*/ 170914 h 983101"/>
                <a:gd name="connsiteX14" fmla="*/ 325102 w 1421563"/>
                <a:gd name="connsiteY14" fmla="*/ 131230 h 983101"/>
                <a:gd name="connsiteX15" fmla="*/ 419857 w 1421563"/>
                <a:gd name="connsiteY15" fmla="*/ 17039 h 983101"/>
                <a:gd name="connsiteX16" fmla="*/ 481407 w 1421563"/>
                <a:gd name="connsiteY16" fmla="*/ 3271 h 983101"/>
                <a:gd name="connsiteX17" fmla="*/ 508132 w 1421563"/>
                <a:gd name="connsiteY17" fmla="*/ 59962 h 983101"/>
                <a:gd name="connsiteX18" fmla="*/ 514611 w 1421563"/>
                <a:gd name="connsiteY18" fmla="*/ 118273 h 983101"/>
                <a:gd name="connsiteX19" fmla="*/ 514611 w 1421563"/>
                <a:gd name="connsiteY19" fmla="*/ 136899 h 983101"/>
                <a:gd name="connsiteX20" fmla="*/ 518660 w 1421563"/>
                <a:gd name="connsiteY20" fmla="*/ 139329 h 983101"/>
                <a:gd name="connsiteX21" fmla="*/ 525949 w 1421563"/>
                <a:gd name="connsiteY21" fmla="*/ 152287 h 983101"/>
                <a:gd name="connsiteX22" fmla="*/ 534858 w 1421563"/>
                <a:gd name="connsiteY22" fmla="*/ 169294 h 983101"/>
                <a:gd name="connsiteX23" fmla="*/ 535668 w 1421563"/>
                <a:gd name="connsiteY23" fmla="*/ 179822 h 983101"/>
                <a:gd name="connsiteX24" fmla="*/ 539717 w 1421563"/>
                <a:gd name="connsiteY24" fmla="*/ 187111 h 983101"/>
                <a:gd name="connsiteX25" fmla="*/ 548626 w 1421563"/>
                <a:gd name="connsiteY25" fmla="*/ 202499 h 983101"/>
                <a:gd name="connsiteX26" fmla="*/ 555914 w 1421563"/>
                <a:gd name="connsiteY26" fmla="*/ 224365 h 983101"/>
                <a:gd name="connsiteX27" fmla="*/ 568062 w 1421563"/>
                <a:gd name="connsiteY27" fmla="*/ 236513 h 983101"/>
                <a:gd name="connsiteX28" fmla="*/ 600457 w 1421563"/>
                <a:gd name="connsiteY28" fmla="*/ 285105 h 983101"/>
                <a:gd name="connsiteX29" fmla="*/ 612605 w 1421563"/>
                <a:gd name="connsiteY29" fmla="*/ 230844 h 983101"/>
                <a:gd name="connsiteX30" fmla="*/ 664437 w 1421563"/>
                <a:gd name="connsiteY30" fmla="*/ 75350 h 983101"/>
                <a:gd name="connsiteX31" fmla="*/ 743804 w 1421563"/>
                <a:gd name="connsiteY31" fmla="*/ 38096 h 983101"/>
                <a:gd name="connsiteX32" fmla="*/ 816692 w 1421563"/>
                <a:gd name="connsiteY32" fmla="*/ 91547 h 983101"/>
                <a:gd name="connsiteX33" fmla="*/ 867713 w 1421563"/>
                <a:gd name="connsiteY33" fmla="*/ 156336 h 983101"/>
                <a:gd name="connsiteX34" fmla="*/ 874192 w 1421563"/>
                <a:gd name="connsiteY34" fmla="*/ 167674 h 983101"/>
                <a:gd name="connsiteX35" fmla="*/ 893629 w 1421563"/>
                <a:gd name="connsiteY35" fmla="*/ 190351 h 983101"/>
                <a:gd name="connsiteX36" fmla="*/ 940601 w 1421563"/>
                <a:gd name="connsiteY36" fmla="*/ 246232 h 983101"/>
                <a:gd name="connsiteX37" fmla="*/ 968947 w 1421563"/>
                <a:gd name="connsiteY37" fmla="*/ 281056 h 983101"/>
                <a:gd name="connsiteX38" fmla="*/ 1006201 w 1421563"/>
                <a:gd name="connsiteY38" fmla="*/ 317500 h 983101"/>
                <a:gd name="connsiteX39" fmla="*/ 1101765 w 1421563"/>
                <a:gd name="connsiteY39" fmla="*/ 353944 h 983101"/>
                <a:gd name="connsiteX40" fmla="*/ 1170604 w 1421563"/>
                <a:gd name="connsiteY40" fmla="*/ 341796 h 983101"/>
                <a:gd name="connsiteX41" fmla="*/ 1166554 w 1421563"/>
                <a:gd name="connsiteY41" fmla="*/ 308591 h 983101"/>
                <a:gd name="connsiteX42" fmla="*/ 974616 w 1421563"/>
                <a:gd name="connsiteY42" fmla="*/ 166865 h 983101"/>
                <a:gd name="connsiteX43" fmla="*/ 944651 w 1421563"/>
                <a:gd name="connsiteY43" fmla="*/ 140139 h 983101"/>
                <a:gd name="connsiteX44" fmla="*/ 956799 w 1421563"/>
                <a:gd name="connsiteY44" fmla="*/ 136090 h 983101"/>
                <a:gd name="connsiteX45" fmla="*/ 1019968 w 1421563"/>
                <a:gd name="connsiteY45" fmla="*/ 125561 h 983101"/>
                <a:gd name="connsiteX46" fmla="*/ 1122821 w 1421563"/>
                <a:gd name="connsiteY46" fmla="*/ 140139 h 983101"/>
                <a:gd name="connsiteX47" fmla="*/ 1249971 w 1421563"/>
                <a:gd name="connsiteY47" fmla="*/ 166055 h 983101"/>
                <a:gd name="connsiteX48" fmla="*/ 1415184 w 1421563"/>
                <a:gd name="connsiteY48" fmla="*/ 266478 h 983101"/>
                <a:gd name="connsiteX49" fmla="*/ 1399796 w 1421563"/>
                <a:gd name="connsiteY49" fmla="*/ 323169 h 983101"/>
                <a:gd name="connsiteX50" fmla="*/ 1325288 w 1421563"/>
                <a:gd name="connsiteY50" fmla="*/ 382289 h 983101"/>
                <a:gd name="connsiteX51" fmla="*/ 1183561 w 1421563"/>
                <a:gd name="connsiteY51" fmla="*/ 406585 h 983101"/>
                <a:gd name="connsiteX52" fmla="*/ 1043454 w 1421563"/>
                <a:gd name="connsiteY52" fmla="*/ 384719 h 983101"/>
                <a:gd name="connsiteX53" fmla="*/ 813452 w 1421563"/>
                <a:gd name="connsiteY53" fmla="*/ 229224 h 983101"/>
                <a:gd name="connsiteX54" fmla="*/ 761621 w 1421563"/>
                <a:gd name="connsiteY54" fmla="*/ 199259 h 983101"/>
                <a:gd name="connsiteX55" fmla="*/ 759191 w 1421563"/>
                <a:gd name="connsiteY55" fmla="*/ 222745 h 983101"/>
                <a:gd name="connsiteX56" fmla="*/ 751902 w 1421563"/>
                <a:gd name="connsiteY56" fmla="*/ 265668 h 983101"/>
                <a:gd name="connsiteX57" fmla="*/ 657148 w 1421563"/>
                <a:gd name="connsiteY57" fmla="*/ 364472 h 983101"/>
                <a:gd name="connsiteX58" fmla="*/ 565633 w 1421563"/>
                <a:gd name="connsiteY58" fmla="*/ 362852 h 983101"/>
                <a:gd name="connsiteX59" fmla="*/ 535668 w 1421563"/>
                <a:gd name="connsiteY59" fmla="*/ 350704 h 983101"/>
                <a:gd name="connsiteX60" fmla="*/ 665246 w 1421563"/>
                <a:gd name="connsiteY60" fmla="*/ 503769 h 983101"/>
                <a:gd name="connsiteX61" fmla="*/ 677394 w 1421563"/>
                <a:gd name="connsiteY61" fmla="*/ 516727 h 983101"/>
                <a:gd name="connsiteX62" fmla="*/ 685493 w 1421563"/>
                <a:gd name="connsiteY62" fmla="*/ 524016 h 983101"/>
                <a:gd name="connsiteX63" fmla="*/ 693592 w 1421563"/>
                <a:gd name="connsiteY63" fmla="*/ 531305 h 983101"/>
                <a:gd name="connsiteX64" fmla="*/ 698451 w 1421563"/>
                <a:gd name="connsiteY64" fmla="*/ 545073 h 983101"/>
                <a:gd name="connsiteX65" fmla="*/ 702500 w 1421563"/>
                <a:gd name="connsiteY65" fmla="*/ 541833 h 983101"/>
                <a:gd name="connsiteX66" fmla="*/ 704930 w 1421563"/>
                <a:gd name="connsiteY66" fmla="*/ 532115 h 983101"/>
                <a:gd name="connsiteX67" fmla="*/ 713838 w 1421563"/>
                <a:gd name="connsiteY67" fmla="*/ 541833 h 983101"/>
                <a:gd name="connsiteX68" fmla="*/ 719508 w 1421563"/>
                <a:gd name="connsiteY68" fmla="*/ 545882 h 983101"/>
                <a:gd name="connsiteX69" fmla="*/ 740564 w 1421563"/>
                <a:gd name="connsiteY69" fmla="*/ 567749 h 983101"/>
                <a:gd name="connsiteX70" fmla="*/ 742184 w 1421563"/>
                <a:gd name="connsiteY70" fmla="*/ 570179 h 983101"/>
                <a:gd name="connsiteX71" fmla="*/ 764860 w 1421563"/>
                <a:gd name="connsiteY71" fmla="*/ 578277 h 983101"/>
                <a:gd name="connsiteX72" fmla="*/ 774578 w 1421563"/>
                <a:gd name="connsiteY72" fmla="*/ 580707 h 983101"/>
                <a:gd name="connsiteX73" fmla="*/ 793205 w 1421563"/>
                <a:gd name="connsiteY73" fmla="*/ 592855 h 983101"/>
                <a:gd name="connsiteX74" fmla="*/ 825600 w 1421563"/>
                <a:gd name="connsiteY74" fmla="*/ 617151 h 983101"/>
                <a:gd name="connsiteX75" fmla="*/ 859615 w 1421563"/>
                <a:gd name="connsiteY75" fmla="*/ 635778 h 983101"/>
                <a:gd name="connsiteX76" fmla="*/ 950320 w 1421563"/>
                <a:gd name="connsiteY76" fmla="*/ 653595 h 983101"/>
                <a:gd name="connsiteX77" fmla="*/ 1037785 w 1421563"/>
                <a:gd name="connsiteY77" fmla="*/ 704616 h 983101"/>
                <a:gd name="connsiteX78" fmla="*/ 987574 w 1421563"/>
                <a:gd name="connsiteY78" fmla="*/ 767786 h 983101"/>
                <a:gd name="connsiteX79" fmla="*/ 892009 w 1421563"/>
                <a:gd name="connsiteY79" fmla="*/ 783174 h 983101"/>
                <a:gd name="connsiteX80" fmla="*/ 833699 w 1421563"/>
                <a:gd name="connsiteY80" fmla="*/ 759687 h 983101"/>
                <a:gd name="connsiteX81" fmla="*/ 541337 w 1421563"/>
                <a:gd name="connsiteY81" fmla="*/ 635778 h 983101"/>
                <a:gd name="connsiteX82" fmla="*/ 493555 w 1421563"/>
                <a:gd name="connsiteY82" fmla="*/ 612292 h 983101"/>
                <a:gd name="connsiteX83" fmla="*/ 499224 w 1421563"/>
                <a:gd name="connsiteY83" fmla="*/ 659264 h 983101"/>
                <a:gd name="connsiteX84" fmla="*/ 508132 w 1421563"/>
                <a:gd name="connsiteY84" fmla="*/ 728103 h 983101"/>
                <a:gd name="connsiteX85" fmla="*/ 512181 w 1421563"/>
                <a:gd name="connsiteY85" fmla="*/ 749159 h 983101"/>
                <a:gd name="connsiteX86" fmla="*/ 546196 w 1421563"/>
                <a:gd name="connsiteY86" fmla="*/ 729722 h 983101"/>
                <a:gd name="connsiteX87" fmla="*/ 698451 w 1421563"/>
                <a:gd name="connsiteY87" fmla="*/ 744300 h 983101"/>
                <a:gd name="connsiteX88" fmla="*/ 711409 w 1421563"/>
                <a:gd name="connsiteY88" fmla="*/ 755638 h 983101"/>
                <a:gd name="connsiteX89" fmla="*/ 739754 w 1421563"/>
                <a:gd name="connsiteY89" fmla="*/ 771026 h 983101"/>
                <a:gd name="connsiteX90" fmla="*/ 777818 w 1421563"/>
                <a:gd name="connsiteY90" fmla="*/ 791272 h 983101"/>
                <a:gd name="connsiteX91" fmla="*/ 819121 w 1421563"/>
                <a:gd name="connsiteY91" fmla="*/ 815568 h 983101"/>
                <a:gd name="connsiteX92" fmla="*/ 851516 w 1421563"/>
                <a:gd name="connsiteY92" fmla="*/ 839864 h 983101"/>
                <a:gd name="connsiteX93" fmla="*/ 876622 w 1421563"/>
                <a:gd name="connsiteY93" fmla="*/ 856872 h 983101"/>
                <a:gd name="connsiteX94" fmla="*/ 917925 w 1421563"/>
                <a:gd name="connsiteY94" fmla="*/ 881977 h 983101"/>
                <a:gd name="connsiteX95" fmla="*/ 939791 w 1421563"/>
                <a:gd name="connsiteY95" fmla="*/ 933809 h 983101"/>
                <a:gd name="connsiteX96" fmla="*/ 835319 w 1421563"/>
                <a:gd name="connsiteY96" fmla="*/ 982401 h 983101"/>
                <a:gd name="connsiteX97" fmla="*/ 778628 w 1421563"/>
                <a:gd name="connsiteY97" fmla="*/ 972683 h 983101"/>
                <a:gd name="connsiteX0" fmla="*/ 831060 w 1473995"/>
                <a:gd name="connsiteY0" fmla="*/ 972683 h 983101"/>
                <a:gd name="connsiteX1" fmla="*/ 758172 w 1473995"/>
                <a:gd name="connsiteY1" fmla="*/ 938668 h 983101"/>
                <a:gd name="connsiteX2" fmla="*/ 651269 w 1473995"/>
                <a:gd name="connsiteY2" fmla="*/ 882787 h 983101"/>
                <a:gd name="connsiteX3" fmla="*/ 561374 w 1473995"/>
                <a:gd name="connsiteY3" fmla="*/ 864160 h 983101"/>
                <a:gd name="connsiteX4" fmla="*/ 508733 w 1473995"/>
                <a:gd name="connsiteY4" fmla="*/ 857681 h 983101"/>
                <a:gd name="connsiteX5" fmla="*/ 52765 w 1473995"/>
                <a:gd name="connsiteY5" fmla="*/ 766560 h 983101"/>
                <a:gd name="connsiteX6" fmla="*/ 52765 w 1473995"/>
                <a:gd name="connsiteY6" fmla="*/ 769736 h 983101"/>
                <a:gd name="connsiteX7" fmla="*/ 439636 w 1473995"/>
                <a:gd name="connsiteY7" fmla="*/ 659171 h 983101"/>
                <a:gd name="connsiteX8" fmla="*/ 439084 w 1473995"/>
                <a:gd name="connsiteY8" fmla="*/ 519157 h 983101"/>
                <a:gd name="connsiteX9" fmla="*/ 482817 w 1473995"/>
                <a:gd name="connsiteY9" fmla="*/ 462466 h 983101"/>
                <a:gd name="connsiteX10" fmla="*/ 490916 w 1473995"/>
                <a:gd name="connsiteY10" fmla="*/ 409825 h 983101"/>
                <a:gd name="connsiteX11" fmla="*/ 453662 w 1473995"/>
                <a:gd name="connsiteY11" fmla="*/ 366092 h 983101"/>
                <a:gd name="connsiteX12" fmla="*/ 377534 w 1473995"/>
                <a:gd name="connsiteY12" fmla="*/ 239753 h 983101"/>
                <a:gd name="connsiteX13" fmla="*/ 366196 w 1473995"/>
                <a:gd name="connsiteY13" fmla="*/ 232464 h 983101"/>
                <a:gd name="connsiteX14" fmla="*/ 361337 w 1473995"/>
                <a:gd name="connsiteY14" fmla="*/ 170914 h 983101"/>
                <a:gd name="connsiteX15" fmla="*/ 377534 w 1473995"/>
                <a:gd name="connsiteY15" fmla="*/ 131230 h 983101"/>
                <a:gd name="connsiteX16" fmla="*/ 472289 w 1473995"/>
                <a:gd name="connsiteY16" fmla="*/ 17039 h 983101"/>
                <a:gd name="connsiteX17" fmla="*/ 533839 w 1473995"/>
                <a:gd name="connsiteY17" fmla="*/ 3271 h 983101"/>
                <a:gd name="connsiteX18" fmla="*/ 560564 w 1473995"/>
                <a:gd name="connsiteY18" fmla="*/ 59962 h 983101"/>
                <a:gd name="connsiteX19" fmla="*/ 567043 w 1473995"/>
                <a:gd name="connsiteY19" fmla="*/ 118273 h 983101"/>
                <a:gd name="connsiteX20" fmla="*/ 567043 w 1473995"/>
                <a:gd name="connsiteY20" fmla="*/ 136899 h 983101"/>
                <a:gd name="connsiteX21" fmla="*/ 571092 w 1473995"/>
                <a:gd name="connsiteY21" fmla="*/ 139329 h 983101"/>
                <a:gd name="connsiteX22" fmla="*/ 578381 w 1473995"/>
                <a:gd name="connsiteY22" fmla="*/ 152287 h 983101"/>
                <a:gd name="connsiteX23" fmla="*/ 587290 w 1473995"/>
                <a:gd name="connsiteY23" fmla="*/ 169294 h 983101"/>
                <a:gd name="connsiteX24" fmla="*/ 588100 w 1473995"/>
                <a:gd name="connsiteY24" fmla="*/ 179822 h 983101"/>
                <a:gd name="connsiteX25" fmla="*/ 592149 w 1473995"/>
                <a:gd name="connsiteY25" fmla="*/ 187111 h 983101"/>
                <a:gd name="connsiteX26" fmla="*/ 601058 w 1473995"/>
                <a:gd name="connsiteY26" fmla="*/ 202499 h 983101"/>
                <a:gd name="connsiteX27" fmla="*/ 608346 w 1473995"/>
                <a:gd name="connsiteY27" fmla="*/ 224365 h 983101"/>
                <a:gd name="connsiteX28" fmla="*/ 620494 w 1473995"/>
                <a:gd name="connsiteY28" fmla="*/ 236513 h 983101"/>
                <a:gd name="connsiteX29" fmla="*/ 652889 w 1473995"/>
                <a:gd name="connsiteY29" fmla="*/ 285105 h 983101"/>
                <a:gd name="connsiteX30" fmla="*/ 665037 w 1473995"/>
                <a:gd name="connsiteY30" fmla="*/ 230844 h 983101"/>
                <a:gd name="connsiteX31" fmla="*/ 716869 w 1473995"/>
                <a:gd name="connsiteY31" fmla="*/ 75350 h 983101"/>
                <a:gd name="connsiteX32" fmla="*/ 796236 w 1473995"/>
                <a:gd name="connsiteY32" fmla="*/ 38096 h 983101"/>
                <a:gd name="connsiteX33" fmla="*/ 869124 w 1473995"/>
                <a:gd name="connsiteY33" fmla="*/ 91547 h 983101"/>
                <a:gd name="connsiteX34" fmla="*/ 920145 w 1473995"/>
                <a:gd name="connsiteY34" fmla="*/ 156336 h 983101"/>
                <a:gd name="connsiteX35" fmla="*/ 926624 w 1473995"/>
                <a:gd name="connsiteY35" fmla="*/ 167674 h 983101"/>
                <a:gd name="connsiteX36" fmla="*/ 946061 w 1473995"/>
                <a:gd name="connsiteY36" fmla="*/ 190351 h 983101"/>
                <a:gd name="connsiteX37" fmla="*/ 993033 w 1473995"/>
                <a:gd name="connsiteY37" fmla="*/ 246232 h 983101"/>
                <a:gd name="connsiteX38" fmla="*/ 1021379 w 1473995"/>
                <a:gd name="connsiteY38" fmla="*/ 281056 h 983101"/>
                <a:gd name="connsiteX39" fmla="*/ 1058633 w 1473995"/>
                <a:gd name="connsiteY39" fmla="*/ 317500 h 983101"/>
                <a:gd name="connsiteX40" fmla="*/ 1154197 w 1473995"/>
                <a:gd name="connsiteY40" fmla="*/ 353944 h 983101"/>
                <a:gd name="connsiteX41" fmla="*/ 1223036 w 1473995"/>
                <a:gd name="connsiteY41" fmla="*/ 341796 h 983101"/>
                <a:gd name="connsiteX42" fmla="*/ 1218986 w 1473995"/>
                <a:gd name="connsiteY42" fmla="*/ 308591 h 983101"/>
                <a:gd name="connsiteX43" fmla="*/ 1027048 w 1473995"/>
                <a:gd name="connsiteY43" fmla="*/ 166865 h 983101"/>
                <a:gd name="connsiteX44" fmla="*/ 997083 w 1473995"/>
                <a:gd name="connsiteY44" fmla="*/ 140139 h 983101"/>
                <a:gd name="connsiteX45" fmla="*/ 1009231 w 1473995"/>
                <a:gd name="connsiteY45" fmla="*/ 136090 h 983101"/>
                <a:gd name="connsiteX46" fmla="*/ 1072400 w 1473995"/>
                <a:gd name="connsiteY46" fmla="*/ 125561 h 983101"/>
                <a:gd name="connsiteX47" fmla="*/ 1175253 w 1473995"/>
                <a:gd name="connsiteY47" fmla="*/ 140139 h 983101"/>
                <a:gd name="connsiteX48" fmla="*/ 1302403 w 1473995"/>
                <a:gd name="connsiteY48" fmla="*/ 166055 h 983101"/>
                <a:gd name="connsiteX49" fmla="*/ 1467616 w 1473995"/>
                <a:gd name="connsiteY49" fmla="*/ 266478 h 983101"/>
                <a:gd name="connsiteX50" fmla="*/ 1452228 w 1473995"/>
                <a:gd name="connsiteY50" fmla="*/ 323169 h 983101"/>
                <a:gd name="connsiteX51" fmla="*/ 1377720 w 1473995"/>
                <a:gd name="connsiteY51" fmla="*/ 382289 h 983101"/>
                <a:gd name="connsiteX52" fmla="*/ 1235993 w 1473995"/>
                <a:gd name="connsiteY52" fmla="*/ 406585 h 983101"/>
                <a:gd name="connsiteX53" fmla="*/ 1095886 w 1473995"/>
                <a:gd name="connsiteY53" fmla="*/ 384719 h 983101"/>
                <a:gd name="connsiteX54" fmla="*/ 865884 w 1473995"/>
                <a:gd name="connsiteY54" fmla="*/ 229224 h 983101"/>
                <a:gd name="connsiteX55" fmla="*/ 814053 w 1473995"/>
                <a:gd name="connsiteY55" fmla="*/ 199259 h 983101"/>
                <a:gd name="connsiteX56" fmla="*/ 811623 w 1473995"/>
                <a:gd name="connsiteY56" fmla="*/ 222745 h 983101"/>
                <a:gd name="connsiteX57" fmla="*/ 804334 w 1473995"/>
                <a:gd name="connsiteY57" fmla="*/ 265668 h 983101"/>
                <a:gd name="connsiteX58" fmla="*/ 709580 w 1473995"/>
                <a:gd name="connsiteY58" fmla="*/ 364472 h 983101"/>
                <a:gd name="connsiteX59" fmla="*/ 618065 w 1473995"/>
                <a:gd name="connsiteY59" fmla="*/ 362852 h 983101"/>
                <a:gd name="connsiteX60" fmla="*/ 588100 w 1473995"/>
                <a:gd name="connsiteY60" fmla="*/ 350704 h 983101"/>
                <a:gd name="connsiteX61" fmla="*/ 717678 w 1473995"/>
                <a:gd name="connsiteY61" fmla="*/ 503769 h 983101"/>
                <a:gd name="connsiteX62" fmla="*/ 729826 w 1473995"/>
                <a:gd name="connsiteY62" fmla="*/ 516727 h 983101"/>
                <a:gd name="connsiteX63" fmla="*/ 737925 w 1473995"/>
                <a:gd name="connsiteY63" fmla="*/ 524016 h 983101"/>
                <a:gd name="connsiteX64" fmla="*/ 746024 w 1473995"/>
                <a:gd name="connsiteY64" fmla="*/ 531305 h 983101"/>
                <a:gd name="connsiteX65" fmla="*/ 750883 w 1473995"/>
                <a:gd name="connsiteY65" fmla="*/ 545073 h 983101"/>
                <a:gd name="connsiteX66" fmla="*/ 754932 w 1473995"/>
                <a:gd name="connsiteY66" fmla="*/ 541833 h 983101"/>
                <a:gd name="connsiteX67" fmla="*/ 757362 w 1473995"/>
                <a:gd name="connsiteY67" fmla="*/ 532115 h 983101"/>
                <a:gd name="connsiteX68" fmla="*/ 766270 w 1473995"/>
                <a:gd name="connsiteY68" fmla="*/ 541833 h 983101"/>
                <a:gd name="connsiteX69" fmla="*/ 771940 w 1473995"/>
                <a:gd name="connsiteY69" fmla="*/ 545882 h 983101"/>
                <a:gd name="connsiteX70" fmla="*/ 792996 w 1473995"/>
                <a:gd name="connsiteY70" fmla="*/ 567749 h 983101"/>
                <a:gd name="connsiteX71" fmla="*/ 794616 w 1473995"/>
                <a:gd name="connsiteY71" fmla="*/ 570179 h 983101"/>
                <a:gd name="connsiteX72" fmla="*/ 817292 w 1473995"/>
                <a:gd name="connsiteY72" fmla="*/ 578277 h 983101"/>
                <a:gd name="connsiteX73" fmla="*/ 827010 w 1473995"/>
                <a:gd name="connsiteY73" fmla="*/ 580707 h 983101"/>
                <a:gd name="connsiteX74" fmla="*/ 845637 w 1473995"/>
                <a:gd name="connsiteY74" fmla="*/ 592855 h 983101"/>
                <a:gd name="connsiteX75" fmla="*/ 878032 w 1473995"/>
                <a:gd name="connsiteY75" fmla="*/ 617151 h 983101"/>
                <a:gd name="connsiteX76" fmla="*/ 912047 w 1473995"/>
                <a:gd name="connsiteY76" fmla="*/ 635778 h 983101"/>
                <a:gd name="connsiteX77" fmla="*/ 1002752 w 1473995"/>
                <a:gd name="connsiteY77" fmla="*/ 653595 h 983101"/>
                <a:gd name="connsiteX78" fmla="*/ 1090217 w 1473995"/>
                <a:gd name="connsiteY78" fmla="*/ 704616 h 983101"/>
                <a:gd name="connsiteX79" fmla="*/ 1040006 w 1473995"/>
                <a:gd name="connsiteY79" fmla="*/ 767786 h 983101"/>
                <a:gd name="connsiteX80" fmla="*/ 944441 w 1473995"/>
                <a:gd name="connsiteY80" fmla="*/ 783174 h 983101"/>
                <a:gd name="connsiteX81" fmla="*/ 886131 w 1473995"/>
                <a:gd name="connsiteY81" fmla="*/ 759687 h 983101"/>
                <a:gd name="connsiteX82" fmla="*/ 593769 w 1473995"/>
                <a:gd name="connsiteY82" fmla="*/ 635778 h 983101"/>
                <a:gd name="connsiteX83" fmla="*/ 545987 w 1473995"/>
                <a:gd name="connsiteY83" fmla="*/ 612292 h 983101"/>
                <a:gd name="connsiteX84" fmla="*/ 551656 w 1473995"/>
                <a:gd name="connsiteY84" fmla="*/ 659264 h 983101"/>
                <a:gd name="connsiteX85" fmla="*/ 560564 w 1473995"/>
                <a:gd name="connsiteY85" fmla="*/ 728103 h 983101"/>
                <a:gd name="connsiteX86" fmla="*/ 564613 w 1473995"/>
                <a:gd name="connsiteY86" fmla="*/ 749159 h 983101"/>
                <a:gd name="connsiteX87" fmla="*/ 598628 w 1473995"/>
                <a:gd name="connsiteY87" fmla="*/ 729722 h 983101"/>
                <a:gd name="connsiteX88" fmla="*/ 750883 w 1473995"/>
                <a:gd name="connsiteY88" fmla="*/ 744300 h 983101"/>
                <a:gd name="connsiteX89" fmla="*/ 763841 w 1473995"/>
                <a:gd name="connsiteY89" fmla="*/ 755638 h 983101"/>
                <a:gd name="connsiteX90" fmla="*/ 792186 w 1473995"/>
                <a:gd name="connsiteY90" fmla="*/ 771026 h 983101"/>
                <a:gd name="connsiteX91" fmla="*/ 830250 w 1473995"/>
                <a:gd name="connsiteY91" fmla="*/ 791272 h 983101"/>
                <a:gd name="connsiteX92" fmla="*/ 871553 w 1473995"/>
                <a:gd name="connsiteY92" fmla="*/ 815568 h 983101"/>
                <a:gd name="connsiteX93" fmla="*/ 903948 w 1473995"/>
                <a:gd name="connsiteY93" fmla="*/ 839864 h 983101"/>
                <a:gd name="connsiteX94" fmla="*/ 929054 w 1473995"/>
                <a:gd name="connsiteY94" fmla="*/ 856872 h 983101"/>
                <a:gd name="connsiteX95" fmla="*/ 970357 w 1473995"/>
                <a:gd name="connsiteY95" fmla="*/ 881977 h 983101"/>
                <a:gd name="connsiteX96" fmla="*/ 992223 w 1473995"/>
                <a:gd name="connsiteY96" fmla="*/ 933809 h 983101"/>
                <a:gd name="connsiteX97" fmla="*/ 887751 w 1473995"/>
                <a:gd name="connsiteY97" fmla="*/ 982401 h 983101"/>
                <a:gd name="connsiteX98" fmla="*/ 831060 w 1473995"/>
                <a:gd name="connsiteY98" fmla="*/ 972683 h 983101"/>
                <a:gd name="connsiteX0" fmla="*/ 831060 w 1473995"/>
                <a:gd name="connsiteY0" fmla="*/ 972683 h 983101"/>
                <a:gd name="connsiteX1" fmla="*/ 758172 w 1473995"/>
                <a:gd name="connsiteY1" fmla="*/ 938668 h 983101"/>
                <a:gd name="connsiteX2" fmla="*/ 651269 w 1473995"/>
                <a:gd name="connsiteY2" fmla="*/ 882787 h 983101"/>
                <a:gd name="connsiteX3" fmla="*/ 561374 w 1473995"/>
                <a:gd name="connsiteY3" fmla="*/ 864160 h 983101"/>
                <a:gd name="connsiteX4" fmla="*/ 508733 w 1473995"/>
                <a:gd name="connsiteY4" fmla="*/ 857681 h 983101"/>
                <a:gd name="connsiteX5" fmla="*/ 52765 w 1473995"/>
                <a:gd name="connsiteY5" fmla="*/ 766560 h 983101"/>
                <a:gd name="connsiteX6" fmla="*/ 52765 w 1473995"/>
                <a:gd name="connsiteY6" fmla="*/ 769736 h 983101"/>
                <a:gd name="connsiteX7" fmla="*/ 439636 w 1473995"/>
                <a:gd name="connsiteY7" fmla="*/ 659171 h 983101"/>
                <a:gd name="connsiteX8" fmla="*/ 439084 w 1473995"/>
                <a:gd name="connsiteY8" fmla="*/ 519157 h 983101"/>
                <a:gd name="connsiteX9" fmla="*/ 482817 w 1473995"/>
                <a:gd name="connsiteY9" fmla="*/ 462466 h 983101"/>
                <a:gd name="connsiteX10" fmla="*/ 490916 w 1473995"/>
                <a:gd name="connsiteY10" fmla="*/ 409825 h 983101"/>
                <a:gd name="connsiteX11" fmla="*/ 453662 w 1473995"/>
                <a:gd name="connsiteY11" fmla="*/ 366092 h 983101"/>
                <a:gd name="connsiteX12" fmla="*/ 377534 w 1473995"/>
                <a:gd name="connsiteY12" fmla="*/ 239753 h 983101"/>
                <a:gd name="connsiteX13" fmla="*/ 366196 w 1473995"/>
                <a:gd name="connsiteY13" fmla="*/ 232464 h 983101"/>
                <a:gd name="connsiteX14" fmla="*/ 361337 w 1473995"/>
                <a:gd name="connsiteY14" fmla="*/ 170914 h 983101"/>
                <a:gd name="connsiteX15" fmla="*/ 377534 w 1473995"/>
                <a:gd name="connsiteY15" fmla="*/ 131230 h 983101"/>
                <a:gd name="connsiteX16" fmla="*/ 472289 w 1473995"/>
                <a:gd name="connsiteY16" fmla="*/ 17039 h 983101"/>
                <a:gd name="connsiteX17" fmla="*/ 533839 w 1473995"/>
                <a:gd name="connsiteY17" fmla="*/ 3271 h 983101"/>
                <a:gd name="connsiteX18" fmla="*/ 560564 w 1473995"/>
                <a:gd name="connsiteY18" fmla="*/ 59962 h 983101"/>
                <a:gd name="connsiteX19" fmla="*/ 567043 w 1473995"/>
                <a:gd name="connsiteY19" fmla="*/ 118273 h 983101"/>
                <a:gd name="connsiteX20" fmla="*/ 567043 w 1473995"/>
                <a:gd name="connsiteY20" fmla="*/ 136899 h 983101"/>
                <a:gd name="connsiteX21" fmla="*/ 571092 w 1473995"/>
                <a:gd name="connsiteY21" fmla="*/ 139329 h 983101"/>
                <a:gd name="connsiteX22" fmla="*/ 578381 w 1473995"/>
                <a:gd name="connsiteY22" fmla="*/ 152287 h 983101"/>
                <a:gd name="connsiteX23" fmla="*/ 587290 w 1473995"/>
                <a:gd name="connsiteY23" fmla="*/ 169294 h 983101"/>
                <a:gd name="connsiteX24" fmla="*/ 588100 w 1473995"/>
                <a:gd name="connsiteY24" fmla="*/ 179822 h 983101"/>
                <a:gd name="connsiteX25" fmla="*/ 592149 w 1473995"/>
                <a:gd name="connsiteY25" fmla="*/ 187111 h 983101"/>
                <a:gd name="connsiteX26" fmla="*/ 601058 w 1473995"/>
                <a:gd name="connsiteY26" fmla="*/ 202499 h 983101"/>
                <a:gd name="connsiteX27" fmla="*/ 608346 w 1473995"/>
                <a:gd name="connsiteY27" fmla="*/ 224365 h 983101"/>
                <a:gd name="connsiteX28" fmla="*/ 620494 w 1473995"/>
                <a:gd name="connsiteY28" fmla="*/ 236513 h 983101"/>
                <a:gd name="connsiteX29" fmla="*/ 652889 w 1473995"/>
                <a:gd name="connsiteY29" fmla="*/ 285105 h 983101"/>
                <a:gd name="connsiteX30" fmla="*/ 665037 w 1473995"/>
                <a:gd name="connsiteY30" fmla="*/ 230844 h 983101"/>
                <a:gd name="connsiteX31" fmla="*/ 716869 w 1473995"/>
                <a:gd name="connsiteY31" fmla="*/ 75350 h 983101"/>
                <a:gd name="connsiteX32" fmla="*/ 796236 w 1473995"/>
                <a:gd name="connsiteY32" fmla="*/ 38096 h 983101"/>
                <a:gd name="connsiteX33" fmla="*/ 869124 w 1473995"/>
                <a:gd name="connsiteY33" fmla="*/ 91547 h 983101"/>
                <a:gd name="connsiteX34" fmla="*/ 920145 w 1473995"/>
                <a:gd name="connsiteY34" fmla="*/ 156336 h 983101"/>
                <a:gd name="connsiteX35" fmla="*/ 926624 w 1473995"/>
                <a:gd name="connsiteY35" fmla="*/ 167674 h 983101"/>
                <a:gd name="connsiteX36" fmla="*/ 946061 w 1473995"/>
                <a:gd name="connsiteY36" fmla="*/ 190351 h 983101"/>
                <a:gd name="connsiteX37" fmla="*/ 993033 w 1473995"/>
                <a:gd name="connsiteY37" fmla="*/ 246232 h 983101"/>
                <a:gd name="connsiteX38" fmla="*/ 1021379 w 1473995"/>
                <a:gd name="connsiteY38" fmla="*/ 281056 h 983101"/>
                <a:gd name="connsiteX39" fmla="*/ 1058633 w 1473995"/>
                <a:gd name="connsiteY39" fmla="*/ 317500 h 983101"/>
                <a:gd name="connsiteX40" fmla="*/ 1154197 w 1473995"/>
                <a:gd name="connsiteY40" fmla="*/ 353944 h 983101"/>
                <a:gd name="connsiteX41" fmla="*/ 1223036 w 1473995"/>
                <a:gd name="connsiteY41" fmla="*/ 341796 h 983101"/>
                <a:gd name="connsiteX42" fmla="*/ 1218986 w 1473995"/>
                <a:gd name="connsiteY42" fmla="*/ 308591 h 983101"/>
                <a:gd name="connsiteX43" fmla="*/ 1027048 w 1473995"/>
                <a:gd name="connsiteY43" fmla="*/ 166865 h 983101"/>
                <a:gd name="connsiteX44" fmla="*/ 997083 w 1473995"/>
                <a:gd name="connsiteY44" fmla="*/ 140139 h 983101"/>
                <a:gd name="connsiteX45" fmla="*/ 1009231 w 1473995"/>
                <a:gd name="connsiteY45" fmla="*/ 136090 h 983101"/>
                <a:gd name="connsiteX46" fmla="*/ 1072400 w 1473995"/>
                <a:gd name="connsiteY46" fmla="*/ 125561 h 983101"/>
                <a:gd name="connsiteX47" fmla="*/ 1175253 w 1473995"/>
                <a:gd name="connsiteY47" fmla="*/ 140139 h 983101"/>
                <a:gd name="connsiteX48" fmla="*/ 1302403 w 1473995"/>
                <a:gd name="connsiteY48" fmla="*/ 166055 h 983101"/>
                <a:gd name="connsiteX49" fmla="*/ 1467616 w 1473995"/>
                <a:gd name="connsiteY49" fmla="*/ 266478 h 983101"/>
                <a:gd name="connsiteX50" fmla="*/ 1452228 w 1473995"/>
                <a:gd name="connsiteY50" fmla="*/ 323169 h 983101"/>
                <a:gd name="connsiteX51" fmla="*/ 1377720 w 1473995"/>
                <a:gd name="connsiteY51" fmla="*/ 382289 h 983101"/>
                <a:gd name="connsiteX52" fmla="*/ 1235993 w 1473995"/>
                <a:gd name="connsiteY52" fmla="*/ 406585 h 983101"/>
                <a:gd name="connsiteX53" fmla="*/ 1095886 w 1473995"/>
                <a:gd name="connsiteY53" fmla="*/ 384719 h 983101"/>
                <a:gd name="connsiteX54" fmla="*/ 865884 w 1473995"/>
                <a:gd name="connsiteY54" fmla="*/ 229224 h 983101"/>
                <a:gd name="connsiteX55" fmla="*/ 814053 w 1473995"/>
                <a:gd name="connsiteY55" fmla="*/ 199259 h 983101"/>
                <a:gd name="connsiteX56" fmla="*/ 811623 w 1473995"/>
                <a:gd name="connsiteY56" fmla="*/ 222745 h 983101"/>
                <a:gd name="connsiteX57" fmla="*/ 804334 w 1473995"/>
                <a:gd name="connsiteY57" fmla="*/ 265668 h 983101"/>
                <a:gd name="connsiteX58" fmla="*/ 709580 w 1473995"/>
                <a:gd name="connsiteY58" fmla="*/ 364472 h 983101"/>
                <a:gd name="connsiteX59" fmla="*/ 618065 w 1473995"/>
                <a:gd name="connsiteY59" fmla="*/ 362852 h 983101"/>
                <a:gd name="connsiteX60" fmla="*/ 588100 w 1473995"/>
                <a:gd name="connsiteY60" fmla="*/ 350704 h 983101"/>
                <a:gd name="connsiteX61" fmla="*/ 717678 w 1473995"/>
                <a:gd name="connsiteY61" fmla="*/ 503769 h 983101"/>
                <a:gd name="connsiteX62" fmla="*/ 729826 w 1473995"/>
                <a:gd name="connsiteY62" fmla="*/ 516727 h 983101"/>
                <a:gd name="connsiteX63" fmla="*/ 737925 w 1473995"/>
                <a:gd name="connsiteY63" fmla="*/ 524016 h 983101"/>
                <a:gd name="connsiteX64" fmla="*/ 746024 w 1473995"/>
                <a:gd name="connsiteY64" fmla="*/ 531305 h 983101"/>
                <a:gd name="connsiteX65" fmla="*/ 750883 w 1473995"/>
                <a:gd name="connsiteY65" fmla="*/ 545073 h 983101"/>
                <a:gd name="connsiteX66" fmla="*/ 754932 w 1473995"/>
                <a:gd name="connsiteY66" fmla="*/ 541833 h 983101"/>
                <a:gd name="connsiteX67" fmla="*/ 757362 w 1473995"/>
                <a:gd name="connsiteY67" fmla="*/ 532115 h 983101"/>
                <a:gd name="connsiteX68" fmla="*/ 766270 w 1473995"/>
                <a:gd name="connsiteY68" fmla="*/ 541833 h 983101"/>
                <a:gd name="connsiteX69" fmla="*/ 771940 w 1473995"/>
                <a:gd name="connsiteY69" fmla="*/ 545882 h 983101"/>
                <a:gd name="connsiteX70" fmla="*/ 792996 w 1473995"/>
                <a:gd name="connsiteY70" fmla="*/ 567749 h 983101"/>
                <a:gd name="connsiteX71" fmla="*/ 794616 w 1473995"/>
                <a:gd name="connsiteY71" fmla="*/ 570179 h 983101"/>
                <a:gd name="connsiteX72" fmla="*/ 817292 w 1473995"/>
                <a:gd name="connsiteY72" fmla="*/ 578277 h 983101"/>
                <a:gd name="connsiteX73" fmla="*/ 827010 w 1473995"/>
                <a:gd name="connsiteY73" fmla="*/ 580707 h 983101"/>
                <a:gd name="connsiteX74" fmla="*/ 845637 w 1473995"/>
                <a:gd name="connsiteY74" fmla="*/ 592855 h 983101"/>
                <a:gd name="connsiteX75" fmla="*/ 878032 w 1473995"/>
                <a:gd name="connsiteY75" fmla="*/ 617151 h 983101"/>
                <a:gd name="connsiteX76" fmla="*/ 912047 w 1473995"/>
                <a:gd name="connsiteY76" fmla="*/ 635778 h 983101"/>
                <a:gd name="connsiteX77" fmla="*/ 1002752 w 1473995"/>
                <a:gd name="connsiteY77" fmla="*/ 653595 h 983101"/>
                <a:gd name="connsiteX78" fmla="*/ 1090217 w 1473995"/>
                <a:gd name="connsiteY78" fmla="*/ 704616 h 983101"/>
                <a:gd name="connsiteX79" fmla="*/ 1040006 w 1473995"/>
                <a:gd name="connsiteY79" fmla="*/ 767786 h 983101"/>
                <a:gd name="connsiteX80" fmla="*/ 944441 w 1473995"/>
                <a:gd name="connsiteY80" fmla="*/ 783174 h 983101"/>
                <a:gd name="connsiteX81" fmla="*/ 886131 w 1473995"/>
                <a:gd name="connsiteY81" fmla="*/ 759687 h 983101"/>
                <a:gd name="connsiteX82" fmla="*/ 593769 w 1473995"/>
                <a:gd name="connsiteY82" fmla="*/ 635778 h 983101"/>
                <a:gd name="connsiteX83" fmla="*/ 545987 w 1473995"/>
                <a:gd name="connsiteY83" fmla="*/ 612292 h 983101"/>
                <a:gd name="connsiteX84" fmla="*/ 551656 w 1473995"/>
                <a:gd name="connsiteY84" fmla="*/ 659264 h 983101"/>
                <a:gd name="connsiteX85" fmla="*/ 560564 w 1473995"/>
                <a:gd name="connsiteY85" fmla="*/ 728103 h 983101"/>
                <a:gd name="connsiteX86" fmla="*/ 564613 w 1473995"/>
                <a:gd name="connsiteY86" fmla="*/ 749159 h 983101"/>
                <a:gd name="connsiteX87" fmla="*/ 598628 w 1473995"/>
                <a:gd name="connsiteY87" fmla="*/ 729722 h 983101"/>
                <a:gd name="connsiteX88" fmla="*/ 750883 w 1473995"/>
                <a:gd name="connsiteY88" fmla="*/ 744300 h 983101"/>
                <a:gd name="connsiteX89" fmla="*/ 763841 w 1473995"/>
                <a:gd name="connsiteY89" fmla="*/ 755638 h 983101"/>
                <a:gd name="connsiteX90" fmla="*/ 792186 w 1473995"/>
                <a:gd name="connsiteY90" fmla="*/ 771026 h 983101"/>
                <a:gd name="connsiteX91" fmla="*/ 830250 w 1473995"/>
                <a:gd name="connsiteY91" fmla="*/ 791272 h 983101"/>
                <a:gd name="connsiteX92" fmla="*/ 871553 w 1473995"/>
                <a:gd name="connsiteY92" fmla="*/ 815568 h 983101"/>
                <a:gd name="connsiteX93" fmla="*/ 903948 w 1473995"/>
                <a:gd name="connsiteY93" fmla="*/ 839864 h 983101"/>
                <a:gd name="connsiteX94" fmla="*/ 929054 w 1473995"/>
                <a:gd name="connsiteY94" fmla="*/ 856872 h 983101"/>
                <a:gd name="connsiteX95" fmla="*/ 970357 w 1473995"/>
                <a:gd name="connsiteY95" fmla="*/ 881977 h 983101"/>
                <a:gd name="connsiteX96" fmla="*/ 992223 w 1473995"/>
                <a:gd name="connsiteY96" fmla="*/ 933809 h 983101"/>
                <a:gd name="connsiteX97" fmla="*/ 887751 w 1473995"/>
                <a:gd name="connsiteY97" fmla="*/ 982401 h 983101"/>
                <a:gd name="connsiteX98" fmla="*/ 831060 w 1473995"/>
                <a:gd name="connsiteY98" fmla="*/ 972683 h 983101"/>
                <a:gd name="connsiteX0" fmla="*/ 854886 w 1497821"/>
                <a:gd name="connsiteY0" fmla="*/ 972683 h 983101"/>
                <a:gd name="connsiteX1" fmla="*/ 781998 w 1497821"/>
                <a:gd name="connsiteY1" fmla="*/ 938668 h 983101"/>
                <a:gd name="connsiteX2" fmla="*/ 675095 w 1497821"/>
                <a:gd name="connsiteY2" fmla="*/ 882787 h 983101"/>
                <a:gd name="connsiteX3" fmla="*/ 585200 w 1497821"/>
                <a:gd name="connsiteY3" fmla="*/ 864160 h 983101"/>
                <a:gd name="connsiteX4" fmla="*/ 532559 w 1497821"/>
                <a:gd name="connsiteY4" fmla="*/ 857681 h 983101"/>
                <a:gd name="connsiteX5" fmla="*/ 76591 w 1497821"/>
                <a:gd name="connsiteY5" fmla="*/ 766560 h 983101"/>
                <a:gd name="connsiteX6" fmla="*/ 35316 w 1497821"/>
                <a:gd name="connsiteY6" fmla="*/ 671311 h 983101"/>
                <a:gd name="connsiteX7" fmla="*/ 463462 w 1497821"/>
                <a:gd name="connsiteY7" fmla="*/ 659171 h 983101"/>
                <a:gd name="connsiteX8" fmla="*/ 462910 w 1497821"/>
                <a:gd name="connsiteY8" fmla="*/ 519157 h 983101"/>
                <a:gd name="connsiteX9" fmla="*/ 506643 w 1497821"/>
                <a:gd name="connsiteY9" fmla="*/ 462466 h 983101"/>
                <a:gd name="connsiteX10" fmla="*/ 514742 w 1497821"/>
                <a:gd name="connsiteY10" fmla="*/ 409825 h 983101"/>
                <a:gd name="connsiteX11" fmla="*/ 477488 w 1497821"/>
                <a:gd name="connsiteY11" fmla="*/ 366092 h 983101"/>
                <a:gd name="connsiteX12" fmla="*/ 401360 w 1497821"/>
                <a:gd name="connsiteY12" fmla="*/ 239753 h 983101"/>
                <a:gd name="connsiteX13" fmla="*/ 390022 w 1497821"/>
                <a:gd name="connsiteY13" fmla="*/ 232464 h 983101"/>
                <a:gd name="connsiteX14" fmla="*/ 385163 w 1497821"/>
                <a:gd name="connsiteY14" fmla="*/ 170914 h 983101"/>
                <a:gd name="connsiteX15" fmla="*/ 401360 w 1497821"/>
                <a:gd name="connsiteY15" fmla="*/ 131230 h 983101"/>
                <a:gd name="connsiteX16" fmla="*/ 496115 w 1497821"/>
                <a:gd name="connsiteY16" fmla="*/ 17039 h 983101"/>
                <a:gd name="connsiteX17" fmla="*/ 557665 w 1497821"/>
                <a:gd name="connsiteY17" fmla="*/ 3271 h 983101"/>
                <a:gd name="connsiteX18" fmla="*/ 584390 w 1497821"/>
                <a:gd name="connsiteY18" fmla="*/ 59962 h 983101"/>
                <a:gd name="connsiteX19" fmla="*/ 590869 w 1497821"/>
                <a:gd name="connsiteY19" fmla="*/ 118273 h 983101"/>
                <a:gd name="connsiteX20" fmla="*/ 590869 w 1497821"/>
                <a:gd name="connsiteY20" fmla="*/ 136899 h 983101"/>
                <a:gd name="connsiteX21" fmla="*/ 594918 w 1497821"/>
                <a:gd name="connsiteY21" fmla="*/ 139329 h 983101"/>
                <a:gd name="connsiteX22" fmla="*/ 602207 w 1497821"/>
                <a:gd name="connsiteY22" fmla="*/ 152287 h 983101"/>
                <a:gd name="connsiteX23" fmla="*/ 611116 w 1497821"/>
                <a:gd name="connsiteY23" fmla="*/ 169294 h 983101"/>
                <a:gd name="connsiteX24" fmla="*/ 611926 w 1497821"/>
                <a:gd name="connsiteY24" fmla="*/ 179822 h 983101"/>
                <a:gd name="connsiteX25" fmla="*/ 615975 w 1497821"/>
                <a:gd name="connsiteY25" fmla="*/ 187111 h 983101"/>
                <a:gd name="connsiteX26" fmla="*/ 624884 w 1497821"/>
                <a:gd name="connsiteY26" fmla="*/ 202499 h 983101"/>
                <a:gd name="connsiteX27" fmla="*/ 632172 w 1497821"/>
                <a:gd name="connsiteY27" fmla="*/ 224365 h 983101"/>
                <a:gd name="connsiteX28" fmla="*/ 644320 w 1497821"/>
                <a:gd name="connsiteY28" fmla="*/ 236513 h 983101"/>
                <a:gd name="connsiteX29" fmla="*/ 676715 w 1497821"/>
                <a:gd name="connsiteY29" fmla="*/ 285105 h 983101"/>
                <a:gd name="connsiteX30" fmla="*/ 688863 w 1497821"/>
                <a:gd name="connsiteY30" fmla="*/ 230844 h 983101"/>
                <a:gd name="connsiteX31" fmla="*/ 740695 w 1497821"/>
                <a:gd name="connsiteY31" fmla="*/ 75350 h 983101"/>
                <a:gd name="connsiteX32" fmla="*/ 820062 w 1497821"/>
                <a:gd name="connsiteY32" fmla="*/ 38096 h 983101"/>
                <a:gd name="connsiteX33" fmla="*/ 892950 w 1497821"/>
                <a:gd name="connsiteY33" fmla="*/ 91547 h 983101"/>
                <a:gd name="connsiteX34" fmla="*/ 943971 w 1497821"/>
                <a:gd name="connsiteY34" fmla="*/ 156336 h 983101"/>
                <a:gd name="connsiteX35" fmla="*/ 950450 w 1497821"/>
                <a:gd name="connsiteY35" fmla="*/ 167674 h 983101"/>
                <a:gd name="connsiteX36" fmla="*/ 969887 w 1497821"/>
                <a:gd name="connsiteY36" fmla="*/ 190351 h 983101"/>
                <a:gd name="connsiteX37" fmla="*/ 1016859 w 1497821"/>
                <a:gd name="connsiteY37" fmla="*/ 246232 h 983101"/>
                <a:gd name="connsiteX38" fmla="*/ 1045205 w 1497821"/>
                <a:gd name="connsiteY38" fmla="*/ 281056 h 983101"/>
                <a:gd name="connsiteX39" fmla="*/ 1082459 w 1497821"/>
                <a:gd name="connsiteY39" fmla="*/ 317500 h 983101"/>
                <a:gd name="connsiteX40" fmla="*/ 1178023 w 1497821"/>
                <a:gd name="connsiteY40" fmla="*/ 353944 h 983101"/>
                <a:gd name="connsiteX41" fmla="*/ 1246862 w 1497821"/>
                <a:gd name="connsiteY41" fmla="*/ 341796 h 983101"/>
                <a:gd name="connsiteX42" fmla="*/ 1242812 w 1497821"/>
                <a:gd name="connsiteY42" fmla="*/ 308591 h 983101"/>
                <a:gd name="connsiteX43" fmla="*/ 1050874 w 1497821"/>
                <a:gd name="connsiteY43" fmla="*/ 166865 h 983101"/>
                <a:gd name="connsiteX44" fmla="*/ 1020909 w 1497821"/>
                <a:gd name="connsiteY44" fmla="*/ 140139 h 983101"/>
                <a:gd name="connsiteX45" fmla="*/ 1033057 w 1497821"/>
                <a:gd name="connsiteY45" fmla="*/ 136090 h 983101"/>
                <a:gd name="connsiteX46" fmla="*/ 1096226 w 1497821"/>
                <a:gd name="connsiteY46" fmla="*/ 125561 h 983101"/>
                <a:gd name="connsiteX47" fmla="*/ 1199079 w 1497821"/>
                <a:gd name="connsiteY47" fmla="*/ 140139 h 983101"/>
                <a:gd name="connsiteX48" fmla="*/ 1326229 w 1497821"/>
                <a:gd name="connsiteY48" fmla="*/ 166055 h 983101"/>
                <a:gd name="connsiteX49" fmla="*/ 1491442 w 1497821"/>
                <a:gd name="connsiteY49" fmla="*/ 266478 h 983101"/>
                <a:gd name="connsiteX50" fmla="*/ 1476054 w 1497821"/>
                <a:gd name="connsiteY50" fmla="*/ 323169 h 983101"/>
                <a:gd name="connsiteX51" fmla="*/ 1401546 w 1497821"/>
                <a:gd name="connsiteY51" fmla="*/ 382289 h 983101"/>
                <a:gd name="connsiteX52" fmla="*/ 1259819 w 1497821"/>
                <a:gd name="connsiteY52" fmla="*/ 406585 h 983101"/>
                <a:gd name="connsiteX53" fmla="*/ 1119712 w 1497821"/>
                <a:gd name="connsiteY53" fmla="*/ 384719 h 983101"/>
                <a:gd name="connsiteX54" fmla="*/ 889710 w 1497821"/>
                <a:gd name="connsiteY54" fmla="*/ 229224 h 983101"/>
                <a:gd name="connsiteX55" fmla="*/ 837879 w 1497821"/>
                <a:gd name="connsiteY55" fmla="*/ 199259 h 983101"/>
                <a:gd name="connsiteX56" fmla="*/ 835449 w 1497821"/>
                <a:gd name="connsiteY56" fmla="*/ 222745 h 983101"/>
                <a:gd name="connsiteX57" fmla="*/ 828160 w 1497821"/>
                <a:gd name="connsiteY57" fmla="*/ 265668 h 983101"/>
                <a:gd name="connsiteX58" fmla="*/ 733406 w 1497821"/>
                <a:gd name="connsiteY58" fmla="*/ 364472 h 983101"/>
                <a:gd name="connsiteX59" fmla="*/ 641891 w 1497821"/>
                <a:gd name="connsiteY59" fmla="*/ 362852 h 983101"/>
                <a:gd name="connsiteX60" fmla="*/ 611926 w 1497821"/>
                <a:gd name="connsiteY60" fmla="*/ 350704 h 983101"/>
                <a:gd name="connsiteX61" fmla="*/ 741504 w 1497821"/>
                <a:gd name="connsiteY61" fmla="*/ 503769 h 983101"/>
                <a:gd name="connsiteX62" fmla="*/ 753652 w 1497821"/>
                <a:gd name="connsiteY62" fmla="*/ 516727 h 983101"/>
                <a:gd name="connsiteX63" fmla="*/ 761751 w 1497821"/>
                <a:gd name="connsiteY63" fmla="*/ 524016 h 983101"/>
                <a:gd name="connsiteX64" fmla="*/ 769850 w 1497821"/>
                <a:gd name="connsiteY64" fmla="*/ 531305 h 983101"/>
                <a:gd name="connsiteX65" fmla="*/ 774709 w 1497821"/>
                <a:gd name="connsiteY65" fmla="*/ 545073 h 983101"/>
                <a:gd name="connsiteX66" fmla="*/ 778758 w 1497821"/>
                <a:gd name="connsiteY66" fmla="*/ 541833 h 983101"/>
                <a:gd name="connsiteX67" fmla="*/ 781188 w 1497821"/>
                <a:gd name="connsiteY67" fmla="*/ 532115 h 983101"/>
                <a:gd name="connsiteX68" fmla="*/ 790096 w 1497821"/>
                <a:gd name="connsiteY68" fmla="*/ 541833 h 983101"/>
                <a:gd name="connsiteX69" fmla="*/ 795766 w 1497821"/>
                <a:gd name="connsiteY69" fmla="*/ 545882 h 983101"/>
                <a:gd name="connsiteX70" fmla="*/ 816822 w 1497821"/>
                <a:gd name="connsiteY70" fmla="*/ 567749 h 983101"/>
                <a:gd name="connsiteX71" fmla="*/ 818442 w 1497821"/>
                <a:gd name="connsiteY71" fmla="*/ 570179 h 983101"/>
                <a:gd name="connsiteX72" fmla="*/ 841118 w 1497821"/>
                <a:gd name="connsiteY72" fmla="*/ 578277 h 983101"/>
                <a:gd name="connsiteX73" fmla="*/ 850836 w 1497821"/>
                <a:gd name="connsiteY73" fmla="*/ 580707 h 983101"/>
                <a:gd name="connsiteX74" fmla="*/ 869463 w 1497821"/>
                <a:gd name="connsiteY74" fmla="*/ 592855 h 983101"/>
                <a:gd name="connsiteX75" fmla="*/ 901858 w 1497821"/>
                <a:gd name="connsiteY75" fmla="*/ 617151 h 983101"/>
                <a:gd name="connsiteX76" fmla="*/ 935873 w 1497821"/>
                <a:gd name="connsiteY76" fmla="*/ 635778 h 983101"/>
                <a:gd name="connsiteX77" fmla="*/ 1026578 w 1497821"/>
                <a:gd name="connsiteY77" fmla="*/ 653595 h 983101"/>
                <a:gd name="connsiteX78" fmla="*/ 1114043 w 1497821"/>
                <a:gd name="connsiteY78" fmla="*/ 704616 h 983101"/>
                <a:gd name="connsiteX79" fmla="*/ 1063832 w 1497821"/>
                <a:gd name="connsiteY79" fmla="*/ 767786 h 983101"/>
                <a:gd name="connsiteX80" fmla="*/ 968267 w 1497821"/>
                <a:gd name="connsiteY80" fmla="*/ 783174 h 983101"/>
                <a:gd name="connsiteX81" fmla="*/ 909957 w 1497821"/>
                <a:gd name="connsiteY81" fmla="*/ 759687 h 983101"/>
                <a:gd name="connsiteX82" fmla="*/ 617595 w 1497821"/>
                <a:gd name="connsiteY82" fmla="*/ 635778 h 983101"/>
                <a:gd name="connsiteX83" fmla="*/ 569813 w 1497821"/>
                <a:gd name="connsiteY83" fmla="*/ 612292 h 983101"/>
                <a:gd name="connsiteX84" fmla="*/ 575482 w 1497821"/>
                <a:gd name="connsiteY84" fmla="*/ 659264 h 983101"/>
                <a:gd name="connsiteX85" fmla="*/ 584390 w 1497821"/>
                <a:gd name="connsiteY85" fmla="*/ 728103 h 983101"/>
                <a:gd name="connsiteX86" fmla="*/ 588439 w 1497821"/>
                <a:gd name="connsiteY86" fmla="*/ 749159 h 983101"/>
                <a:gd name="connsiteX87" fmla="*/ 622454 w 1497821"/>
                <a:gd name="connsiteY87" fmla="*/ 729722 h 983101"/>
                <a:gd name="connsiteX88" fmla="*/ 774709 w 1497821"/>
                <a:gd name="connsiteY88" fmla="*/ 744300 h 983101"/>
                <a:gd name="connsiteX89" fmla="*/ 787667 w 1497821"/>
                <a:gd name="connsiteY89" fmla="*/ 755638 h 983101"/>
                <a:gd name="connsiteX90" fmla="*/ 816012 w 1497821"/>
                <a:gd name="connsiteY90" fmla="*/ 771026 h 983101"/>
                <a:gd name="connsiteX91" fmla="*/ 854076 w 1497821"/>
                <a:gd name="connsiteY91" fmla="*/ 791272 h 983101"/>
                <a:gd name="connsiteX92" fmla="*/ 895379 w 1497821"/>
                <a:gd name="connsiteY92" fmla="*/ 815568 h 983101"/>
                <a:gd name="connsiteX93" fmla="*/ 927774 w 1497821"/>
                <a:gd name="connsiteY93" fmla="*/ 839864 h 983101"/>
                <a:gd name="connsiteX94" fmla="*/ 952880 w 1497821"/>
                <a:gd name="connsiteY94" fmla="*/ 856872 h 983101"/>
                <a:gd name="connsiteX95" fmla="*/ 994183 w 1497821"/>
                <a:gd name="connsiteY95" fmla="*/ 881977 h 983101"/>
                <a:gd name="connsiteX96" fmla="*/ 1016049 w 1497821"/>
                <a:gd name="connsiteY96" fmla="*/ 933809 h 983101"/>
                <a:gd name="connsiteX97" fmla="*/ 911577 w 1497821"/>
                <a:gd name="connsiteY97" fmla="*/ 982401 h 983101"/>
                <a:gd name="connsiteX98" fmla="*/ 854886 w 1497821"/>
                <a:gd name="connsiteY98" fmla="*/ 972683 h 983101"/>
                <a:gd name="connsiteX0" fmla="*/ 852015 w 1494950"/>
                <a:gd name="connsiteY0" fmla="*/ 972683 h 983101"/>
                <a:gd name="connsiteX1" fmla="*/ 779127 w 1494950"/>
                <a:gd name="connsiteY1" fmla="*/ 938668 h 983101"/>
                <a:gd name="connsiteX2" fmla="*/ 672224 w 1494950"/>
                <a:gd name="connsiteY2" fmla="*/ 882787 h 983101"/>
                <a:gd name="connsiteX3" fmla="*/ 582329 w 1494950"/>
                <a:gd name="connsiteY3" fmla="*/ 864160 h 983101"/>
                <a:gd name="connsiteX4" fmla="*/ 529688 w 1494950"/>
                <a:gd name="connsiteY4" fmla="*/ 857681 h 983101"/>
                <a:gd name="connsiteX5" fmla="*/ 83245 w 1494950"/>
                <a:gd name="connsiteY5" fmla="*/ 779260 h 983101"/>
                <a:gd name="connsiteX6" fmla="*/ 32445 w 1494950"/>
                <a:gd name="connsiteY6" fmla="*/ 671311 h 983101"/>
                <a:gd name="connsiteX7" fmla="*/ 460591 w 1494950"/>
                <a:gd name="connsiteY7" fmla="*/ 659171 h 983101"/>
                <a:gd name="connsiteX8" fmla="*/ 460039 w 1494950"/>
                <a:gd name="connsiteY8" fmla="*/ 519157 h 983101"/>
                <a:gd name="connsiteX9" fmla="*/ 503772 w 1494950"/>
                <a:gd name="connsiteY9" fmla="*/ 462466 h 983101"/>
                <a:gd name="connsiteX10" fmla="*/ 511871 w 1494950"/>
                <a:gd name="connsiteY10" fmla="*/ 409825 h 983101"/>
                <a:gd name="connsiteX11" fmla="*/ 474617 w 1494950"/>
                <a:gd name="connsiteY11" fmla="*/ 366092 h 983101"/>
                <a:gd name="connsiteX12" fmla="*/ 398489 w 1494950"/>
                <a:gd name="connsiteY12" fmla="*/ 239753 h 983101"/>
                <a:gd name="connsiteX13" fmla="*/ 387151 w 1494950"/>
                <a:gd name="connsiteY13" fmla="*/ 232464 h 983101"/>
                <a:gd name="connsiteX14" fmla="*/ 382292 w 1494950"/>
                <a:gd name="connsiteY14" fmla="*/ 170914 h 983101"/>
                <a:gd name="connsiteX15" fmla="*/ 398489 w 1494950"/>
                <a:gd name="connsiteY15" fmla="*/ 131230 h 983101"/>
                <a:gd name="connsiteX16" fmla="*/ 493244 w 1494950"/>
                <a:gd name="connsiteY16" fmla="*/ 17039 h 983101"/>
                <a:gd name="connsiteX17" fmla="*/ 554794 w 1494950"/>
                <a:gd name="connsiteY17" fmla="*/ 3271 h 983101"/>
                <a:gd name="connsiteX18" fmla="*/ 581519 w 1494950"/>
                <a:gd name="connsiteY18" fmla="*/ 59962 h 983101"/>
                <a:gd name="connsiteX19" fmla="*/ 587998 w 1494950"/>
                <a:gd name="connsiteY19" fmla="*/ 118273 h 983101"/>
                <a:gd name="connsiteX20" fmla="*/ 587998 w 1494950"/>
                <a:gd name="connsiteY20" fmla="*/ 136899 h 983101"/>
                <a:gd name="connsiteX21" fmla="*/ 592047 w 1494950"/>
                <a:gd name="connsiteY21" fmla="*/ 139329 h 983101"/>
                <a:gd name="connsiteX22" fmla="*/ 599336 w 1494950"/>
                <a:gd name="connsiteY22" fmla="*/ 152287 h 983101"/>
                <a:gd name="connsiteX23" fmla="*/ 608245 w 1494950"/>
                <a:gd name="connsiteY23" fmla="*/ 169294 h 983101"/>
                <a:gd name="connsiteX24" fmla="*/ 609055 w 1494950"/>
                <a:gd name="connsiteY24" fmla="*/ 179822 h 983101"/>
                <a:gd name="connsiteX25" fmla="*/ 613104 w 1494950"/>
                <a:gd name="connsiteY25" fmla="*/ 187111 h 983101"/>
                <a:gd name="connsiteX26" fmla="*/ 622013 w 1494950"/>
                <a:gd name="connsiteY26" fmla="*/ 202499 h 983101"/>
                <a:gd name="connsiteX27" fmla="*/ 629301 w 1494950"/>
                <a:gd name="connsiteY27" fmla="*/ 224365 h 983101"/>
                <a:gd name="connsiteX28" fmla="*/ 641449 w 1494950"/>
                <a:gd name="connsiteY28" fmla="*/ 236513 h 983101"/>
                <a:gd name="connsiteX29" fmla="*/ 673844 w 1494950"/>
                <a:gd name="connsiteY29" fmla="*/ 285105 h 983101"/>
                <a:gd name="connsiteX30" fmla="*/ 685992 w 1494950"/>
                <a:gd name="connsiteY30" fmla="*/ 230844 h 983101"/>
                <a:gd name="connsiteX31" fmla="*/ 737824 w 1494950"/>
                <a:gd name="connsiteY31" fmla="*/ 75350 h 983101"/>
                <a:gd name="connsiteX32" fmla="*/ 817191 w 1494950"/>
                <a:gd name="connsiteY32" fmla="*/ 38096 h 983101"/>
                <a:gd name="connsiteX33" fmla="*/ 890079 w 1494950"/>
                <a:gd name="connsiteY33" fmla="*/ 91547 h 983101"/>
                <a:gd name="connsiteX34" fmla="*/ 941100 w 1494950"/>
                <a:gd name="connsiteY34" fmla="*/ 156336 h 983101"/>
                <a:gd name="connsiteX35" fmla="*/ 947579 w 1494950"/>
                <a:gd name="connsiteY35" fmla="*/ 167674 h 983101"/>
                <a:gd name="connsiteX36" fmla="*/ 967016 w 1494950"/>
                <a:gd name="connsiteY36" fmla="*/ 190351 h 983101"/>
                <a:gd name="connsiteX37" fmla="*/ 1013988 w 1494950"/>
                <a:gd name="connsiteY37" fmla="*/ 246232 h 983101"/>
                <a:gd name="connsiteX38" fmla="*/ 1042334 w 1494950"/>
                <a:gd name="connsiteY38" fmla="*/ 281056 h 983101"/>
                <a:gd name="connsiteX39" fmla="*/ 1079588 w 1494950"/>
                <a:gd name="connsiteY39" fmla="*/ 317500 h 983101"/>
                <a:gd name="connsiteX40" fmla="*/ 1175152 w 1494950"/>
                <a:gd name="connsiteY40" fmla="*/ 353944 h 983101"/>
                <a:gd name="connsiteX41" fmla="*/ 1243991 w 1494950"/>
                <a:gd name="connsiteY41" fmla="*/ 341796 h 983101"/>
                <a:gd name="connsiteX42" fmla="*/ 1239941 w 1494950"/>
                <a:gd name="connsiteY42" fmla="*/ 308591 h 983101"/>
                <a:gd name="connsiteX43" fmla="*/ 1048003 w 1494950"/>
                <a:gd name="connsiteY43" fmla="*/ 166865 h 983101"/>
                <a:gd name="connsiteX44" fmla="*/ 1018038 w 1494950"/>
                <a:gd name="connsiteY44" fmla="*/ 140139 h 983101"/>
                <a:gd name="connsiteX45" fmla="*/ 1030186 w 1494950"/>
                <a:gd name="connsiteY45" fmla="*/ 136090 h 983101"/>
                <a:gd name="connsiteX46" fmla="*/ 1093355 w 1494950"/>
                <a:gd name="connsiteY46" fmla="*/ 125561 h 983101"/>
                <a:gd name="connsiteX47" fmla="*/ 1196208 w 1494950"/>
                <a:gd name="connsiteY47" fmla="*/ 140139 h 983101"/>
                <a:gd name="connsiteX48" fmla="*/ 1323358 w 1494950"/>
                <a:gd name="connsiteY48" fmla="*/ 166055 h 983101"/>
                <a:gd name="connsiteX49" fmla="*/ 1488571 w 1494950"/>
                <a:gd name="connsiteY49" fmla="*/ 266478 h 983101"/>
                <a:gd name="connsiteX50" fmla="*/ 1473183 w 1494950"/>
                <a:gd name="connsiteY50" fmla="*/ 323169 h 983101"/>
                <a:gd name="connsiteX51" fmla="*/ 1398675 w 1494950"/>
                <a:gd name="connsiteY51" fmla="*/ 382289 h 983101"/>
                <a:gd name="connsiteX52" fmla="*/ 1256948 w 1494950"/>
                <a:gd name="connsiteY52" fmla="*/ 406585 h 983101"/>
                <a:gd name="connsiteX53" fmla="*/ 1116841 w 1494950"/>
                <a:gd name="connsiteY53" fmla="*/ 384719 h 983101"/>
                <a:gd name="connsiteX54" fmla="*/ 886839 w 1494950"/>
                <a:gd name="connsiteY54" fmla="*/ 229224 h 983101"/>
                <a:gd name="connsiteX55" fmla="*/ 835008 w 1494950"/>
                <a:gd name="connsiteY55" fmla="*/ 199259 h 983101"/>
                <a:gd name="connsiteX56" fmla="*/ 832578 w 1494950"/>
                <a:gd name="connsiteY56" fmla="*/ 222745 h 983101"/>
                <a:gd name="connsiteX57" fmla="*/ 825289 w 1494950"/>
                <a:gd name="connsiteY57" fmla="*/ 265668 h 983101"/>
                <a:gd name="connsiteX58" fmla="*/ 730535 w 1494950"/>
                <a:gd name="connsiteY58" fmla="*/ 364472 h 983101"/>
                <a:gd name="connsiteX59" fmla="*/ 639020 w 1494950"/>
                <a:gd name="connsiteY59" fmla="*/ 362852 h 983101"/>
                <a:gd name="connsiteX60" fmla="*/ 609055 w 1494950"/>
                <a:gd name="connsiteY60" fmla="*/ 350704 h 983101"/>
                <a:gd name="connsiteX61" fmla="*/ 738633 w 1494950"/>
                <a:gd name="connsiteY61" fmla="*/ 503769 h 983101"/>
                <a:gd name="connsiteX62" fmla="*/ 750781 w 1494950"/>
                <a:gd name="connsiteY62" fmla="*/ 516727 h 983101"/>
                <a:gd name="connsiteX63" fmla="*/ 758880 w 1494950"/>
                <a:gd name="connsiteY63" fmla="*/ 524016 h 983101"/>
                <a:gd name="connsiteX64" fmla="*/ 766979 w 1494950"/>
                <a:gd name="connsiteY64" fmla="*/ 531305 h 983101"/>
                <a:gd name="connsiteX65" fmla="*/ 771838 w 1494950"/>
                <a:gd name="connsiteY65" fmla="*/ 545073 h 983101"/>
                <a:gd name="connsiteX66" fmla="*/ 775887 w 1494950"/>
                <a:gd name="connsiteY66" fmla="*/ 541833 h 983101"/>
                <a:gd name="connsiteX67" fmla="*/ 778317 w 1494950"/>
                <a:gd name="connsiteY67" fmla="*/ 532115 h 983101"/>
                <a:gd name="connsiteX68" fmla="*/ 787225 w 1494950"/>
                <a:gd name="connsiteY68" fmla="*/ 541833 h 983101"/>
                <a:gd name="connsiteX69" fmla="*/ 792895 w 1494950"/>
                <a:gd name="connsiteY69" fmla="*/ 545882 h 983101"/>
                <a:gd name="connsiteX70" fmla="*/ 813951 w 1494950"/>
                <a:gd name="connsiteY70" fmla="*/ 567749 h 983101"/>
                <a:gd name="connsiteX71" fmla="*/ 815571 w 1494950"/>
                <a:gd name="connsiteY71" fmla="*/ 570179 h 983101"/>
                <a:gd name="connsiteX72" fmla="*/ 838247 w 1494950"/>
                <a:gd name="connsiteY72" fmla="*/ 578277 h 983101"/>
                <a:gd name="connsiteX73" fmla="*/ 847965 w 1494950"/>
                <a:gd name="connsiteY73" fmla="*/ 580707 h 983101"/>
                <a:gd name="connsiteX74" fmla="*/ 866592 w 1494950"/>
                <a:gd name="connsiteY74" fmla="*/ 592855 h 983101"/>
                <a:gd name="connsiteX75" fmla="*/ 898987 w 1494950"/>
                <a:gd name="connsiteY75" fmla="*/ 617151 h 983101"/>
                <a:gd name="connsiteX76" fmla="*/ 933002 w 1494950"/>
                <a:gd name="connsiteY76" fmla="*/ 635778 h 983101"/>
                <a:gd name="connsiteX77" fmla="*/ 1023707 w 1494950"/>
                <a:gd name="connsiteY77" fmla="*/ 653595 h 983101"/>
                <a:gd name="connsiteX78" fmla="*/ 1111172 w 1494950"/>
                <a:gd name="connsiteY78" fmla="*/ 704616 h 983101"/>
                <a:gd name="connsiteX79" fmla="*/ 1060961 w 1494950"/>
                <a:gd name="connsiteY79" fmla="*/ 767786 h 983101"/>
                <a:gd name="connsiteX80" fmla="*/ 965396 w 1494950"/>
                <a:gd name="connsiteY80" fmla="*/ 783174 h 983101"/>
                <a:gd name="connsiteX81" fmla="*/ 907086 w 1494950"/>
                <a:gd name="connsiteY81" fmla="*/ 759687 h 983101"/>
                <a:gd name="connsiteX82" fmla="*/ 614724 w 1494950"/>
                <a:gd name="connsiteY82" fmla="*/ 635778 h 983101"/>
                <a:gd name="connsiteX83" fmla="*/ 566942 w 1494950"/>
                <a:gd name="connsiteY83" fmla="*/ 612292 h 983101"/>
                <a:gd name="connsiteX84" fmla="*/ 572611 w 1494950"/>
                <a:gd name="connsiteY84" fmla="*/ 659264 h 983101"/>
                <a:gd name="connsiteX85" fmla="*/ 581519 w 1494950"/>
                <a:gd name="connsiteY85" fmla="*/ 728103 h 983101"/>
                <a:gd name="connsiteX86" fmla="*/ 585568 w 1494950"/>
                <a:gd name="connsiteY86" fmla="*/ 749159 h 983101"/>
                <a:gd name="connsiteX87" fmla="*/ 619583 w 1494950"/>
                <a:gd name="connsiteY87" fmla="*/ 729722 h 983101"/>
                <a:gd name="connsiteX88" fmla="*/ 771838 w 1494950"/>
                <a:gd name="connsiteY88" fmla="*/ 744300 h 983101"/>
                <a:gd name="connsiteX89" fmla="*/ 784796 w 1494950"/>
                <a:gd name="connsiteY89" fmla="*/ 755638 h 983101"/>
                <a:gd name="connsiteX90" fmla="*/ 813141 w 1494950"/>
                <a:gd name="connsiteY90" fmla="*/ 771026 h 983101"/>
                <a:gd name="connsiteX91" fmla="*/ 851205 w 1494950"/>
                <a:gd name="connsiteY91" fmla="*/ 791272 h 983101"/>
                <a:gd name="connsiteX92" fmla="*/ 892508 w 1494950"/>
                <a:gd name="connsiteY92" fmla="*/ 815568 h 983101"/>
                <a:gd name="connsiteX93" fmla="*/ 924903 w 1494950"/>
                <a:gd name="connsiteY93" fmla="*/ 839864 h 983101"/>
                <a:gd name="connsiteX94" fmla="*/ 950009 w 1494950"/>
                <a:gd name="connsiteY94" fmla="*/ 856872 h 983101"/>
                <a:gd name="connsiteX95" fmla="*/ 991312 w 1494950"/>
                <a:gd name="connsiteY95" fmla="*/ 881977 h 983101"/>
                <a:gd name="connsiteX96" fmla="*/ 1013178 w 1494950"/>
                <a:gd name="connsiteY96" fmla="*/ 933809 h 983101"/>
                <a:gd name="connsiteX97" fmla="*/ 908706 w 1494950"/>
                <a:gd name="connsiteY97" fmla="*/ 982401 h 983101"/>
                <a:gd name="connsiteX98" fmla="*/ 852015 w 1494950"/>
                <a:gd name="connsiteY98" fmla="*/ 972683 h 983101"/>
                <a:gd name="connsiteX0" fmla="*/ 852015 w 1494950"/>
                <a:gd name="connsiteY0" fmla="*/ 972683 h 983101"/>
                <a:gd name="connsiteX1" fmla="*/ 779127 w 1494950"/>
                <a:gd name="connsiteY1" fmla="*/ 938668 h 983101"/>
                <a:gd name="connsiteX2" fmla="*/ 672224 w 1494950"/>
                <a:gd name="connsiteY2" fmla="*/ 882787 h 983101"/>
                <a:gd name="connsiteX3" fmla="*/ 582329 w 1494950"/>
                <a:gd name="connsiteY3" fmla="*/ 864160 h 983101"/>
                <a:gd name="connsiteX4" fmla="*/ 529688 w 1494950"/>
                <a:gd name="connsiteY4" fmla="*/ 857681 h 983101"/>
                <a:gd name="connsiteX5" fmla="*/ 83245 w 1494950"/>
                <a:gd name="connsiteY5" fmla="*/ 779260 h 983101"/>
                <a:gd name="connsiteX6" fmla="*/ 32445 w 1494950"/>
                <a:gd name="connsiteY6" fmla="*/ 671311 h 983101"/>
                <a:gd name="connsiteX7" fmla="*/ 476466 w 1494950"/>
                <a:gd name="connsiteY7" fmla="*/ 713146 h 983101"/>
                <a:gd name="connsiteX8" fmla="*/ 460039 w 1494950"/>
                <a:gd name="connsiteY8" fmla="*/ 519157 h 983101"/>
                <a:gd name="connsiteX9" fmla="*/ 503772 w 1494950"/>
                <a:gd name="connsiteY9" fmla="*/ 462466 h 983101"/>
                <a:gd name="connsiteX10" fmla="*/ 511871 w 1494950"/>
                <a:gd name="connsiteY10" fmla="*/ 409825 h 983101"/>
                <a:gd name="connsiteX11" fmla="*/ 474617 w 1494950"/>
                <a:gd name="connsiteY11" fmla="*/ 366092 h 983101"/>
                <a:gd name="connsiteX12" fmla="*/ 398489 w 1494950"/>
                <a:gd name="connsiteY12" fmla="*/ 239753 h 983101"/>
                <a:gd name="connsiteX13" fmla="*/ 387151 w 1494950"/>
                <a:gd name="connsiteY13" fmla="*/ 232464 h 983101"/>
                <a:gd name="connsiteX14" fmla="*/ 382292 w 1494950"/>
                <a:gd name="connsiteY14" fmla="*/ 170914 h 983101"/>
                <a:gd name="connsiteX15" fmla="*/ 398489 w 1494950"/>
                <a:gd name="connsiteY15" fmla="*/ 131230 h 983101"/>
                <a:gd name="connsiteX16" fmla="*/ 493244 w 1494950"/>
                <a:gd name="connsiteY16" fmla="*/ 17039 h 983101"/>
                <a:gd name="connsiteX17" fmla="*/ 554794 w 1494950"/>
                <a:gd name="connsiteY17" fmla="*/ 3271 h 983101"/>
                <a:gd name="connsiteX18" fmla="*/ 581519 w 1494950"/>
                <a:gd name="connsiteY18" fmla="*/ 59962 h 983101"/>
                <a:gd name="connsiteX19" fmla="*/ 587998 w 1494950"/>
                <a:gd name="connsiteY19" fmla="*/ 118273 h 983101"/>
                <a:gd name="connsiteX20" fmla="*/ 587998 w 1494950"/>
                <a:gd name="connsiteY20" fmla="*/ 136899 h 983101"/>
                <a:gd name="connsiteX21" fmla="*/ 592047 w 1494950"/>
                <a:gd name="connsiteY21" fmla="*/ 139329 h 983101"/>
                <a:gd name="connsiteX22" fmla="*/ 599336 w 1494950"/>
                <a:gd name="connsiteY22" fmla="*/ 152287 h 983101"/>
                <a:gd name="connsiteX23" fmla="*/ 608245 w 1494950"/>
                <a:gd name="connsiteY23" fmla="*/ 169294 h 983101"/>
                <a:gd name="connsiteX24" fmla="*/ 609055 w 1494950"/>
                <a:gd name="connsiteY24" fmla="*/ 179822 h 983101"/>
                <a:gd name="connsiteX25" fmla="*/ 613104 w 1494950"/>
                <a:gd name="connsiteY25" fmla="*/ 187111 h 983101"/>
                <a:gd name="connsiteX26" fmla="*/ 622013 w 1494950"/>
                <a:gd name="connsiteY26" fmla="*/ 202499 h 983101"/>
                <a:gd name="connsiteX27" fmla="*/ 629301 w 1494950"/>
                <a:gd name="connsiteY27" fmla="*/ 224365 h 983101"/>
                <a:gd name="connsiteX28" fmla="*/ 641449 w 1494950"/>
                <a:gd name="connsiteY28" fmla="*/ 236513 h 983101"/>
                <a:gd name="connsiteX29" fmla="*/ 673844 w 1494950"/>
                <a:gd name="connsiteY29" fmla="*/ 285105 h 983101"/>
                <a:gd name="connsiteX30" fmla="*/ 685992 w 1494950"/>
                <a:gd name="connsiteY30" fmla="*/ 230844 h 983101"/>
                <a:gd name="connsiteX31" fmla="*/ 737824 w 1494950"/>
                <a:gd name="connsiteY31" fmla="*/ 75350 h 983101"/>
                <a:gd name="connsiteX32" fmla="*/ 817191 w 1494950"/>
                <a:gd name="connsiteY32" fmla="*/ 38096 h 983101"/>
                <a:gd name="connsiteX33" fmla="*/ 890079 w 1494950"/>
                <a:gd name="connsiteY33" fmla="*/ 91547 h 983101"/>
                <a:gd name="connsiteX34" fmla="*/ 941100 w 1494950"/>
                <a:gd name="connsiteY34" fmla="*/ 156336 h 983101"/>
                <a:gd name="connsiteX35" fmla="*/ 947579 w 1494950"/>
                <a:gd name="connsiteY35" fmla="*/ 167674 h 983101"/>
                <a:gd name="connsiteX36" fmla="*/ 967016 w 1494950"/>
                <a:gd name="connsiteY36" fmla="*/ 190351 h 983101"/>
                <a:gd name="connsiteX37" fmla="*/ 1013988 w 1494950"/>
                <a:gd name="connsiteY37" fmla="*/ 246232 h 983101"/>
                <a:gd name="connsiteX38" fmla="*/ 1042334 w 1494950"/>
                <a:gd name="connsiteY38" fmla="*/ 281056 h 983101"/>
                <a:gd name="connsiteX39" fmla="*/ 1079588 w 1494950"/>
                <a:gd name="connsiteY39" fmla="*/ 317500 h 983101"/>
                <a:gd name="connsiteX40" fmla="*/ 1175152 w 1494950"/>
                <a:gd name="connsiteY40" fmla="*/ 353944 h 983101"/>
                <a:gd name="connsiteX41" fmla="*/ 1243991 w 1494950"/>
                <a:gd name="connsiteY41" fmla="*/ 341796 h 983101"/>
                <a:gd name="connsiteX42" fmla="*/ 1239941 w 1494950"/>
                <a:gd name="connsiteY42" fmla="*/ 308591 h 983101"/>
                <a:gd name="connsiteX43" fmla="*/ 1048003 w 1494950"/>
                <a:gd name="connsiteY43" fmla="*/ 166865 h 983101"/>
                <a:gd name="connsiteX44" fmla="*/ 1018038 w 1494950"/>
                <a:gd name="connsiteY44" fmla="*/ 140139 h 983101"/>
                <a:gd name="connsiteX45" fmla="*/ 1030186 w 1494950"/>
                <a:gd name="connsiteY45" fmla="*/ 136090 h 983101"/>
                <a:gd name="connsiteX46" fmla="*/ 1093355 w 1494950"/>
                <a:gd name="connsiteY46" fmla="*/ 125561 h 983101"/>
                <a:gd name="connsiteX47" fmla="*/ 1196208 w 1494950"/>
                <a:gd name="connsiteY47" fmla="*/ 140139 h 983101"/>
                <a:gd name="connsiteX48" fmla="*/ 1323358 w 1494950"/>
                <a:gd name="connsiteY48" fmla="*/ 166055 h 983101"/>
                <a:gd name="connsiteX49" fmla="*/ 1488571 w 1494950"/>
                <a:gd name="connsiteY49" fmla="*/ 266478 h 983101"/>
                <a:gd name="connsiteX50" fmla="*/ 1473183 w 1494950"/>
                <a:gd name="connsiteY50" fmla="*/ 323169 h 983101"/>
                <a:gd name="connsiteX51" fmla="*/ 1398675 w 1494950"/>
                <a:gd name="connsiteY51" fmla="*/ 382289 h 983101"/>
                <a:gd name="connsiteX52" fmla="*/ 1256948 w 1494950"/>
                <a:gd name="connsiteY52" fmla="*/ 406585 h 983101"/>
                <a:gd name="connsiteX53" fmla="*/ 1116841 w 1494950"/>
                <a:gd name="connsiteY53" fmla="*/ 384719 h 983101"/>
                <a:gd name="connsiteX54" fmla="*/ 886839 w 1494950"/>
                <a:gd name="connsiteY54" fmla="*/ 229224 h 983101"/>
                <a:gd name="connsiteX55" fmla="*/ 835008 w 1494950"/>
                <a:gd name="connsiteY55" fmla="*/ 199259 h 983101"/>
                <a:gd name="connsiteX56" fmla="*/ 832578 w 1494950"/>
                <a:gd name="connsiteY56" fmla="*/ 222745 h 983101"/>
                <a:gd name="connsiteX57" fmla="*/ 825289 w 1494950"/>
                <a:gd name="connsiteY57" fmla="*/ 265668 h 983101"/>
                <a:gd name="connsiteX58" fmla="*/ 730535 w 1494950"/>
                <a:gd name="connsiteY58" fmla="*/ 364472 h 983101"/>
                <a:gd name="connsiteX59" fmla="*/ 639020 w 1494950"/>
                <a:gd name="connsiteY59" fmla="*/ 362852 h 983101"/>
                <a:gd name="connsiteX60" fmla="*/ 609055 w 1494950"/>
                <a:gd name="connsiteY60" fmla="*/ 350704 h 983101"/>
                <a:gd name="connsiteX61" fmla="*/ 738633 w 1494950"/>
                <a:gd name="connsiteY61" fmla="*/ 503769 h 983101"/>
                <a:gd name="connsiteX62" fmla="*/ 750781 w 1494950"/>
                <a:gd name="connsiteY62" fmla="*/ 516727 h 983101"/>
                <a:gd name="connsiteX63" fmla="*/ 758880 w 1494950"/>
                <a:gd name="connsiteY63" fmla="*/ 524016 h 983101"/>
                <a:gd name="connsiteX64" fmla="*/ 766979 w 1494950"/>
                <a:gd name="connsiteY64" fmla="*/ 531305 h 983101"/>
                <a:gd name="connsiteX65" fmla="*/ 771838 w 1494950"/>
                <a:gd name="connsiteY65" fmla="*/ 545073 h 983101"/>
                <a:gd name="connsiteX66" fmla="*/ 775887 w 1494950"/>
                <a:gd name="connsiteY66" fmla="*/ 541833 h 983101"/>
                <a:gd name="connsiteX67" fmla="*/ 778317 w 1494950"/>
                <a:gd name="connsiteY67" fmla="*/ 532115 h 983101"/>
                <a:gd name="connsiteX68" fmla="*/ 787225 w 1494950"/>
                <a:gd name="connsiteY68" fmla="*/ 541833 h 983101"/>
                <a:gd name="connsiteX69" fmla="*/ 792895 w 1494950"/>
                <a:gd name="connsiteY69" fmla="*/ 545882 h 983101"/>
                <a:gd name="connsiteX70" fmla="*/ 813951 w 1494950"/>
                <a:gd name="connsiteY70" fmla="*/ 567749 h 983101"/>
                <a:gd name="connsiteX71" fmla="*/ 815571 w 1494950"/>
                <a:gd name="connsiteY71" fmla="*/ 570179 h 983101"/>
                <a:gd name="connsiteX72" fmla="*/ 838247 w 1494950"/>
                <a:gd name="connsiteY72" fmla="*/ 578277 h 983101"/>
                <a:gd name="connsiteX73" fmla="*/ 847965 w 1494950"/>
                <a:gd name="connsiteY73" fmla="*/ 580707 h 983101"/>
                <a:gd name="connsiteX74" fmla="*/ 866592 w 1494950"/>
                <a:gd name="connsiteY74" fmla="*/ 592855 h 983101"/>
                <a:gd name="connsiteX75" fmla="*/ 898987 w 1494950"/>
                <a:gd name="connsiteY75" fmla="*/ 617151 h 983101"/>
                <a:gd name="connsiteX76" fmla="*/ 933002 w 1494950"/>
                <a:gd name="connsiteY76" fmla="*/ 635778 h 983101"/>
                <a:gd name="connsiteX77" fmla="*/ 1023707 w 1494950"/>
                <a:gd name="connsiteY77" fmla="*/ 653595 h 983101"/>
                <a:gd name="connsiteX78" fmla="*/ 1111172 w 1494950"/>
                <a:gd name="connsiteY78" fmla="*/ 704616 h 983101"/>
                <a:gd name="connsiteX79" fmla="*/ 1060961 w 1494950"/>
                <a:gd name="connsiteY79" fmla="*/ 767786 h 983101"/>
                <a:gd name="connsiteX80" fmla="*/ 965396 w 1494950"/>
                <a:gd name="connsiteY80" fmla="*/ 783174 h 983101"/>
                <a:gd name="connsiteX81" fmla="*/ 907086 w 1494950"/>
                <a:gd name="connsiteY81" fmla="*/ 759687 h 983101"/>
                <a:gd name="connsiteX82" fmla="*/ 614724 w 1494950"/>
                <a:gd name="connsiteY82" fmla="*/ 635778 h 983101"/>
                <a:gd name="connsiteX83" fmla="*/ 566942 w 1494950"/>
                <a:gd name="connsiteY83" fmla="*/ 612292 h 983101"/>
                <a:gd name="connsiteX84" fmla="*/ 572611 w 1494950"/>
                <a:gd name="connsiteY84" fmla="*/ 659264 h 983101"/>
                <a:gd name="connsiteX85" fmla="*/ 581519 w 1494950"/>
                <a:gd name="connsiteY85" fmla="*/ 728103 h 983101"/>
                <a:gd name="connsiteX86" fmla="*/ 585568 w 1494950"/>
                <a:gd name="connsiteY86" fmla="*/ 749159 h 983101"/>
                <a:gd name="connsiteX87" fmla="*/ 619583 w 1494950"/>
                <a:gd name="connsiteY87" fmla="*/ 729722 h 983101"/>
                <a:gd name="connsiteX88" fmla="*/ 771838 w 1494950"/>
                <a:gd name="connsiteY88" fmla="*/ 744300 h 983101"/>
                <a:gd name="connsiteX89" fmla="*/ 784796 w 1494950"/>
                <a:gd name="connsiteY89" fmla="*/ 755638 h 983101"/>
                <a:gd name="connsiteX90" fmla="*/ 813141 w 1494950"/>
                <a:gd name="connsiteY90" fmla="*/ 771026 h 983101"/>
                <a:gd name="connsiteX91" fmla="*/ 851205 w 1494950"/>
                <a:gd name="connsiteY91" fmla="*/ 791272 h 983101"/>
                <a:gd name="connsiteX92" fmla="*/ 892508 w 1494950"/>
                <a:gd name="connsiteY92" fmla="*/ 815568 h 983101"/>
                <a:gd name="connsiteX93" fmla="*/ 924903 w 1494950"/>
                <a:gd name="connsiteY93" fmla="*/ 839864 h 983101"/>
                <a:gd name="connsiteX94" fmla="*/ 950009 w 1494950"/>
                <a:gd name="connsiteY94" fmla="*/ 856872 h 983101"/>
                <a:gd name="connsiteX95" fmla="*/ 991312 w 1494950"/>
                <a:gd name="connsiteY95" fmla="*/ 881977 h 983101"/>
                <a:gd name="connsiteX96" fmla="*/ 1013178 w 1494950"/>
                <a:gd name="connsiteY96" fmla="*/ 933809 h 983101"/>
                <a:gd name="connsiteX97" fmla="*/ 908706 w 1494950"/>
                <a:gd name="connsiteY97" fmla="*/ 982401 h 983101"/>
                <a:gd name="connsiteX98" fmla="*/ 852015 w 1494950"/>
                <a:gd name="connsiteY98" fmla="*/ 972683 h 983101"/>
                <a:gd name="connsiteX0" fmla="*/ 826249 w 1469184"/>
                <a:gd name="connsiteY0" fmla="*/ 972683 h 983101"/>
                <a:gd name="connsiteX1" fmla="*/ 753361 w 1469184"/>
                <a:gd name="connsiteY1" fmla="*/ 938668 h 983101"/>
                <a:gd name="connsiteX2" fmla="*/ 646458 w 1469184"/>
                <a:gd name="connsiteY2" fmla="*/ 882787 h 983101"/>
                <a:gd name="connsiteX3" fmla="*/ 556563 w 1469184"/>
                <a:gd name="connsiteY3" fmla="*/ 864160 h 983101"/>
                <a:gd name="connsiteX4" fmla="*/ 503922 w 1469184"/>
                <a:gd name="connsiteY4" fmla="*/ 857681 h 983101"/>
                <a:gd name="connsiteX5" fmla="*/ 57479 w 1469184"/>
                <a:gd name="connsiteY5" fmla="*/ 779260 h 983101"/>
                <a:gd name="connsiteX6" fmla="*/ 47954 w 1469184"/>
                <a:gd name="connsiteY6" fmla="*/ 658611 h 983101"/>
                <a:gd name="connsiteX7" fmla="*/ 450700 w 1469184"/>
                <a:gd name="connsiteY7" fmla="*/ 713146 h 983101"/>
                <a:gd name="connsiteX8" fmla="*/ 434273 w 1469184"/>
                <a:gd name="connsiteY8" fmla="*/ 519157 h 983101"/>
                <a:gd name="connsiteX9" fmla="*/ 478006 w 1469184"/>
                <a:gd name="connsiteY9" fmla="*/ 462466 h 983101"/>
                <a:gd name="connsiteX10" fmla="*/ 486105 w 1469184"/>
                <a:gd name="connsiteY10" fmla="*/ 409825 h 983101"/>
                <a:gd name="connsiteX11" fmla="*/ 448851 w 1469184"/>
                <a:gd name="connsiteY11" fmla="*/ 366092 h 983101"/>
                <a:gd name="connsiteX12" fmla="*/ 372723 w 1469184"/>
                <a:gd name="connsiteY12" fmla="*/ 239753 h 983101"/>
                <a:gd name="connsiteX13" fmla="*/ 361385 w 1469184"/>
                <a:gd name="connsiteY13" fmla="*/ 232464 h 983101"/>
                <a:gd name="connsiteX14" fmla="*/ 356526 w 1469184"/>
                <a:gd name="connsiteY14" fmla="*/ 170914 h 983101"/>
                <a:gd name="connsiteX15" fmla="*/ 372723 w 1469184"/>
                <a:gd name="connsiteY15" fmla="*/ 131230 h 983101"/>
                <a:gd name="connsiteX16" fmla="*/ 467478 w 1469184"/>
                <a:gd name="connsiteY16" fmla="*/ 17039 h 983101"/>
                <a:gd name="connsiteX17" fmla="*/ 529028 w 1469184"/>
                <a:gd name="connsiteY17" fmla="*/ 3271 h 983101"/>
                <a:gd name="connsiteX18" fmla="*/ 555753 w 1469184"/>
                <a:gd name="connsiteY18" fmla="*/ 59962 h 983101"/>
                <a:gd name="connsiteX19" fmla="*/ 562232 w 1469184"/>
                <a:gd name="connsiteY19" fmla="*/ 118273 h 983101"/>
                <a:gd name="connsiteX20" fmla="*/ 562232 w 1469184"/>
                <a:gd name="connsiteY20" fmla="*/ 136899 h 983101"/>
                <a:gd name="connsiteX21" fmla="*/ 566281 w 1469184"/>
                <a:gd name="connsiteY21" fmla="*/ 139329 h 983101"/>
                <a:gd name="connsiteX22" fmla="*/ 573570 w 1469184"/>
                <a:gd name="connsiteY22" fmla="*/ 152287 h 983101"/>
                <a:gd name="connsiteX23" fmla="*/ 582479 w 1469184"/>
                <a:gd name="connsiteY23" fmla="*/ 169294 h 983101"/>
                <a:gd name="connsiteX24" fmla="*/ 583289 w 1469184"/>
                <a:gd name="connsiteY24" fmla="*/ 179822 h 983101"/>
                <a:gd name="connsiteX25" fmla="*/ 587338 w 1469184"/>
                <a:gd name="connsiteY25" fmla="*/ 187111 h 983101"/>
                <a:gd name="connsiteX26" fmla="*/ 596247 w 1469184"/>
                <a:gd name="connsiteY26" fmla="*/ 202499 h 983101"/>
                <a:gd name="connsiteX27" fmla="*/ 603535 w 1469184"/>
                <a:gd name="connsiteY27" fmla="*/ 224365 h 983101"/>
                <a:gd name="connsiteX28" fmla="*/ 615683 w 1469184"/>
                <a:gd name="connsiteY28" fmla="*/ 236513 h 983101"/>
                <a:gd name="connsiteX29" fmla="*/ 648078 w 1469184"/>
                <a:gd name="connsiteY29" fmla="*/ 285105 h 983101"/>
                <a:gd name="connsiteX30" fmla="*/ 660226 w 1469184"/>
                <a:gd name="connsiteY30" fmla="*/ 230844 h 983101"/>
                <a:gd name="connsiteX31" fmla="*/ 712058 w 1469184"/>
                <a:gd name="connsiteY31" fmla="*/ 75350 h 983101"/>
                <a:gd name="connsiteX32" fmla="*/ 791425 w 1469184"/>
                <a:gd name="connsiteY32" fmla="*/ 38096 h 983101"/>
                <a:gd name="connsiteX33" fmla="*/ 864313 w 1469184"/>
                <a:gd name="connsiteY33" fmla="*/ 91547 h 983101"/>
                <a:gd name="connsiteX34" fmla="*/ 915334 w 1469184"/>
                <a:gd name="connsiteY34" fmla="*/ 156336 h 983101"/>
                <a:gd name="connsiteX35" fmla="*/ 921813 w 1469184"/>
                <a:gd name="connsiteY35" fmla="*/ 167674 h 983101"/>
                <a:gd name="connsiteX36" fmla="*/ 941250 w 1469184"/>
                <a:gd name="connsiteY36" fmla="*/ 190351 h 983101"/>
                <a:gd name="connsiteX37" fmla="*/ 988222 w 1469184"/>
                <a:gd name="connsiteY37" fmla="*/ 246232 h 983101"/>
                <a:gd name="connsiteX38" fmla="*/ 1016568 w 1469184"/>
                <a:gd name="connsiteY38" fmla="*/ 281056 h 983101"/>
                <a:gd name="connsiteX39" fmla="*/ 1053822 w 1469184"/>
                <a:gd name="connsiteY39" fmla="*/ 317500 h 983101"/>
                <a:gd name="connsiteX40" fmla="*/ 1149386 w 1469184"/>
                <a:gd name="connsiteY40" fmla="*/ 353944 h 983101"/>
                <a:gd name="connsiteX41" fmla="*/ 1218225 w 1469184"/>
                <a:gd name="connsiteY41" fmla="*/ 341796 h 983101"/>
                <a:gd name="connsiteX42" fmla="*/ 1214175 w 1469184"/>
                <a:gd name="connsiteY42" fmla="*/ 308591 h 983101"/>
                <a:gd name="connsiteX43" fmla="*/ 1022237 w 1469184"/>
                <a:gd name="connsiteY43" fmla="*/ 166865 h 983101"/>
                <a:gd name="connsiteX44" fmla="*/ 992272 w 1469184"/>
                <a:gd name="connsiteY44" fmla="*/ 140139 h 983101"/>
                <a:gd name="connsiteX45" fmla="*/ 1004420 w 1469184"/>
                <a:gd name="connsiteY45" fmla="*/ 136090 h 983101"/>
                <a:gd name="connsiteX46" fmla="*/ 1067589 w 1469184"/>
                <a:gd name="connsiteY46" fmla="*/ 125561 h 983101"/>
                <a:gd name="connsiteX47" fmla="*/ 1170442 w 1469184"/>
                <a:gd name="connsiteY47" fmla="*/ 140139 h 983101"/>
                <a:gd name="connsiteX48" fmla="*/ 1297592 w 1469184"/>
                <a:gd name="connsiteY48" fmla="*/ 166055 h 983101"/>
                <a:gd name="connsiteX49" fmla="*/ 1462805 w 1469184"/>
                <a:gd name="connsiteY49" fmla="*/ 266478 h 983101"/>
                <a:gd name="connsiteX50" fmla="*/ 1447417 w 1469184"/>
                <a:gd name="connsiteY50" fmla="*/ 323169 h 983101"/>
                <a:gd name="connsiteX51" fmla="*/ 1372909 w 1469184"/>
                <a:gd name="connsiteY51" fmla="*/ 382289 h 983101"/>
                <a:gd name="connsiteX52" fmla="*/ 1231182 w 1469184"/>
                <a:gd name="connsiteY52" fmla="*/ 406585 h 983101"/>
                <a:gd name="connsiteX53" fmla="*/ 1091075 w 1469184"/>
                <a:gd name="connsiteY53" fmla="*/ 384719 h 983101"/>
                <a:gd name="connsiteX54" fmla="*/ 861073 w 1469184"/>
                <a:gd name="connsiteY54" fmla="*/ 229224 h 983101"/>
                <a:gd name="connsiteX55" fmla="*/ 809242 w 1469184"/>
                <a:gd name="connsiteY55" fmla="*/ 199259 h 983101"/>
                <a:gd name="connsiteX56" fmla="*/ 806812 w 1469184"/>
                <a:gd name="connsiteY56" fmla="*/ 222745 h 983101"/>
                <a:gd name="connsiteX57" fmla="*/ 799523 w 1469184"/>
                <a:gd name="connsiteY57" fmla="*/ 265668 h 983101"/>
                <a:gd name="connsiteX58" fmla="*/ 704769 w 1469184"/>
                <a:gd name="connsiteY58" fmla="*/ 364472 h 983101"/>
                <a:gd name="connsiteX59" fmla="*/ 613254 w 1469184"/>
                <a:gd name="connsiteY59" fmla="*/ 362852 h 983101"/>
                <a:gd name="connsiteX60" fmla="*/ 583289 w 1469184"/>
                <a:gd name="connsiteY60" fmla="*/ 350704 h 983101"/>
                <a:gd name="connsiteX61" fmla="*/ 712867 w 1469184"/>
                <a:gd name="connsiteY61" fmla="*/ 503769 h 983101"/>
                <a:gd name="connsiteX62" fmla="*/ 725015 w 1469184"/>
                <a:gd name="connsiteY62" fmla="*/ 516727 h 983101"/>
                <a:gd name="connsiteX63" fmla="*/ 733114 w 1469184"/>
                <a:gd name="connsiteY63" fmla="*/ 524016 h 983101"/>
                <a:gd name="connsiteX64" fmla="*/ 741213 w 1469184"/>
                <a:gd name="connsiteY64" fmla="*/ 531305 h 983101"/>
                <a:gd name="connsiteX65" fmla="*/ 746072 w 1469184"/>
                <a:gd name="connsiteY65" fmla="*/ 545073 h 983101"/>
                <a:gd name="connsiteX66" fmla="*/ 750121 w 1469184"/>
                <a:gd name="connsiteY66" fmla="*/ 541833 h 983101"/>
                <a:gd name="connsiteX67" fmla="*/ 752551 w 1469184"/>
                <a:gd name="connsiteY67" fmla="*/ 532115 h 983101"/>
                <a:gd name="connsiteX68" fmla="*/ 761459 w 1469184"/>
                <a:gd name="connsiteY68" fmla="*/ 541833 h 983101"/>
                <a:gd name="connsiteX69" fmla="*/ 767129 w 1469184"/>
                <a:gd name="connsiteY69" fmla="*/ 545882 h 983101"/>
                <a:gd name="connsiteX70" fmla="*/ 788185 w 1469184"/>
                <a:gd name="connsiteY70" fmla="*/ 567749 h 983101"/>
                <a:gd name="connsiteX71" fmla="*/ 789805 w 1469184"/>
                <a:gd name="connsiteY71" fmla="*/ 570179 h 983101"/>
                <a:gd name="connsiteX72" fmla="*/ 812481 w 1469184"/>
                <a:gd name="connsiteY72" fmla="*/ 578277 h 983101"/>
                <a:gd name="connsiteX73" fmla="*/ 822199 w 1469184"/>
                <a:gd name="connsiteY73" fmla="*/ 580707 h 983101"/>
                <a:gd name="connsiteX74" fmla="*/ 840826 w 1469184"/>
                <a:gd name="connsiteY74" fmla="*/ 592855 h 983101"/>
                <a:gd name="connsiteX75" fmla="*/ 873221 w 1469184"/>
                <a:gd name="connsiteY75" fmla="*/ 617151 h 983101"/>
                <a:gd name="connsiteX76" fmla="*/ 907236 w 1469184"/>
                <a:gd name="connsiteY76" fmla="*/ 635778 h 983101"/>
                <a:gd name="connsiteX77" fmla="*/ 997941 w 1469184"/>
                <a:gd name="connsiteY77" fmla="*/ 653595 h 983101"/>
                <a:gd name="connsiteX78" fmla="*/ 1085406 w 1469184"/>
                <a:gd name="connsiteY78" fmla="*/ 704616 h 983101"/>
                <a:gd name="connsiteX79" fmla="*/ 1035195 w 1469184"/>
                <a:gd name="connsiteY79" fmla="*/ 767786 h 983101"/>
                <a:gd name="connsiteX80" fmla="*/ 939630 w 1469184"/>
                <a:gd name="connsiteY80" fmla="*/ 783174 h 983101"/>
                <a:gd name="connsiteX81" fmla="*/ 881320 w 1469184"/>
                <a:gd name="connsiteY81" fmla="*/ 759687 h 983101"/>
                <a:gd name="connsiteX82" fmla="*/ 588958 w 1469184"/>
                <a:gd name="connsiteY82" fmla="*/ 635778 h 983101"/>
                <a:gd name="connsiteX83" fmla="*/ 541176 w 1469184"/>
                <a:gd name="connsiteY83" fmla="*/ 612292 h 983101"/>
                <a:gd name="connsiteX84" fmla="*/ 546845 w 1469184"/>
                <a:gd name="connsiteY84" fmla="*/ 659264 h 983101"/>
                <a:gd name="connsiteX85" fmla="*/ 555753 w 1469184"/>
                <a:gd name="connsiteY85" fmla="*/ 728103 h 983101"/>
                <a:gd name="connsiteX86" fmla="*/ 559802 w 1469184"/>
                <a:gd name="connsiteY86" fmla="*/ 749159 h 983101"/>
                <a:gd name="connsiteX87" fmla="*/ 593817 w 1469184"/>
                <a:gd name="connsiteY87" fmla="*/ 729722 h 983101"/>
                <a:gd name="connsiteX88" fmla="*/ 746072 w 1469184"/>
                <a:gd name="connsiteY88" fmla="*/ 744300 h 983101"/>
                <a:gd name="connsiteX89" fmla="*/ 759030 w 1469184"/>
                <a:gd name="connsiteY89" fmla="*/ 755638 h 983101"/>
                <a:gd name="connsiteX90" fmla="*/ 787375 w 1469184"/>
                <a:gd name="connsiteY90" fmla="*/ 771026 h 983101"/>
                <a:gd name="connsiteX91" fmla="*/ 825439 w 1469184"/>
                <a:gd name="connsiteY91" fmla="*/ 791272 h 983101"/>
                <a:gd name="connsiteX92" fmla="*/ 866742 w 1469184"/>
                <a:gd name="connsiteY92" fmla="*/ 815568 h 983101"/>
                <a:gd name="connsiteX93" fmla="*/ 899137 w 1469184"/>
                <a:gd name="connsiteY93" fmla="*/ 839864 h 983101"/>
                <a:gd name="connsiteX94" fmla="*/ 924243 w 1469184"/>
                <a:gd name="connsiteY94" fmla="*/ 856872 h 983101"/>
                <a:gd name="connsiteX95" fmla="*/ 965546 w 1469184"/>
                <a:gd name="connsiteY95" fmla="*/ 881977 h 983101"/>
                <a:gd name="connsiteX96" fmla="*/ 987412 w 1469184"/>
                <a:gd name="connsiteY96" fmla="*/ 933809 h 983101"/>
                <a:gd name="connsiteX97" fmla="*/ 882940 w 1469184"/>
                <a:gd name="connsiteY97" fmla="*/ 982401 h 983101"/>
                <a:gd name="connsiteX98" fmla="*/ 826249 w 1469184"/>
                <a:gd name="connsiteY98" fmla="*/ 972683 h 983101"/>
                <a:gd name="connsiteX0" fmla="*/ 811735 w 1454670"/>
                <a:gd name="connsiteY0" fmla="*/ 972683 h 983101"/>
                <a:gd name="connsiteX1" fmla="*/ 738847 w 1454670"/>
                <a:gd name="connsiteY1" fmla="*/ 938668 h 983101"/>
                <a:gd name="connsiteX2" fmla="*/ 631944 w 1454670"/>
                <a:gd name="connsiteY2" fmla="*/ 882787 h 983101"/>
                <a:gd name="connsiteX3" fmla="*/ 542049 w 1454670"/>
                <a:gd name="connsiteY3" fmla="*/ 864160 h 983101"/>
                <a:gd name="connsiteX4" fmla="*/ 489408 w 1454670"/>
                <a:gd name="connsiteY4" fmla="*/ 857681 h 983101"/>
                <a:gd name="connsiteX5" fmla="*/ 42965 w 1454670"/>
                <a:gd name="connsiteY5" fmla="*/ 779260 h 983101"/>
                <a:gd name="connsiteX6" fmla="*/ 33440 w 1454670"/>
                <a:gd name="connsiteY6" fmla="*/ 658611 h 983101"/>
                <a:gd name="connsiteX7" fmla="*/ 436186 w 1454670"/>
                <a:gd name="connsiteY7" fmla="*/ 713146 h 983101"/>
                <a:gd name="connsiteX8" fmla="*/ 419759 w 1454670"/>
                <a:gd name="connsiteY8" fmla="*/ 519157 h 983101"/>
                <a:gd name="connsiteX9" fmla="*/ 463492 w 1454670"/>
                <a:gd name="connsiteY9" fmla="*/ 462466 h 983101"/>
                <a:gd name="connsiteX10" fmla="*/ 471591 w 1454670"/>
                <a:gd name="connsiteY10" fmla="*/ 409825 h 983101"/>
                <a:gd name="connsiteX11" fmla="*/ 434337 w 1454670"/>
                <a:gd name="connsiteY11" fmla="*/ 366092 h 983101"/>
                <a:gd name="connsiteX12" fmla="*/ 358209 w 1454670"/>
                <a:gd name="connsiteY12" fmla="*/ 239753 h 983101"/>
                <a:gd name="connsiteX13" fmla="*/ 346871 w 1454670"/>
                <a:gd name="connsiteY13" fmla="*/ 232464 h 983101"/>
                <a:gd name="connsiteX14" fmla="*/ 342012 w 1454670"/>
                <a:gd name="connsiteY14" fmla="*/ 170914 h 983101"/>
                <a:gd name="connsiteX15" fmla="*/ 358209 w 1454670"/>
                <a:gd name="connsiteY15" fmla="*/ 131230 h 983101"/>
                <a:gd name="connsiteX16" fmla="*/ 452964 w 1454670"/>
                <a:gd name="connsiteY16" fmla="*/ 17039 h 983101"/>
                <a:gd name="connsiteX17" fmla="*/ 514514 w 1454670"/>
                <a:gd name="connsiteY17" fmla="*/ 3271 h 983101"/>
                <a:gd name="connsiteX18" fmla="*/ 541239 w 1454670"/>
                <a:gd name="connsiteY18" fmla="*/ 59962 h 983101"/>
                <a:gd name="connsiteX19" fmla="*/ 547718 w 1454670"/>
                <a:gd name="connsiteY19" fmla="*/ 118273 h 983101"/>
                <a:gd name="connsiteX20" fmla="*/ 547718 w 1454670"/>
                <a:gd name="connsiteY20" fmla="*/ 136899 h 983101"/>
                <a:gd name="connsiteX21" fmla="*/ 551767 w 1454670"/>
                <a:gd name="connsiteY21" fmla="*/ 139329 h 983101"/>
                <a:gd name="connsiteX22" fmla="*/ 559056 w 1454670"/>
                <a:gd name="connsiteY22" fmla="*/ 152287 h 983101"/>
                <a:gd name="connsiteX23" fmla="*/ 567965 w 1454670"/>
                <a:gd name="connsiteY23" fmla="*/ 169294 h 983101"/>
                <a:gd name="connsiteX24" fmla="*/ 568775 w 1454670"/>
                <a:gd name="connsiteY24" fmla="*/ 179822 h 983101"/>
                <a:gd name="connsiteX25" fmla="*/ 572824 w 1454670"/>
                <a:gd name="connsiteY25" fmla="*/ 187111 h 983101"/>
                <a:gd name="connsiteX26" fmla="*/ 581733 w 1454670"/>
                <a:gd name="connsiteY26" fmla="*/ 202499 h 983101"/>
                <a:gd name="connsiteX27" fmla="*/ 589021 w 1454670"/>
                <a:gd name="connsiteY27" fmla="*/ 224365 h 983101"/>
                <a:gd name="connsiteX28" fmla="*/ 601169 w 1454670"/>
                <a:gd name="connsiteY28" fmla="*/ 236513 h 983101"/>
                <a:gd name="connsiteX29" fmla="*/ 633564 w 1454670"/>
                <a:gd name="connsiteY29" fmla="*/ 285105 h 983101"/>
                <a:gd name="connsiteX30" fmla="*/ 645712 w 1454670"/>
                <a:gd name="connsiteY30" fmla="*/ 230844 h 983101"/>
                <a:gd name="connsiteX31" fmla="*/ 697544 w 1454670"/>
                <a:gd name="connsiteY31" fmla="*/ 75350 h 983101"/>
                <a:gd name="connsiteX32" fmla="*/ 776911 w 1454670"/>
                <a:gd name="connsiteY32" fmla="*/ 38096 h 983101"/>
                <a:gd name="connsiteX33" fmla="*/ 849799 w 1454670"/>
                <a:gd name="connsiteY33" fmla="*/ 91547 h 983101"/>
                <a:gd name="connsiteX34" fmla="*/ 900820 w 1454670"/>
                <a:gd name="connsiteY34" fmla="*/ 156336 h 983101"/>
                <a:gd name="connsiteX35" fmla="*/ 907299 w 1454670"/>
                <a:gd name="connsiteY35" fmla="*/ 167674 h 983101"/>
                <a:gd name="connsiteX36" fmla="*/ 926736 w 1454670"/>
                <a:gd name="connsiteY36" fmla="*/ 190351 h 983101"/>
                <a:gd name="connsiteX37" fmla="*/ 973708 w 1454670"/>
                <a:gd name="connsiteY37" fmla="*/ 246232 h 983101"/>
                <a:gd name="connsiteX38" fmla="*/ 1002054 w 1454670"/>
                <a:gd name="connsiteY38" fmla="*/ 281056 h 983101"/>
                <a:gd name="connsiteX39" fmla="*/ 1039308 w 1454670"/>
                <a:gd name="connsiteY39" fmla="*/ 317500 h 983101"/>
                <a:gd name="connsiteX40" fmla="*/ 1134872 w 1454670"/>
                <a:gd name="connsiteY40" fmla="*/ 353944 h 983101"/>
                <a:gd name="connsiteX41" fmla="*/ 1203711 w 1454670"/>
                <a:gd name="connsiteY41" fmla="*/ 341796 h 983101"/>
                <a:gd name="connsiteX42" fmla="*/ 1199661 w 1454670"/>
                <a:gd name="connsiteY42" fmla="*/ 308591 h 983101"/>
                <a:gd name="connsiteX43" fmla="*/ 1007723 w 1454670"/>
                <a:gd name="connsiteY43" fmla="*/ 166865 h 983101"/>
                <a:gd name="connsiteX44" fmla="*/ 977758 w 1454670"/>
                <a:gd name="connsiteY44" fmla="*/ 140139 h 983101"/>
                <a:gd name="connsiteX45" fmla="*/ 989906 w 1454670"/>
                <a:gd name="connsiteY45" fmla="*/ 136090 h 983101"/>
                <a:gd name="connsiteX46" fmla="*/ 1053075 w 1454670"/>
                <a:gd name="connsiteY46" fmla="*/ 125561 h 983101"/>
                <a:gd name="connsiteX47" fmla="*/ 1155928 w 1454670"/>
                <a:gd name="connsiteY47" fmla="*/ 140139 h 983101"/>
                <a:gd name="connsiteX48" fmla="*/ 1283078 w 1454670"/>
                <a:gd name="connsiteY48" fmla="*/ 166055 h 983101"/>
                <a:gd name="connsiteX49" fmla="*/ 1448291 w 1454670"/>
                <a:gd name="connsiteY49" fmla="*/ 266478 h 983101"/>
                <a:gd name="connsiteX50" fmla="*/ 1432903 w 1454670"/>
                <a:gd name="connsiteY50" fmla="*/ 323169 h 983101"/>
                <a:gd name="connsiteX51" fmla="*/ 1358395 w 1454670"/>
                <a:gd name="connsiteY51" fmla="*/ 382289 h 983101"/>
                <a:gd name="connsiteX52" fmla="*/ 1216668 w 1454670"/>
                <a:gd name="connsiteY52" fmla="*/ 406585 h 983101"/>
                <a:gd name="connsiteX53" fmla="*/ 1076561 w 1454670"/>
                <a:gd name="connsiteY53" fmla="*/ 384719 h 983101"/>
                <a:gd name="connsiteX54" fmla="*/ 846559 w 1454670"/>
                <a:gd name="connsiteY54" fmla="*/ 229224 h 983101"/>
                <a:gd name="connsiteX55" fmla="*/ 794728 w 1454670"/>
                <a:gd name="connsiteY55" fmla="*/ 199259 h 983101"/>
                <a:gd name="connsiteX56" fmla="*/ 792298 w 1454670"/>
                <a:gd name="connsiteY56" fmla="*/ 222745 h 983101"/>
                <a:gd name="connsiteX57" fmla="*/ 785009 w 1454670"/>
                <a:gd name="connsiteY57" fmla="*/ 265668 h 983101"/>
                <a:gd name="connsiteX58" fmla="*/ 690255 w 1454670"/>
                <a:gd name="connsiteY58" fmla="*/ 364472 h 983101"/>
                <a:gd name="connsiteX59" fmla="*/ 598740 w 1454670"/>
                <a:gd name="connsiteY59" fmla="*/ 362852 h 983101"/>
                <a:gd name="connsiteX60" fmla="*/ 568775 w 1454670"/>
                <a:gd name="connsiteY60" fmla="*/ 350704 h 983101"/>
                <a:gd name="connsiteX61" fmla="*/ 698353 w 1454670"/>
                <a:gd name="connsiteY61" fmla="*/ 503769 h 983101"/>
                <a:gd name="connsiteX62" fmla="*/ 710501 w 1454670"/>
                <a:gd name="connsiteY62" fmla="*/ 516727 h 983101"/>
                <a:gd name="connsiteX63" fmla="*/ 718600 w 1454670"/>
                <a:gd name="connsiteY63" fmla="*/ 524016 h 983101"/>
                <a:gd name="connsiteX64" fmla="*/ 726699 w 1454670"/>
                <a:gd name="connsiteY64" fmla="*/ 531305 h 983101"/>
                <a:gd name="connsiteX65" fmla="*/ 731558 w 1454670"/>
                <a:gd name="connsiteY65" fmla="*/ 545073 h 983101"/>
                <a:gd name="connsiteX66" fmla="*/ 735607 w 1454670"/>
                <a:gd name="connsiteY66" fmla="*/ 541833 h 983101"/>
                <a:gd name="connsiteX67" fmla="*/ 738037 w 1454670"/>
                <a:gd name="connsiteY67" fmla="*/ 532115 h 983101"/>
                <a:gd name="connsiteX68" fmla="*/ 746945 w 1454670"/>
                <a:gd name="connsiteY68" fmla="*/ 541833 h 983101"/>
                <a:gd name="connsiteX69" fmla="*/ 752615 w 1454670"/>
                <a:gd name="connsiteY69" fmla="*/ 545882 h 983101"/>
                <a:gd name="connsiteX70" fmla="*/ 773671 w 1454670"/>
                <a:gd name="connsiteY70" fmla="*/ 567749 h 983101"/>
                <a:gd name="connsiteX71" fmla="*/ 775291 w 1454670"/>
                <a:gd name="connsiteY71" fmla="*/ 570179 h 983101"/>
                <a:gd name="connsiteX72" fmla="*/ 797967 w 1454670"/>
                <a:gd name="connsiteY72" fmla="*/ 578277 h 983101"/>
                <a:gd name="connsiteX73" fmla="*/ 807685 w 1454670"/>
                <a:gd name="connsiteY73" fmla="*/ 580707 h 983101"/>
                <a:gd name="connsiteX74" fmla="*/ 826312 w 1454670"/>
                <a:gd name="connsiteY74" fmla="*/ 592855 h 983101"/>
                <a:gd name="connsiteX75" fmla="*/ 858707 w 1454670"/>
                <a:gd name="connsiteY75" fmla="*/ 617151 h 983101"/>
                <a:gd name="connsiteX76" fmla="*/ 892722 w 1454670"/>
                <a:gd name="connsiteY76" fmla="*/ 635778 h 983101"/>
                <a:gd name="connsiteX77" fmla="*/ 983427 w 1454670"/>
                <a:gd name="connsiteY77" fmla="*/ 653595 h 983101"/>
                <a:gd name="connsiteX78" fmla="*/ 1070892 w 1454670"/>
                <a:gd name="connsiteY78" fmla="*/ 704616 h 983101"/>
                <a:gd name="connsiteX79" fmla="*/ 1020681 w 1454670"/>
                <a:gd name="connsiteY79" fmla="*/ 767786 h 983101"/>
                <a:gd name="connsiteX80" fmla="*/ 925116 w 1454670"/>
                <a:gd name="connsiteY80" fmla="*/ 783174 h 983101"/>
                <a:gd name="connsiteX81" fmla="*/ 866806 w 1454670"/>
                <a:gd name="connsiteY81" fmla="*/ 759687 h 983101"/>
                <a:gd name="connsiteX82" fmla="*/ 574444 w 1454670"/>
                <a:gd name="connsiteY82" fmla="*/ 635778 h 983101"/>
                <a:gd name="connsiteX83" fmla="*/ 526662 w 1454670"/>
                <a:gd name="connsiteY83" fmla="*/ 612292 h 983101"/>
                <a:gd name="connsiteX84" fmla="*/ 532331 w 1454670"/>
                <a:gd name="connsiteY84" fmla="*/ 659264 h 983101"/>
                <a:gd name="connsiteX85" fmla="*/ 541239 w 1454670"/>
                <a:gd name="connsiteY85" fmla="*/ 728103 h 983101"/>
                <a:gd name="connsiteX86" fmla="*/ 545288 w 1454670"/>
                <a:gd name="connsiteY86" fmla="*/ 749159 h 983101"/>
                <a:gd name="connsiteX87" fmla="*/ 579303 w 1454670"/>
                <a:gd name="connsiteY87" fmla="*/ 729722 h 983101"/>
                <a:gd name="connsiteX88" fmla="*/ 731558 w 1454670"/>
                <a:gd name="connsiteY88" fmla="*/ 744300 h 983101"/>
                <a:gd name="connsiteX89" fmla="*/ 744516 w 1454670"/>
                <a:gd name="connsiteY89" fmla="*/ 755638 h 983101"/>
                <a:gd name="connsiteX90" fmla="*/ 772861 w 1454670"/>
                <a:gd name="connsiteY90" fmla="*/ 771026 h 983101"/>
                <a:gd name="connsiteX91" fmla="*/ 810925 w 1454670"/>
                <a:gd name="connsiteY91" fmla="*/ 791272 h 983101"/>
                <a:gd name="connsiteX92" fmla="*/ 852228 w 1454670"/>
                <a:gd name="connsiteY92" fmla="*/ 815568 h 983101"/>
                <a:gd name="connsiteX93" fmla="*/ 884623 w 1454670"/>
                <a:gd name="connsiteY93" fmla="*/ 839864 h 983101"/>
                <a:gd name="connsiteX94" fmla="*/ 909729 w 1454670"/>
                <a:gd name="connsiteY94" fmla="*/ 856872 h 983101"/>
                <a:gd name="connsiteX95" fmla="*/ 951032 w 1454670"/>
                <a:gd name="connsiteY95" fmla="*/ 881977 h 983101"/>
                <a:gd name="connsiteX96" fmla="*/ 972898 w 1454670"/>
                <a:gd name="connsiteY96" fmla="*/ 933809 h 983101"/>
                <a:gd name="connsiteX97" fmla="*/ 868426 w 1454670"/>
                <a:gd name="connsiteY97" fmla="*/ 982401 h 983101"/>
                <a:gd name="connsiteX98" fmla="*/ 811735 w 1454670"/>
                <a:gd name="connsiteY98" fmla="*/ 972683 h 983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1454670" h="983101">
                  <a:moveTo>
                    <a:pt x="811735" y="972683"/>
                  </a:moveTo>
                  <a:lnTo>
                    <a:pt x="738847" y="938668"/>
                  </a:lnTo>
                  <a:cubicBezTo>
                    <a:pt x="714551" y="927330"/>
                    <a:pt x="665959" y="902224"/>
                    <a:pt x="631944" y="882787"/>
                  </a:cubicBezTo>
                  <a:cubicBezTo>
                    <a:pt x="561486" y="843914"/>
                    <a:pt x="548528" y="840674"/>
                    <a:pt x="542049" y="864160"/>
                  </a:cubicBezTo>
                  <a:cubicBezTo>
                    <a:pt x="536380" y="886837"/>
                    <a:pt x="572589" y="871831"/>
                    <a:pt x="489408" y="857681"/>
                  </a:cubicBezTo>
                  <a:lnTo>
                    <a:pt x="42965" y="779260"/>
                  </a:lnTo>
                  <a:cubicBezTo>
                    <a:pt x="-33030" y="764603"/>
                    <a:pt x="10236" y="701909"/>
                    <a:pt x="33440" y="658611"/>
                  </a:cubicBezTo>
                  <a:cubicBezTo>
                    <a:pt x="21719" y="551813"/>
                    <a:pt x="371800" y="754909"/>
                    <a:pt x="436186" y="713146"/>
                  </a:cubicBezTo>
                  <a:cubicBezTo>
                    <a:pt x="429707" y="655646"/>
                    <a:pt x="402752" y="549932"/>
                    <a:pt x="419759" y="519157"/>
                  </a:cubicBezTo>
                  <a:cubicBezTo>
                    <a:pt x="430287" y="501340"/>
                    <a:pt x="449724" y="475424"/>
                    <a:pt x="463492" y="462466"/>
                  </a:cubicBezTo>
                  <a:cubicBezTo>
                    <a:pt x="491837" y="434121"/>
                    <a:pt x="491837" y="434121"/>
                    <a:pt x="471591" y="409825"/>
                  </a:cubicBezTo>
                  <a:cubicBezTo>
                    <a:pt x="461872" y="399296"/>
                    <a:pt x="445675" y="379860"/>
                    <a:pt x="434337" y="366092"/>
                  </a:cubicBezTo>
                  <a:cubicBezTo>
                    <a:pt x="411660" y="339366"/>
                    <a:pt x="358209" y="250281"/>
                    <a:pt x="358209" y="239753"/>
                  </a:cubicBezTo>
                  <a:cubicBezTo>
                    <a:pt x="358209" y="235703"/>
                    <a:pt x="353350" y="232464"/>
                    <a:pt x="346871" y="232464"/>
                  </a:cubicBezTo>
                  <a:cubicBezTo>
                    <a:pt x="328244" y="232464"/>
                    <a:pt x="325005" y="198449"/>
                    <a:pt x="342012" y="170914"/>
                  </a:cubicBezTo>
                  <a:cubicBezTo>
                    <a:pt x="350920" y="157146"/>
                    <a:pt x="358209" y="139329"/>
                    <a:pt x="358209" y="131230"/>
                  </a:cubicBezTo>
                  <a:cubicBezTo>
                    <a:pt x="358209" y="107744"/>
                    <a:pt x="414090" y="38906"/>
                    <a:pt x="452964" y="17039"/>
                  </a:cubicBezTo>
                  <a:cubicBezTo>
                    <a:pt x="482929" y="-778"/>
                    <a:pt x="492647" y="-3208"/>
                    <a:pt x="514514" y="3271"/>
                  </a:cubicBezTo>
                  <a:cubicBezTo>
                    <a:pt x="539619" y="10560"/>
                    <a:pt x="540429" y="11370"/>
                    <a:pt x="541239" y="59962"/>
                  </a:cubicBezTo>
                  <a:cubicBezTo>
                    <a:pt x="542049" y="86688"/>
                    <a:pt x="544479" y="113413"/>
                    <a:pt x="547718" y="118273"/>
                  </a:cubicBezTo>
                  <a:cubicBezTo>
                    <a:pt x="550958" y="123132"/>
                    <a:pt x="550958" y="131230"/>
                    <a:pt x="547718" y="136899"/>
                  </a:cubicBezTo>
                  <a:cubicBezTo>
                    <a:pt x="543669" y="142569"/>
                    <a:pt x="545288" y="143378"/>
                    <a:pt x="551767" y="139329"/>
                  </a:cubicBezTo>
                  <a:cubicBezTo>
                    <a:pt x="559056" y="135280"/>
                    <a:pt x="561486" y="139329"/>
                    <a:pt x="559056" y="152287"/>
                  </a:cubicBezTo>
                  <a:cubicBezTo>
                    <a:pt x="557436" y="166055"/>
                    <a:pt x="559866" y="170914"/>
                    <a:pt x="567965" y="169294"/>
                  </a:cubicBezTo>
                  <a:cubicBezTo>
                    <a:pt x="577683" y="166865"/>
                    <a:pt x="577683" y="169294"/>
                    <a:pt x="568775" y="179822"/>
                  </a:cubicBezTo>
                  <a:cubicBezTo>
                    <a:pt x="559866" y="190351"/>
                    <a:pt x="560676" y="191161"/>
                    <a:pt x="572824" y="187111"/>
                  </a:cubicBezTo>
                  <a:cubicBezTo>
                    <a:pt x="584972" y="182252"/>
                    <a:pt x="586592" y="184682"/>
                    <a:pt x="581733" y="202499"/>
                  </a:cubicBezTo>
                  <a:cubicBezTo>
                    <a:pt x="577683" y="218696"/>
                    <a:pt x="579303" y="224365"/>
                    <a:pt x="589021" y="224365"/>
                  </a:cubicBezTo>
                  <a:cubicBezTo>
                    <a:pt x="595500" y="224365"/>
                    <a:pt x="601169" y="230034"/>
                    <a:pt x="601169" y="236513"/>
                  </a:cubicBezTo>
                  <a:cubicBezTo>
                    <a:pt x="601169" y="253520"/>
                    <a:pt x="625465" y="289964"/>
                    <a:pt x="633564" y="285105"/>
                  </a:cubicBezTo>
                  <a:cubicBezTo>
                    <a:pt x="636803" y="282676"/>
                    <a:pt x="642473" y="258380"/>
                    <a:pt x="645712" y="230844"/>
                  </a:cubicBezTo>
                  <a:cubicBezTo>
                    <a:pt x="652191" y="174153"/>
                    <a:pt x="677297" y="98836"/>
                    <a:pt x="697544" y="75350"/>
                  </a:cubicBezTo>
                  <a:cubicBezTo>
                    <a:pt x="716170" y="54293"/>
                    <a:pt x="750185" y="38096"/>
                    <a:pt x="776911" y="38096"/>
                  </a:cubicBezTo>
                  <a:cubicBezTo>
                    <a:pt x="793918" y="38096"/>
                    <a:pt x="811735" y="51054"/>
                    <a:pt x="849799" y="91547"/>
                  </a:cubicBezTo>
                  <a:cubicBezTo>
                    <a:pt x="878144" y="120702"/>
                    <a:pt x="900820" y="149857"/>
                    <a:pt x="900820" y="156336"/>
                  </a:cubicBezTo>
                  <a:cubicBezTo>
                    <a:pt x="900820" y="162005"/>
                    <a:pt x="904060" y="167674"/>
                    <a:pt x="907299" y="167674"/>
                  </a:cubicBezTo>
                  <a:cubicBezTo>
                    <a:pt x="910539" y="167674"/>
                    <a:pt x="919447" y="177393"/>
                    <a:pt x="926736" y="190351"/>
                  </a:cubicBezTo>
                  <a:cubicBezTo>
                    <a:pt x="934025" y="202499"/>
                    <a:pt x="955081" y="227605"/>
                    <a:pt x="973708" y="246232"/>
                  </a:cubicBezTo>
                  <a:cubicBezTo>
                    <a:pt x="992335" y="265668"/>
                    <a:pt x="1005293" y="281056"/>
                    <a:pt x="1002054" y="281056"/>
                  </a:cubicBezTo>
                  <a:cubicBezTo>
                    <a:pt x="998814" y="281056"/>
                    <a:pt x="1015821" y="297253"/>
                    <a:pt x="1039308" y="317500"/>
                  </a:cubicBezTo>
                  <a:cubicBezTo>
                    <a:pt x="1080611" y="353134"/>
                    <a:pt x="1083850" y="353944"/>
                    <a:pt x="1134872" y="353944"/>
                  </a:cubicBezTo>
                  <a:cubicBezTo>
                    <a:pt x="1168886" y="353134"/>
                    <a:pt x="1193992" y="349085"/>
                    <a:pt x="1203711" y="341796"/>
                  </a:cubicBezTo>
                  <a:cubicBezTo>
                    <a:pt x="1219098" y="329648"/>
                    <a:pt x="1219098" y="329648"/>
                    <a:pt x="1199661" y="308591"/>
                  </a:cubicBezTo>
                  <a:cubicBezTo>
                    <a:pt x="1172936" y="278626"/>
                    <a:pt x="1073322" y="205738"/>
                    <a:pt x="1007723" y="166865"/>
                  </a:cubicBezTo>
                  <a:cubicBezTo>
                    <a:pt x="968039" y="143378"/>
                    <a:pt x="959941" y="136090"/>
                    <a:pt x="977758" y="140139"/>
                  </a:cubicBezTo>
                  <a:cubicBezTo>
                    <a:pt x="995575" y="143378"/>
                    <a:pt x="998814" y="142569"/>
                    <a:pt x="989906" y="136090"/>
                  </a:cubicBezTo>
                  <a:cubicBezTo>
                    <a:pt x="968849" y="121512"/>
                    <a:pt x="1002054" y="115843"/>
                    <a:pt x="1053075" y="125561"/>
                  </a:cubicBezTo>
                  <a:cubicBezTo>
                    <a:pt x="1078181" y="130421"/>
                    <a:pt x="1125153" y="136899"/>
                    <a:pt x="1155928" y="140139"/>
                  </a:cubicBezTo>
                  <a:cubicBezTo>
                    <a:pt x="1226387" y="146618"/>
                    <a:pt x="1218288" y="144998"/>
                    <a:pt x="1283078" y="166055"/>
                  </a:cubicBezTo>
                  <a:cubicBezTo>
                    <a:pt x="1372163" y="194400"/>
                    <a:pt x="1428044" y="228414"/>
                    <a:pt x="1448291" y="266478"/>
                  </a:cubicBezTo>
                  <a:cubicBezTo>
                    <a:pt x="1458819" y="286725"/>
                    <a:pt x="1458009" y="290774"/>
                    <a:pt x="1432903" y="323169"/>
                  </a:cubicBezTo>
                  <a:cubicBezTo>
                    <a:pt x="1415896" y="345845"/>
                    <a:pt x="1389980" y="366092"/>
                    <a:pt x="1358395" y="382289"/>
                  </a:cubicBezTo>
                  <a:cubicBezTo>
                    <a:pt x="1313043" y="404156"/>
                    <a:pt x="1303324" y="405775"/>
                    <a:pt x="1216668" y="406585"/>
                  </a:cubicBezTo>
                  <a:cubicBezTo>
                    <a:pt x="1132442" y="406585"/>
                    <a:pt x="1119484" y="404156"/>
                    <a:pt x="1076561" y="384719"/>
                  </a:cubicBezTo>
                  <a:cubicBezTo>
                    <a:pt x="1006913" y="352324"/>
                    <a:pt x="903250" y="281866"/>
                    <a:pt x="846559" y="229224"/>
                  </a:cubicBezTo>
                  <a:cubicBezTo>
                    <a:pt x="802826" y="188731"/>
                    <a:pt x="795537" y="184682"/>
                    <a:pt x="794728" y="199259"/>
                  </a:cubicBezTo>
                  <a:cubicBezTo>
                    <a:pt x="793918" y="208978"/>
                    <a:pt x="793108" y="218696"/>
                    <a:pt x="792298" y="222745"/>
                  </a:cubicBezTo>
                  <a:cubicBezTo>
                    <a:pt x="791488" y="225985"/>
                    <a:pt x="788249" y="245422"/>
                    <a:pt x="785009" y="265668"/>
                  </a:cubicBezTo>
                  <a:cubicBezTo>
                    <a:pt x="777720" y="310211"/>
                    <a:pt x="744516" y="345035"/>
                    <a:pt x="690255" y="364472"/>
                  </a:cubicBezTo>
                  <a:cubicBezTo>
                    <a:pt x="643282" y="381479"/>
                    <a:pt x="635184" y="381479"/>
                    <a:pt x="598740" y="362852"/>
                  </a:cubicBezTo>
                  <a:cubicBezTo>
                    <a:pt x="582542" y="354754"/>
                    <a:pt x="568775" y="349085"/>
                    <a:pt x="568775" y="350704"/>
                  </a:cubicBezTo>
                  <a:cubicBezTo>
                    <a:pt x="568775" y="379050"/>
                    <a:pt x="665149" y="493241"/>
                    <a:pt x="698353" y="503769"/>
                  </a:cubicBezTo>
                  <a:cubicBezTo>
                    <a:pt x="707262" y="506199"/>
                    <a:pt x="712931" y="512678"/>
                    <a:pt x="710501" y="516727"/>
                  </a:cubicBezTo>
                  <a:cubicBezTo>
                    <a:pt x="707262" y="520777"/>
                    <a:pt x="711311" y="524016"/>
                    <a:pt x="718600" y="524016"/>
                  </a:cubicBezTo>
                  <a:cubicBezTo>
                    <a:pt x="725889" y="524016"/>
                    <a:pt x="729938" y="527256"/>
                    <a:pt x="726699" y="531305"/>
                  </a:cubicBezTo>
                  <a:cubicBezTo>
                    <a:pt x="724269" y="535354"/>
                    <a:pt x="726699" y="541833"/>
                    <a:pt x="731558" y="545073"/>
                  </a:cubicBezTo>
                  <a:cubicBezTo>
                    <a:pt x="738037" y="548312"/>
                    <a:pt x="738847" y="547502"/>
                    <a:pt x="735607" y="541833"/>
                  </a:cubicBezTo>
                  <a:cubicBezTo>
                    <a:pt x="732368" y="536164"/>
                    <a:pt x="733988" y="532115"/>
                    <a:pt x="738037" y="532115"/>
                  </a:cubicBezTo>
                  <a:cubicBezTo>
                    <a:pt x="742896" y="532115"/>
                    <a:pt x="746945" y="536164"/>
                    <a:pt x="746945" y="541833"/>
                  </a:cubicBezTo>
                  <a:cubicBezTo>
                    <a:pt x="746945" y="546692"/>
                    <a:pt x="749375" y="548312"/>
                    <a:pt x="752615" y="545882"/>
                  </a:cubicBezTo>
                  <a:cubicBezTo>
                    <a:pt x="760713" y="537784"/>
                    <a:pt x="780150" y="557221"/>
                    <a:pt x="773671" y="567749"/>
                  </a:cubicBezTo>
                  <a:cubicBezTo>
                    <a:pt x="771241" y="572608"/>
                    <a:pt x="772051" y="574228"/>
                    <a:pt x="775291" y="570179"/>
                  </a:cubicBezTo>
                  <a:cubicBezTo>
                    <a:pt x="779340" y="566939"/>
                    <a:pt x="789059" y="570988"/>
                    <a:pt x="797967" y="578277"/>
                  </a:cubicBezTo>
                  <a:cubicBezTo>
                    <a:pt x="810115" y="588805"/>
                    <a:pt x="812545" y="589615"/>
                    <a:pt x="807685" y="580707"/>
                  </a:cubicBezTo>
                  <a:cubicBezTo>
                    <a:pt x="803636" y="574228"/>
                    <a:pt x="811735" y="579897"/>
                    <a:pt x="826312" y="592855"/>
                  </a:cubicBezTo>
                  <a:cubicBezTo>
                    <a:pt x="840890" y="606623"/>
                    <a:pt x="854658" y="617151"/>
                    <a:pt x="858707" y="617151"/>
                  </a:cubicBezTo>
                  <a:cubicBezTo>
                    <a:pt x="861947" y="617961"/>
                    <a:pt x="877334" y="626059"/>
                    <a:pt x="892722" y="635778"/>
                  </a:cubicBezTo>
                  <a:cubicBezTo>
                    <a:pt x="915398" y="650355"/>
                    <a:pt x="933215" y="653595"/>
                    <a:pt x="983427" y="653595"/>
                  </a:cubicBezTo>
                  <a:cubicBezTo>
                    <a:pt x="1053885" y="653595"/>
                    <a:pt x="1070892" y="663313"/>
                    <a:pt x="1070892" y="704616"/>
                  </a:cubicBezTo>
                  <a:cubicBezTo>
                    <a:pt x="1070892" y="731342"/>
                    <a:pt x="1057934" y="747539"/>
                    <a:pt x="1020681" y="767786"/>
                  </a:cubicBezTo>
                  <a:cubicBezTo>
                    <a:pt x="999624" y="779934"/>
                    <a:pt x="925116" y="791272"/>
                    <a:pt x="925116" y="783174"/>
                  </a:cubicBezTo>
                  <a:cubicBezTo>
                    <a:pt x="925116" y="779934"/>
                    <a:pt x="898391" y="769406"/>
                    <a:pt x="866806" y="759687"/>
                  </a:cubicBezTo>
                  <a:cubicBezTo>
                    <a:pt x="772051" y="730532"/>
                    <a:pt x="720220" y="708666"/>
                    <a:pt x="574444" y="635778"/>
                  </a:cubicBezTo>
                  <a:lnTo>
                    <a:pt x="526662" y="612292"/>
                  </a:lnTo>
                  <a:lnTo>
                    <a:pt x="532331" y="659264"/>
                  </a:lnTo>
                  <a:cubicBezTo>
                    <a:pt x="534760" y="685180"/>
                    <a:pt x="538810" y="715955"/>
                    <a:pt x="541239" y="728103"/>
                  </a:cubicBezTo>
                  <a:lnTo>
                    <a:pt x="545288" y="749159"/>
                  </a:lnTo>
                  <a:lnTo>
                    <a:pt x="579303" y="729722"/>
                  </a:lnTo>
                  <a:cubicBezTo>
                    <a:pt x="631944" y="699757"/>
                    <a:pt x="712121" y="707856"/>
                    <a:pt x="731558" y="744300"/>
                  </a:cubicBezTo>
                  <a:cubicBezTo>
                    <a:pt x="736417" y="753209"/>
                    <a:pt x="742086" y="758068"/>
                    <a:pt x="744516" y="755638"/>
                  </a:cubicBezTo>
                  <a:cubicBezTo>
                    <a:pt x="746945" y="753209"/>
                    <a:pt x="759903" y="760497"/>
                    <a:pt x="772861" y="771026"/>
                  </a:cubicBezTo>
                  <a:cubicBezTo>
                    <a:pt x="785819" y="782364"/>
                    <a:pt x="802826" y="791272"/>
                    <a:pt x="810925" y="791272"/>
                  </a:cubicBezTo>
                  <a:cubicBezTo>
                    <a:pt x="819024" y="791272"/>
                    <a:pt x="837651" y="802610"/>
                    <a:pt x="852228" y="815568"/>
                  </a:cubicBezTo>
                  <a:cubicBezTo>
                    <a:pt x="866806" y="829336"/>
                    <a:pt x="882193" y="839864"/>
                    <a:pt x="884623" y="839864"/>
                  </a:cubicBezTo>
                  <a:cubicBezTo>
                    <a:pt x="887862" y="839864"/>
                    <a:pt x="899201" y="847963"/>
                    <a:pt x="909729" y="856872"/>
                  </a:cubicBezTo>
                  <a:cubicBezTo>
                    <a:pt x="920257" y="866590"/>
                    <a:pt x="938884" y="877928"/>
                    <a:pt x="951032" y="881977"/>
                  </a:cubicBezTo>
                  <a:cubicBezTo>
                    <a:pt x="976948" y="890886"/>
                    <a:pt x="987476" y="916802"/>
                    <a:pt x="972898" y="933809"/>
                  </a:cubicBezTo>
                  <a:cubicBezTo>
                    <a:pt x="958321" y="950816"/>
                    <a:pt x="901630" y="977542"/>
                    <a:pt x="868426" y="982401"/>
                  </a:cubicBezTo>
                  <a:cubicBezTo>
                    <a:pt x="851418" y="984831"/>
                    <a:pt x="828742" y="980781"/>
                    <a:pt x="811735" y="972683"/>
                  </a:cubicBezTo>
                  <a:close/>
                </a:path>
              </a:pathLst>
            </a:custGeom>
            <a:gradFill>
              <a:gsLst>
                <a:gs pos="0">
                  <a:srgbClr val="F5608E"/>
                </a:gs>
                <a:gs pos="100000">
                  <a:srgbClr val="CCD0E2"/>
                </a:gs>
                <a:gs pos="58000">
                  <a:srgbClr val="EED6E7"/>
                </a:gs>
              </a:gsLst>
              <a:lin ang="5400000" scaled="1"/>
            </a:gradFill>
            <a:ln w="8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90810FC2-4E31-8FE1-80D6-E3547C82C27F}"/>
                </a:ext>
              </a:extLst>
            </p:cNvPr>
            <p:cNvGrpSpPr/>
            <p:nvPr/>
          </p:nvGrpSpPr>
          <p:grpSpPr>
            <a:xfrm>
              <a:off x="3806277" y="2439403"/>
              <a:ext cx="1096166" cy="1666301"/>
              <a:chOff x="3922391" y="2250717"/>
              <a:chExt cx="1096166" cy="1666301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0B6D18EC-F87F-9DE7-C9D8-BEEC20BC3165}"/>
                  </a:ext>
                </a:extLst>
              </p:cNvPr>
              <p:cNvSpPr/>
              <p:nvPr/>
            </p:nvSpPr>
            <p:spPr>
              <a:xfrm flipV="1">
                <a:off x="3922391" y="2250717"/>
                <a:ext cx="630673" cy="942083"/>
              </a:xfrm>
              <a:custGeom>
                <a:avLst/>
                <a:gdLst>
                  <a:gd name="connsiteX0" fmla="*/ 251926 w 630673"/>
                  <a:gd name="connsiteY0" fmla="*/ 901348 h 942083"/>
                  <a:gd name="connsiteX1" fmla="*/ 264681 w 630673"/>
                  <a:gd name="connsiteY1" fmla="*/ 857980 h 942083"/>
                  <a:gd name="connsiteX2" fmla="*/ 283389 w 630673"/>
                  <a:gd name="connsiteY2" fmla="*/ 825666 h 942083"/>
                  <a:gd name="connsiteX3" fmla="*/ 345465 w 630673"/>
                  <a:gd name="connsiteY3" fmla="*/ 720221 h 942083"/>
                  <a:gd name="connsiteX4" fmla="*/ 264681 w 630673"/>
                  <a:gd name="connsiteY4" fmla="*/ 681955 h 942083"/>
                  <a:gd name="connsiteX5" fmla="*/ 169441 w 630673"/>
                  <a:gd name="connsiteY5" fmla="*/ 673451 h 942083"/>
                  <a:gd name="connsiteX6" fmla="*/ 135426 w 630673"/>
                  <a:gd name="connsiteY6" fmla="*/ 667498 h 942083"/>
                  <a:gd name="connsiteX7" fmla="*/ 120970 w 630673"/>
                  <a:gd name="connsiteY7" fmla="*/ 592667 h 942083"/>
                  <a:gd name="connsiteX8" fmla="*/ 141379 w 630673"/>
                  <a:gd name="connsiteY8" fmla="*/ 513583 h 942083"/>
                  <a:gd name="connsiteX9" fmla="*/ 192400 w 630673"/>
                  <a:gd name="connsiteY9" fmla="*/ 484671 h 942083"/>
                  <a:gd name="connsiteX10" fmla="*/ 217911 w 630673"/>
                  <a:gd name="connsiteY10" fmla="*/ 464262 h 942083"/>
                  <a:gd name="connsiteX11" fmla="*/ 206006 w 630673"/>
                  <a:gd name="connsiteY11" fmla="*/ 448105 h 942083"/>
                  <a:gd name="connsiteX12" fmla="*/ 198353 w 630673"/>
                  <a:gd name="connsiteY12" fmla="*/ 435350 h 942083"/>
                  <a:gd name="connsiteX13" fmla="*/ 181346 w 630673"/>
                  <a:gd name="connsiteY13" fmla="*/ 405587 h 942083"/>
                  <a:gd name="connsiteX14" fmla="*/ 145630 w 630673"/>
                  <a:gd name="connsiteY14" fmla="*/ 348613 h 942083"/>
                  <a:gd name="connsiteX15" fmla="*/ 100561 w 630673"/>
                  <a:gd name="connsiteY15" fmla="*/ 280584 h 942083"/>
                  <a:gd name="connsiteX16" fmla="*/ 4470 w 630673"/>
                  <a:gd name="connsiteY16" fmla="*/ 106260 h 942083"/>
                  <a:gd name="connsiteX17" fmla="*/ 21478 w 630673"/>
                  <a:gd name="connsiteY17" fmla="*/ 73096 h 942083"/>
                  <a:gd name="connsiteX18" fmla="*/ 28281 w 630673"/>
                  <a:gd name="connsiteY18" fmla="*/ 65442 h 942083"/>
                  <a:gd name="connsiteX19" fmla="*/ 70799 w 630673"/>
                  <a:gd name="connsiteY19" fmla="*/ 69694 h 942083"/>
                  <a:gd name="connsiteX20" fmla="*/ 92908 w 630673"/>
                  <a:gd name="connsiteY20" fmla="*/ 82450 h 942083"/>
                  <a:gd name="connsiteX21" fmla="*/ 104813 w 630673"/>
                  <a:gd name="connsiteY21" fmla="*/ 90953 h 942083"/>
                  <a:gd name="connsiteX22" fmla="*/ 115868 w 630673"/>
                  <a:gd name="connsiteY22" fmla="*/ 99457 h 942083"/>
                  <a:gd name="connsiteX23" fmla="*/ 137127 w 630673"/>
                  <a:gd name="connsiteY23" fmla="*/ 117314 h 942083"/>
                  <a:gd name="connsiteX24" fmla="*/ 160087 w 630673"/>
                  <a:gd name="connsiteY24" fmla="*/ 124968 h 942083"/>
                  <a:gd name="connsiteX25" fmla="*/ 181346 w 630673"/>
                  <a:gd name="connsiteY25" fmla="*/ 133471 h 942083"/>
                  <a:gd name="connsiteX26" fmla="*/ 184747 w 630673"/>
                  <a:gd name="connsiteY26" fmla="*/ 160683 h 942083"/>
                  <a:gd name="connsiteX27" fmla="*/ 187298 w 630673"/>
                  <a:gd name="connsiteY27" fmla="*/ 164935 h 942083"/>
                  <a:gd name="connsiteX28" fmla="*/ 201754 w 630673"/>
                  <a:gd name="connsiteY28" fmla="*/ 172588 h 942083"/>
                  <a:gd name="connsiteX29" fmla="*/ 198353 w 630673"/>
                  <a:gd name="connsiteY29" fmla="*/ 180241 h 942083"/>
                  <a:gd name="connsiteX30" fmla="*/ 220462 w 630673"/>
                  <a:gd name="connsiteY30" fmla="*/ 248270 h 942083"/>
                  <a:gd name="connsiteX31" fmla="*/ 258729 w 630673"/>
                  <a:gd name="connsiteY31" fmla="*/ 312047 h 942083"/>
                  <a:gd name="connsiteX32" fmla="*/ 261280 w 630673"/>
                  <a:gd name="connsiteY32" fmla="*/ 301843 h 942083"/>
                  <a:gd name="connsiteX33" fmla="*/ 265531 w 630673"/>
                  <a:gd name="connsiteY33" fmla="*/ 298441 h 942083"/>
                  <a:gd name="connsiteX34" fmla="*/ 266382 w 630673"/>
                  <a:gd name="connsiteY34" fmla="*/ 316299 h 942083"/>
                  <a:gd name="connsiteX35" fmla="*/ 271484 w 630673"/>
                  <a:gd name="connsiteY35" fmla="*/ 332456 h 942083"/>
                  <a:gd name="connsiteX36" fmla="*/ 279988 w 630673"/>
                  <a:gd name="connsiteY36" fmla="*/ 350314 h 942083"/>
                  <a:gd name="connsiteX37" fmla="*/ 281688 w 630673"/>
                  <a:gd name="connsiteY37" fmla="*/ 366470 h 942083"/>
                  <a:gd name="connsiteX38" fmla="*/ 290192 w 630673"/>
                  <a:gd name="connsiteY38" fmla="*/ 309496 h 942083"/>
                  <a:gd name="connsiteX39" fmla="*/ 309750 w 630673"/>
                  <a:gd name="connsiteY39" fmla="*/ 58639 h 942083"/>
                  <a:gd name="connsiteX40" fmla="*/ 349717 w 630673"/>
                  <a:gd name="connsiteY40" fmla="*/ 2516 h 942083"/>
                  <a:gd name="connsiteX41" fmla="*/ 376929 w 630673"/>
                  <a:gd name="connsiteY41" fmla="*/ 11869 h 942083"/>
                  <a:gd name="connsiteX42" fmla="*/ 440706 w 630673"/>
                  <a:gd name="connsiteY42" fmla="*/ 31428 h 942083"/>
                  <a:gd name="connsiteX43" fmla="*/ 441556 w 630673"/>
                  <a:gd name="connsiteY43" fmla="*/ 180241 h 942083"/>
                  <a:gd name="connsiteX44" fmla="*/ 443257 w 630673"/>
                  <a:gd name="connsiteY44" fmla="*/ 274631 h 942083"/>
                  <a:gd name="connsiteX45" fmla="*/ 449210 w 630673"/>
                  <a:gd name="connsiteY45" fmla="*/ 301843 h 942083"/>
                  <a:gd name="connsiteX46" fmla="*/ 485775 w 630673"/>
                  <a:gd name="connsiteY46" fmla="*/ 283985 h 942083"/>
                  <a:gd name="connsiteX47" fmla="*/ 528293 w 630673"/>
                  <a:gd name="connsiteY47" fmla="*/ 275482 h 942083"/>
                  <a:gd name="connsiteX48" fmla="*/ 553804 w 630673"/>
                  <a:gd name="connsiteY48" fmla="*/ 289938 h 942083"/>
                  <a:gd name="connsiteX49" fmla="*/ 572512 w 630673"/>
                  <a:gd name="connsiteY49" fmla="*/ 303544 h 942083"/>
                  <a:gd name="connsiteX50" fmla="*/ 495129 w 630673"/>
                  <a:gd name="connsiteY50" fmla="*/ 369872 h 942083"/>
                  <a:gd name="connsiteX51" fmla="*/ 469618 w 630673"/>
                  <a:gd name="connsiteY51" fmla="*/ 375824 h 942083"/>
                  <a:gd name="connsiteX52" fmla="*/ 497680 w 630673"/>
                  <a:gd name="connsiteY52" fmla="*/ 401335 h 942083"/>
                  <a:gd name="connsiteX53" fmla="*/ 508735 w 630673"/>
                  <a:gd name="connsiteY53" fmla="*/ 406437 h 942083"/>
                  <a:gd name="connsiteX54" fmla="*/ 508735 w 630673"/>
                  <a:gd name="connsiteY54" fmla="*/ 395383 h 942083"/>
                  <a:gd name="connsiteX55" fmla="*/ 623534 w 630673"/>
                  <a:gd name="connsiteY55" fmla="*/ 514433 h 942083"/>
                  <a:gd name="connsiteX56" fmla="*/ 529144 w 630673"/>
                  <a:gd name="connsiteY56" fmla="*/ 531441 h 942083"/>
                  <a:gd name="connsiteX57" fmla="*/ 494279 w 630673"/>
                  <a:gd name="connsiteY57" fmla="*/ 499977 h 942083"/>
                  <a:gd name="connsiteX58" fmla="*/ 446659 w 630673"/>
                  <a:gd name="connsiteY58" fmla="*/ 405587 h 942083"/>
                  <a:gd name="connsiteX59" fmla="*/ 426250 w 630673"/>
                  <a:gd name="connsiteY59" fmla="*/ 437050 h 942083"/>
                  <a:gd name="connsiteX60" fmla="*/ 418597 w 630673"/>
                  <a:gd name="connsiteY60" fmla="*/ 472766 h 942083"/>
                  <a:gd name="connsiteX61" fmla="*/ 422848 w 630673"/>
                  <a:gd name="connsiteY61" fmla="*/ 490623 h 942083"/>
                  <a:gd name="connsiteX62" fmla="*/ 436454 w 630673"/>
                  <a:gd name="connsiteY62" fmla="*/ 511882 h 942083"/>
                  <a:gd name="connsiteX63" fmla="*/ 462815 w 630673"/>
                  <a:gd name="connsiteY63" fmla="*/ 528039 h 942083"/>
                  <a:gd name="connsiteX64" fmla="*/ 480673 w 630673"/>
                  <a:gd name="connsiteY64" fmla="*/ 539094 h 942083"/>
                  <a:gd name="connsiteX65" fmla="*/ 562308 w 630673"/>
                  <a:gd name="connsiteY65" fmla="*/ 623280 h 942083"/>
                  <a:gd name="connsiteX66" fmla="*/ 630337 w 630673"/>
                  <a:gd name="connsiteY66" fmla="*/ 717670 h 942083"/>
                  <a:gd name="connsiteX67" fmla="*/ 606527 w 630673"/>
                  <a:gd name="connsiteY67" fmla="*/ 751684 h 942083"/>
                  <a:gd name="connsiteX68" fmla="*/ 559757 w 630673"/>
                  <a:gd name="connsiteY68" fmla="*/ 774644 h 942083"/>
                  <a:gd name="connsiteX69" fmla="*/ 515538 w 630673"/>
                  <a:gd name="connsiteY69" fmla="*/ 797604 h 942083"/>
                  <a:gd name="connsiteX70" fmla="*/ 473020 w 630673"/>
                  <a:gd name="connsiteY70" fmla="*/ 788250 h 942083"/>
                  <a:gd name="connsiteX71" fmla="*/ 449210 w 630673"/>
                  <a:gd name="connsiteY71" fmla="*/ 769542 h 942083"/>
                  <a:gd name="connsiteX72" fmla="*/ 443257 w 630673"/>
                  <a:gd name="connsiteY72" fmla="*/ 831618 h 942083"/>
                  <a:gd name="connsiteX73" fmla="*/ 422848 w 630673"/>
                  <a:gd name="connsiteY73" fmla="*/ 908151 h 942083"/>
                  <a:gd name="connsiteX74" fmla="*/ 286791 w 630673"/>
                  <a:gd name="connsiteY74" fmla="*/ 941315 h 942083"/>
                  <a:gd name="connsiteX75" fmla="*/ 247674 w 630673"/>
                  <a:gd name="connsiteY75" fmla="*/ 941315 h 942083"/>
                  <a:gd name="connsiteX76" fmla="*/ 251926 w 630673"/>
                  <a:gd name="connsiteY76" fmla="*/ 901348 h 942083"/>
                  <a:gd name="connsiteX77" fmla="*/ 393936 w 630673"/>
                  <a:gd name="connsiteY77" fmla="*/ 715969 h 942083"/>
                  <a:gd name="connsiteX78" fmla="*/ 353119 w 630673"/>
                  <a:gd name="connsiteY78" fmla="*/ 661546 h 942083"/>
                  <a:gd name="connsiteX79" fmla="*/ 292743 w 630673"/>
                  <a:gd name="connsiteY79" fmla="*/ 581612 h 942083"/>
                  <a:gd name="connsiteX80" fmla="*/ 265531 w 630673"/>
                  <a:gd name="connsiteY80" fmla="*/ 550149 h 942083"/>
                  <a:gd name="connsiteX81" fmla="*/ 308050 w 630673"/>
                  <a:gd name="connsiteY81" fmla="*/ 626681 h 942083"/>
                  <a:gd name="connsiteX82" fmla="*/ 342914 w 630673"/>
                  <a:gd name="connsiteY82" fmla="*/ 679404 h 942083"/>
                  <a:gd name="connsiteX83" fmla="*/ 353969 w 630673"/>
                  <a:gd name="connsiteY83" fmla="*/ 684506 h 942083"/>
                  <a:gd name="connsiteX84" fmla="*/ 364173 w 630673"/>
                  <a:gd name="connsiteY84" fmla="*/ 694710 h 942083"/>
                  <a:gd name="connsiteX85" fmla="*/ 387984 w 630673"/>
                  <a:gd name="connsiteY85" fmla="*/ 720221 h 942083"/>
                  <a:gd name="connsiteX86" fmla="*/ 393936 w 630673"/>
                  <a:gd name="connsiteY86" fmla="*/ 715969 h 942083"/>
                  <a:gd name="connsiteX87" fmla="*/ 512987 w 630673"/>
                  <a:gd name="connsiteY87" fmla="*/ 595218 h 942083"/>
                  <a:gd name="connsiteX88" fmla="*/ 487476 w 630673"/>
                  <a:gd name="connsiteY88" fmla="*/ 558652 h 942083"/>
                  <a:gd name="connsiteX89" fmla="*/ 461965 w 630673"/>
                  <a:gd name="connsiteY89" fmla="*/ 548448 h 942083"/>
                  <a:gd name="connsiteX90" fmla="*/ 469618 w 630673"/>
                  <a:gd name="connsiteY90" fmla="*/ 562904 h 942083"/>
                  <a:gd name="connsiteX91" fmla="*/ 493428 w 630673"/>
                  <a:gd name="connsiteY91" fmla="*/ 579061 h 942083"/>
                  <a:gd name="connsiteX92" fmla="*/ 512987 w 630673"/>
                  <a:gd name="connsiteY92" fmla="*/ 595218 h 942083"/>
                  <a:gd name="connsiteX93" fmla="*/ 419447 w 630673"/>
                  <a:gd name="connsiteY93" fmla="*/ 511882 h 942083"/>
                  <a:gd name="connsiteX94" fmla="*/ 409243 w 630673"/>
                  <a:gd name="connsiteY94" fmla="*/ 490623 h 942083"/>
                  <a:gd name="connsiteX95" fmla="*/ 414345 w 630673"/>
                  <a:gd name="connsiteY95" fmla="*/ 477868 h 942083"/>
                  <a:gd name="connsiteX96" fmla="*/ 396487 w 630673"/>
                  <a:gd name="connsiteY96" fmla="*/ 478718 h 942083"/>
                  <a:gd name="connsiteX97" fmla="*/ 402440 w 630673"/>
                  <a:gd name="connsiteY97" fmla="*/ 512733 h 942083"/>
                  <a:gd name="connsiteX98" fmla="*/ 430502 w 630673"/>
                  <a:gd name="connsiteY98" fmla="*/ 533141 h 942083"/>
                  <a:gd name="connsiteX99" fmla="*/ 419447 w 630673"/>
                  <a:gd name="connsiteY99" fmla="*/ 511882 h 942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</a:cxnLst>
                <a:rect l="l" t="t" r="r" b="b"/>
                <a:pathLst>
                  <a:path w="630673" h="942083">
                    <a:moveTo>
                      <a:pt x="251926" y="901348"/>
                    </a:moveTo>
                    <a:cubicBezTo>
                      <a:pt x="253626" y="879239"/>
                      <a:pt x="259579" y="859680"/>
                      <a:pt x="264681" y="857980"/>
                    </a:cubicBezTo>
                    <a:cubicBezTo>
                      <a:pt x="269783" y="856279"/>
                      <a:pt x="278287" y="841823"/>
                      <a:pt x="283389" y="825666"/>
                    </a:cubicBezTo>
                    <a:cubicBezTo>
                      <a:pt x="297845" y="782297"/>
                      <a:pt x="334411" y="720221"/>
                      <a:pt x="345465" y="720221"/>
                    </a:cubicBezTo>
                    <a:cubicBezTo>
                      <a:pt x="369276" y="720221"/>
                      <a:pt x="332710" y="703214"/>
                      <a:pt x="264681" y="681955"/>
                    </a:cubicBezTo>
                    <a:cubicBezTo>
                      <a:pt x="194951" y="660696"/>
                      <a:pt x="189849" y="660696"/>
                      <a:pt x="169441" y="673451"/>
                    </a:cubicBezTo>
                    <a:cubicBezTo>
                      <a:pt x="149032" y="687057"/>
                      <a:pt x="148182" y="686206"/>
                      <a:pt x="135426" y="667498"/>
                    </a:cubicBezTo>
                    <a:cubicBezTo>
                      <a:pt x="127773" y="656444"/>
                      <a:pt x="121820" y="624980"/>
                      <a:pt x="120970" y="592667"/>
                    </a:cubicBezTo>
                    <a:cubicBezTo>
                      <a:pt x="119269" y="543346"/>
                      <a:pt x="121820" y="533992"/>
                      <a:pt x="141379" y="513583"/>
                    </a:cubicBezTo>
                    <a:cubicBezTo>
                      <a:pt x="153284" y="499977"/>
                      <a:pt x="175393" y="488072"/>
                      <a:pt x="192400" y="484671"/>
                    </a:cubicBezTo>
                    <a:cubicBezTo>
                      <a:pt x="216210" y="481269"/>
                      <a:pt x="221313" y="477017"/>
                      <a:pt x="217911" y="464262"/>
                    </a:cubicBezTo>
                    <a:cubicBezTo>
                      <a:pt x="215360" y="455758"/>
                      <a:pt x="210258" y="448105"/>
                      <a:pt x="206006" y="448105"/>
                    </a:cubicBezTo>
                    <a:cubicBezTo>
                      <a:pt x="201754" y="448105"/>
                      <a:pt x="198353" y="442153"/>
                      <a:pt x="198353" y="435350"/>
                    </a:cubicBezTo>
                    <a:cubicBezTo>
                      <a:pt x="198353" y="428547"/>
                      <a:pt x="190700" y="414941"/>
                      <a:pt x="181346" y="405587"/>
                    </a:cubicBezTo>
                    <a:cubicBezTo>
                      <a:pt x="171992" y="396233"/>
                      <a:pt x="155835" y="370722"/>
                      <a:pt x="145630" y="348613"/>
                    </a:cubicBezTo>
                    <a:cubicBezTo>
                      <a:pt x="135426" y="326503"/>
                      <a:pt x="115017" y="295890"/>
                      <a:pt x="100561" y="280584"/>
                    </a:cubicBezTo>
                    <a:cubicBezTo>
                      <a:pt x="70799" y="248270"/>
                      <a:pt x="17226" y="151329"/>
                      <a:pt x="4470" y="106260"/>
                    </a:cubicBezTo>
                    <a:cubicBezTo>
                      <a:pt x="-4033" y="74796"/>
                      <a:pt x="-1482" y="69694"/>
                      <a:pt x="21478" y="73096"/>
                    </a:cubicBezTo>
                    <a:cubicBezTo>
                      <a:pt x="25729" y="73096"/>
                      <a:pt x="28281" y="69694"/>
                      <a:pt x="28281" y="65442"/>
                    </a:cubicBezTo>
                    <a:cubicBezTo>
                      <a:pt x="28281" y="52687"/>
                      <a:pt x="58894" y="55238"/>
                      <a:pt x="70799" y="69694"/>
                    </a:cubicBezTo>
                    <a:cubicBezTo>
                      <a:pt x="76751" y="76497"/>
                      <a:pt x="86955" y="82450"/>
                      <a:pt x="92908" y="82450"/>
                    </a:cubicBezTo>
                    <a:cubicBezTo>
                      <a:pt x="99711" y="82450"/>
                      <a:pt x="104813" y="86701"/>
                      <a:pt x="104813" y="90953"/>
                    </a:cubicBezTo>
                    <a:cubicBezTo>
                      <a:pt x="104813" y="96055"/>
                      <a:pt x="109915" y="99457"/>
                      <a:pt x="115868" y="99457"/>
                    </a:cubicBezTo>
                    <a:cubicBezTo>
                      <a:pt x="121820" y="99457"/>
                      <a:pt x="131174" y="107110"/>
                      <a:pt x="137127" y="117314"/>
                    </a:cubicBezTo>
                    <a:cubicBezTo>
                      <a:pt x="145630" y="130920"/>
                      <a:pt x="150733" y="132621"/>
                      <a:pt x="160087" y="124968"/>
                    </a:cubicBezTo>
                    <a:cubicBezTo>
                      <a:pt x="169441" y="117314"/>
                      <a:pt x="173692" y="119015"/>
                      <a:pt x="181346" y="133471"/>
                    </a:cubicBezTo>
                    <a:cubicBezTo>
                      <a:pt x="186448" y="142825"/>
                      <a:pt x="188149" y="155581"/>
                      <a:pt x="184747" y="160683"/>
                    </a:cubicBezTo>
                    <a:cubicBezTo>
                      <a:pt x="181346" y="165785"/>
                      <a:pt x="182196" y="167486"/>
                      <a:pt x="187298" y="164935"/>
                    </a:cubicBezTo>
                    <a:cubicBezTo>
                      <a:pt x="192400" y="161533"/>
                      <a:pt x="199203" y="164935"/>
                      <a:pt x="201754" y="172588"/>
                    </a:cubicBezTo>
                    <a:cubicBezTo>
                      <a:pt x="204305" y="179391"/>
                      <a:pt x="203455" y="182792"/>
                      <a:pt x="198353" y="180241"/>
                    </a:cubicBezTo>
                    <a:cubicBezTo>
                      <a:pt x="185597" y="172588"/>
                      <a:pt x="187298" y="179391"/>
                      <a:pt x="220462" y="248270"/>
                    </a:cubicBezTo>
                    <a:cubicBezTo>
                      <a:pt x="236619" y="283135"/>
                      <a:pt x="254477" y="312047"/>
                      <a:pt x="258729" y="312047"/>
                    </a:cubicBezTo>
                    <a:cubicBezTo>
                      <a:pt x="263831" y="312047"/>
                      <a:pt x="264681" y="307795"/>
                      <a:pt x="261280" y="301843"/>
                    </a:cubicBezTo>
                    <a:cubicBezTo>
                      <a:pt x="257878" y="295890"/>
                      <a:pt x="258729" y="295040"/>
                      <a:pt x="265531" y="298441"/>
                    </a:cubicBezTo>
                    <a:cubicBezTo>
                      <a:pt x="273185" y="303544"/>
                      <a:pt x="273185" y="307795"/>
                      <a:pt x="266382" y="316299"/>
                    </a:cubicBezTo>
                    <a:cubicBezTo>
                      <a:pt x="259579" y="323952"/>
                      <a:pt x="261280" y="328204"/>
                      <a:pt x="271484" y="332456"/>
                    </a:cubicBezTo>
                    <a:cubicBezTo>
                      <a:pt x="279137" y="335007"/>
                      <a:pt x="283389" y="343511"/>
                      <a:pt x="279988" y="350314"/>
                    </a:cubicBezTo>
                    <a:cubicBezTo>
                      <a:pt x="277437" y="357116"/>
                      <a:pt x="278287" y="363919"/>
                      <a:pt x="281688" y="366470"/>
                    </a:cubicBezTo>
                    <a:cubicBezTo>
                      <a:pt x="285090" y="368171"/>
                      <a:pt x="289342" y="342660"/>
                      <a:pt x="290192" y="309496"/>
                    </a:cubicBezTo>
                    <a:cubicBezTo>
                      <a:pt x="292743" y="207453"/>
                      <a:pt x="301247" y="96906"/>
                      <a:pt x="309750" y="58639"/>
                    </a:cubicBezTo>
                    <a:cubicBezTo>
                      <a:pt x="318254" y="19523"/>
                      <a:pt x="340363" y="-11090"/>
                      <a:pt x="349717" y="2516"/>
                    </a:cubicBezTo>
                    <a:cubicBezTo>
                      <a:pt x="353119" y="6767"/>
                      <a:pt x="365024" y="11019"/>
                      <a:pt x="376929" y="11869"/>
                    </a:cubicBezTo>
                    <a:cubicBezTo>
                      <a:pt x="429651" y="16972"/>
                      <a:pt x="436454" y="19523"/>
                      <a:pt x="440706" y="31428"/>
                    </a:cubicBezTo>
                    <a:cubicBezTo>
                      <a:pt x="446659" y="51836"/>
                      <a:pt x="447509" y="107110"/>
                      <a:pt x="441556" y="180241"/>
                    </a:cubicBezTo>
                    <a:cubicBezTo>
                      <a:pt x="439005" y="217657"/>
                      <a:pt x="439856" y="260175"/>
                      <a:pt x="443257" y="274631"/>
                    </a:cubicBezTo>
                    <a:lnTo>
                      <a:pt x="449210" y="301843"/>
                    </a:lnTo>
                    <a:lnTo>
                      <a:pt x="485775" y="283985"/>
                    </a:lnTo>
                    <a:cubicBezTo>
                      <a:pt x="509585" y="272931"/>
                      <a:pt x="524892" y="270379"/>
                      <a:pt x="528293" y="275482"/>
                    </a:cubicBezTo>
                    <a:cubicBezTo>
                      <a:pt x="531695" y="280584"/>
                      <a:pt x="542749" y="286536"/>
                      <a:pt x="553804" y="289938"/>
                    </a:cubicBezTo>
                    <a:cubicBezTo>
                      <a:pt x="564008" y="293339"/>
                      <a:pt x="572512" y="299292"/>
                      <a:pt x="572512" y="303544"/>
                    </a:cubicBezTo>
                    <a:cubicBezTo>
                      <a:pt x="572512" y="318000"/>
                      <a:pt x="519790" y="363069"/>
                      <a:pt x="495129" y="369872"/>
                    </a:cubicBezTo>
                    <a:lnTo>
                      <a:pt x="469618" y="375824"/>
                    </a:lnTo>
                    <a:lnTo>
                      <a:pt x="497680" y="401335"/>
                    </a:lnTo>
                    <a:cubicBezTo>
                      <a:pt x="516388" y="419193"/>
                      <a:pt x="519790" y="420043"/>
                      <a:pt x="508735" y="406437"/>
                    </a:cubicBezTo>
                    <a:cubicBezTo>
                      <a:pt x="491728" y="386029"/>
                      <a:pt x="491728" y="386029"/>
                      <a:pt x="508735" y="395383"/>
                    </a:cubicBezTo>
                    <a:cubicBezTo>
                      <a:pt x="531695" y="407288"/>
                      <a:pt x="623534" y="503379"/>
                      <a:pt x="623534" y="514433"/>
                    </a:cubicBezTo>
                    <a:cubicBezTo>
                      <a:pt x="623534" y="527189"/>
                      <a:pt x="575063" y="535692"/>
                      <a:pt x="529144" y="531441"/>
                    </a:cubicBezTo>
                    <a:cubicBezTo>
                      <a:pt x="492578" y="528039"/>
                      <a:pt x="491728" y="527189"/>
                      <a:pt x="494279" y="499977"/>
                    </a:cubicBezTo>
                    <a:cubicBezTo>
                      <a:pt x="496830" y="468514"/>
                      <a:pt x="453461" y="383478"/>
                      <a:pt x="446659" y="405587"/>
                    </a:cubicBezTo>
                    <a:cubicBezTo>
                      <a:pt x="444107" y="412390"/>
                      <a:pt x="435604" y="426846"/>
                      <a:pt x="426250" y="437050"/>
                    </a:cubicBezTo>
                    <a:cubicBezTo>
                      <a:pt x="412644" y="451507"/>
                      <a:pt x="410943" y="458309"/>
                      <a:pt x="418597" y="472766"/>
                    </a:cubicBezTo>
                    <a:cubicBezTo>
                      <a:pt x="424549" y="482970"/>
                      <a:pt x="426250" y="490623"/>
                      <a:pt x="422848" y="490623"/>
                    </a:cubicBezTo>
                    <a:cubicBezTo>
                      <a:pt x="419447" y="490623"/>
                      <a:pt x="425399" y="499977"/>
                      <a:pt x="436454" y="511882"/>
                    </a:cubicBezTo>
                    <a:cubicBezTo>
                      <a:pt x="446659" y="522937"/>
                      <a:pt x="458564" y="530590"/>
                      <a:pt x="462815" y="528039"/>
                    </a:cubicBezTo>
                    <a:cubicBezTo>
                      <a:pt x="466217" y="526338"/>
                      <a:pt x="474720" y="530590"/>
                      <a:pt x="480673" y="539094"/>
                    </a:cubicBezTo>
                    <a:cubicBezTo>
                      <a:pt x="486626" y="546747"/>
                      <a:pt x="523191" y="585013"/>
                      <a:pt x="562308" y="623280"/>
                    </a:cubicBezTo>
                    <a:cubicBezTo>
                      <a:pt x="621833" y="682805"/>
                      <a:pt x="632888" y="697261"/>
                      <a:pt x="630337" y="717670"/>
                    </a:cubicBezTo>
                    <a:cubicBezTo>
                      <a:pt x="628636" y="732126"/>
                      <a:pt x="620132" y="744881"/>
                      <a:pt x="606527" y="751684"/>
                    </a:cubicBezTo>
                    <a:cubicBezTo>
                      <a:pt x="594621" y="757637"/>
                      <a:pt x="574213" y="767841"/>
                      <a:pt x="559757" y="774644"/>
                    </a:cubicBezTo>
                    <a:cubicBezTo>
                      <a:pt x="546151" y="781447"/>
                      <a:pt x="525742" y="791651"/>
                      <a:pt x="515538" y="797604"/>
                    </a:cubicBezTo>
                    <a:cubicBezTo>
                      <a:pt x="500231" y="806107"/>
                      <a:pt x="493428" y="804407"/>
                      <a:pt x="473020" y="788250"/>
                    </a:cubicBezTo>
                    <a:lnTo>
                      <a:pt x="449210" y="769542"/>
                    </a:lnTo>
                    <a:lnTo>
                      <a:pt x="443257" y="831618"/>
                    </a:lnTo>
                    <a:cubicBezTo>
                      <a:pt x="439005" y="868184"/>
                      <a:pt x="431352" y="898797"/>
                      <a:pt x="422848" y="908151"/>
                    </a:cubicBezTo>
                    <a:cubicBezTo>
                      <a:pt x="407542" y="926008"/>
                      <a:pt x="342064" y="941315"/>
                      <a:pt x="286791" y="941315"/>
                    </a:cubicBezTo>
                    <a:lnTo>
                      <a:pt x="247674" y="941315"/>
                    </a:lnTo>
                    <a:lnTo>
                      <a:pt x="251926" y="901348"/>
                    </a:lnTo>
                    <a:close/>
                    <a:moveTo>
                      <a:pt x="393936" y="715969"/>
                    </a:moveTo>
                    <a:cubicBezTo>
                      <a:pt x="393936" y="713418"/>
                      <a:pt x="375228" y="688758"/>
                      <a:pt x="353119" y="661546"/>
                    </a:cubicBezTo>
                    <a:cubicBezTo>
                      <a:pt x="330159" y="635185"/>
                      <a:pt x="303798" y="598619"/>
                      <a:pt x="292743" y="581612"/>
                    </a:cubicBezTo>
                    <a:cubicBezTo>
                      <a:pt x="282539" y="564605"/>
                      <a:pt x="269783" y="550149"/>
                      <a:pt x="265531" y="550149"/>
                    </a:cubicBezTo>
                    <a:cubicBezTo>
                      <a:pt x="254477" y="550149"/>
                      <a:pt x="265531" y="570557"/>
                      <a:pt x="308050" y="626681"/>
                    </a:cubicBezTo>
                    <a:cubicBezTo>
                      <a:pt x="327608" y="652192"/>
                      <a:pt x="342914" y="676002"/>
                      <a:pt x="342914" y="679404"/>
                    </a:cubicBezTo>
                    <a:cubicBezTo>
                      <a:pt x="342914" y="683655"/>
                      <a:pt x="348017" y="685356"/>
                      <a:pt x="353969" y="684506"/>
                    </a:cubicBezTo>
                    <a:cubicBezTo>
                      <a:pt x="359071" y="682805"/>
                      <a:pt x="364173" y="687907"/>
                      <a:pt x="364173" y="694710"/>
                    </a:cubicBezTo>
                    <a:cubicBezTo>
                      <a:pt x="364173" y="707465"/>
                      <a:pt x="375228" y="720221"/>
                      <a:pt x="387984" y="720221"/>
                    </a:cubicBezTo>
                    <a:cubicBezTo>
                      <a:pt x="391385" y="720221"/>
                      <a:pt x="393936" y="718520"/>
                      <a:pt x="393936" y="715969"/>
                    </a:cubicBezTo>
                    <a:close/>
                    <a:moveTo>
                      <a:pt x="512987" y="595218"/>
                    </a:moveTo>
                    <a:cubicBezTo>
                      <a:pt x="512136" y="590966"/>
                      <a:pt x="501082" y="574809"/>
                      <a:pt x="487476" y="558652"/>
                    </a:cubicBezTo>
                    <a:cubicBezTo>
                      <a:pt x="463666" y="531441"/>
                      <a:pt x="461965" y="531441"/>
                      <a:pt x="461965" y="548448"/>
                    </a:cubicBezTo>
                    <a:cubicBezTo>
                      <a:pt x="461965" y="559503"/>
                      <a:pt x="465366" y="566305"/>
                      <a:pt x="469618" y="562904"/>
                    </a:cubicBezTo>
                    <a:cubicBezTo>
                      <a:pt x="474720" y="560353"/>
                      <a:pt x="484925" y="568006"/>
                      <a:pt x="493428" y="579061"/>
                    </a:cubicBezTo>
                    <a:cubicBezTo>
                      <a:pt x="509585" y="602021"/>
                      <a:pt x="512987" y="604572"/>
                      <a:pt x="512987" y="595218"/>
                    </a:cubicBezTo>
                    <a:close/>
                    <a:moveTo>
                      <a:pt x="419447" y="511882"/>
                    </a:moveTo>
                    <a:cubicBezTo>
                      <a:pt x="408392" y="499977"/>
                      <a:pt x="404140" y="490623"/>
                      <a:pt x="409243" y="490623"/>
                    </a:cubicBezTo>
                    <a:cubicBezTo>
                      <a:pt x="414345" y="490623"/>
                      <a:pt x="416896" y="484671"/>
                      <a:pt x="414345" y="477868"/>
                    </a:cubicBezTo>
                    <a:cubicBezTo>
                      <a:pt x="410093" y="466813"/>
                      <a:pt x="407542" y="466813"/>
                      <a:pt x="396487" y="478718"/>
                    </a:cubicBezTo>
                    <a:cubicBezTo>
                      <a:pt x="384582" y="489773"/>
                      <a:pt x="385432" y="494025"/>
                      <a:pt x="402440" y="512733"/>
                    </a:cubicBezTo>
                    <a:cubicBezTo>
                      <a:pt x="413494" y="523787"/>
                      <a:pt x="426250" y="533141"/>
                      <a:pt x="430502" y="533141"/>
                    </a:cubicBezTo>
                    <a:cubicBezTo>
                      <a:pt x="435604" y="533141"/>
                      <a:pt x="430502" y="523787"/>
                      <a:pt x="419447" y="51188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5608E"/>
                  </a:gs>
                  <a:gs pos="100000">
                    <a:srgbClr val="CCD0E2"/>
                  </a:gs>
                  <a:gs pos="58000">
                    <a:srgbClr val="EED6E7"/>
                  </a:gs>
                </a:gsLst>
                <a:lin ang="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0AA6432-2235-B9F9-DE42-E8F47D5BC7AC}"/>
                  </a:ext>
                </a:extLst>
              </p:cNvPr>
              <p:cNvSpPr/>
              <p:nvPr/>
            </p:nvSpPr>
            <p:spPr>
              <a:xfrm flipV="1">
                <a:off x="4336525" y="2477392"/>
                <a:ext cx="682032" cy="1439626"/>
              </a:xfrm>
              <a:custGeom>
                <a:avLst/>
                <a:gdLst>
                  <a:gd name="connsiteX0" fmla="*/ 368517 w 558206"/>
                  <a:gd name="connsiteY0" fmla="*/ 942576 h 946449"/>
                  <a:gd name="connsiteX1" fmla="*/ 98102 w 558206"/>
                  <a:gd name="connsiteY1" fmla="*/ 819273 h 946449"/>
                  <a:gd name="connsiteX2" fmla="*/ 139769 w 558206"/>
                  <a:gd name="connsiteY2" fmla="*/ 798014 h 946449"/>
                  <a:gd name="connsiteX3" fmla="*/ 201846 w 558206"/>
                  <a:gd name="connsiteY3" fmla="*/ 808218 h 946449"/>
                  <a:gd name="connsiteX4" fmla="*/ 387225 w 558206"/>
                  <a:gd name="connsiteY4" fmla="*/ 913663 h 946449"/>
                  <a:gd name="connsiteX5" fmla="*/ 435695 w 558206"/>
                  <a:gd name="connsiteY5" fmla="*/ 909411 h 946449"/>
                  <a:gd name="connsiteX6" fmla="*/ 457805 w 558206"/>
                  <a:gd name="connsiteY6" fmla="*/ 860090 h 946449"/>
                  <a:gd name="connsiteX7" fmla="*/ 295386 w 558206"/>
                  <a:gd name="connsiteY7" fmla="*/ 435760 h 946449"/>
                  <a:gd name="connsiteX8" fmla="*/ 159328 w 558206"/>
                  <a:gd name="connsiteY8" fmla="*/ 334567 h 946449"/>
                  <a:gd name="connsiteX9" fmla="*/ 161028 w 558206"/>
                  <a:gd name="connsiteY9" fmla="*/ 351574 h 946449"/>
                  <a:gd name="connsiteX10" fmla="*/ 269024 w 558206"/>
                  <a:gd name="connsiteY10" fmla="*/ 713828 h 946449"/>
                  <a:gd name="connsiteX11" fmla="*/ 202696 w 558206"/>
                  <a:gd name="connsiteY11" fmla="*/ 772503 h 946449"/>
                  <a:gd name="connsiteX12" fmla="*/ 157627 w 558206"/>
                  <a:gd name="connsiteY12" fmla="*/ 753795 h 946449"/>
                  <a:gd name="connsiteX13" fmla="*/ 165280 w 558206"/>
                  <a:gd name="connsiteY13" fmla="*/ 726584 h 946449"/>
                  <a:gd name="connsiteX14" fmla="*/ 178036 w 558206"/>
                  <a:gd name="connsiteY14" fmla="*/ 715529 h 946449"/>
                  <a:gd name="connsiteX15" fmla="*/ 111707 w 558206"/>
                  <a:gd name="connsiteY15" fmla="*/ 445114 h 946449"/>
                  <a:gd name="connsiteX16" fmla="*/ 104054 w 558206"/>
                  <a:gd name="connsiteY16" fmla="*/ 419603 h 946449"/>
                  <a:gd name="connsiteX17" fmla="*/ 98102 w 558206"/>
                  <a:gd name="connsiteY17" fmla="*/ 453618 h 946449"/>
                  <a:gd name="connsiteX18" fmla="*/ 85346 w 558206"/>
                  <a:gd name="connsiteY18" fmla="*/ 487632 h 946449"/>
                  <a:gd name="connsiteX19" fmla="*/ 76843 w 558206"/>
                  <a:gd name="connsiteY19" fmla="*/ 453618 h 946449"/>
                  <a:gd name="connsiteX20" fmla="*/ 65788 w 558206"/>
                  <a:gd name="connsiteY20" fmla="*/ 423855 h 946449"/>
                  <a:gd name="connsiteX21" fmla="*/ 57284 w 558206"/>
                  <a:gd name="connsiteY21" fmla="*/ 398344 h 946449"/>
                  <a:gd name="connsiteX22" fmla="*/ 64087 w 558206"/>
                  <a:gd name="connsiteY22" fmla="*/ 360078 h 946449"/>
                  <a:gd name="connsiteX23" fmla="*/ 75992 w 558206"/>
                  <a:gd name="connsiteY23" fmla="*/ 309056 h 946449"/>
                  <a:gd name="connsiteX24" fmla="*/ 14766 w 558206"/>
                  <a:gd name="connsiteY24" fmla="*/ 82009 h 946449"/>
                  <a:gd name="connsiteX25" fmla="*/ -540 w 558206"/>
                  <a:gd name="connsiteY25" fmla="*/ 29287 h 946449"/>
                  <a:gd name="connsiteX26" fmla="*/ -540 w 558206"/>
                  <a:gd name="connsiteY26" fmla="*/ -476 h 946449"/>
                  <a:gd name="connsiteX27" fmla="*/ 26671 w 558206"/>
                  <a:gd name="connsiteY27" fmla="*/ 11429 h 946449"/>
                  <a:gd name="connsiteX28" fmla="*/ 70040 w 558206"/>
                  <a:gd name="connsiteY28" fmla="*/ 77758 h 946449"/>
                  <a:gd name="connsiteX29" fmla="*/ 75992 w 558206"/>
                  <a:gd name="connsiteY29" fmla="*/ 83710 h 946449"/>
                  <a:gd name="connsiteX30" fmla="*/ 80244 w 558206"/>
                  <a:gd name="connsiteY30" fmla="*/ 101568 h 946449"/>
                  <a:gd name="connsiteX31" fmla="*/ 83646 w 558206"/>
                  <a:gd name="connsiteY31" fmla="*/ 114323 h 946449"/>
                  <a:gd name="connsiteX32" fmla="*/ 93000 w 558206"/>
                  <a:gd name="connsiteY32" fmla="*/ 116874 h 946449"/>
                  <a:gd name="connsiteX33" fmla="*/ 84496 w 558206"/>
                  <a:gd name="connsiteY33" fmla="*/ 126228 h 946449"/>
                  <a:gd name="connsiteX34" fmla="*/ 81094 w 558206"/>
                  <a:gd name="connsiteY34" fmla="*/ 138984 h 946449"/>
                  <a:gd name="connsiteX35" fmla="*/ 95551 w 558206"/>
                  <a:gd name="connsiteY35" fmla="*/ 145787 h 946449"/>
                  <a:gd name="connsiteX36" fmla="*/ 98952 w 558206"/>
                  <a:gd name="connsiteY36" fmla="*/ 149188 h 946449"/>
                  <a:gd name="connsiteX37" fmla="*/ 128715 w 558206"/>
                  <a:gd name="connsiteY37" fmla="*/ 240177 h 946449"/>
                  <a:gd name="connsiteX38" fmla="*/ 133817 w 558206"/>
                  <a:gd name="connsiteY38" fmla="*/ 246980 h 946449"/>
                  <a:gd name="connsiteX39" fmla="*/ 138069 w 558206"/>
                  <a:gd name="connsiteY39" fmla="*/ 260585 h 946449"/>
                  <a:gd name="connsiteX40" fmla="*/ 300488 w 558206"/>
                  <a:gd name="connsiteY40" fmla="*/ 308206 h 946449"/>
                  <a:gd name="connsiteX41" fmla="*/ 492670 w 558206"/>
                  <a:gd name="connsiteY41" fmla="*/ 649201 h 946449"/>
                  <a:gd name="connsiteX42" fmla="*/ 519031 w 558206"/>
                  <a:gd name="connsiteY42" fmla="*/ 710427 h 946449"/>
                  <a:gd name="connsiteX43" fmla="*/ 513929 w 558206"/>
                  <a:gd name="connsiteY43" fmla="*/ 931521 h 946449"/>
                  <a:gd name="connsiteX44" fmla="*/ 368517 w 558206"/>
                  <a:gd name="connsiteY44" fmla="*/ 942576 h 946449"/>
                  <a:gd name="connsiteX0" fmla="*/ 480415 w 669564"/>
                  <a:gd name="connsiteY0" fmla="*/ 1435995 h 1439393"/>
                  <a:gd name="connsiteX1" fmla="*/ 210000 w 669564"/>
                  <a:gd name="connsiteY1" fmla="*/ 1312692 h 1439393"/>
                  <a:gd name="connsiteX2" fmla="*/ 251667 w 669564"/>
                  <a:gd name="connsiteY2" fmla="*/ 1291433 h 1439393"/>
                  <a:gd name="connsiteX3" fmla="*/ 313744 w 669564"/>
                  <a:gd name="connsiteY3" fmla="*/ 1301637 h 1439393"/>
                  <a:gd name="connsiteX4" fmla="*/ 499123 w 669564"/>
                  <a:gd name="connsiteY4" fmla="*/ 1407082 h 1439393"/>
                  <a:gd name="connsiteX5" fmla="*/ 547593 w 669564"/>
                  <a:gd name="connsiteY5" fmla="*/ 1402830 h 1439393"/>
                  <a:gd name="connsiteX6" fmla="*/ 569703 w 669564"/>
                  <a:gd name="connsiteY6" fmla="*/ 1353509 h 1439393"/>
                  <a:gd name="connsiteX7" fmla="*/ 407284 w 669564"/>
                  <a:gd name="connsiteY7" fmla="*/ 929179 h 1439393"/>
                  <a:gd name="connsiteX8" fmla="*/ 271226 w 669564"/>
                  <a:gd name="connsiteY8" fmla="*/ 827986 h 1439393"/>
                  <a:gd name="connsiteX9" fmla="*/ 272926 w 669564"/>
                  <a:gd name="connsiteY9" fmla="*/ 844993 h 1439393"/>
                  <a:gd name="connsiteX10" fmla="*/ 380922 w 669564"/>
                  <a:gd name="connsiteY10" fmla="*/ 1207247 h 1439393"/>
                  <a:gd name="connsiteX11" fmla="*/ 314594 w 669564"/>
                  <a:gd name="connsiteY11" fmla="*/ 1265922 h 1439393"/>
                  <a:gd name="connsiteX12" fmla="*/ 269525 w 669564"/>
                  <a:gd name="connsiteY12" fmla="*/ 1247214 h 1439393"/>
                  <a:gd name="connsiteX13" fmla="*/ 277178 w 669564"/>
                  <a:gd name="connsiteY13" fmla="*/ 1220003 h 1439393"/>
                  <a:gd name="connsiteX14" fmla="*/ 289934 w 669564"/>
                  <a:gd name="connsiteY14" fmla="*/ 1208948 h 1439393"/>
                  <a:gd name="connsiteX15" fmla="*/ 223605 w 669564"/>
                  <a:gd name="connsiteY15" fmla="*/ 938533 h 1439393"/>
                  <a:gd name="connsiteX16" fmla="*/ 215952 w 669564"/>
                  <a:gd name="connsiteY16" fmla="*/ 913022 h 1439393"/>
                  <a:gd name="connsiteX17" fmla="*/ 210000 w 669564"/>
                  <a:gd name="connsiteY17" fmla="*/ 947037 h 1439393"/>
                  <a:gd name="connsiteX18" fmla="*/ 197244 w 669564"/>
                  <a:gd name="connsiteY18" fmla="*/ 981051 h 1439393"/>
                  <a:gd name="connsiteX19" fmla="*/ 188741 w 669564"/>
                  <a:gd name="connsiteY19" fmla="*/ 947037 h 1439393"/>
                  <a:gd name="connsiteX20" fmla="*/ 177686 w 669564"/>
                  <a:gd name="connsiteY20" fmla="*/ 917274 h 1439393"/>
                  <a:gd name="connsiteX21" fmla="*/ 169182 w 669564"/>
                  <a:gd name="connsiteY21" fmla="*/ 891763 h 1439393"/>
                  <a:gd name="connsiteX22" fmla="*/ 175985 w 669564"/>
                  <a:gd name="connsiteY22" fmla="*/ 853497 h 1439393"/>
                  <a:gd name="connsiteX23" fmla="*/ 187890 w 669564"/>
                  <a:gd name="connsiteY23" fmla="*/ 802475 h 1439393"/>
                  <a:gd name="connsiteX24" fmla="*/ 126664 w 669564"/>
                  <a:gd name="connsiteY24" fmla="*/ 575428 h 1439393"/>
                  <a:gd name="connsiteX25" fmla="*/ 111358 w 669564"/>
                  <a:gd name="connsiteY25" fmla="*/ 522706 h 1439393"/>
                  <a:gd name="connsiteX26" fmla="*/ 111358 w 669564"/>
                  <a:gd name="connsiteY26" fmla="*/ 492943 h 1439393"/>
                  <a:gd name="connsiteX27" fmla="*/ 457 w 669564"/>
                  <a:gd name="connsiteY27" fmla="*/ 23 h 1439393"/>
                  <a:gd name="connsiteX28" fmla="*/ 181938 w 669564"/>
                  <a:gd name="connsiteY28" fmla="*/ 571177 h 1439393"/>
                  <a:gd name="connsiteX29" fmla="*/ 187890 w 669564"/>
                  <a:gd name="connsiteY29" fmla="*/ 577129 h 1439393"/>
                  <a:gd name="connsiteX30" fmla="*/ 192142 w 669564"/>
                  <a:gd name="connsiteY30" fmla="*/ 594987 h 1439393"/>
                  <a:gd name="connsiteX31" fmla="*/ 195544 w 669564"/>
                  <a:gd name="connsiteY31" fmla="*/ 607742 h 1439393"/>
                  <a:gd name="connsiteX32" fmla="*/ 204898 w 669564"/>
                  <a:gd name="connsiteY32" fmla="*/ 610293 h 1439393"/>
                  <a:gd name="connsiteX33" fmla="*/ 196394 w 669564"/>
                  <a:gd name="connsiteY33" fmla="*/ 619647 h 1439393"/>
                  <a:gd name="connsiteX34" fmla="*/ 192992 w 669564"/>
                  <a:gd name="connsiteY34" fmla="*/ 632403 h 1439393"/>
                  <a:gd name="connsiteX35" fmla="*/ 207449 w 669564"/>
                  <a:gd name="connsiteY35" fmla="*/ 639206 h 1439393"/>
                  <a:gd name="connsiteX36" fmla="*/ 210850 w 669564"/>
                  <a:gd name="connsiteY36" fmla="*/ 642607 h 1439393"/>
                  <a:gd name="connsiteX37" fmla="*/ 240613 w 669564"/>
                  <a:gd name="connsiteY37" fmla="*/ 733596 h 1439393"/>
                  <a:gd name="connsiteX38" fmla="*/ 245715 w 669564"/>
                  <a:gd name="connsiteY38" fmla="*/ 740399 h 1439393"/>
                  <a:gd name="connsiteX39" fmla="*/ 249967 w 669564"/>
                  <a:gd name="connsiteY39" fmla="*/ 754004 h 1439393"/>
                  <a:gd name="connsiteX40" fmla="*/ 412386 w 669564"/>
                  <a:gd name="connsiteY40" fmla="*/ 801625 h 1439393"/>
                  <a:gd name="connsiteX41" fmla="*/ 604568 w 669564"/>
                  <a:gd name="connsiteY41" fmla="*/ 1142620 h 1439393"/>
                  <a:gd name="connsiteX42" fmla="*/ 630929 w 669564"/>
                  <a:gd name="connsiteY42" fmla="*/ 1203846 h 1439393"/>
                  <a:gd name="connsiteX43" fmla="*/ 625827 w 669564"/>
                  <a:gd name="connsiteY43" fmla="*/ 1424940 h 1439393"/>
                  <a:gd name="connsiteX44" fmla="*/ 480415 w 669564"/>
                  <a:gd name="connsiteY44" fmla="*/ 1435995 h 1439393"/>
                  <a:gd name="connsiteX0" fmla="*/ 526220 w 715369"/>
                  <a:gd name="connsiteY0" fmla="*/ 1447877 h 1451275"/>
                  <a:gd name="connsiteX1" fmla="*/ 255805 w 715369"/>
                  <a:gd name="connsiteY1" fmla="*/ 1324574 h 1451275"/>
                  <a:gd name="connsiteX2" fmla="*/ 297472 w 715369"/>
                  <a:gd name="connsiteY2" fmla="*/ 1303315 h 1451275"/>
                  <a:gd name="connsiteX3" fmla="*/ 359549 w 715369"/>
                  <a:gd name="connsiteY3" fmla="*/ 1313519 h 1451275"/>
                  <a:gd name="connsiteX4" fmla="*/ 544928 w 715369"/>
                  <a:gd name="connsiteY4" fmla="*/ 1418964 h 1451275"/>
                  <a:gd name="connsiteX5" fmla="*/ 593398 w 715369"/>
                  <a:gd name="connsiteY5" fmla="*/ 1414712 h 1451275"/>
                  <a:gd name="connsiteX6" fmla="*/ 615508 w 715369"/>
                  <a:gd name="connsiteY6" fmla="*/ 1365391 h 1451275"/>
                  <a:gd name="connsiteX7" fmla="*/ 453089 w 715369"/>
                  <a:gd name="connsiteY7" fmla="*/ 941061 h 1451275"/>
                  <a:gd name="connsiteX8" fmla="*/ 317031 w 715369"/>
                  <a:gd name="connsiteY8" fmla="*/ 839868 h 1451275"/>
                  <a:gd name="connsiteX9" fmla="*/ 318731 w 715369"/>
                  <a:gd name="connsiteY9" fmla="*/ 856875 h 1451275"/>
                  <a:gd name="connsiteX10" fmla="*/ 426727 w 715369"/>
                  <a:gd name="connsiteY10" fmla="*/ 1219129 h 1451275"/>
                  <a:gd name="connsiteX11" fmla="*/ 360399 w 715369"/>
                  <a:gd name="connsiteY11" fmla="*/ 1277804 h 1451275"/>
                  <a:gd name="connsiteX12" fmla="*/ 315330 w 715369"/>
                  <a:gd name="connsiteY12" fmla="*/ 1259096 h 1451275"/>
                  <a:gd name="connsiteX13" fmla="*/ 322983 w 715369"/>
                  <a:gd name="connsiteY13" fmla="*/ 1231885 h 1451275"/>
                  <a:gd name="connsiteX14" fmla="*/ 335739 w 715369"/>
                  <a:gd name="connsiteY14" fmla="*/ 1220830 h 1451275"/>
                  <a:gd name="connsiteX15" fmla="*/ 269410 w 715369"/>
                  <a:gd name="connsiteY15" fmla="*/ 950415 h 1451275"/>
                  <a:gd name="connsiteX16" fmla="*/ 261757 w 715369"/>
                  <a:gd name="connsiteY16" fmla="*/ 924904 h 1451275"/>
                  <a:gd name="connsiteX17" fmla="*/ 255805 w 715369"/>
                  <a:gd name="connsiteY17" fmla="*/ 958919 h 1451275"/>
                  <a:gd name="connsiteX18" fmla="*/ 243049 w 715369"/>
                  <a:gd name="connsiteY18" fmla="*/ 992933 h 1451275"/>
                  <a:gd name="connsiteX19" fmla="*/ 234546 w 715369"/>
                  <a:gd name="connsiteY19" fmla="*/ 958919 h 1451275"/>
                  <a:gd name="connsiteX20" fmla="*/ 223491 w 715369"/>
                  <a:gd name="connsiteY20" fmla="*/ 929156 h 1451275"/>
                  <a:gd name="connsiteX21" fmla="*/ 214987 w 715369"/>
                  <a:gd name="connsiteY21" fmla="*/ 903645 h 1451275"/>
                  <a:gd name="connsiteX22" fmla="*/ 221790 w 715369"/>
                  <a:gd name="connsiteY22" fmla="*/ 865379 h 1451275"/>
                  <a:gd name="connsiteX23" fmla="*/ 233695 w 715369"/>
                  <a:gd name="connsiteY23" fmla="*/ 814357 h 1451275"/>
                  <a:gd name="connsiteX24" fmla="*/ 172469 w 715369"/>
                  <a:gd name="connsiteY24" fmla="*/ 587310 h 1451275"/>
                  <a:gd name="connsiteX25" fmla="*/ 157163 w 715369"/>
                  <a:gd name="connsiteY25" fmla="*/ 534588 h 1451275"/>
                  <a:gd name="connsiteX26" fmla="*/ 0 w 715369"/>
                  <a:gd name="connsiteY26" fmla="*/ 0 h 1451275"/>
                  <a:gd name="connsiteX27" fmla="*/ 46262 w 715369"/>
                  <a:gd name="connsiteY27" fmla="*/ 11905 h 1451275"/>
                  <a:gd name="connsiteX28" fmla="*/ 227743 w 715369"/>
                  <a:gd name="connsiteY28" fmla="*/ 583059 h 1451275"/>
                  <a:gd name="connsiteX29" fmla="*/ 233695 w 715369"/>
                  <a:gd name="connsiteY29" fmla="*/ 589011 h 1451275"/>
                  <a:gd name="connsiteX30" fmla="*/ 237947 w 715369"/>
                  <a:gd name="connsiteY30" fmla="*/ 606869 h 1451275"/>
                  <a:gd name="connsiteX31" fmla="*/ 241349 w 715369"/>
                  <a:gd name="connsiteY31" fmla="*/ 619624 h 1451275"/>
                  <a:gd name="connsiteX32" fmla="*/ 250703 w 715369"/>
                  <a:gd name="connsiteY32" fmla="*/ 622175 h 1451275"/>
                  <a:gd name="connsiteX33" fmla="*/ 242199 w 715369"/>
                  <a:gd name="connsiteY33" fmla="*/ 631529 h 1451275"/>
                  <a:gd name="connsiteX34" fmla="*/ 238797 w 715369"/>
                  <a:gd name="connsiteY34" fmla="*/ 644285 h 1451275"/>
                  <a:gd name="connsiteX35" fmla="*/ 253254 w 715369"/>
                  <a:gd name="connsiteY35" fmla="*/ 651088 h 1451275"/>
                  <a:gd name="connsiteX36" fmla="*/ 256655 w 715369"/>
                  <a:gd name="connsiteY36" fmla="*/ 654489 h 1451275"/>
                  <a:gd name="connsiteX37" fmla="*/ 286418 w 715369"/>
                  <a:gd name="connsiteY37" fmla="*/ 745478 h 1451275"/>
                  <a:gd name="connsiteX38" fmla="*/ 291520 w 715369"/>
                  <a:gd name="connsiteY38" fmla="*/ 752281 h 1451275"/>
                  <a:gd name="connsiteX39" fmla="*/ 295772 w 715369"/>
                  <a:gd name="connsiteY39" fmla="*/ 765886 h 1451275"/>
                  <a:gd name="connsiteX40" fmla="*/ 458191 w 715369"/>
                  <a:gd name="connsiteY40" fmla="*/ 813507 h 1451275"/>
                  <a:gd name="connsiteX41" fmla="*/ 650373 w 715369"/>
                  <a:gd name="connsiteY41" fmla="*/ 1154502 h 1451275"/>
                  <a:gd name="connsiteX42" fmla="*/ 676734 w 715369"/>
                  <a:gd name="connsiteY42" fmla="*/ 1215728 h 1451275"/>
                  <a:gd name="connsiteX43" fmla="*/ 671632 w 715369"/>
                  <a:gd name="connsiteY43" fmla="*/ 1436822 h 1451275"/>
                  <a:gd name="connsiteX44" fmla="*/ 526220 w 715369"/>
                  <a:gd name="connsiteY44" fmla="*/ 1447877 h 1451275"/>
                  <a:gd name="connsiteX0" fmla="*/ 492883 w 682032"/>
                  <a:gd name="connsiteY0" fmla="*/ 1436228 h 1439626"/>
                  <a:gd name="connsiteX1" fmla="*/ 222468 w 682032"/>
                  <a:gd name="connsiteY1" fmla="*/ 1312925 h 1439626"/>
                  <a:gd name="connsiteX2" fmla="*/ 264135 w 682032"/>
                  <a:gd name="connsiteY2" fmla="*/ 1291666 h 1439626"/>
                  <a:gd name="connsiteX3" fmla="*/ 326212 w 682032"/>
                  <a:gd name="connsiteY3" fmla="*/ 1301870 h 1439626"/>
                  <a:gd name="connsiteX4" fmla="*/ 511591 w 682032"/>
                  <a:gd name="connsiteY4" fmla="*/ 1407315 h 1439626"/>
                  <a:gd name="connsiteX5" fmla="*/ 560061 w 682032"/>
                  <a:gd name="connsiteY5" fmla="*/ 1403063 h 1439626"/>
                  <a:gd name="connsiteX6" fmla="*/ 582171 w 682032"/>
                  <a:gd name="connsiteY6" fmla="*/ 1353742 h 1439626"/>
                  <a:gd name="connsiteX7" fmla="*/ 419752 w 682032"/>
                  <a:gd name="connsiteY7" fmla="*/ 929412 h 1439626"/>
                  <a:gd name="connsiteX8" fmla="*/ 283694 w 682032"/>
                  <a:gd name="connsiteY8" fmla="*/ 828219 h 1439626"/>
                  <a:gd name="connsiteX9" fmla="*/ 285394 w 682032"/>
                  <a:gd name="connsiteY9" fmla="*/ 845226 h 1439626"/>
                  <a:gd name="connsiteX10" fmla="*/ 393390 w 682032"/>
                  <a:gd name="connsiteY10" fmla="*/ 1207480 h 1439626"/>
                  <a:gd name="connsiteX11" fmla="*/ 327062 w 682032"/>
                  <a:gd name="connsiteY11" fmla="*/ 1266155 h 1439626"/>
                  <a:gd name="connsiteX12" fmla="*/ 281993 w 682032"/>
                  <a:gd name="connsiteY12" fmla="*/ 1247447 h 1439626"/>
                  <a:gd name="connsiteX13" fmla="*/ 289646 w 682032"/>
                  <a:gd name="connsiteY13" fmla="*/ 1220236 h 1439626"/>
                  <a:gd name="connsiteX14" fmla="*/ 302402 w 682032"/>
                  <a:gd name="connsiteY14" fmla="*/ 1209181 h 1439626"/>
                  <a:gd name="connsiteX15" fmla="*/ 236073 w 682032"/>
                  <a:gd name="connsiteY15" fmla="*/ 938766 h 1439626"/>
                  <a:gd name="connsiteX16" fmla="*/ 228420 w 682032"/>
                  <a:gd name="connsiteY16" fmla="*/ 913255 h 1439626"/>
                  <a:gd name="connsiteX17" fmla="*/ 222468 w 682032"/>
                  <a:gd name="connsiteY17" fmla="*/ 947270 h 1439626"/>
                  <a:gd name="connsiteX18" fmla="*/ 209712 w 682032"/>
                  <a:gd name="connsiteY18" fmla="*/ 981284 h 1439626"/>
                  <a:gd name="connsiteX19" fmla="*/ 201209 w 682032"/>
                  <a:gd name="connsiteY19" fmla="*/ 947270 h 1439626"/>
                  <a:gd name="connsiteX20" fmla="*/ 190154 w 682032"/>
                  <a:gd name="connsiteY20" fmla="*/ 917507 h 1439626"/>
                  <a:gd name="connsiteX21" fmla="*/ 181650 w 682032"/>
                  <a:gd name="connsiteY21" fmla="*/ 891996 h 1439626"/>
                  <a:gd name="connsiteX22" fmla="*/ 188453 w 682032"/>
                  <a:gd name="connsiteY22" fmla="*/ 853730 h 1439626"/>
                  <a:gd name="connsiteX23" fmla="*/ 200358 w 682032"/>
                  <a:gd name="connsiteY23" fmla="*/ 802708 h 1439626"/>
                  <a:gd name="connsiteX24" fmla="*/ 139132 w 682032"/>
                  <a:gd name="connsiteY24" fmla="*/ 575661 h 1439626"/>
                  <a:gd name="connsiteX25" fmla="*/ 123826 w 682032"/>
                  <a:gd name="connsiteY25" fmla="*/ 522939 h 1439626"/>
                  <a:gd name="connsiteX26" fmla="*/ 0 w 682032"/>
                  <a:gd name="connsiteY26" fmla="*/ 35976 h 1439626"/>
                  <a:gd name="connsiteX27" fmla="*/ 12925 w 682032"/>
                  <a:gd name="connsiteY27" fmla="*/ 256 h 1439626"/>
                  <a:gd name="connsiteX28" fmla="*/ 194406 w 682032"/>
                  <a:gd name="connsiteY28" fmla="*/ 571410 h 1439626"/>
                  <a:gd name="connsiteX29" fmla="*/ 200358 w 682032"/>
                  <a:gd name="connsiteY29" fmla="*/ 577362 h 1439626"/>
                  <a:gd name="connsiteX30" fmla="*/ 204610 w 682032"/>
                  <a:gd name="connsiteY30" fmla="*/ 595220 h 1439626"/>
                  <a:gd name="connsiteX31" fmla="*/ 208012 w 682032"/>
                  <a:gd name="connsiteY31" fmla="*/ 607975 h 1439626"/>
                  <a:gd name="connsiteX32" fmla="*/ 217366 w 682032"/>
                  <a:gd name="connsiteY32" fmla="*/ 610526 h 1439626"/>
                  <a:gd name="connsiteX33" fmla="*/ 208862 w 682032"/>
                  <a:gd name="connsiteY33" fmla="*/ 619880 h 1439626"/>
                  <a:gd name="connsiteX34" fmla="*/ 205460 w 682032"/>
                  <a:gd name="connsiteY34" fmla="*/ 632636 h 1439626"/>
                  <a:gd name="connsiteX35" fmla="*/ 219917 w 682032"/>
                  <a:gd name="connsiteY35" fmla="*/ 639439 h 1439626"/>
                  <a:gd name="connsiteX36" fmla="*/ 223318 w 682032"/>
                  <a:gd name="connsiteY36" fmla="*/ 642840 h 1439626"/>
                  <a:gd name="connsiteX37" fmla="*/ 253081 w 682032"/>
                  <a:gd name="connsiteY37" fmla="*/ 733829 h 1439626"/>
                  <a:gd name="connsiteX38" fmla="*/ 258183 w 682032"/>
                  <a:gd name="connsiteY38" fmla="*/ 740632 h 1439626"/>
                  <a:gd name="connsiteX39" fmla="*/ 262435 w 682032"/>
                  <a:gd name="connsiteY39" fmla="*/ 754237 h 1439626"/>
                  <a:gd name="connsiteX40" fmla="*/ 424854 w 682032"/>
                  <a:gd name="connsiteY40" fmla="*/ 801858 h 1439626"/>
                  <a:gd name="connsiteX41" fmla="*/ 617036 w 682032"/>
                  <a:gd name="connsiteY41" fmla="*/ 1142853 h 1439626"/>
                  <a:gd name="connsiteX42" fmla="*/ 643397 w 682032"/>
                  <a:gd name="connsiteY42" fmla="*/ 1204079 h 1439626"/>
                  <a:gd name="connsiteX43" fmla="*/ 638295 w 682032"/>
                  <a:gd name="connsiteY43" fmla="*/ 1425173 h 1439626"/>
                  <a:gd name="connsiteX44" fmla="*/ 492883 w 682032"/>
                  <a:gd name="connsiteY44" fmla="*/ 1436228 h 1439626"/>
                  <a:gd name="connsiteX0" fmla="*/ 492883 w 682032"/>
                  <a:gd name="connsiteY0" fmla="*/ 1436228 h 1439626"/>
                  <a:gd name="connsiteX1" fmla="*/ 222468 w 682032"/>
                  <a:gd name="connsiteY1" fmla="*/ 1312925 h 1439626"/>
                  <a:gd name="connsiteX2" fmla="*/ 264135 w 682032"/>
                  <a:gd name="connsiteY2" fmla="*/ 1291666 h 1439626"/>
                  <a:gd name="connsiteX3" fmla="*/ 326212 w 682032"/>
                  <a:gd name="connsiteY3" fmla="*/ 1301870 h 1439626"/>
                  <a:gd name="connsiteX4" fmla="*/ 511591 w 682032"/>
                  <a:gd name="connsiteY4" fmla="*/ 1407315 h 1439626"/>
                  <a:gd name="connsiteX5" fmla="*/ 560061 w 682032"/>
                  <a:gd name="connsiteY5" fmla="*/ 1403063 h 1439626"/>
                  <a:gd name="connsiteX6" fmla="*/ 582171 w 682032"/>
                  <a:gd name="connsiteY6" fmla="*/ 1353742 h 1439626"/>
                  <a:gd name="connsiteX7" fmla="*/ 419752 w 682032"/>
                  <a:gd name="connsiteY7" fmla="*/ 929412 h 1439626"/>
                  <a:gd name="connsiteX8" fmla="*/ 283694 w 682032"/>
                  <a:gd name="connsiteY8" fmla="*/ 828219 h 1439626"/>
                  <a:gd name="connsiteX9" fmla="*/ 285394 w 682032"/>
                  <a:gd name="connsiteY9" fmla="*/ 845226 h 1439626"/>
                  <a:gd name="connsiteX10" fmla="*/ 393390 w 682032"/>
                  <a:gd name="connsiteY10" fmla="*/ 1207480 h 1439626"/>
                  <a:gd name="connsiteX11" fmla="*/ 327062 w 682032"/>
                  <a:gd name="connsiteY11" fmla="*/ 1266155 h 1439626"/>
                  <a:gd name="connsiteX12" fmla="*/ 281993 w 682032"/>
                  <a:gd name="connsiteY12" fmla="*/ 1247447 h 1439626"/>
                  <a:gd name="connsiteX13" fmla="*/ 289646 w 682032"/>
                  <a:gd name="connsiteY13" fmla="*/ 1220236 h 1439626"/>
                  <a:gd name="connsiteX14" fmla="*/ 302402 w 682032"/>
                  <a:gd name="connsiteY14" fmla="*/ 1209181 h 1439626"/>
                  <a:gd name="connsiteX15" fmla="*/ 236073 w 682032"/>
                  <a:gd name="connsiteY15" fmla="*/ 938766 h 1439626"/>
                  <a:gd name="connsiteX16" fmla="*/ 228420 w 682032"/>
                  <a:gd name="connsiteY16" fmla="*/ 913255 h 1439626"/>
                  <a:gd name="connsiteX17" fmla="*/ 222468 w 682032"/>
                  <a:gd name="connsiteY17" fmla="*/ 947270 h 1439626"/>
                  <a:gd name="connsiteX18" fmla="*/ 209712 w 682032"/>
                  <a:gd name="connsiteY18" fmla="*/ 981284 h 1439626"/>
                  <a:gd name="connsiteX19" fmla="*/ 201209 w 682032"/>
                  <a:gd name="connsiteY19" fmla="*/ 947270 h 1439626"/>
                  <a:gd name="connsiteX20" fmla="*/ 190154 w 682032"/>
                  <a:gd name="connsiteY20" fmla="*/ 917507 h 1439626"/>
                  <a:gd name="connsiteX21" fmla="*/ 181650 w 682032"/>
                  <a:gd name="connsiteY21" fmla="*/ 891996 h 1439626"/>
                  <a:gd name="connsiteX22" fmla="*/ 188453 w 682032"/>
                  <a:gd name="connsiteY22" fmla="*/ 853730 h 1439626"/>
                  <a:gd name="connsiteX23" fmla="*/ 200358 w 682032"/>
                  <a:gd name="connsiteY23" fmla="*/ 802708 h 1439626"/>
                  <a:gd name="connsiteX24" fmla="*/ 139132 w 682032"/>
                  <a:gd name="connsiteY24" fmla="*/ 575661 h 1439626"/>
                  <a:gd name="connsiteX25" fmla="*/ 69057 w 682032"/>
                  <a:gd name="connsiteY25" fmla="*/ 301483 h 1439626"/>
                  <a:gd name="connsiteX26" fmla="*/ 0 w 682032"/>
                  <a:gd name="connsiteY26" fmla="*/ 35976 h 1439626"/>
                  <a:gd name="connsiteX27" fmla="*/ 12925 w 682032"/>
                  <a:gd name="connsiteY27" fmla="*/ 256 h 1439626"/>
                  <a:gd name="connsiteX28" fmla="*/ 194406 w 682032"/>
                  <a:gd name="connsiteY28" fmla="*/ 571410 h 1439626"/>
                  <a:gd name="connsiteX29" fmla="*/ 200358 w 682032"/>
                  <a:gd name="connsiteY29" fmla="*/ 577362 h 1439626"/>
                  <a:gd name="connsiteX30" fmla="*/ 204610 w 682032"/>
                  <a:gd name="connsiteY30" fmla="*/ 595220 h 1439626"/>
                  <a:gd name="connsiteX31" fmla="*/ 208012 w 682032"/>
                  <a:gd name="connsiteY31" fmla="*/ 607975 h 1439626"/>
                  <a:gd name="connsiteX32" fmla="*/ 217366 w 682032"/>
                  <a:gd name="connsiteY32" fmla="*/ 610526 h 1439626"/>
                  <a:gd name="connsiteX33" fmla="*/ 208862 w 682032"/>
                  <a:gd name="connsiteY33" fmla="*/ 619880 h 1439626"/>
                  <a:gd name="connsiteX34" fmla="*/ 205460 w 682032"/>
                  <a:gd name="connsiteY34" fmla="*/ 632636 h 1439626"/>
                  <a:gd name="connsiteX35" fmla="*/ 219917 w 682032"/>
                  <a:gd name="connsiteY35" fmla="*/ 639439 h 1439626"/>
                  <a:gd name="connsiteX36" fmla="*/ 223318 w 682032"/>
                  <a:gd name="connsiteY36" fmla="*/ 642840 h 1439626"/>
                  <a:gd name="connsiteX37" fmla="*/ 253081 w 682032"/>
                  <a:gd name="connsiteY37" fmla="*/ 733829 h 1439626"/>
                  <a:gd name="connsiteX38" fmla="*/ 258183 w 682032"/>
                  <a:gd name="connsiteY38" fmla="*/ 740632 h 1439626"/>
                  <a:gd name="connsiteX39" fmla="*/ 262435 w 682032"/>
                  <a:gd name="connsiteY39" fmla="*/ 754237 h 1439626"/>
                  <a:gd name="connsiteX40" fmla="*/ 424854 w 682032"/>
                  <a:gd name="connsiteY40" fmla="*/ 801858 h 1439626"/>
                  <a:gd name="connsiteX41" fmla="*/ 617036 w 682032"/>
                  <a:gd name="connsiteY41" fmla="*/ 1142853 h 1439626"/>
                  <a:gd name="connsiteX42" fmla="*/ 643397 w 682032"/>
                  <a:gd name="connsiteY42" fmla="*/ 1204079 h 1439626"/>
                  <a:gd name="connsiteX43" fmla="*/ 638295 w 682032"/>
                  <a:gd name="connsiteY43" fmla="*/ 1425173 h 1439626"/>
                  <a:gd name="connsiteX44" fmla="*/ 492883 w 682032"/>
                  <a:gd name="connsiteY44" fmla="*/ 1436228 h 1439626"/>
                  <a:gd name="connsiteX0" fmla="*/ 492883 w 682032"/>
                  <a:gd name="connsiteY0" fmla="*/ 1436228 h 1439626"/>
                  <a:gd name="connsiteX1" fmla="*/ 222468 w 682032"/>
                  <a:gd name="connsiteY1" fmla="*/ 1312925 h 1439626"/>
                  <a:gd name="connsiteX2" fmla="*/ 264135 w 682032"/>
                  <a:gd name="connsiteY2" fmla="*/ 1291666 h 1439626"/>
                  <a:gd name="connsiteX3" fmla="*/ 326212 w 682032"/>
                  <a:gd name="connsiteY3" fmla="*/ 1301870 h 1439626"/>
                  <a:gd name="connsiteX4" fmla="*/ 511591 w 682032"/>
                  <a:gd name="connsiteY4" fmla="*/ 1407315 h 1439626"/>
                  <a:gd name="connsiteX5" fmla="*/ 560061 w 682032"/>
                  <a:gd name="connsiteY5" fmla="*/ 1403063 h 1439626"/>
                  <a:gd name="connsiteX6" fmla="*/ 582171 w 682032"/>
                  <a:gd name="connsiteY6" fmla="*/ 1353742 h 1439626"/>
                  <a:gd name="connsiteX7" fmla="*/ 419752 w 682032"/>
                  <a:gd name="connsiteY7" fmla="*/ 929412 h 1439626"/>
                  <a:gd name="connsiteX8" fmla="*/ 283694 w 682032"/>
                  <a:gd name="connsiteY8" fmla="*/ 828219 h 1439626"/>
                  <a:gd name="connsiteX9" fmla="*/ 285394 w 682032"/>
                  <a:gd name="connsiteY9" fmla="*/ 845226 h 1439626"/>
                  <a:gd name="connsiteX10" fmla="*/ 393390 w 682032"/>
                  <a:gd name="connsiteY10" fmla="*/ 1207480 h 1439626"/>
                  <a:gd name="connsiteX11" fmla="*/ 327062 w 682032"/>
                  <a:gd name="connsiteY11" fmla="*/ 1266155 h 1439626"/>
                  <a:gd name="connsiteX12" fmla="*/ 281993 w 682032"/>
                  <a:gd name="connsiteY12" fmla="*/ 1247447 h 1439626"/>
                  <a:gd name="connsiteX13" fmla="*/ 289646 w 682032"/>
                  <a:gd name="connsiteY13" fmla="*/ 1220236 h 1439626"/>
                  <a:gd name="connsiteX14" fmla="*/ 302402 w 682032"/>
                  <a:gd name="connsiteY14" fmla="*/ 1209181 h 1439626"/>
                  <a:gd name="connsiteX15" fmla="*/ 236073 w 682032"/>
                  <a:gd name="connsiteY15" fmla="*/ 938766 h 1439626"/>
                  <a:gd name="connsiteX16" fmla="*/ 228420 w 682032"/>
                  <a:gd name="connsiteY16" fmla="*/ 913255 h 1439626"/>
                  <a:gd name="connsiteX17" fmla="*/ 222468 w 682032"/>
                  <a:gd name="connsiteY17" fmla="*/ 947270 h 1439626"/>
                  <a:gd name="connsiteX18" fmla="*/ 209712 w 682032"/>
                  <a:gd name="connsiteY18" fmla="*/ 981284 h 1439626"/>
                  <a:gd name="connsiteX19" fmla="*/ 201209 w 682032"/>
                  <a:gd name="connsiteY19" fmla="*/ 947270 h 1439626"/>
                  <a:gd name="connsiteX20" fmla="*/ 190154 w 682032"/>
                  <a:gd name="connsiteY20" fmla="*/ 917507 h 1439626"/>
                  <a:gd name="connsiteX21" fmla="*/ 181650 w 682032"/>
                  <a:gd name="connsiteY21" fmla="*/ 891996 h 1439626"/>
                  <a:gd name="connsiteX22" fmla="*/ 188453 w 682032"/>
                  <a:gd name="connsiteY22" fmla="*/ 853730 h 1439626"/>
                  <a:gd name="connsiteX23" fmla="*/ 200358 w 682032"/>
                  <a:gd name="connsiteY23" fmla="*/ 802708 h 1439626"/>
                  <a:gd name="connsiteX24" fmla="*/ 139132 w 682032"/>
                  <a:gd name="connsiteY24" fmla="*/ 575661 h 1439626"/>
                  <a:gd name="connsiteX25" fmla="*/ 69057 w 682032"/>
                  <a:gd name="connsiteY25" fmla="*/ 301483 h 1439626"/>
                  <a:gd name="connsiteX26" fmla="*/ 0 w 682032"/>
                  <a:gd name="connsiteY26" fmla="*/ 35976 h 1439626"/>
                  <a:gd name="connsiteX27" fmla="*/ 12925 w 682032"/>
                  <a:gd name="connsiteY27" fmla="*/ 256 h 1439626"/>
                  <a:gd name="connsiteX28" fmla="*/ 194406 w 682032"/>
                  <a:gd name="connsiteY28" fmla="*/ 571410 h 1439626"/>
                  <a:gd name="connsiteX29" fmla="*/ 200358 w 682032"/>
                  <a:gd name="connsiteY29" fmla="*/ 577362 h 1439626"/>
                  <a:gd name="connsiteX30" fmla="*/ 204610 w 682032"/>
                  <a:gd name="connsiteY30" fmla="*/ 595220 h 1439626"/>
                  <a:gd name="connsiteX31" fmla="*/ 208012 w 682032"/>
                  <a:gd name="connsiteY31" fmla="*/ 607975 h 1439626"/>
                  <a:gd name="connsiteX32" fmla="*/ 217366 w 682032"/>
                  <a:gd name="connsiteY32" fmla="*/ 610526 h 1439626"/>
                  <a:gd name="connsiteX33" fmla="*/ 208862 w 682032"/>
                  <a:gd name="connsiteY33" fmla="*/ 619880 h 1439626"/>
                  <a:gd name="connsiteX34" fmla="*/ 205460 w 682032"/>
                  <a:gd name="connsiteY34" fmla="*/ 632636 h 1439626"/>
                  <a:gd name="connsiteX35" fmla="*/ 219917 w 682032"/>
                  <a:gd name="connsiteY35" fmla="*/ 639439 h 1439626"/>
                  <a:gd name="connsiteX36" fmla="*/ 223318 w 682032"/>
                  <a:gd name="connsiteY36" fmla="*/ 642840 h 1439626"/>
                  <a:gd name="connsiteX37" fmla="*/ 253081 w 682032"/>
                  <a:gd name="connsiteY37" fmla="*/ 733829 h 1439626"/>
                  <a:gd name="connsiteX38" fmla="*/ 258183 w 682032"/>
                  <a:gd name="connsiteY38" fmla="*/ 740632 h 1439626"/>
                  <a:gd name="connsiteX39" fmla="*/ 262435 w 682032"/>
                  <a:gd name="connsiteY39" fmla="*/ 754237 h 1439626"/>
                  <a:gd name="connsiteX40" fmla="*/ 424854 w 682032"/>
                  <a:gd name="connsiteY40" fmla="*/ 801858 h 1439626"/>
                  <a:gd name="connsiteX41" fmla="*/ 617036 w 682032"/>
                  <a:gd name="connsiteY41" fmla="*/ 1142853 h 1439626"/>
                  <a:gd name="connsiteX42" fmla="*/ 643397 w 682032"/>
                  <a:gd name="connsiteY42" fmla="*/ 1204079 h 1439626"/>
                  <a:gd name="connsiteX43" fmla="*/ 638295 w 682032"/>
                  <a:gd name="connsiteY43" fmla="*/ 1425173 h 1439626"/>
                  <a:gd name="connsiteX44" fmla="*/ 492883 w 682032"/>
                  <a:gd name="connsiteY44" fmla="*/ 1436228 h 1439626"/>
                  <a:gd name="connsiteX0" fmla="*/ 492883 w 682032"/>
                  <a:gd name="connsiteY0" fmla="*/ 1436228 h 1439626"/>
                  <a:gd name="connsiteX1" fmla="*/ 222468 w 682032"/>
                  <a:gd name="connsiteY1" fmla="*/ 1312925 h 1439626"/>
                  <a:gd name="connsiteX2" fmla="*/ 264135 w 682032"/>
                  <a:gd name="connsiteY2" fmla="*/ 1291666 h 1439626"/>
                  <a:gd name="connsiteX3" fmla="*/ 326212 w 682032"/>
                  <a:gd name="connsiteY3" fmla="*/ 1301870 h 1439626"/>
                  <a:gd name="connsiteX4" fmla="*/ 511591 w 682032"/>
                  <a:gd name="connsiteY4" fmla="*/ 1407315 h 1439626"/>
                  <a:gd name="connsiteX5" fmla="*/ 560061 w 682032"/>
                  <a:gd name="connsiteY5" fmla="*/ 1403063 h 1439626"/>
                  <a:gd name="connsiteX6" fmla="*/ 582171 w 682032"/>
                  <a:gd name="connsiteY6" fmla="*/ 1353742 h 1439626"/>
                  <a:gd name="connsiteX7" fmla="*/ 419752 w 682032"/>
                  <a:gd name="connsiteY7" fmla="*/ 929412 h 1439626"/>
                  <a:gd name="connsiteX8" fmla="*/ 283694 w 682032"/>
                  <a:gd name="connsiteY8" fmla="*/ 828219 h 1439626"/>
                  <a:gd name="connsiteX9" fmla="*/ 285394 w 682032"/>
                  <a:gd name="connsiteY9" fmla="*/ 845226 h 1439626"/>
                  <a:gd name="connsiteX10" fmla="*/ 393390 w 682032"/>
                  <a:gd name="connsiteY10" fmla="*/ 1207480 h 1439626"/>
                  <a:gd name="connsiteX11" fmla="*/ 327062 w 682032"/>
                  <a:gd name="connsiteY11" fmla="*/ 1266155 h 1439626"/>
                  <a:gd name="connsiteX12" fmla="*/ 281993 w 682032"/>
                  <a:gd name="connsiteY12" fmla="*/ 1247447 h 1439626"/>
                  <a:gd name="connsiteX13" fmla="*/ 289646 w 682032"/>
                  <a:gd name="connsiteY13" fmla="*/ 1220236 h 1439626"/>
                  <a:gd name="connsiteX14" fmla="*/ 302402 w 682032"/>
                  <a:gd name="connsiteY14" fmla="*/ 1209181 h 1439626"/>
                  <a:gd name="connsiteX15" fmla="*/ 236073 w 682032"/>
                  <a:gd name="connsiteY15" fmla="*/ 938766 h 1439626"/>
                  <a:gd name="connsiteX16" fmla="*/ 228420 w 682032"/>
                  <a:gd name="connsiteY16" fmla="*/ 913255 h 1439626"/>
                  <a:gd name="connsiteX17" fmla="*/ 222468 w 682032"/>
                  <a:gd name="connsiteY17" fmla="*/ 947270 h 1439626"/>
                  <a:gd name="connsiteX18" fmla="*/ 209712 w 682032"/>
                  <a:gd name="connsiteY18" fmla="*/ 981284 h 1439626"/>
                  <a:gd name="connsiteX19" fmla="*/ 201209 w 682032"/>
                  <a:gd name="connsiteY19" fmla="*/ 947270 h 1439626"/>
                  <a:gd name="connsiteX20" fmla="*/ 190154 w 682032"/>
                  <a:gd name="connsiteY20" fmla="*/ 917507 h 1439626"/>
                  <a:gd name="connsiteX21" fmla="*/ 181650 w 682032"/>
                  <a:gd name="connsiteY21" fmla="*/ 891996 h 1439626"/>
                  <a:gd name="connsiteX22" fmla="*/ 188453 w 682032"/>
                  <a:gd name="connsiteY22" fmla="*/ 853730 h 1439626"/>
                  <a:gd name="connsiteX23" fmla="*/ 200358 w 682032"/>
                  <a:gd name="connsiteY23" fmla="*/ 802708 h 1439626"/>
                  <a:gd name="connsiteX24" fmla="*/ 139132 w 682032"/>
                  <a:gd name="connsiteY24" fmla="*/ 575661 h 1439626"/>
                  <a:gd name="connsiteX25" fmla="*/ 142606 w 682032"/>
                  <a:gd name="connsiteY25" fmla="*/ 559455 h 1439626"/>
                  <a:gd name="connsiteX26" fmla="*/ 69057 w 682032"/>
                  <a:gd name="connsiteY26" fmla="*/ 301483 h 1439626"/>
                  <a:gd name="connsiteX27" fmla="*/ 0 w 682032"/>
                  <a:gd name="connsiteY27" fmla="*/ 35976 h 1439626"/>
                  <a:gd name="connsiteX28" fmla="*/ 12925 w 682032"/>
                  <a:gd name="connsiteY28" fmla="*/ 256 h 1439626"/>
                  <a:gd name="connsiteX29" fmla="*/ 194406 w 682032"/>
                  <a:gd name="connsiteY29" fmla="*/ 571410 h 1439626"/>
                  <a:gd name="connsiteX30" fmla="*/ 200358 w 682032"/>
                  <a:gd name="connsiteY30" fmla="*/ 577362 h 1439626"/>
                  <a:gd name="connsiteX31" fmla="*/ 204610 w 682032"/>
                  <a:gd name="connsiteY31" fmla="*/ 595220 h 1439626"/>
                  <a:gd name="connsiteX32" fmla="*/ 208012 w 682032"/>
                  <a:gd name="connsiteY32" fmla="*/ 607975 h 1439626"/>
                  <a:gd name="connsiteX33" fmla="*/ 217366 w 682032"/>
                  <a:gd name="connsiteY33" fmla="*/ 610526 h 1439626"/>
                  <a:gd name="connsiteX34" fmla="*/ 208862 w 682032"/>
                  <a:gd name="connsiteY34" fmla="*/ 619880 h 1439626"/>
                  <a:gd name="connsiteX35" fmla="*/ 205460 w 682032"/>
                  <a:gd name="connsiteY35" fmla="*/ 632636 h 1439626"/>
                  <a:gd name="connsiteX36" fmla="*/ 219917 w 682032"/>
                  <a:gd name="connsiteY36" fmla="*/ 639439 h 1439626"/>
                  <a:gd name="connsiteX37" fmla="*/ 223318 w 682032"/>
                  <a:gd name="connsiteY37" fmla="*/ 642840 h 1439626"/>
                  <a:gd name="connsiteX38" fmla="*/ 253081 w 682032"/>
                  <a:gd name="connsiteY38" fmla="*/ 733829 h 1439626"/>
                  <a:gd name="connsiteX39" fmla="*/ 258183 w 682032"/>
                  <a:gd name="connsiteY39" fmla="*/ 740632 h 1439626"/>
                  <a:gd name="connsiteX40" fmla="*/ 262435 w 682032"/>
                  <a:gd name="connsiteY40" fmla="*/ 754237 h 1439626"/>
                  <a:gd name="connsiteX41" fmla="*/ 424854 w 682032"/>
                  <a:gd name="connsiteY41" fmla="*/ 801858 h 1439626"/>
                  <a:gd name="connsiteX42" fmla="*/ 617036 w 682032"/>
                  <a:gd name="connsiteY42" fmla="*/ 1142853 h 1439626"/>
                  <a:gd name="connsiteX43" fmla="*/ 643397 w 682032"/>
                  <a:gd name="connsiteY43" fmla="*/ 1204079 h 1439626"/>
                  <a:gd name="connsiteX44" fmla="*/ 638295 w 682032"/>
                  <a:gd name="connsiteY44" fmla="*/ 1425173 h 1439626"/>
                  <a:gd name="connsiteX45" fmla="*/ 492883 w 682032"/>
                  <a:gd name="connsiteY45" fmla="*/ 1436228 h 1439626"/>
                  <a:gd name="connsiteX0" fmla="*/ 492883 w 682032"/>
                  <a:gd name="connsiteY0" fmla="*/ 1436228 h 1439626"/>
                  <a:gd name="connsiteX1" fmla="*/ 222468 w 682032"/>
                  <a:gd name="connsiteY1" fmla="*/ 1312925 h 1439626"/>
                  <a:gd name="connsiteX2" fmla="*/ 264135 w 682032"/>
                  <a:gd name="connsiteY2" fmla="*/ 1291666 h 1439626"/>
                  <a:gd name="connsiteX3" fmla="*/ 326212 w 682032"/>
                  <a:gd name="connsiteY3" fmla="*/ 1301870 h 1439626"/>
                  <a:gd name="connsiteX4" fmla="*/ 511591 w 682032"/>
                  <a:gd name="connsiteY4" fmla="*/ 1407315 h 1439626"/>
                  <a:gd name="connsiteX5" fmla="*/ 560061 w 682032"/>
                  <a:gd name="connsiteY5" fmla="*/ 1403063 h 1439626"/>
                  <a:gd name="connsiteX6" fmla="*/ 582171 w 682032"/>
                  <a:gd name="connsiteY6" fmla="*/ 1353742 h 1439626"/>
                  <a:gd name="connsiteX7" fmla="*/ 419752 w 682032"/>
                  <a:gd name="connsiteY7" fmla="*/ 929412 h 1439626"/>
                  <a:gd name="connsiteX8" fmla="*/ 283694 w 682032"/>
                  <a:gd name="connsiteY8" fmla="*/ 828219 h 1439626"/>
                  <a:gd name="connsiteX9" fmla="*/ 285394 w 682032"/>
                  <a:gd name="connsiteY9" fmla="*/ 845226 h 1439626"/>
                  <a:gd name="connsiteX10" fmla="*/ 393390 w 682032"/>
                  <a:gd name="connsiteY10" fmla="*/ 1207480 h 1439626"/>
                  <a:gd name="connsiteX11" fmla="*/ 327062 w 682032"/>
                  <a:gd name="connsiteY11" fmla="*/ 1266155 h 1439626"/>
                  <a:gd name="connsiteX12" fmla="*/ 281993 w 682032"/>
                  <a:gd name="connsiteY12" fmla="*/ 1247447 h 1439626"/>
                  <a:gd name="connsiteX13" fmla="*/ 289646 w 682032"/>
                  <a:gd name="connsiteY13" fmla="*/ 1220236 h 1439626"/>
                  <a:gd name="connsiteX14" fmla="*/ 302402 w 682032"/>
                  <a:gd name="connsiteY14" fmla="*/ 1209181 h 1439626"/>
                  <a:gd name="connsiteX15" fmla="*/ 236073 w 682032"/>
                  <a:gd name="connsiteY15" fmla="*/ 938766 h 1439626"/>
                  <a:gd name="connsiteX16" fmla="*/ 228420 w 682032"/>
                  <a:gd name="connsiteY16" fmla="*/ 913255 h 1439626"/>
                  <a:gd name="connsiteX17" fmla="*/ 222468 w 682032"/>
                  <a:gd name="connsiteY17" fmla="*/ 947270 h 1439626"/>
                  <a:gd name="connsiteX18" fmla="*/ 209712 w 682032"/>
                  <a:gd name="connsiteY18" fmla="*/ 981284 h 1439626"/>
                  <a:gd name="connsiteX19" fmla="*/ 201209 w 682032"/>
                  <a:gd name="connsiteY19" fmla="*/ 947270 h 1439626"/>
                  <a:gd name="connsiteX20" fmla="*/ 190154 w 682032"/>
                  <a:gd name="connsiteY20" fmla="*/ 917507 h 1439626"/>
                  <a:gd name="connsiteX21" fmla="*/ 181650 w 682032"/>
                  <a:gd name="connsiteY21" fmla="*/ 891996 h 1439626"/>
                  <a:gd name="connsiteX22" fmla="*/ 188453 w 682032"/>
                  <a:gd name="connsiteY22" fmla="*/ 853730 h 1439626"/>
                  <a:gd name="connsiteX23" fmla="*/ 200358 w 682032"/>
                  <a:gd name="connsiteY23" fmla="*/ 802708 h 1439626"/>
                  <a:gd name="connsiteX24" fmla="*/ 139132 w 682032"/>
                  <a:gd name="connsiteY24" fmla="*/ 575661 h 1439626"/>
                  <a:gd name="connsiteX25" fmla="*/ 142606 w 682032"/>
                  <a:gd name="connsiteY25" fmla="*/ 559455 h 1439626"/>
                  <a:gd name="connsiteX26" fmla="*/ 69057 w 682032"/>
                  <a:gd name="connsiteY26" fmla="*/ 301483 h 1439626"/>
                  <a:gd name="connsiteX27" fmla="*/ 0 w 682032"/>
                  <a:gd name="connsiteY27" fmla="*/ 35976 h 1439626"/>
                  <a:gd name="connsiteX28" fmla="*/ 12925 w 682032"/>
                  <a:gd name="connsiteY28" fmla="*/ 256 h 1439626"/>
                  <a:gd name="connsiteX29" fmla="*/ 194406 w 682032"/>
                  <a:gd name="connsiteY29" fmla="*/ 571410 h 1439626"/>
                  <a:gd name="connsiteX30" fmla="*/ 200358 w 682032"/>
                  <a:gd name="connsiteY30" fmla="*/ 577362 h 1439626"/>
                  <a:gd name="connsiteX31" fmla="*/ 204610 w 682032"/>
                  <a:gd name="connsiteY31" fmla="*/ 595220 h 1439626"/>
                  <a:gd name="connsiteX32" fmla="*/ 208012 w 682032"/>
                  <a:gd name="connsiteY32" fmla="*/ 607975 h 1439626"/>
                  <a:gd name="connsiteX33" fmla="*/ 217366 w 682032"/>
                  <a:gd name="connsiteY33" fmla="*/ 610526 h 1439626"/>
                  <a:gd name="connsiteX34" fmla="*/ 208862 w 682032"/>
                  <a:gd name="connsiteY34" fmla="*/ 619880 h 1439626"/>
                  <a:gd name="connsiteX35" fmla="*/ 205460 w 682032"/>
                  <a:gd name="connsiteY35" fmla="*/ 632636 h 1439626"/>
                  <a:gd name="connsiteX36" fmla="*/ 219917 w 682032"/>
                  <a:gd name="connsiteY36" fmla="*/ 639439 h 1439626"/>
                  <a:gd name="connsiteX37" fmla="*/ 223318 w 682032"/>
                  <a:gd name="connsiteY37" fmla="*/ 642840 h 1439626"/>
                  <a:gd name="connsiteX38" fmla="*/ 253081 w 682032"/>
                  <a:gd name="connsiteY38" fmla="*/ 733829 h 1439626"/>
                  <a:gd name="connsiteX39" fmla="*/ 258183 w 682032"/>
                  <a:gd name="connsiteY39" fmla="*/ 740632 h 1439626"/>
                  <a:gd name="connsiteX40" fmla="*/ 262435 w 682032"/>
                  <a:gd name="connsiteY40" fmla="*/ 754237 h 1439626"/>
                  <a:gd name="connsiteX41" fmla="*/ 424854 w 682032"/>
                  <a:gd name="connsiteY41" fmla="*/ 801858 h 1439626"/>
                  <a:gd name="connsiteX42" fmla="*/ 617036 w 682032"/>
                  <a:gd name="connsiteY42" fmla="*/ 1142853 h 1439626"/>
                  <a:gd name="connsiteX43" fmla="*/ 643397 w 682032"/>
                  <a:gd name="connsiteY43" fmla="*/ 1204079 h 1439626"/>
                  <a:gd name="connsiteX44" fmla="*/ 638295 w 682032"/>
                  <a:gd name="connsiteY44" fmla="*/ 1425173 h 1439626"/>
                  <a:gd name="connsiteX45" fmla="*/ 492883 w 682032"/>
                  <a:gd name="connsiteY45" fmla="*/ 1436228 h 1439626"/>
                  <a:gd name="connsiteX0" fmla="*/ 492883 w 682032"/>
                  <a:gd name="connsiteY0" fmla="*/ 1436228 h 1439626"/>
                  <a:gd name="connsiteX1" fmla="*/ 222468 w 682032"/>
                  <a:gd name="connsiteY1" fmla="*/ 1312925 h 1439626"/>
                  <a:gd name="connsiteX2" fmla="*/ 264135 w 682032"/>
                  <a:gd name="connsiteY2" fmla="*/ 1291666 h 1439626"/>
                  <a:gd name="connsiteX3" fmla="*/ 326212 w 682032"/>
                  <a:gd name="connsiteY3" fmla="*/ 1301870 h 1439626"/>
                  <a:gd name="connsiteX4" fmla="*/ 511591 w 682032"/>
                  <a:gd name="connsiteY4" fmla="*/ 1407315 h 1439626"/>
                  <a:gd name="connsiteX5" fmla="*/ 560061 w 682032"/>
                  <a:gd name="connsiteY5" fmla="*/ 1403063 h 1439626"/>
                  <a:gd name="connsiteX6" fmla="*/ 582171 w 682032"/>
                  <a:gd name="connsiteY6" fmla="*/ 1353742 h 1439626"/>
                  <a:gd name="connsiteX7" fmla="*/ 419752 w 682032"/>
                  <a:gd name="connsiteY7" fmla="*/ 929412 h 1439626"/>
                  <a:gd name="connsiteX8" fmla="*/ 283694 w 682032"/>
                  <a:gd name="connsiteY8" fmla="*/ 828219 h 1439626"/>
                  <a:gd name="connsiteX9" fmla="*/ 285394 w 682032"/>
                  <a:gd name="connsiteY9" fmla="*/ 845226 h 1439626"/>
                  <a:gd name="connsiteX10" fmla="*/ 393390 w 682032"/>
                  <a:gd name="connsiteY10" fmla="*/ 1207480 h 1439626"/>
                  <a:gd name="connsiteX11" fmla="*/ 327062 w 682032"/>
                  <a:gd name="connsiteY11" fmla="*/ 1266155 h 1439626"/>
                  <a:gd name="connsiteX12" fmla="*/ 281993 w 682032"/>
                  <a:gd name="connsiteY12" fmla="*/ 1247447 h 1439626"/>
                  <a:gd name="connsiteX13" fmla="*/ 289646 w 682032"/>
                  <a:gd name="connsiteY13" fmla="*/ 1220236 h 1439626"/>
                  <a:gd name="connsiteX14" fmla="*/ 302402 w 682032"/>
                  <a:gd name="connsiteY14" fmla="*/ 1209181 h 1439626"/>
                  <a:gd name="connsiteX15" fmla="*/ 236073 w 682032"/>
                  <a:gd name="connsiteY15" fmla="*/ 938766 h 1439626"/>
                  <a:gd name="connsiteX16" fmla="*/ 228420 w 682032"/>
                  <a:gd name="connsiteY16" fmla="*/ 913255 h 1439626"/>
                  <a:gd name="connsiteX17" fmla="*/ 222468 w 682032"/>
                  <a:gd name="connsiteY17" fmla="*/ 947270 h 1439626"/>
                  <a:gd name="connsiteX18" fmla="*/ 209712 w 682032"/>
                  <a:gd name="connsiteY18" fmla="*/ 981284 h 1439626"/>
                  <a:gd name="connsiteX19" fmla="*/ 201209 w 682032"/>
                  <a:gd name="connsiteY19" fmla="*/ 947270 h 1439626"/>
                  <a:gd name="connsiteX20" fmla="*/ 190154 w 682032"/>
                  <a:gd name="connsiteY20" fmla="*/ 917507 h 1439626"/>
                  <a:gd name="connsiteX21" fmla="*/ 181650 w 682032"/>
                  <a:gd name="connsiteY21" fmla="*/ 891996 h 1439626"/>
                  <a:gd name="connsiteX22" fmla="*/ 188453 w 682032"/>
                  <a:gd name="connsiteY22" fmla="*/ 853730 h 1439626"/>
                  <a:gd name="connsiteX23" fmla="*/ 200358 w 682032"/>
                  <a:gd name="connsiteY23" fmla="*/ 802708 h 1439626"/>
                  <a:gd name="connsiteX24" fmla="*/ 139132 w 682032"/>
                  <a:gd name="connsiteY24" fmla="*/ 575661 h 1439626"/>
                  <a:gd name="connsiteX25" fmla="*/ 69057 w 682032"/>
                  <a:gd name="connsiteY25" fmla="*/ 301483 h 1439626"/>
                  <a:gd name="connsiteX26" fmla="*/ 0 w 682032"/>
                  <a:gd name="connsiteY26" fmla="*/ 35976 h 1439626"/>
                  <a:gd name="connsiteX27" fmla="*/ 12925 w 682032"/>
                  <a:gd name="connsiteY27" fmla="*/ 256 h 1439626"/>
                  <a:gd name="connsiteX28" fmla="*/ 194406 w 682032"/>
                  <a:gd name="connsiteY28" fmla="*/ 571410 h 1439626"/>
                  <a:gd name="connsiteX29" fmla="*/ 200358 w 682032"/>
                  <a:gd name="connsiteY29" fmla="*/ 577362 h 1439626"/>
                  <a:gd name="connsiteX30" fmla="*/ 204610 w 682032"/>
                  <a:gd name="connsiteY30" fmla="*/ 595220 h 1439626"/>
                  <a:gd name="connsiteX31" fmla="*/ 208012 w 682032"/>
                  <a:gd name="connsiteY31" fmla="*/ 607975 h 1439626"/>
                  <a:gd name="connsiteX32" fmla="*/ 217366 w 682032"/>
                  <a:gd name="connsiteY32" fmla="*/ 610526 h 1439626"/>
                  <a:gd name="connsiteX33" fmla="*/ 208862 w 682032"/>
                  <a:gd name="connsiteY33" fmla="*/ 619880 h 1439626"/>
                  <a:gd name="connsiteX34" fmla="*/ 205460 w 682032"/>
                  <a:gd name="connsiteY34" fmla="*/ 632636 h 1439626"/>
                  <a:gd name="connsiteX35" fmla="*/ 219917 w 682032"/>
                  <a:gd name="connsiteY35" fmla="*/ 639439 h 1439626"/>
                  <a:gd name="connsiteX36" fmla="*/ 223318 w 682032"/>
                  <a:gd name="connsiteY36" fmla="*/ 642840 h 1439626"/>
                  <a:gd name="connsiteX37" fmla="*/ 253081 w 682032"/>
                  <a:gd name="connsiteY37" fmla="*/ 733829 h 1439626"/>
                  <a:gd name="connsiteX38" fmla="*/ 258183 w 682032"/>
                  <a:gd name="connsiteY38" fmla="*/ 740632 h 1439626"/>
                  <a:gd name="connsiteX39" fmla="*/ 262435 w 682032"/>
                  <a:gd name="connsiteY39" fmla="*/ 754237 h 1439626"/>
                  <a:gd name="connsiteX40" fmla="*/ 424854 w 682032"/>
                  <a:gd name="connsiteY40" fmla="*/ 801858 h 1439626"/>
                  <a:gd name="connsiteX41" fmla="*/ 617036 w 682032"/>
                  <a:gd name="connsiteY41" fmla="*/ 1142853 h 1439626"/>
                  <a:gd name="connsiteX42" fmla="*/ 643397 w 682032"/>
                  <a:gd name="connsiteY42" fmla="*/ 1204079 h 1439626"/>
                  <a:gd name="connsiteX43" fmla="*/ 638295 w 682032"/>
                  <a:gd name="connsiteY43" fmla="*/ 1425173 h 1439626"/>
                  <a:gd name="connsiteX44" fmla="*/ 492883 w 682032"/>
                  <a:gd name="connsiteY44" fmla="*/ 1436228 h 1439626"/>
                  <a:gd name="connsiteX0" fmla="*/ 492883 w 682032"/>
                  <a:gd name="connsiteY0" fmla="*/ 1436228 h 1439626"/>
                  <a:gd name="connsiteX1" fmla="*/ 222468 w 682032"/>
                  <a:gd name="connsiteY1" fmla="*/ 1312925 h 1439626"/>
                  <a:gd name="connsiteX2" fmla="*/ 264135 w 682032"/>
                  <a:gd name="connsiteY2" fmla="*/ 1291666 h 1439626"/>
                  <a:gd name="connsiteX3" fmla="*/ 326212 w 682032"/>
                  <a:gd name="connsiteY3" fmla="*/ 1301870 h 1439626"/>
                  <a:gd name="connsiteX4" fmla="*/ 511591 w 682032"/>
                  <a:gd name="connsiteY4" fmla="*/ 1407315 h 1439626"/>
                  <a:gd name="connsiteX5" fmla="*/ 560061 w 682032"/>
                  <a:gd name="connsiteY5" fmla="*/ 1403063 h 1439626"/>
                  <a:gd name="connsiteX6" fmla="*/ 582171 w 682032"/>
                  <a:gd name="connsiteY6" fmla="*/ 1353742 h 1439626"/>
                  <a:gd name="connsiteX7" fmla="*/ 419752 w 682032"/>
                  <a:gd name="connsiteY7" fmla="*/ 929412 h 1439626"/>
                  <a:gd name="connsiteX8" fmla="*/ 283694 w 682032"/>
                  <a:gd name="connsiteY8" fmla="*/ 828219 h 1439626"/>
                  <a:gd name="connsiteX9" fmla="*/ 285394 w 682032"/>
                  <a:gd name="connsiteY9" fmla="*/ 845226 h 1439626"/>
                  <a:gd name="connsiteX10" fmla="*/ 393390 w 682032"/>
                  <a:gd name="connsiteY10" fmla="*/ 1207480 h 1439626"/>
                  <a:gd name="connsiteX11" fmla="*/ 327062 w 682032"/>
                  <a:gd name="connsiteY11" fmla="*/ 1266155 h 1439626"/>
                  <a:gd name="connsiteX12" fmla="*/ 281993 w 682032"/>
                  <a:gd name="connsiteY12" fmla="*/ 1247447 h 1439626"/>
                  <a:gd name="connsiteX13" fmla="*/ 289646 w 682032"/>
                  <a:gd name="connsiteY13" fmla="*/ 1220236 h 1439626"/>
                  <a:gd name="connsiteX14" fmla="*/ 302402 w 682032"/>
                  <a:gd name="connsiteY14" fmla="*/ 1209181 h 1439626"/>
                  <a:gd name="connsiteX15" fmla="*/ 236073 w 682032"/>
                  <a:gd name="connsiteY15" fmla="*/ 938766 h 1439626"/>
                  <a:gd name="connsiteX16" fmla="*/ 228420 w 682032"/>
                  <a:gd name="connsiteY16" fmla="*/ 913255 h 1439626"/>
                  <a:gd name="connsiteX17" fmla="*/ 222468 w 682032"/>
                  <a:gd name="connsiteY17" fmla="*/ 947270 h 1439626"/>
                  <a:gd name="connsiteX18" fmla="*/ 209712 w 682032"/>
                  <a:gd name="connsiteY18" fmla="*/ 981284 h 1439626"/>
                  <a:gd name="connsiteX19" fmla="*/ 201209 w 682032"/>
                  <a:gd name="connsiteY19" fmla="*/ 947270 h 1439626"/>
                  <a:gd name="connsiteX20" fmla="*/ 190154 w 682032"/>
                  <a:gd name="connsiteY20" fmla="*/ 917507 h 1439626"/>
                  <a:gd name="connsiteX21" fmla="*/ 181650 w 682032"/>
                  <a:gd name="connsiteY21" fmla="*/ 891996 h 1439626"/>
                  <a:gd name="connsiteX22" fmla="*/ 188453 w 682032"/>
                  <a:gd name="connsiteY22" fmla="*/ 853730 h 1439626"/>
                  <a:gd name="connsiteX23" fmla="*/ 200358 w 682032"/>
                  <a:gd name="connsiteY23" fmla="*/ 802708 h 1439626"/>
                  <a:gd name="connsiteX24" fmla="*/ 148657 w 682032"/>
                  <a:gd name="connsiteY24" fmla="*/ 566136 h 1439626"/>
                  <a:gd name="connsiteX25" fmla="*/ 69057 w 682032"/>
                  <a:gd name="connsiteY25" fmla="*/ 301483 h 1439626"/>
                  <a:gd name="connsiteX26" fmla="*/ 0 w 682032"/>
                  <a:gd name="connsiteY26" fmla="*/ 35976 h 1439626"/>
                  <a:gd name="connsiteX27" fmla="*/ 12925 w 682032"/>
                  <a:gd name="connsiteY27" fmla="*/ 256 h 1439626"/>
                  <a:gd name="connsiteX28" fmla="*/ 194406 w 682032"/>
                  <a:gd name="connsiteY28" fmla="*/ 571410 h 1439626"/>
                  <a:gd name="connsiteX29" fmla="*/ 200358 w 682032"/>
                  <a:gd name="connsiteY29" fmla="*/ 577362 h 1439626"/>
                  <a:gd name="connsiteX30" fmla="*/ 204610 w 682032"/>
                  <a:gd name="connsiteY30" fmla="*/ 595220 h 1439626"/>
                  <a:gd name="connsiteX31" fmla="*/ 208012 w 682032"/>
                  <a:gd name="connsiteY31" fmla="*/ 607975 h 1439626"/>
                  <a:gd name="connsiteX32" fmla="*/ 217366 w 682032"/>
                  <a:gd name="connsiteY32" fmla="*/ 610526 h 1439626"/>
                  <a:gd name="connsiteX33" fmla="*/ 208862 w 682032"/>
                  <a:gd name="connsiteY33" fmla="*/ 619880 h 1439626"/>
                  <a:gd name="connsiteX34" fmla="*/ 205460 w 682032"/>
                  <a:gd name="connsiteY34" fmla="*/ 632636 h 1439626"/>
                  <a:gd name="connsiteX35" fmla="*/ 219917 w 682032"/>
                  <a:gd name="connsiteY35" fmla="*/ 639439 h 1439626"/>
                  <a:gd name="connsiteX36" fmla="*/ 223318 w 682032"/>
                  <a:gd name="connsiteY36" fmla="*/ 642840 h 1439626"/>
                  <a:gd name="connsiteX37" fmla="*/ 253081 w 682032"/>
                  <a:gd name="connsiteY37" fmla="*/ 733829 h 1439626"/>
                  <a:gd name="connsiteX38" fmla="*/ 258183 w 682032"/>
                  <a:gd name="connsiteY38" fmla="*/ 740632 h 1439626"/>
                  <a:gd name="connsiteX39" fmla="*/ 262435 w 682032"/>
                  <a:gd name="connsiteY39" fmla="*/ 754237 h 1439626"/>
                  <a:gd name="connsiteX40" fmla="*/ 424854 w 682032"/>
                  <a:gd name="connsiteY40" fmla="*/ 801858 h 1439626"/>
                  <a:gd name="connsiteX41" fmla="*/ 617036 w 682032"/>
                  <a:gd name="connsiteY41" fmla="*/ 1142853 h 1439626"/>
                  <a:gd name="connsiteX42" fmla="*/ 643397 w 682032"/>
                  <a:gd name="connsiteY42" fmla="*/ 1204079 h 1439626"/>
                  <a:gd name="connsiteX43" fmla="*/ 638295 w 682032"/>
                  <a:gd name="connsiteY43" fmla="*/ 1425173 h 1439626"/>
                  <a:gd name="connsiteX44" fmla="*/ 492883 w 682032"/>
                  <a:gd name="connsiteY44" fmla="*/ 1436228 h 1439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82032" h="1439626">
                    <a:moveTo>
                      <a:pt x="492883" y="1436228"/>
                    </a:moveTo>
                    <a:cubicBezTo>
                      <a:pt x="389989" y="1414969"/>
                      <a:pt x="213964" y="1335035"/>
                      <a:pt x="222468" y="1312925"/>
                    </a:cubicBezTo>
                    <a:cubicBezTo>
                      <a:pt x="225019" y="1306973"/>
                      <a:pt x="243727" y="1297619"/>
                      <a:pt x="264135" y="1291666"/>
                    </a:cubicBezTo>
                    <a:cubicBezTo>
                      <a:pt x="299851" y="1281462"/>
                      <a:pt x="303252" y="1282312"/>
                      <a:pt x="326212" y="1301870"/>
                    </a:cubicBezTo>
                    <a:cubicBezTo>
                      <a:pt x="364478" y="1334184"/>
                      <a:pt x="483529" y="1401363"/>
                      <a:pt x="511591" y="1407315"/>
                    </a:cubicBezTo>
                    <a:cubicBezTo>
                      <a:pt x="525196" y="1409866"/>
                      <a:pt x="546456" y="1408166"/>
                      <a:pt x="560061" y="1403063"/>
                    </a:cubicBezTo>
                    <a:cubicBezTo>
                      <a:pt x="581320" y="1394560"/>
                      <a:pt x="583021" y="1390308"/>
                      <a:pt x="582171" y="1353742"/>
                    </a:cubicBezTo>
                    <a:cubicBezTo>
                      <a:pt x="580470" y="1278060"/>
                      <a:pt x="497985" y="1062068"/>
                      <a:pt x="419752" y="929412"/>
                    </a:cubicBezTo>
                    <a:cubicBezTo>
                      <a:pt x="358526" y="824817"/>
                      <a:pt x="293048" y="776347"/>
                      <a:pt x="283694" y="828219"/>
                    </a:cubicBezTo>
                    <a:cubicBezTo>
                      <a:pt x="281143" y="839274"/>
                      <a:pt x="281993" y="847777"/>
                      <a:pt x="285394" y="845226"/>
                    </a:cubicBezTo>
                    <a:cubicBezTo>
                      <a:pt x="292197" y="840974"/>
                      <a:pt x="386588" y="1157309"/>
                      <a:pt x="393390" y="1207480"/>
                    </a:cubicBezTo>
                    <a:cubicBezTo>
                      <a:pt x="399343" y="1252549"/>
                      <a:pt x="384036" y="1266155"/>
                      <a:pt x="327062" y="1266155"/>
                    </a:cubicBezTo>
                    <a:cubicBezTo>
                      <a:pt x="293048" y="1266155"/>
                      <a:pt x="286245" y="1263604"/>
                      <a:pt x="281993" y="1247447"/>
                    </a:cubicBezTo>
                    <a:cubicBezTo>
                      <a:pt x="274340" y="1218535"/>
                      <a:pt x="276040" y="1215134"/>
                      <a:pt x="289646" y="1220236"/>
                    </a:cubicBezTo>
                    <a:cubicBezTo>
                      <a:pt x="298150" y="1223637"/>
                      <a:pt x="302402" y="1220236"/>
                      <a:pt x="302402" y="1209181"/>
                    </a:cubicBezTo>
                    <a:cubicBezTo>
                      <a:pt x="302402" y="1193874"/>
                      <a:pt x="254781" y="1000842"/>
                      <a:pt x="236073" y="938766"/>
                    </a:cubicBezTo>
                    <a:lnTo>
                      <a:pt x="228420" y="913255"/>
                    </a:lnTo>
                    <a:lnTo>
                      <a:pt x="222468" y="947270"/>
                    </a:lnTo>
                    <a:cubicBezTo>
                      <a:pt x="212263" y="1004244"/>
                      <a:pt x="210563" y="1007645"/>
                      <a:pt x="209712" y="981284"/>
                    </a:cubicBezTo>
                    <a:cubicBezTo>
                      <a:pt x="209712" y="966828"/>
                      <a:pt x="205460" y="951521"/>
                      <a:pt x="201209" y="947270"/>
                    </a:cubicBezTo>
                    <a:cubicBezTo>
                      <a:pt x="196957" y="942167"/>
                      <a:pt x="191855" y="929412"/>
                      <a:pt x="190154" y="917507"/>
                    </a:cubicBezTo>
                    <a:cubicBezTo>
                      <a:pt x="189304" y="905602"/>
                      <a:pt x="185052" y="894547"/>
                      <a:pt x="181650" y="891996"/>
                    </a:cubicBezTo>
                    <a:cubicBezTo>
                      <a:pt x="179099" y="889445"/>
                      <a:pt x="181650" y="872438"/>
                      <a:pt x="188453" y="853730"/>
                    </a:cubicBezTo>
                    <a:cubicBezTo>
                      <a:pt x="194406" y="835022"/>
                      <a:pt x="206991" y="850640"/>
                      <a:pt x="200358" y="802708"/>
                    </a:cubicBezTo>
                    <a:cubicBezTo>
                      <a:pt x="193725" y="754776"/>
                      <a:pt x="163964" y="588246"/>
                      <a:pt x="148657" y="566136"/>
                    </a:cubicBezTo>
                    <a:cubicBezTo>
                      <a:pt x="126774" y="482599"/>
                      <a:pt x="92246" y="391430"/>
                      <a:pt x="69057" y="301483"/>
                    </a:cubicBezTo>
                    <a:lnTo>
                      <a:pt x="0" y="35976"/>
                    </a:lnTo>
                    <a:cubicBezTo>
                      <a:pt x="9070" y="39944"/>
                      <a:pt x="3855" y="-3712"/>
                      <a:pt x="12925" y="256"/>
                    </a:cubicBezTo>
                    <a:cubicBezTo>
                      <a:pt x="39287" y="10461"/>
                      <a:pt x="203760" y="556103"/>
                      <a:pt x="194406" y="571410"/>
                    </a:cubicBezTo>
                    <a:cubicBezTo>
                      <a:pt x="192705" y="574811"/>
                      <a:pt x="195256" y="577362"/>
                      <a:pt x="200358" y="577362"/>
                    </a:cubicBezTo>
                    <a:cubicBezTo>
                      <a:pt x="206311" y="577362"/>
                      <a:pt x="208012" y="584165"/>
                      <a:pt x="204610" y="595220"/>
                    </a:cubicBezTo>
                    <a:cubicBezTo>
                      <a:pt x="200358" y="607975"/>
                      <a:pt x="201209" y="611377"/>
                      <a:pt x="208012" y="607975"/>
                    </a:cubicBezTo>
                    <a:cubicBezTo>
                      <a:pt x="213114" y="604574"/>
                      <a:pt x="217366" y="606274"/>
                      <a:pt x="217366" y="610526"/>
                    </a:cubicBezTo>
                    <a:cubicBezTo>
                      <a:pt x="217366" y="615628"/>
                      <a:pt x="213964" y="619880"/>
                      <a:pt x="208862" y="619880"/>
                    </a:cubicBezTo>
                    <a:cubicBezTo>
                      <a:pt x="204610" y="619880"/>
                      <a:pt x="202909" y="625833"/>
                      <a:pt x="205460" y="632636"/>
                    </a:cubicBezTo>
                    <a:cubicBezTo>
                      <a:pt x="208862" y="639439"/>
                      <a:pt x="214814" y="642840"/>
                      <a:pt x="219917" y="639439"/>
                    </a:cubicBezTo>
                    <a:cubicBezTo>
                      <a:pt x="224168" y="636887"/>
                      <a:pt x="225869" y="638588"/>
                      <a:pt x="223318" y="642840"/>
                    </a:cubicBezTo>
                    <a:cubicBezTo>
                      <a:pt x="214814" y="657296"/>
                      <a:pt x="242026" y="740632"/>
                      <a:pt x="253081" y="733829"/>
                    </a:cubicBezTo>
                    <a:cubicBezTo>
                      <a:pt x="259033" y="729577"/>
                      <a:pt x="260734" y="732128"/>
                      <a:pt x="258183" y="740632"/>
                    </a:cubicBezTo>
                    <a:cubicBezTo>
                      <a:pt x="254781" y="747435"/>
                      <a:pt x="257333" y="753387"/>
                      <a:pt x="262435" y="754237"/>
                    </a:cubicBezTo>
                    <a:cubicBezTo>
                      <a:pt x="377234" y="762741"/>
                      <a:pt x="389989" y="766993"/>
                      <a:pt x="424854" y="801858"/>
                    </a:cubicBezTo>
                    <a:cubicBezTo>
                      <a:pt x="480127" y="857131"/>
                      <a:pt x="586423" y="1047612"/>
                      <a:pt x="617036" y="1142853"/>
                    </a:cubicBezTo>
                    <a:cubicBezTo>
                      <a:pt x="622988" y="1161561"/>
                      <a:pt x="634893" y="1188772"/>
                      <a:pt x="643397" y="1204079"/>
                    </a:cubicBezTo>
                    <a:cubicBezTo>
                      <a:pt x="696970" y="1292516"/>
                      <a:pt x="694419" y="1396261"/>
                      <a:pt x="638295" y="1425173"/>
                    </a:cubicBezTo>
                    <a:cubicBezTo>
                      <a:pt x="613634" y="1437928"/>
                      <a:pt x="532850" y="1443881"/>
                      <a:pt x="492883" y="143622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5608E"/>
                  </a:gs>
                  <a:gs pos="100000">
                    <a:srgbClr val="CCD0E2"/>
                  </a:gs>
                  <a:gs pos="58000">
                    <a:srgbClr val="EED6E7"/>
                  </a:gs>
                </a:gsLst>
                <a:lin ang="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86" name="图形 2">
              <a:extLst>
                <a:ext uri="{FF2B5EF4-FFF2-40B4-BE49-F238E27FC236}">
                  <a16:creationId xmlns:a16="http://schemas.microsoft.com/office/drawing/2014/main" id="{F178BC6F-C2CB-D3CA-F7EA-1357B0A1AE86}"/>
                </a:ext>
              </a:extLst>
            </p:cNvPr>
            <p:cNvGrpSpPr/>
            <p:nvPr/>
          </p:nvGrpSpPr>
          <p:grpSpPr>
            <a:xfrm>
              <a:off x="4877112" y="2770710"/>
              <a:ext cx="1154343" cy="659030"/>
              <a:chOff x="4757369" y="3097281"/>
              <a:chExt cx="1154343" cy="659030"/>
            </a:xfrm>
            <a:gradFill>
              <a:gsLst>
                <a:gs pos="0">
                  <a:srgbClr val="A5CBF3"/>
                </a:gs>
                <a:gs pos="100000">
                  <a:srgbClr val="D8EBF5"/>
                </a:gs>
                <a:gs pos="58000">
                  <a:srgbClr val="ADCFE8"/>
                </a:gs>
              </a:gsLst>
              <a:lin ang="0" scaled="1"/>
            </a:gra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834989D-9EAA-657F-D81A-799E9307C4B9}"/>
                  </a:ext>
                </a:extLst>
              </p:cNvPr>
              <p:cNvSpPr/>
              <p:nvPr/>
            </p:nvSpPr>
            <p:spPr>
              <a:xfrm flipV="1">
                <a:off x="5090683" y="3097281"/>
                <a:ext cx="821029" cy="568919"/>
              </a:xfrm>
              <a:custGeom>
                <a:avLst/>
                <a:gdLst>
                  <a:gd name="connsiteX0" fmla="*/ 549444 w 821029"/>
                  <a:gd name="connsiteY0" fmla="*/ 550672 h 568919"/>
                  <a:gd name="connsiteX1" fmla="*/ 412536 w 821029"/>
                  <a:gd name="connsiteY1" fmla="*/ 442676 h 568919"/>
                  <a:gd name="connsiteX2" fmla="*/ 314745 w 821029"/>
                  <a:gd name="connsiteY2" fmla="*/ 423117 h 568919"/>
                  <a:gd name="connsiteX3" fmla="*/ 256070 w 821029"/>
                  <a:gd name="connsiteY3" fmla="*/ 432471 h 568919"/>
                  <a:gd name="connsiteX4" fmla="*/ 242464 w 821029"/>
                  <a:gd name="connsiteY4" fmla="*/ 411212 h 568919"/>
                  <a:gd name="connsiteX5" fmla="*/ 242464 w 821029"/>
                  <a:gd name="connsiteY5" fmla="*/ 394205 h 568919"/>
                  <a:gd name="connsiteX6" fmla="*/ 280730 w 821029"/>
                  <a:gd name="connsiteY6" fmla="*/ 310019 h 568919"/>
                  <a:gd name="connsiteX7" fmla="*/ 318146 w 821029"/>
                  <a:gd name="connsiteY7" fmla="*/ 285359 h 568919"/>
                  <a:gd name="connsiteX8" fmla="*/ 409135 w 821029"/>
                  <a:gd name="connsiteY8" fmla="*/ 279406 h 568919"/>
                  <a:gd name="connsiteX9" fmla="*/ 478864 w 821029"/>
                  <a:gd name="connsiteY9" fmla="*/ 260698 h 568919"/>
                  <a:gd name="connsiteX10" fmla="*/ 582609 w 821029"/>
                  <a:gd name="connsiteY10" fmla="*/ 147600 h 568919"/>
                  <a:gd name="connsiteX11" fmla="*/ 422740 w 821029"/>
                  <a:gd name="connsiteY11" fmla="*/ 122089 h 568919"/>
                  <a:gd name="connsiteX12" fmla="*/ 190592 w 821029"/>
                  <a:gd name="connsiteY12" fmla="*/ 217330 h 568919"/>
                  <a:gd name="connsiteX13" fmla="*/ 20519 w 821029"/>
                  <a:gd name="connsiteY13" fmla="*/ 389953 h 568919"/>
                  <a:gd name="connsiteX14" fmla="*/ 4362 w 821029"/>
                  <a:gd name="connsiteY14" fmla="*/ 378048 h 568919"/>
                  <a:gd name="connsiteX15" fmla="*/ 125114 w 821029"/>
                  <a:gd name="connsiteY15" fmla="*/ 87224 h 568919"/>
                  <a:gd name="connsiteX16" fmla="*/ 293485 w 821029"/>
                  <a:gd name="connsiteY16" fmla="*/ 7290 h 568919"/>
                  <a:gd name="connsiteX17" fmla="*/ 624276 w 821029"/>
                  <a:gd name="connsiteY17" fmla="*/ 10692 h 568919"/>
                  <a:gd name="connsiteX18" fmla="*/ 705911 w 821029"/>
                  <a:gd name="connsiteY18" fmla="*/ 130593 h 568919"/>
                  <a:gd name="connsiteX19" fmla="*/ 711013 w 821029"/>
                  <a:gd name="connsiteY19" fmla="*/ 181614 h 568919"/>
                  <a:gd name="connsiteX20" fmla="*/ 644685 w 821029"/>
                  <a:gd name="connsiteY20" fmla="*/ 237738 h 568919"/>
                  <a:gd name="connsiteX21" fmla="*/ 464408 w 821029"/>
                  <a:gd name="connsiteY21" fmla="*/ 364442 h 568919"/>
                  <a:gd name="connsiteX22" fmla="*/ 472912 w 821029"/>
                  <a:gd name="connsiteY22" fmla="*/ 417165 h 568919"/>
                  <a:gd name="connsiteX23" fmla="*/ 591962 w 821029"/>
                  <a:gd name="connsiteY23" fmla="*/ 534515 h 568919"/>
                  <a:gd name="connsiteX24" fmla="*/ 624276 w 821029"/>
                  <a:gd name="connsiteY24" fmla="*/ 503051 h 568919"/>
                  <a:gd name="connsiteX25" fmla="*/ 606419 w 821029"/>
                  <a:gd name="connsiteY25" fmla="*/ 395906 h 568919"/>
                  <a:gd name="connsiteX26" fmla="*/ 616623 w 821029"/>
                  <a:gd name="connsiteY26" fmla="*/ 356789 h 568919"/>
                  <a:gd name="connsiteX27" fmla="*/ 680400 w 821029"/>
                  <a:gd name="connsiteY27" fmla="*/ 320223 h 568919"/>
                  <a:gd name="connsiteX28" fmla="*/ 747579 w 821029"/>
                  <a:gd name="connsiteY28" fmla="*/ 290461 h 568919"/>
                  <a:gd name="connsiteX29" fmla="*/ 802002 w 821029"/>
                  <a:gd name="connsiteY29" fmla="*/ 309169 h 568919"/>
                  <a:gd name="connsiteX30" fmla="*/ 820710 w 821029"/>
                  <a:gd name="connsiteY30" fmla="*/ 356789 h 568919"/>
                  <a:gd name="connsiteX31" fmla="*/ 723769 w 821029"/>
                  <a:gd name="connsiteY31" fmla="*/ 492847 h 568919"/>
                  <a:gd name="connsiteX32" fmla="*/ 676148 w 821029"/>
                  <a:gd name="connsiteY32" fmla="*/ 540467 h 568919"/>
                  <a:gd name="connsiteX33" fmla="*/ 600466 w 821029"/>
                  <a:gd name="connsiteY33" fmla="*/ 568529 h 568919"/>
                  <a:gd name="connsiteX34" fmla="*/ 549444 w 821029"/>
                  <a:gd name="connsiteY34" fmla="*/ 550672 h 568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821029" h="568919">
                    <a:moveTo>
                      <a:pt x="549444" y="550672"/>
                    </a:moveTo>
                    <a:cubicBezTo>
                      <a:pt x="521382" y="533664"/>
                      <a:pt x="459306" y="484343"/>
                      <a:pt x="412536" y="442676"/>
                    </a:cubicBezTo>
                    <a:cubicBezTo>
                      <a:pt x="383624" y="416314"/>
                      <a:pt x="359814" y="412063"/>
                      <a:pt x="314745" y="423117"/>
                    </a:cubicBezTo>
                    <a:cubicBezTo>
                      <a:pt x="294336" y="428219"/>
                      <a:pt x="267975" y="432471"/>
                      <a:pt x="256070" y="432471"/>
                    </a:cubicBezTo>
                    <a:cubicBezTo>
                      <a:pt x="233960" y="432471"/>
                      <a:pt x="226307" y="420566"/>
                      <a:pt x="242464" y="411212"/>
                    </a:cubicBezTo>
                    <a:cubicBezTo>
                      <a:pt x="249267" y="406960"/>
                      <a:pt x="249267" y="401858"/>
                      <a:pt x="242464" y="394205"/>
                    </a:cubicBezTo>
                    <a:cubicBezTo>
                      <a:pt x="230559" y="379749"/>
                      <a:pt x="256070" y="323625"/>
                      <a:pt x="280730" y="310019"/>
                    </a:cubicBezTo>
                    <a:cubicBezTo>
                      <a:pt x="290084" y="304917"/>
                      <a:pt x="307091" y="293862"/>
                      <a:pt x="318146" y="285359"/>
                    </a:cubicBezTo>
                    <a:cubicBezTo>
                      <a:pt x="341106" y="269202"/>
                      <a:pt x="375120" y="266651"/>
                      <a:pt x="409135" y="279406"/>
                    </a:cubicBezTo>
                    <a:cubicBezTo>
                      <a:pt x="428693" y="287059"/>
                      <a:pt x="438897" y="284508"/>
                      <a:pt x="478864" y="260698"/>
                    </a:cubicBezTo>
                    <a:cubicBezTo>
                      <a:pt x="523083" y="234337"/>
                      <a:pt x="582609" y="169709"/>
                      <a:pt x="582609" y="147600"/>
                    </a:cubicBezTo>
                    <a:cubicBezTo>
                      <a:pt x="582609" y="128892"/>
                      <a:pt x="523083" y="119538"/>
                      <a:pt x="422740" y="122089"/>
                    </a:cubicBezTo>
                    <a:cubicBezTo>
                      <a:pt x="275628" y="126341"/>
                      <a:pt x="256070" y="134845"/>
                      <a:pt x="190592" y="217330"/>
                    </a:cubicBezTo>
                    <a:cubicBezTo>
                      <a:pt x="146373" y="274304"/>
                      <a:pt x="32424" y="389953"/>
                      <a:pt x="20519" y="389953"/>
                    </a:cubicBezTo>
                    <a:cubicBezTo>
                      <a:pt x="17118" y="389953"/>
                      <a:pt x="10315" y="384851"/>
                      <a:pt x="4362" y="378048"/>
                    </a:cubicBezTo>
                    <a:cubicBezTo>
                      <a:pt x="-21148" y="346585"/>
                      <a:pt x="63037" y="143348"/>
                      <a:pt x="125114" y="87224"/>
                    </a:cubicBezTo>
                    <a:cubicBezTo>
                      <a:pt x="166782" y="49808"/>
                      <a:pt x="231409" y="19195"/>
                      <a:pt x="293485" y="7290"/>
                    </a:cubicBezTo>
                    <a:cubicBezTo>
                      <a:pt x="357263" y="-4615"/>
                      <a:pt x="588561" y="-2064"/>
                      <a:pt x="624276" y="10692"/>
                    </a:cubicBezTo>
                    <a:cubicBezTo>
                      <a:pt x="670196" y="26849"/>
                      <a:pt x="699108" y="70217"/>
                      <a:pt x="705911" y="130593"/>
                    </a:cubicBezTo>
                    <a:lnTo>
                      <a:pt x="711013" y="181614"/>
                    </a:lnTo>
                    <a:lnTo>
                      <a:pt x="644685" y="237738"/>
                    </a:lnTo>
                    <a:cubicBezTo>
                      <a:pt x="570703" y="299815"/>
                      <a:pt x="479715" y="364442"/>
                      <a:pt x="464408" y="364442"/>
                    </a:cubicBezTo>
                    <a:cubicBezTo>
                      <a:pt x="450802" y="364442"/>
                      <a:pt x="452503" y="378048"/>
                      <a:pt x="472912" y="417165"/>
                    </a:cubicBezTo>
                    <a:cubicBezTo>
                      <a:pt x="501824" y="473289"/>
                      <a:pt x="563901" y="534515"/>
                      <a:pt x="591962" y="534515"/>
                    </a:cubicBezTo>
                    <a:cubicBezTo>
                      <a:pt x="612371" y="534515"/>
                      <a:pt x="617473" y="530263"/>
                      <a:pt x="624276" y="503051"/>
                    </a:cubicBezTo>
                    <a:cubicBezTo>
                      <a:pt x="645535" y="420566"/>
                      <a:pt x="646386" y="421417"/>
                      <a:pt x="606419" y="395906"/>
                    </a:cubicBezTo>
                    <a:cubicBezTo>
                      <a:pt x="574955" y="376347"/>
                      <a:pt x="576656" y="368694"/>
                      <a:pt x="616623" y="356789"/>
                    </a:cubicBezTo>
                    <a:cubicBezTo>
                      <a:pt x="635331" y="351687"/>
                      <a:pt x="664243" y="334680"/>
                      <a:pt x="680400" y="320223"/>
                    </a:cubicBezTo>
                    <a:cubicBezTo>
                      <a:pt x="700809" y="302366"/>
                      <a:pt x="722068" y="293012"/>
                      <a:pt x="747579" y="290461"/>
                    </a:cubicBezTo>
                    <a:cubicBezTo>
                      <a:pt x="779892" y="286209"/>
                      <a:pt x="785845" y="288760"/>
                      <a:pt x="802002" y="309169"/>
                    </a:cubicBezTo>
                    <a:cubicBezTo>
                      <a:pt x="812206" y="321924"/>
                      <a:pt x="820710" y="343183"/>
                      <a:pt x="820710" y="356789"/>
                    </a:cubicBezTo>
                    <a:cubicBezTo>
                      <a:pt x="820710" y="389953"/>
                      <a:pt x="778192" y="448628"/>
                      <a:pt x="723769" y="492847"/>
                    </a:cubicBezTo>
                    <a:cubicBezTo>
                      <a:pt x="698258" y="513256"/>
                      <a:pt x="676999" y="534515"/>
                      <a:pt x="676148" y="540467"/>
                    </a:cubicBezTo>
                    <a:cubicBezTo>
                      <a:pt x="676148" y="551522"/>
                      <a:pt x="631079" y="568529"/>
                      <a:pt x="600466" y="568529"/>
                    </a:cubicBezTo>
                    <a:cubicBezTo>
                      <a:pt x="588561" y="568529"/>
                      <a:pt x="565601" y="560025"/>
                      <a:pt x="549444" y="550672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D05CF39F-99BF-554F-2C0A-70ADD802699F}"/>
                  </a:ext>
                </a:extLst>
              </p:cNvPr>
              <p:cNvSpPr/>
              <p:nvPr/>
            </p:nvSpPr>
            <p:spPr>
              <a:xfrm flipV="1">
                <a:off x="4757369" y="3348537"/>
                <a:ext cx="275494" cy="407774"/>
              </a:xfrm>
              <a:custGeom>
                <a:avLst/>
                <a:gdLst>
                  <a:gd name="connsiteX0" fmla="*/ 141892 w 275494"/>
                  <a:gd name="connsiteY0" fmla="*/ 387593 h 407774"/>
                  <a:gd name="connsiteX1" fmla="*/ 92571 w 275494"/>
                  <a:gd name="connsiteY1" fmla="*/ 350177 h 407774"/>
                  <a:gd name="connsiteX2" fmla="*/ 73863 w 275494"/>
                  <a:gd name="connsiteY2" fmla="*/ 335721 h 407774"/>
                  <a:gd name="connsiteX3" fmla="*/ 38148 w 275494"/>
                  <a:gd name="connsiteY3" fmla="*/ 317013 h 407774"/>
                  <a:gd name="connsiteX4" fmla="*/ 6684 w 275494"/>
                  <a:gd name="connsiteY4" fmla="*/ 228576 h 407774"/>
                  <a:gd name="connsiteX5" fmla="*/ 10086 w 275494"/>
                  <a:gd name="connsiteY5" fmla="*/ 205616 h 407774"/>
                  <a:gd name="connsiteX6" fmla="*/ 40699 w 275494"/>
                  <a:gd name="connsiteY6" fmla="*/ 131634 h 407774"/>
                  <a:gd name="connsiteX7" fmla="*/ 65359 w 275494"/>
                  <a:gd name="connsiteY7" fmla="*/ 88266 h 407774"/>
                  <a:gd name="connsiteX8" fmla="*/ 104476 w 275494"/>
                  <a:gd name="connsiteY8" fmla="*/ 24489 h 407774"/>
                  <a:gd name="connsiteX9" fmla="*/ 174206 w 275494"/>
                  <a:gd name="connsiteY9" fmla="*/ -172 h 407774"/>
                  <a:gd name="connsiteX10" fmla="*/ 251588 w 275494"/>
                  <a:gd name="connsiteY10" fmla="*/ 21087 h 407774"/>
                  <a:gd name="connsiteX11" fmla="*/ 251588 w 275494"/>
                  <a:gd name="connsiteY11" fmla="*/ 112926 h 407774"/>
                  <a:gd name="connsiteX12" fmla="*/ 223527 w 275494"/>
                  <a:gd name="connsiteY12" fmla="*/ 163948 h 407774"/>
                  <a:gd name="connsiteX13" fmla="*/ 209921 w 275494"/>
                  <a:gd name="connsiteY13" fmla="*/ 199663 h 407774"/>
                  <a:gd name="connsiteX14" fmla="*/ 188662 w 275494"/>
                  <a:gd name="connsiteY14" fmla="*/ 328918 h 407774"/>
                  <a:gd name="connsiteX15" fmla="*/ 186961 w 275494"/>
                  <a:gd name="connsiteY15" fmla="*/ 407152 h 407774"/>
                  <a:gd name="connsiteX16" fmla="*/ 141892 w 275494"/>
                  <a:gd name="connsiteY16" fmla="*/ 387593 h 407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275494" h="407774">
                    <a:moveTo>
                      <a:pt x="141892" y="387593"/>
                    </a:moveTo>
                    <a:cubicBezTo>
                      <a:pt x="121483" y="374838"/>
                      <a:pt x="99374" y="357831"/>
                      <a:pt x="92571" y="350177"/>
                    </a:cubicBezTo>
                    <a:cubicBezTo>
                      <a:pt x="86618" y="342524"/>
                      <a:pt x="78115" y="335721"/>
                      <a:pt x="73863" y="335721"/>
                    </a:cubicBezTo>
                    <a:cubicBezTo>
                      <a:pt x="70461" y="335721"/>
                      <a:pt x="54305" y="327217"/>
                      <a:pt x="38148" y="317013"/>
                    </a:cubicBezTo>
                    <a:cubicBezTo>
                      <a:pt x="6684" y="296604"/>
                      <a:pt x="-9473" y="248984"/>
                      <a:pt x="6684" y="228576"/>
                    </a:cubicBezTo>
                    <a:cubicBezTo>
                      <a:pt x="11786" y="223473"/>
                      <a:pt x="13487" y="213269"/>
                      <a:pt x="10086" y="205616"/>
                    </a:cubicBezTo>
                    <a:cubicBezTo>
                      <a:pt x="5834" y="193711"/>
                      <a:pt x="27093" y="140988"/>
                      <a:pt x="40699" y="131634"/>
                    </a:cubicBezTo>
                    <a:cubicBezTo>
                      <a:pt x="44100" y="129083"/>
                      <a:pt x="55155" y="109525"/>
                      <a:pt x="65359" y="88266"/>
                    </a:cubicBezTo>
                    <a:cubicBezTo>
                      <a:pt x="76414" y="66156"/>
                      <a:pt x="94272" y="37244"/>
                      <a:pt x="104476" y="24489"/>
                    </a:cubicBezTo>
                    <a:cubicBezTo>
                      <a:pt x="122333" y="2379"/>
                      <a:pt x="129136" y="-172"/>
                      <a:pt x="174206" y="-172"/>
                    </a:cubicBezTo>
                    <a:cubicBezTo>
                      <a:pt x="215023" y="679"/>
                      <a:pt x="230329" y="4080"/>
                      <a:pt x="251588" y="21087"/>
                    </a:cubicBezTo>
                    <a:cubicBezTo>
                      <a:pt x="283902" y="47448"/>
                      <a:pt x="283902" y="74660"/>
                      <a:pt x="251588" y="112926"/>
                    </a:cubicBezTo>
                    <a:cubicBezTo>
                      <a:pt x="238833" y="128233"/>
                      <a:pt x="226078" y="151193"/>
                      <a:pt x="223527" y="163948"/>
                    </a:cubicBezTo>
                    <a:cubicBezTo>
                      <a:pt x="220125" y="176703"/>
                      <a:pt x="215023" y="192860"/>
                      <a:pt x="209921" y="199663"/>
                    </a:cubicBezTo>
                    <a:cubicBezTo>
                      <a:pt x="187811" y="235378"/>
                      <a:pt x="184410" y="258338"/>
                      <a:pt x="188662" y="328918"/>
                    </a:cubicBezTo>
                    <a:cubicBezTo>
                      <a:pt x="192063" y="369736"/>
                      <a:pt x="190362" y="404600"/>
                      <a:pt x="186961" y="407152"/>
                    </a:cubicBezTo>
                    <a:cubicBezTo>
                      <a:pt x="182709" y="409703"/>
                      <a:pt x="162301" y="401199"/>
                      <a:pt x="141892" y="38759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103" name="组合 102">
              <a:extLst>
                <a:ext uri="{FF2B5EF4-FFF2-40B4-BE49-F238E27FC236}">
                  <a16:creationId xmlns:a16="http://schemas.microsoft.com/office/drawing/2014/main" id="{3870F1F6-4D71-BF98-86D4-F8C64E4BEE9C}"/>
                </a:ext>
              </a:extLst>
            </p:cNvPr>
            <p:cNvGrpSpPr/>
            <p:nvPr/>
          </p:nvGrpSpPr>
          <p:grpSpPr>
            <a:xfrm>
              <a:off x="6542253" y="2433997"/>
              <a:ext cx="1182541" cy="1118233"/>
              <a:chOff x="6156264" y="2392269"/>
              <a:chExt cx="1182541" cy="1118233"/>
            </a:xfrm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7564B89-1EC0-439D-C8A5-EF8D0EDA789B}"/>
                  </a:ext>
                </a:extLst>
              </p:cNvPr>
              <p:cNvSpPr/>
              <p:nvPr/>
            </p:nvSpPr>
            <p:spPr>
              <a:xfrm flipV="1">
                <a:off x="6439815" y="2392269"/>
                <a:ext cx="695888" cy="937230"/>
              </a:xfrm>
              <a:custGeom>
                <a:avLst/>
                <a:gdLst>
                  <a:gd name="connsiteX0" fmla="*/ 250514 w 608926"/>
                  <a:gd name="connsiteY0" fmla="*/ 848831 h 884376"/>
                  <a:gd name="connsiteX1" fmla="*/ 99149 w 608926"/>
                  <a:gd name="connsiteY1" fmla="*/ 780802 h 884376"/>
                  <a:gd name="connsiteX2" fmla="*/ 73639 w 608926"/>
                  <a:gd name="connsiteY2" fmla="*/ 789306 h 884376"/>
                  <a:gd name="connsiteX3" fmla="*/ 84693 w 608926"/>
                  <a:gd name="connsiteY3" fmla="*/ 762094 h 884376"/>
                  <a:gd name="connsiteX4" fmla="*/ 139116 w 608926"/>
                  <a:gd name="connsiteY4" fmla="*/ 700868 h 884376"/>
                  <a:gd name="connsiteX5" fmla="*/ 183335 w 608926"/>
                  <a:gd name="connsiteY5" fmla="*/ 661752 h 884376"/>
                  <a:gd name="connsiteX6" fmla="*/ 100000 w 608926"/>
                  <a:gd name="connsiteY6" fmla="*/ 577566 h 884376"/>
                  <a:gd name="connsiteX7" fmla="*/ 56631 w 608926"/>
                  <a:gd name="connsiteY7" fmla="*/ 494230 h 884376"/>
                  <a:gd name="connsiteX8" fmla="*/ 70237 w 608926"/>
                  <a:gd name="connsiteY8" fmla="*/ 461917 h 884376"/>
                  <a:gd name="connsiteX9" fmla="*/ 133164 w 608926"/>
                  <a:gd name="connsiteY9" fmla="*/ 471271 h 884376"/>
                  <a:gd name="connsiteX10" fmla="*/ 168029 w 608926"/>
                  <a:gd name="connsiteY10" fmla="*/ 473822 h 884376"/>
                  <a:gd name="connsiteX11" fmla="*/ 99149 w 608926"/>
                  <a:gd name="connsiteY11" fmla="*/ 370928 h 884376"/>
                  <a:gd name="connsiteX12" fmla="*/ 77890 w 608926"/>
                  <a:gd name="connsiteY12" fmla="*/ 279939 h 884376"/>
                  <a:gd name="connsiteX13" fmla="*/ 135715 w 608926"/>
                  <a:gd name="connsiteY13" fmla="*/ 330961 h 884376"/>
                  <a:gd name="connsiteX14" fmla="*/ 186737 w 608926"/>
                  <a:gd name="connsiteY14" fmla="*/ 381983 h 884376"/>
                  <a:gd name="connsiteX15" fmla="*/ 168879 w 608926"/>
                  <a:gd name="connsiteY15" fmla="*/ 309702 h 884376"/>
                  <a:gd name="connsiteX16" fmla="*/ 135715 w 608926"/>
                  <a:gd name="connsiteY16" fmla="*/ 280789 h 884376"/>
                  <a:gd name="connsiteX17" fmla="*/ 130613 w 608926"/>
                  <a:gd name="connsiteY17" fmla="*/ 268884 h 884376"/>
                  <a:gd name="connsiteX18" fmla="*/ 93197 w 608926"/>
                  <a:gd name="connsiteY18" fmla="*/ 205958 h 884376"/>
                  <a:gd name="connsiteX19" fmla="*/ 22617 w 608926"/>
                  <a:gd name="connsiteY19" fmla="*/ 141330 h 884376"/>
                  <a:gd name="connsiteX20" fmla="*/ 14113 w 608926"/>
                  <a:gd name="connsiteY20" fmla="*/ 120071 h 884376"/>
                  <a:gd name="connsiteX21" fmla="*/ 45577 w 608926"/>
                  <a:gd name="connsiteY21" fmla="*/ 115819 h 884376"/>
                  <a:gd name="connsiteX22" fmla="*/ 128912 w 608926"/>
                  <a:gd name="connsiteY22" fmla="*/ 160888 h 884376"/>
                  <a:gd name="connsiteX23" fmla="*/ 150171 w 608926"/>
                  <a:gd name="connsiteY23" fmla="*/ 142181 h 884376"/>
                  <a:gd name="connsiteX24" fmla="*/ 239459 w 608926"/>
                  <a:gd name="connsiteY24" fmla="*/ -680 h 884376"/>
                  <a:gd name="connsiteX25" fmla="*/ 381469 w 608926"/>
                  <a:gd name="connsiteY25" fmla="*/ 98812 h 884376"/>
                  <a:gd name="connsiteX26" fmla="*/ 422287 w 608926"/>
                  <a:gd name="connsiteY26" fmla="*/ 329260 h 884376"/>
                  <a:gd name="connsiteX27" fmla="*/ 504772 w 608926"/>
                  <a:gd name="connsiteY27" fmla="*/ 281640 h 884376"/>
                  <a:gd name="connsiteX28" fmla="*/ 597461 w 608926"/>
                  <a:gd name="connsiteY28" fmla="*/ 296096 h 884376"/>
                  <a:gd name="connsiteX29" fmla="*/ 488615 w 608926"/>
                  <a:gd name="connsiteY29" fmla="*/ 356472 h 884376"/>
                  <a:gd name="connsiteX30" fmla="*/ 420586 w 608926"/>
                  <a:gd name="connsiteY30" fmla="*/ 369227 h 884376"/>
                  <a:gd name="connsiteX31" fmla="*/ 404429 w 608926"/>
                  <a:gd name="connsiteY31" fmla="*/ 415997 h 884376"/>
                  <a:gd name="connsiteX32" fmla="*/ 388272 w 608926"/>
                  <a:gd name="connsiteY32" fmla="*/ 463617 h 884376"/>
                  <a:gd name="connsiteX33" fmla="*/ 433342 w 608926"/>
                  <a:gd name="connsiteY33" fmla="*/ 486577 h 884376"/>
                  <a:gd name="connsiteX34" fmla="*/ 514976 w 608926"/>
                  <a:gd name="connsiteY34" fmla="*/ 545252 h 884376"/>
                  <a:gd name="connsiteX35" fmla="*/ 570250 w 608926"/>
                  <a:gd name="connsiteY35" fmla="*/ 590321 h 884376"/>
                  <a:gd name="connsiteX36" fmla="*/ 573651 w 608926"/>
                  <a:gd name="connsiteY36" fmla="*/ 631139 h 884376"/>
                  <a:gd name="connsiteX37" fmla="*/ 496268 w 608926"/>
                  <a:gd name="connsiteY37" fmla="*/ 629438 h 884376"/>
                  <a:gd name="connsiteX38" fmla="*/ 422287 w 608926"/>
                  <a:gd name="connsiteY38" fmla="*/ 552055 h 884376"/>
                  <a:gd name="connsiteX39" fmla="*/ 361911 w 608926"/>
                  <a:gd name="connsiteY39" fmla="*/ 498482 h 884376"/>
                  <a:gd name="connsiteX40" fmla="*/ 326196 w 608926"/>
                  <a:gd name="connsiteY40" fmla="*/ 533347 h 884376"/>
                  <a:gd name="connsiteX41" fmla="*/ 265820 w 608926"/>
                  <a:gd name="connsiteY41" fmla="*/ 577566 h 884376"/>
                  <a:gd name="connsiteX42" fmla="*/ 241160 w 608926"/>
                  <a:gd name="connsiteY42" fmla="*/ 586920 h 884376"/>
                  <a:gd name="connsiteX43" fmla="*/ 270922 w 608926"/>
                  <a:gd name="connsiteY43" fmla="*/ 618383 h 884376"/>
                  <a:gd name="connsiteX44" fmla="*/ 321094 w 608926"/>
                  <a:gd name="connsiteY44" fmla="*/ 679609 h 884376"/>
                  <a:gd name="connsiteX45" fmla="*/ 412933 w 608926"/>
                  <a:gd name="connsiteY45" fmla="*/ 767196 h 884376"/>
                  <a:gd name="connsiteX46" fmla="*/ 402729 w 608926"/>
                  <a:gd name="connsiteY46" fmla="*/ 864988 h 884376"/>
                  <a:gd name="connsiteX47" fmla="*/ 329597 w 608926"/>
                  <a:gd name="connsiteY47" fmla="*/ 883696 h 884376"/>
                  <a:gd name="connsiteX48" fmla="*/ 250514 w 608926"/>
                  <a:gd name="connsiteY48" fmla="*/ 848831 h 884376"/>
                  <a:gd name="connsiteX49" fmla="*/ 287930 w 608926"/>
                  <a:gd name="connsiteY49" fmla="*/ 533347 h 884376"/>
                  <a:gd name="connsiteX50" fmla="*/ 324495 w 608926"/>
                  <a:gd name="connsiteY50" fmla="*/ 498482 h 884376"/>
                  <a:gd name="connsiteX51" fmla="*/ 315141 w 608926"/>
                  <a:gd name="connsiteY51" fmla="*/ 462767 h 884376"/>
                  <a:gd name="connsiteX52" fmla="*/ 292181 w 608926"/>
                  <a:gd name="connsiteY52" fmla="*/ 444909 h 884376"/>
                  <a:gd name="connsiteX53" fmla="*/ 321944 w 608926"/>
                  <a:gd name="connsiteY53" fmla="*/ 448311 h 884376"/>
                  <a:gd name="connsiteX54" fmla="*/ 356809 w 608926"/>
                  <a:gd name="connsiteY54" fmla="*/ 431304 h 884376"/>
                  <a:gd name="connsiteX55" fmla="*/ 327046 w 608926"/>
                  <a:gd name="connsiteY55" fmla="*/ 372629 h 884376"/>
                  <a:gd name="connsiteX56" fmla="*/ 290481 w 608926"/>
                  <a:gd name="connsiteY56" fmla="*/ 370928 h 884376"/>
                  <a:gd name="connsiteX57" fmla="*/ 326196 w 608926"/>
                  <a:gd name="connsiteY57" fmla="*/ 365826 h 884376"/>
                  <a:gd name="connsiteX58" fmla="*/ 367864 w 608926"/>
                  <a:gd name="connsiteY58" fmla="*/ 354771 h 884376"/>
                  <a:gd name="connsiteX59" fmla="*/ 340652 w 608926"/>
                  <a:gd name="connsiteY59" fmla="*/ 160888 h 884376"/>
                  <a:gd name="connsiteX60" fmla="*/ 228404 w 608926"/>
                  <a:gd name="connsiteY60" fmla="*/ 148983 h 884376"/>
                  <a:gd name="connsiteX61" fmla="*/ 190988 w 608926"/>
                  <a:gd name="connsiteY61" fmla="*/ 235720 h 884376"/>
                  <a:gd name="connsiteX62" fmla="*/ 219050 w 608926"/>
                  <a:gd name="connsiteY62" fmla="*/ 391337 h 884376"/>
                  <a:gd name="connsiteX63" fmla="*/ 219901 w 608926"/>
                  <a:gd name="connsiteY63" fmla="*/ 456814 h 884376"/>
                  <a:gd name="connsiteX64" fmla="*/ 244561 w 608926"/>
                  <a:gd name="connsiteY64" fmla="*/ 501033 h 884376"/>
                  <a:gd name="connsiteX65" fmla="*/ 252214 w 608926"/>
                  <a:gd name="connsiteY65" fmla="*/ 512938 h 884376"/>
                  <a:gd name="connsiteX66" fmla="*/ 221601 w 608926"/>
                  <a:gd name="connsiteY66" fmla="*/ 529946 h 884376"/>
                  <a:gd name="connsiteX67" fmla="*/ 202043 w 608926"/>
                  <a:gd name="connsiteY67" fmla="*/ 548653 h 884376"/>
                  <a:gd name="connsiteX68" fmla="*/ 287930 w 608926"/>
                  <a:gd name="connsiteY68" fmla="*/ 533347 h 884376"/>
                  <a:gd name="connsiteX0" fmla="*/ 250496 w 631843"/>
                  <a:gd name="connsiteY0" fmla="*/ 849511 h 884376"/>
                  <a:gd name="connsiteX1" fmla="*/ 99131 w 631843"/>
                  <a:gd name="connsiteY1" fmla="*/ 781482 h 884376"/>
                  <a:gd name="connsiteX2" fmla="*/ 73621 w 631843"/>
                  <a:gd name="connsiteY2" fmla="*/ 789986 h 884376"/>
                  <a:gd name="connsiteX3" fmla="*/ 84675 w 631843"/>
                  <a:gd name="connsiteY3" fmla="*/ 762774 h 884376"/>
                  <a:gd name="connsiteX4" fmla="*/ 139098 w 631843"/>
                  <a:gd name="connsiteY4" fmla="*/ 701548 h 884376"/>
                  <a:gd name="connsiteX5" fmla="*/ 183317 w 631843"/>
                  <a:gd name="connsiteY5" fmla="*/ 662432 h 884376"/>
                  <a:gd name="connsiteX6" fmla="*/ 99982 w 631843"/>
                  <a:gd name="connsiteY6" fmla="*/ 578246 h 884376"/>
                  <a:gd name="connsiteX7" fmla="*/ 56613 w 631843"/>
                  <a:gd name="connsiteY7" fmla="*/ 494910 h 884376"/>
                  <a:gd name="connsiteX8" fmla="*/ 70219 w 631843"/>
                  <a:gd name="connsiteY8" fmla="*/ 462597 h 884376"/>
                  <a:gd name="connsiteX9" fmla="*/ 133146 w 631843"/>
                  <a:gd name="connsiteY9" fmla="*/ 471951 h 884376"/>
                  <a:gd name="connsiteX10" fmla="*/ 168011 w 631843"/>
                  <a:gd name="connsiteY10" fmla="*/ 474502 h 884376"/>
                  <a:gd name="connsiteX11" fmla="*/ 99131 w 631843"/>
                  <a:gd name="connsiteY11" fmla="*/ 371608 h 884376"/>
                  <a:gd name="connsiteX12" fmla="*/ 77872 w 631843"/>
                  <a:gd name="connsiteY12" fmla="*/ 280619 h 884376"/>
                  <a:gd name="connsiteX13" fmla="*/ 135697 w 631843"/>
                  <a:gd name="connsiteY13" fmla="*/ 331641 h 884376"/>
                  <a:gd name="connsiteX14" fmla="*/ 186719 w 631843"/>
                  <a:gd name="connsiteY14" fmla="*/ 382663 h 884376"/>
                  <a:gd name="connsiteX15" fmla="*/ 168861 w 631843"/>
                  <a:gd name="connsiteY15" fmla="*/ 310382 h 884376"/>
                  <a:gd name="connsiteX16" fmla="*/ 135697 w 631843"/>
                  <a:gd name="connsiteY16" fmla="*/ 281469 h 884376"/>
                  <a:gd name="connsiteX17" fmla="*/ 130595 w 631843"/>
                  <a:gd name="connsiteY17" fmla="*/ 269564 h 884376"/>
                  <a:gd name="connsiteX18" fmla="*/ 93179 w 631843"/>
                  <a:gd name="connsiteY18" fmla="*/ 206638 h 884376"/>
                  <a:gd name="connsiteX19" fmla="*/ 22599 w 631843"/>
                  <a:gd name="connsiteY19" fmla="*/ 142010 h 884376"/>
                  <a:gd name="connsiteX20" fmla="*/ 14095 w 631843"/>
                  <a:gd name="connsiteY20" fmla="*/ 120751 h 884376"/>
                  <a:gd name="connsiteX21" fmla="*/ 45559 w 631843"/>
                  <a:gd name="connsiteY21" fmla="*/ 116499 h 884376"/>
                  <a:gd name="connsiteX22" fmla="*/ 128894 w 631843"/>
                  <a:gd name="connsiteY22" fmla="*/ 161568 h 884376"/>
                  <a:gd name="connsiteX23" fmla="*/ 150153 w 631843"/>
                  <a:gd name="connsiteY23" fmla="*/ 142861 h 884376"/>
                  <a:gd name="connsiteX24" fmla="*/ 239441 w 631843"/>
                  <a:gd name="connsiteY24" fmla="*/ 0 h 884376"/>
                  <a:gd name="connsiteX25" fmla="*/ 381451 w 631843"/>
                  <a:gd name="connsiteY25" fmla="*/ 99492 h 884376"/>
                  <a:gd name="connsiteX26" fmla="*/ 422269 w 631843"/>
                  <a:gd name="connsiteY26" fmla="*/ 329940 h 884376"/>
                  <a:gd name="connsiteX27" fmla="*/ 504754 w 631843"/>
                  <a:gd name="connsiteY27" fmla="*/ 282320 h 884376"/>
                  <a:gd name="connsiteX28" fmla="*/ 597443 w 631843"/>
                  <a:gd name="connsiteY28" fmla="*/ 296776 h 884376"/>
                  <a:gd name="connsiteX29" fmla="*/ 488597 w 631843"/>
                  <a:gd name="connsiteY29" fmla="*/ 357152 h 884376"/>
                  <a:gd name="connsiteX30" fmla="*/ 420568 w 631843"/>
                  <a:gd name="connsiteY30" fmla="*/ 369907 h 884376"/>
                  <a:gd name="connsiteX31" fmla="*/ 404411 w 631843"/>
                  <a:gd name="connsiteY31" fmla="*/ 416677 h 884376"/>
                  <a:gd name="connsiteX32" fmla="*/ 388254 w 631843"/>
                  <a:gd name="connsiteY32" fmla="*/ 464297 h 884376"/>
                  <a:gd name="connsiteX33" fmla="*/ 433324 w 631843"/>
                  <a:gd name="connsiteY33" fmla="*/ 487257 h 884376"/>
                  <a:gd name="connsiteX34" fmla="*/ 514958 w 631843"/>
                  <a:gd name="connsiteY34" fmla="*/ 545932 h 884376"/>
                  <a:gd name="connsiteX35" fmla="*/ 570232 w 631843"/>
                  <a:gd name="connsiteY35" fmla="*/ 591001 h 884376"/>
                  <a:gd name="connsiteX36" fmla="*/ 573633 w 631843"/>
                  <a:gd name="connsiteY36" fmla="*/ 631819 h 884376"/>
                  <a:gd name="connsiteX37" fmla="*/ 496250 w 631843"/>
                  <a:gd name="connsiteY37" fmla="*/ 630118 h 884376"/>
                  <a:gd name="connsiteX38" fmla="*/ 422269 w 631843"/>
                  <a:gd name="connsiteY38" fmla="*/ 552735 h 884376"/>
                  <a:gd name="connsiteX39" fmla="*/ 361893 w 631843"/>
                  <a:gd name="connsiteY39" fmla="*/ 499162 h 884376"/>
                  <a:gd name="connsiteX40" fmla="*/ 326178 w 631843"/>
                  <a:gd name="connsiteY40" fmla="*/ 534027 h 884376"/>
                  <a:gd name="connsiteX41" fmla="*/ 265802 w 631843"/>
                  <a:gd name="connsiteY41" fmla="*/ 578246 h 884376"/>
                  <a:gd name="connsiteX42" fmla="*/ 241142 w 631843"/>
                  <a:gd name="connsiteY42" fmla="*/ 587600 h 884376"/>
                  <a:gd name="connsiteX43" fmla="*/ 270904 w 631843"/>
                  <a:gd name="connsiteY43" fmla="*/ 619063 h 884376"/>
                  <a:gd name="connsiteX44" fmla="*/ 321076 w 631843"/>
                  <a:gd name="connsiteY44" fmla="*/ 680289 h 884376"/>
                  <a:gd name="connsiteX45" fmla="*/ 627227 w 631843"/>
                  <a:gd name="connsiteY45" fmla="*/ 805976 h 884376"/>
                  <a:gd name="connsiteX46" fmla="*/ 402711 w 631843"/>
                  <a:gd name="connsiteY46" fmla="*/ 865668 h 884376"/>
                  <a:gd name="connsiteX47" fmla="*/ 329579 w 631843"/>
                  <a:gd name="connsiteY47" fmla="*/ 884376 h 884376"/>
                  <a:gd name="connsiteX48" fmla="*/ 250496 w 631843"/>
                  <a:gd name="connsiteY48" fmla="*/ 849511 h 884376"/>
                  <a:gd name="connsiteX49" fmla="*/ 287912 w 631843"/>
                  <a:gd name="connsiteY49" fmla="*/ 534027 h 884376"/>
                  <a:gd name="connsiteX50" fmla="*/ 324477 w 631843"/>
                  <a:gd name="connsiteY50" fmla="*/ 499162 h 884376"/>
                  <a:gd name="connsiteX51" fmla="*/ 315123 w 631843"/>
                  <a:gd name="connsiteY51" fmla="*/ 463447 h 884376"/>
                  <a:gd name="connsiteX52" fmla="*/ 292163 w 631843"/>
                  <a:gd name="connsiteY52" fmla="*/ 445589 h 884376"/>
                  <a:gd name="connsiteX53" fmla="*/ 321926 w 631843"/>
                  <a:gd name="connsiteY53" fmla="*/ 448991 h 884376"/>
                  <a:gd name="connsiteX54" fmla="*/ 356791 w 631843"/>
                  <a:gd name="connsiteY54" fmla="*/ 431984 h 884376"/>
                  <a:gd name="connsiteX55" fmla="*/ 327028 w 631843"/>
                  <a:gd name="connsiteY55" fmla="*/ 373309 h 884376"/>
                  <a:gd name="connsiteX56" fmla="*/ 290463 w 631843"/>
                  <a:gd name="connsiteY56" fmla="*/ 371608 h 884376"/>
                  <a:gd name="connsiteX57" fmla="*/ 326178 w 631843"/>
                  <a:gd name="connsiteY57" fmla="*/ 366506 h 884376"/>
                  <a:gd name="connsiteX58" fmla="*/ 367846 w 631843"/>
                  <a:gd name="connsiteY58" fmla="*/ 355451 h 884376"/>
                  <a:gd name="connsiteX59" fmla="*/ 340634 w 631843"/>
                  <a:gd name="connsiteY59" fmla="*/ 161568 h 884376"/>
                  <a:gd name="connsiteX60" fmla="*/ 228386 w 631843"/>
                  <a:gd name="connsiteY60" fmla="*/ 149663 h 884376"/>
                  <a:gd name="connsiteX61" fmla="*/ 190970 w 631843"/>
                  <a:gd name="connsiteY61" fmla="*/ 236400 h 884376"/>
                  <a:gd name="connsiteX62" fmla="*/ 219032 w 631843"/>
                  <a:gd name="connsiteY62" fmla="*/ 392017 h 884376"/>
                  <a:gd name="connsiteX63" fmla="*/ 219883 w 631843"/>
                  <a:gd name="connsiteY63" fmla="*/ 457494 h 884376"/>
                  <a:gd name="connsiteX64" fmla="*/ 244543 w 631843"/>
                  <a:gd name="connsiteY64" fmla="*/ 501713 h 884376"/>
                  <a:gd name="connsiteX65" fmla="*/ 252196 w 631843"/>
                  <a:gd name="connsiteY65" fmla="*/ 513618 h 884376"/>
                  <a:gd name="connsiteX66" fmla="*/ 221583 w 631843"/>
                  <a:gd name="connsiteY66" fmla="*/ 530626 h 884376"/>
                  <a:gd name="connsiteX67" fmla="*/ 202025 w 631843"/>
                  <a:gd name="connsiteY67" fmla="*/ 549333 h 884376"/>
                  <a:gd name="connsiteX68" fmla="*/ 287912 w 631843"/>
                  <a:gd name="connsiteY68" fmla="*/ 534027 h 884376"/>
                  <a:gd name="connsiteX0" fmla="*/ 250496 w 695888"/>
                  <a:gd name="connsiteY0" fmla="*/ 849511 h 937057"/>
                  <a:gd name="connsiteX1" fmla="*/ 99131 w 695888"/>
                  <a:gd name="connsiteY1" fmla="*/ 781482 h 937057"/>
                  <a:gd name="connsiteX2" fmla="*/ 73621 w 695888"/>
                  <a:gd name="connsiteY2" fmla="*/ 789986 h 937057"/>
                  <a:gd name="connsiteX3" fmla="*/ 84675 w 695888"/>
                  <a:gd name="connsiteY3" fmla="*/ 762774 h 937057"/>
                  <a:gd name="connsiteX4" fmla="*/ 139098 w 695888"/>
                  <a:gd name="connsiteY4" fmla="*/ 701548 h 937057"/>
                  <a:gd name="connsiteX5" fmla="*/ 183317 w 695888"/>
                  <a:gd name="connsiteY5" fmla="*/ 662432 h 937057"/>
                  <a:gd name="connsiteX6" fmla="*/ 99982 w 695888"/>
                  <a:gd name="connsiteY6" fmla="*/ 578246 h 937057"/>
                  <a:gd name="connsiteX7" fmla="*/ 56613 w 695888"/>
                  <a:gd name="connsiteY7" fmla="*/ 494910 h 937057"/>
                  <a:gd name="connsiteX8" fmla="*/ 70219 w 695888"/>
                  <a:gd name="connsiteY8" fmla="*/ 462597 h 937057"/>
                  <a:gd name="connsiteX9" fmla="*/ 133146 w 695888"/>
                  <a:gd name="connsiteY9" fmla="*/ 471951 h 937057"/>
                  <a:gd name="connsiteX10" fmla="*/ 168011 w 695888"/>
                  <a:gd name="connsiteY10" fmla="*/ 474502 h 937057"/>
                  <a:gd name="connsiteX11" fmla="*/ 99131 w 695888"/>
                  <a:gd name="connsiteY11" fmla="*/ 371608 h 937057"/>
                  <a:gd name="connsiteX12" fmla="*/ 77872 w 695888"/>
                  <a:gd name="connsiteY12" fmla="*/ 280619 h 937057"/>
                  <a:gd name="connsiteX13" fmla="*/ 135697 w 695888"/>
                  <a:gd name="connsiteY13" fmla="*/ 331641 h 937057"/>
                  <a:gd name="connsiteX14" fmla="*/ 186719 w 695888"/>
                  <a:gd name="connsiteY14" fmla="*/ 382663 h 937057"/>
                  <a:gd name="connsiteX15" fmla="*/ 168861 w 695888"/>
                  <a:gd name="connsiteY15" fmla="*/ 310382 h 937057"/>
                  <a:gd name="connsiteX16" fmla="*/ 135697 w 695888"/>
                  <a:gd name="connsiteY16" fmla="*/ 281469 h 937057"/>
                  <a:gd name="connsiteX17" fmla="*/ 130595 w 695888"/>
                  <a:gd name="connsiteY17" fmla="*/ 269564 h 937057"/>
                  <a:gd name="connsiteX18" fmla="*/ 93179 w 695888"/>
                  <a:gd name="connsiteY18" fmla="*/ 206638 h 937057"/>
                  <a:gd name="connsiteX19" fmla="*/ 22599 w 695888"/>
                  <a:gd name="connsiteY19" fmla="*/ 142010 h 937057"/>
                  <a:gd name="connsiteX20" fmla="*/ 14095 w 695888"/>
                  <a:gd name="connsiteY20" fmla="*/ 120751 h 937057"/>
                  <a:gd name="connsiteX21" fmla="*/ 45559 w 695888"/>
                  <a:gd name="connsiteY21" fmla="*/ 116499 h 937057"/>
                  <a:gd name="connsiteX22" fmla="*/ 128894 w 695888"/>
                  <a:gd name="connsiteY22" fmla="*/ 161568 h 937057"/>
                  <a:gd name="connsiteX23" fmla="*/ 150153 w 695888"/>
                  <a:gd name="connsiteY23" fmla="*/ 142861 h 937057"/>
                  <a:gd name="connsiteX24" fmla="*/ 239441 w 695888"/>
                  <a:gd name="connsiteY24" fmla="*/ 0 h 937057"/>
                  <a:gd name="connsiteX25" fmla="*/ 381451 w 695888"/>
                  <a:gd name="connsiteY25" fmla="*/ 99492 h 937057"/>
                  <a:gd name="connsiteX26" fmla="*/ 422269 w 695888"/>
                  <a:gd name="connsiteY26" fmla="*/ 329940 h 937057"/>
                  <a:gd name="connsiteX27" fmla="*/ 504754 w 695888"/>
                  <a:gd name="connsiteY27" fmla="*/ 282320 h 937057"/>
                  <a:gd name="connsiteX28" fmla="*/ 597443 w 695888"/>
                  <a:gd name="connsiteY28" fmla="*/ 296776 h 937057"/>
                  <a:gd name="connsiteX29" fmla="*/ 488597 w 695888"/>
                  <a:gd name="connsiteY29" fmla="*/ 357152 h 937057"/>
                  <a:gd name="connsiteX30" fmla="*/ 420568 w 695888"/>
                  <a:gd name="connsiteY30" fmla="*/ 369907 h 937057"/>
                  <a:gd name="connsiteX31" fmla="*/ 404411 w 695888"/>
                  <a:gd name="connsiteY31" fmla="*/ 416677 h 937057"/>
                  <a:gd name="connsiteX32" fmla="*/ 388254 w 695888"/>
                  <a:gd name="connsiteY32" fmla="*/ 464297 h 937057"/>
                  <a:gd name="connsiteX33" fmla="*/ 433324 w 695888"/>
                  <a:gd name="connsiteY33" fmla="*/ 487257 h 937057"/>
                  <a:gd name="connsiteX34" fmla="*/ 514958 w 695888"/>
                  <a:gd name="connsiteY34" fmla="*/ 545932 h 937057"/>
                  <a:gd name="connsiteX35" fmla="*/ 570232 w 695888"/>
                  <a:gd name="connsiteY35" fmla="*/ 591001 h 937057"/>
                  <a:gd name="connsiteX36" fmla="*/ 573633 w 695888"/>
                  <a:gd name="connsiteY36" fmla="*/ 631819 h 937057"/>
                  <a:gd name="connsiteX37" fmla="*/ 496250 w 695888"/>
                  <a:gd name="connsiteY37" fmla="*/ 630118 h 937057"/>
                  <a:gd name="connsiteX38" fmla="*/ 422269 w 695888"/>
                  <a:gd name="connsiteY38" fmla="*/ 552735 h 937057"/>
                  <a:gd name="connsiteX39" fmla="*/ 361893 w 695888"/>
                  <a:gd name="connsiteY39" fmla="*/ 499162 h 937057"/>
                  <a:gd name="connsiteX40" fmla="*/ 326178 w 695888"/>
                  <a:gd name="connsiteY40" fmla="*/ 534027 h 937057"/>
                  <a:gd name="connsiteX41" fmla="*/ 265802 w 695888"/>
                  <a:gd name="connsiteY41" fmla="*/ 578246 h 937057"/>
                  <a:gd name="connsiteX42" fmla="*/ 241142 w 695888"/>
                  <a:gd name="connsiteY42" fmla="*/ 587600 h 937057"/>
                  <a:gd name="connsiteX43" fmla="*/ 270904 w 695888"/>
                  <a:gd name="connsiteY43" fmla="*/ 619063 h 937057"/>
                  <a:gd name="connsiteX44" fmla="*/ 321076 w 695888"/>
                  <a:gd name="connsiteY44" fmla="*/ 680289 h 937057"/>
                  <a:gd name="connsiteX45" fmla="*/ 627227 w 695888"/>
                  <a:gd name="connsiteY45" fmla="*/ 805976 h 937057"/>
                  <a:gd name="connsiteX46" fmla="*/ 676555 w 695888"/>
                  <a:gd name="connsiteY46" fmla="*/ 934725 h 937057"/>
                  <a:gd name="connsiteX47" fmla="*/ 329579 w 695888"/>
                  <a:gd name="connsiteY47" fmla="*/ 884376 h 937057"/>
                  <a:gd name="connsiteX48" fmla="*/ 250496 w 695888"/>
                  <a:gd name="connsiteY48" fmla="*/ 849511 h 937057"/>
                  <a:gd name="connsiteX49" fmla="*/ 287912 w 695888"/>
                  <a:gd name="connsiteY49" fmla="*/ 534027 h 937057"/>
                  <a:gd name="connsiteX50" fmla="*/ 324477 w 695888"/>
                  <a:gd name="connsiteY50" fmla="*/ 499162 h 937057"/>
                  <a:gd name="connsiteX51" fmla="*/ 315123 w 695888"/>
                  <a:gd name="connsiteY51" fmla="*/ 463447 h 937057"/>
                  <a:gd name="connsiteX52" fmla="*/ 292163 w 695888"/>
                  <a:gd name="connsiteY52" fmla="*/ 445589 h 937057"/>
                  <a:gd name="connsiteX53" fmla="*/ 321926 w 695888"/>
                  <a:gd name="connsiteY53" fmla="*/ 448991 h 937057"/>
                  <a:gd name="connsiteX54" fmla="*/ 356791 w 695888"/>
                  <a:gd name="connsiteY54" fmla="*/ 431984 h 937057"/>
                  <a:gd name="connsiteX55" fmla="*/ 327028 w 695888"/>
                  <a:gd name="connsiteY55" fmla="*/ 373309 h 937057"/>
                  <a:gd name="connsiteX56" fmla="*/ 290463 w 695888"/>
                  <a:gd name="connsiteY56" fmla="*/ 371608 h 937057"/>
                  <a:gd name="connsiteX57" fmla="*/ 326178 w 695888"/>
                  <a:gd name="connsiteY57" fmla="*/ 366506 h 937057"/>
                  <a:gd name="connsiteX58" fmla="*/ 367846 w 695888"/>
                  <a:gd name="connsiteY58" fmla="*/ 355451 h 937057"/>
                  <a:gd name="connsiteX59" fmla="*/ 340634 w 695888"/>
                  <a:gd name="connsiteY59" fmla="*/ 161568 h 937057"/>
                  <a:gd name="connsiteX60" fmla="*/ 228386 w 695888"/>
                  <a:gd name="connsiteY60" fmla="*/ 149663 h 937057"/>
                  <a:gd name="connsiteX61" fmla="*/ 190970 w 695888"/>
                  <a:gd name="connsiteY61" fmla="*/ 236400 h 937057"/>
                  <a:gd name="connsiteX62" fmla="*/ 219032 w 695888"/>
                  <a:gd name="connsiteY62" fmla="*/ 392017 h 937057"/>
                  <a:gd name="connsiteX63" fmla="*/ 219883 w 695888"/>
                  <a:gd name="connsiteY63" fmla="*/ 457494 h 937057"/>
                  <a:gd name="connsiteX64" fmla="*/ 244543 w 695888"/>
                  <a:gd name="connsiteY64" fmla="*/ 501713 h 937057"/>
                  <a:gd name="connsiteX65" fmla="*/ 252196 w 695888"/>
                  <a:gd name="connsiteY65" fmla="*/ 513618 h 937057"/>
                  <a:gd name="connsiteX66" fmla="*/ 221583 w 695888"/>
                  <a:gd name="connsiteY66" fmla="*/ 530626 h 937057"/>
                  <a:gd name="connsiteX67" fmla="*/ 202025 w 695888"/>
                  <a:gd name="connsiteY67" fmla="*/ 549333 h 937057"/>
                  <a:gd name="connsiteX68" fmla="*/ 287912 w 695888"/>
                  <a:gd name="connsiteY68" fmla="*/ 534027 h 937057"/>
                  <a:gd name="connsiteX0" fmla="*/ 250496 w 695888"/>
                  <a:gd name="connsiteY0" fmla="*/ 849511 h 937057"/>
                  <a:gd name="connsiteX1" fmla="*/ 99131 w 695888"/>
                  <a:gd name="connsiteY1" fmla="*/ 781482 h 937057"/>
                  <a:gd name="connsiteX2" fmla="*/ 73621 w 695888"/>
                  <a:gd name="connsiteY2" fmla="*/ 789986 h 937057"/>
                  <a:gd name="connsiteX3" fmla="*/ 84675 w 695888"/>
                  <a:gd name="connsiteY3" fmla="*/ 762774 h 937057"/>
                  <a:gd name="connsiteX4" fmla="*/ 139098 w 695888"/>
                  <a:gd name="connsiteY4" fmla="*/ 701548 h 937057"/>
                  <a:gd name="connsiteX5" fmla="*/ 183317 w 695888"/>
                  <a:gd name="connsiteY5" fmla="*/ 662432 h 937057"/>
                  <a:gd name="connsiteX6" fmla="*/ 99982 w 695888"/>
                  <a:gd name="connsiteY6" fmla="*/ 578246 h 937057"/>
                  <a:gd name="connsiteX7" fmla="*/ 56613 w 695888"/>
                  <a:gd name="connsiteY7" fmla="*/ 494910 h 937057"/>
                  <a:gd name="connsiteX8" fmla="*/ 70219 w 695888"/>
                  <a:gd name="connsiteY8" fmla="*/ 462597 h 937057"/>
                  <a:gd name="connsiteX9" fmla="*/ 133146 w 695888"/>
                  <a:gd name="connsiteY9" fmla="*/ 471951 h 937057"/>
                  <a:gd name="connsiteX10" fmla="*/ 168011 w 695888"/>
                  <a:gd name="connsiteY10" fmla="*/ 474502 h 937057"/>
                  <a:gd name="connsiteX11" fmla="*/ 99131 w 695888"/>
                  <a:gd name="connsiteY11" fmla="*/ 371608 h 937057"/>
                  <a:gd name="connsiteX12" fmla="*/ 77872 w 695888"/>
                  <a:gd name="connsiteY12" fmla="*/ 280619 h 937057"/>
                  <a:gd name="connsiteX13" fmla="*/ 135697 w 695888"/>
                  <a:gd name="connsiteY13" fmla="*/ 331641 h 937057"/>
                  <a:gd name="connsiteX14" fmla="*/ 186719 w 695888"/>
                  <a:gd name="connsiteY14" fmla="*/ 382663 h 937057"/>
                  <a:gd name="connsiteX15" fmla="*/ 168861 w 695888"/>
                  <a:gd name="connsiteY15" fmla="*/ 310382 h 937057"/>
                  <a:gd name="connsiteX16" fmla="*/ 135697 w 695888"/>
                  <a:gd name="connsiteY16" fmla="*/ 281469 h 937057"/>
                  <a:gd name="connsiteX17" fmla="*/ 130595 w 695888"/>
                  <a:gd name="connsiteY17" fmla="*/ 269564 h 937057"/>
                  <a:gd name="connsiteX18" fmla="*/ 93179 w 695888"/>
                  <a:gd name="connsiteY18" fmla="*/ 206638 h 937057"/>
                  <a:gd name="connsiteX19" fmla="*/ 22599 w 695888"/>
                  <a:gd name="connsiteY19" fmla="*/ 142010 h 937057"/>
                  <a:gd name="connsiteX20" fmla="*/ 14095 w 695888"/>
                  <a:gd name="connsiteY20" fmla="*/ 120751 h 937057"/>
                  <a:gd name="connsiteX21" fmla="*/ 45559 w 695888"/>
                  <a:gd name="connsiteY21" fmla="*/ 116499 h 937057"/>
                  <a:gd name="connsiteX22" fmla="*/ 128894 w 695888"/>
                  <a:gd name="connsiteY22" fmla="*/ 161568 h 937057"/>
                  <a:gd name="connsiteX23" fmla="*/ 150153 w 695888"/>
                  <a:gd name="connsiteY23" fmla="*/ 142861 h 937057"/>
                  <a:gd name="connsiteX24" fmla="*/ 239441 w 695888"/>
                  <a:gd name="connsiteY24" fmla="*/ 0 h 937057"/>
                  <a:gd name="connsiteX25" fmla="*/ 381451 w 695888"/>
                  <a:gd name="connsiteY25" fmla="*/ 99492 h 937057"/>
                  <a:gd name="connsiteX26" fmla="*/ 422269 w 695888"/>
                  <a:gd name="connsiteY26" fmla="*/ 329940 h 937057"/>
                  <a:gd name="connsiteX27" fmla="*/ 504754 w 695888"/>
                  <a:gd name="connsiteY27" fmla="*/ 282320 h 937057"/>
                  <a:gd name="connsiteX28" fmla="*/ 597443 w 695888"/>
                  <a:gd name="connsiteY28" fmla="*/ 296776 h 937057"/>
                  <a:gd name="connsiteX29" fmla="*/ 488597 w 695888"/>
                  <a:gd name="connsiteY29" fmla="*/ 357152 h 937057"/>
                  <a:gd name="connsiteX30" fmla="*/ 420568 w 695888"/>
                  <a:gd name="connsiteY30" fmla="*/ 369907 h 937057"/>
                  <a:gd name="connsiteX31" fmla="*/ 404411 w 695888"/>
                  <a:gd name="connsiteY31" fmla="*/ 416677 h 937057"/>
                  <a:gd name="connsiteX32" fmla="*/ 388254 w 695888"/>
                  <a:gd name="connsiteY32" fmla="*/ 464297 h 937057"/>
                  <a:gd name="connsiteX33" fmla="*/ 433324 w 695888"/>
                  <a:gd name="connsiteY33" fmla="*/ 487257 h 937057"/>
                  <a:gd name="connsiteX34" fmla="*/ 514958 w 695888"/>
                  <a:gd name="connsiteY34" fmla="*/ 545932 h 937057"/>
                  <a:gd name="connsiteX35" fmla="*/ 570232 w 695888"/>
                  <a:gd name="connsiteY35" fmla="*/ 591001 h 937057"/>
                  <a:gd name="connsiteX36" fmla="*/ 573633 w 695888"/>
                  <a:gd name="connsiteY36" fmla="*/ 631819 h 937057"/>
                  <a:gd name="connsiteX37" fmla="*/ 496250 w 695888"/>
                  <a:gd name="connsiteY37" fmla="*/ 630118 h 937057"/>
                  <a:gd name="connsiteX38" fmla="*/ 422269 w 695888"/>
                  <a:gd name="connsiteY38" fmla="*/ 552735 h 937057"/>
                  <a:gd name="connsiteX39" fmla="*/ 361893 w 695888"/>
                  <a:gd name="connsiteY39" fmla="*/ 499162 h 937057"/>
                  <a:gd name="connsiteX40" fmla="*/ 326178 w 695888"/>
                  <a:gd name="connsiteY40" fmla="*/ 534027 h 937057"/>
                  <a:gd name="connsiteX41" fmla="*/ 265802 w 695888"/>
                  <a:gd name="connsiteY41" fmla="*/ 578246 h 937057"/>
                  <a:gd name="connsiteX42" fmla="*/ 241142 w 695888"/>
                  <a:gd name="connsiteY42" fmla="*/ 587600 h 937057"/>
                  <a:gd name="connsiteX43" fmla="*/ 270904 w 695888"/>
                  <a:gd name="connsiteY43" fmla="*/ 619063 h 937057"/>
                  <a:gd name="connsiteX44" fmla="*/ 321076 w 695888"/>
                  <a:gd name="connsiteY44" fmla="*/ 680289 h 937057"/>
                  <a:gd name="connsiteX45" fmla="*/ 627227 w 695888"/>
                  <a:gd name="connsiteY45" fmla="*/ 805976 h 937057"/>
                  <a:gd name="connsiteX46" fmla="*/ 676555 w 695888"/>
                  <a:gd name="connsiteY46" fmla="*/ 934725 h 937057"/>
                  <a:gd name="connsiteX47" fmla="*/ 510554 w 695888"/>
                  <a:gd name="connsiteY47" fmla="*/ 884376 h 937057"/>
                  <a:gd name="connsiteX48" fmla="*/ 250496 w 695888"/>
                  <a:gd name="connsiteY48" fmla="*/ 849511 h 937057"/>
                  <a:gd name="connsiteX49" fmla="*/ 287912 w 695888"/>
                  <a:gd name="connsiteY49" fmla="*/ 534027 h 937057"/>
                  <a:gd name="connsiteX50" fmla="*/ 324477 w 695888"/>
                  <a:gd name="connsiteY50" fmla="*/ 499162 h 937057"/>
                  <a:gd name="connsiteX51" fmla="*/ 315123 w 695888"/>
                  <a:gd name="connsiteY51" fmla="*/ 463447 h 937057"/>
                  <a:gd name="connsiteX52" fmla="*/ 292163 w 695888"/>
                  <a:gd name="connsiteY52" fmla="*/ 445589 h 937057"/>
                  <a:gd name="connsiteX53" fmla="*/ 321926 w 695888"/>
                  <a:gd name="connsiteY53" fmla="*/ 448991 h 937057"/>
                  <a:gd name="connsiteX54" fmla="*/ 356791 w 695888"/>
                  <a:gd name="connsiteY54" fmla="*/ 431984 h 937057"/>
                  <a:gd name="connsiteX55" fmla="*/ 327028 w 695888"/>
                  <a:gd name="connsiteY55" fmla="*/ 373309 h 937057"/>
                  <a:gd name="connsiteX56" fmla="*/ 290463 w 695888"/>
                  <a:gd name="connsiteY56" fmla="*/ 371608 h 937057"/>
                  <a:gd name="connsiteX57" fmla="*/ 326178 w 695888"/>
                  <a:gd name="connsiteY57" fmla="*/ 366506 h 937057"/>
                  <a:gd name="connsiteX58" fmla="*/ 367846 w 695888"/>
                  <a:gd name="connsiteY58" fmla="*/ 355451 h 937057"/>
                  <a:gd name="connsiteX59" fmla="*/ 340634 w 695888"/>
                  <a:gd name="connsiteY59" fmla="*/ 161568 h 937057"/>
                  <a:gd name="connsiteX60" fmla="*/ 228386 w 695888"/>
                  <a:gd name="connsiteY60" fmla="*/ 149663 h 937057"/>
                  <a:gd name="connsiteX61" fmla="*/ 190970 w 695888"/>
                  <a:gd name="connsiteY61" fmla="*/ 236400 h 937057"/>
                  <a:gd name="connsiteX62" fmla="*/ 219032 w 695888"/>
                  <a:gd name="connsiteY62" fmla="*/ 392017 h 937057"/>
                  <a:gd name="connsiteX63" fmla="*/ 219883 w 695888"/>
                  <a:gd name="connsiteY63" fmla="*/ 457494 h 937057"/>
                  <a:gd name="connsiteX64" fmla="*/ 244543 w 695888"/>
                  <a:gd name="connsiteY64" fmla="*/ 501713 h 937057"/>
                  <a:gd name="connsiteX65" fmla="*/ 252196 w 695888"/>
                  <a:gd name="connsiteY65" fmla="*/ 513618 h 937057"/>
                  <a:gd name="connsiteX66" fmla="*/ 221583 w 695888"/>
                  <a:gd name="connsiteY66" fmla="*/ 530626 h 937057"/>
                  <a:gd name="connsiteX67" fmla="*/ 202025 w 695888"/>
                  <a:gd name="connsiteY67" fmla="*/ 549333 h 937057"/>
                  <a:gd name="connsiteX68" fmla="*/ 287912 w 695888"/>
                  <a:gd name="connsiteY68" fmla="*/ 534027 h 937057"/>
                  <a:gd name="connsiteX0" fmla="*/ 281452 w 695888"/>
                  <a:gd name="connsiteY0" fmla="*/ 823318 h 937230"/>
                  <a:gd name="connsiteX1" fmla="*/ 99131 w 695888"/>
                  <a:gd name="connsiteY1" fmla="*/ 781482 h 937230"/>
                  <a:gd name="connsiteX2" fmla="*/ 73621 w 695888"/>
                  <a:gd name="connsiteY2" fmla="*/ 789986 h 937230"/>
                  <a:gd name="connsiteX3" fmla="*/ 84675 w 695888"/>
                  <a:gd name="connsiteY3" fmla="*/ 762774 h 937230"/>
                  <a:gd name="connsiteX4" fmla="*/ 139098 w 695888"/>
                  <a:gd name="connsiteY4" fmla="*/ 701548 h 937230"/>
                  <a:gd name="connsiteX5" fmla="*/ 183317 w 695888"/>
                  <a:gd name="connsiteY5" fmla="*/ 662432 h 937230"/>
                  <a:gd name="connsiteX6" fmla="*/ 99982 w 695888"/>
                  <a:gd name="connsiteY6" fmla="*/ 578246 h 937230"/>
                  <a:gd name="connsiteX7" fmla="*/ 56613 w 695888"/>
                  <a:gd name="connsiteY7" fmla="*/ 494910 h 937230"/>
                  <a:gd name="connsiteX8" fmla="*/ 70219 w 695888"/>
                  <a:gd name="connsiteY8" fmla="*/ 462597 h 937230"/>
                  <a:gd name="connsiteX9" fmla="*/ 133146 w 695888"/>
                  <a:gd name="connsiteY9" fmla="*/ 471951 h 937230"/>
                  <a:gd name="connsiteX10" fmla="*/ 168011 w 695888"/>
                  <a:gd name="connsiteY10" fmla="*/ 474502 h 937230"/>
                  <a:gd name="connsiteX11" fmla="*/ 99131 w 695888"/>
                  <a:gd name="connsiteY11" fmla="*/ 371608 h 937230"/>
                  <a:gd name="connsiteX12" fmla="*/ 77872 w 695888"/>
                  <a:gd name="connsiteY12" fmla="*/ 280619 h 937230"/>
                  <a:gd name="connsiteX13" fmla="*/ 135697 w 695888"/>
                  <a:gd name="connsiteY13" fmla="*/ 331641 h 937230"/>
                  <a:gd name="connsiteX14" fmla="*/ 186719 w 695888"/>
                  <a:gd name="connsiteY14" fmla="*/ 382663 h 937230"/>
                  <a:gd name="connsiteX15" fmla="*/ 168861 w 695888"/>
                  <a:gd name="connsiteY15" fmla="*/ 310382 h 937230"/>
                  <a:gd name="connsiteX16" fmla="*/ 135697 w 695888"/>
                  <a:gd name="connsiteY16" fmla="*/ 281469 h 937230"/>
                  <a:gd name="connsiteX17" fmla="*/ 130595 w 695888"/>
                  <a:gd name="connsiteY17" fmla="*/ 269564 h 937230"/>
                  <a:gd name="connsiteX18" fmla="*/ 93179 w 695888"/>
                  <a:gd name="connsiteY18" fmla="*/ 206638 h 937230"/>
                  <a:gd name="connsiteX19" fmla="*/ 22599 w 695888"/>
                  <a:gd name="connsiteY19" fmla="*/ 142010 h 937230"/>
                  <a:gd name="connsiteX20" fmla="*/ 14095 w 695888"/>
                  <a:gd name="connsiteY20" fmla="*/ 120751 h 937230"/>
                  <a:gd name="connsiteX21" fmla="*/ 45559 w 695888"/>
                  <a:gd name="connsiteY21" fmla="*/ 116499 h 937230"/>
                  <a:gd name="connsiteX22" fmla="*/ 128894 w 695888"/>
                  <a:gd name="connsiteY22" fmla="*/ 161568 h 937230"/>
                  <a:gd name="connsiteX23" fmla="*/ 150153 w 695888"/>
                  <a:gd name="connsiteY23" fmla="*/ 142861 h 937230"/>
                  <a:gd name="connsiteX24" fmla="*/ 239441 w 695888"/>
                  <a:gd name="connsiteY24" fmla="*/ 0 h 937230"/>
                  <a:gd name="connsiteX25" fmla="*/ 381451 w 695888"/>
                  <a:gd name="connsiteY25" fmla="*/ 99492 h 937230"/>
                  <a:gd name="connsiteX26" fmla="*/ 422269 w 695888"/>
                  <a:gd name="connsiteY26" fmla="*/ 329940 h 937230"/>
                  <a:gd name="connsiteX27" fmla="*/ 504754 w 695888"/>
                  <a:gd name="connsiteY27" fmla="*/ 282320 h 937230"/>
                  <a:gd name="connsiteX28" fmla="*/ 597443 w 695888"/>
                  <a:gd name="connsiteY28" fmla="*/ 296776 h 937230"/>
                  <a:gd name="connsiteX29" fmla="*/ 488597 w 695888"/>
                  <a:gd name="connsiteY29" fmla="*/ 357152 h 937230"/>
                  <a:gd name="connsiteX30" fmla="*/ 420568 w 695888"/>
                  <a:gd name="connsiteY30" fmla="*/ 369907 h 937230"/>
                  <a:gd name="connsiteX31" fmla="*/ 404411 w 695888"/>
                  <a:gd name="connsiteY31" fmla="*/ 416677 h 937230"/>
                  <a:gd name="connsiteX32" fmla="*/ 388254 w 695888"/>
                  <a:gd name="connsiteY32" fmla="*/ 464297 h 937230"/>
                  <a:gd name="connsiteX33" fmla="*/ 433324 w 695888"/>
                  <a:gd name="connsiteY33" fmla="*/ 487257 h 937230"/>
                  <a:gd name="connsiteX34" fmla="*/ 514958 w 695888"/>
                  <a:gd name="connsiteY34" fmla="*/ 545932 h 937230"/>
                  <a:gd name="connsiteX35" fmla="*/ 570232 w 695888"/>
                  <a:gd name="connsiteY35" fmla="*/ 591001 h 937230"/>
                  <a:gd name="connsiteX36" fmla="*/ 573633 w 695888"/>
                  <a:gd name="connsiteY36" fmla="*/ 631819 h 937230"/>
                  <a:gd name="connsiteX37" fmla="*/ 496250 w 695888"/>
                  <a:gd name="connsiteY37" fmla="*/ 630118 h 937230"/>
                  <a:gd name="connsiteX38" fmla="*/ 422269 w 695888"/>
                  <a:gd name="connsiteY38" fmla="*/ 552735 h 937230"/>
                  <a:gd name="connsiteX39" fmla="*/ 361893 w 695888"/>
                  <a:gd name="connsiteY39" fmla="*/ 499162 h 937230"/>
                  <a:gd name="connsiteX40" fmla="*/ 326178 w 695888"/>
                  <a:gd name="connsiteY40" fmla="*/ 534027 h 937230"/>
                  <a:gd name="connsiteX41" fmla="*/ 265802 w 695888"/>
                  <a:gd name="connsiteY41" fmla="*/ 578246 h 937230"/>
                  <a:gd name="connsiteX42" fmla="*/ 241142 w 695888"/>
                  <a:gd name="connsiteY42" fmla="*/ 587600 h 937230"/>
                  <a:gd name="connsiteX43" fmla="*/ 270904 w 695888"/>
                  <a:gd name="connsiteY43" fmla="*/ 619063 h 937230"/>
                  <a:gd name="connsiteX44" fmla="*/ 321076 w 695888"/>
                  <a:gd name="connsiteY44" fmla="*/ 680289 h 937230"/>
                  <a:gd name="connsiteX45" fmla="*/ 627227 w 695888"/>
                  <a:gd name="connsiteY45" fmla="*/ 805976 h 937230"/>
                  <a:gd name="connsiteX46" fmla="*/ 676555 w 695888"/>
                  <a:gd name="connsiteY46" fmla="*/ 934725 h 937230"/>
                  <a:gd name="connsiteX47" fmla="*/ 510554 w 695888"/>
                  <a:gd name="connsiteY47" fmla="*/ 884376 h 937230"/>
                  <a:gd name="connsiteX48" fmla="*/ 281452 w 695888"/>
                  <a:gd name="connsiteY48" fmla="*/ 823318 h 937230"/>
                  <a:gd name="connsiteX49" fmla="*/ 287912 w 695888"/>
                  <a:gd name="connsiteY49" fmla="*/ 534027 h 937230"/>
                  <a:gd name="connsiteX50" fmla="*/ 324477 w 695888"/>
                  <a:gd name="connsiteY50" fmla="*/ 499162 h 937230"/>
                  <a:gd name="connsiteX51" fmla="*/ 315123 w 695888"/>
                  <a:gd name="connsiteY51" fmla="*/ 463447 h 937230"/>
                  <a:gd name="connsiteX52" fmla="*/ 292163 w 695888"/>
                  <a:gd name="connsiteY52" fmla="*/ 445589 h 937230"/>
                  <a:gd name="connsiteX53" fmla="*/ 321926 w 695888"/>
                  <a:gd name="connsiteY53" fmla="*/ 448991 h 937230"/>
                  <a:gd name="connsiteX54" fmla="*/ 356791 w 695888"/>
                  <a:gd name="connsiteY54" fmla="*/ 431984 h 937230"/>
                  <a:gd name="connsiteX55" fmla="*/ 327028 w 695888"/>
                  <a:gd name="connsiteY55" fmla="*/ 373309 h 937230"/>
                  <a:gd name="connsiteX56" fmla="*/ 290463 w 695888"/>
                  <a:gd name="connsiteY56" fmla="*/ 371608 h 937230"/>
                  <a:gd name="connsiteX57" fmla="*/ 326178 w 695888"/>
                  <a:gd name="connsiteY57" fmla="*/ 366506 h 937230"/>
                  <a:gd name="connsiteX58" fmla="*/ 367846 w 695888"/>
                  <a:gd name="connsiteY58" fmla="*/ 355451 h 937230"/>
                  <a:gd name="connsiteX59" fmla="*/ 340634 w 695888"/>
                  <a:gd name="connsiteY59" fmla="*/ 161568 h 937230"/>
                  <a:gd name="connsiteX60" fmla="*/ 228386 w 695888"/>
                  <a:gd name="connsiteY60" fmla="*/ 149663 h 937230"/>
                  <a:gd name="connsiteX61" fmla="*/ 190970 w 695888"/>
                  <a:gd name="connsiteY61" fmla="*/ 236400 h 937230"/>
                  <a:gd name="connsiteX62" fmla="*/ 219032 w 695888"/>
                  <a:gd name="connsiteY62" fmla="*/ 392017 h 937230"/>
                  <a:gd name="connsiteX63" fmla="*/ 219883 w 695888"/>
                  <a:gd name="connsiteY63" fmla="*/ 457494 h 937230"/>
                  <a:gd name="connsiteX64" fmla="*/ 244543 w 695888"/>
                  <a:gd name="connsiteY64" fmla="*/ 501713 h 937230"/>
                  <a:gd name="connsiteX65" fmla="*/ 252196 w 695888"/>
                  <a:gd name="connsiteY65" fmla="*/ 513618 h 937230"/>
                  <a:gd name="connsiteX66" fmla="*/ 221583 w 695888"/>
                  <a:gd name="connsiteY66" fmla="*/ 530626 h 937230"/>
                  <a:gd name="connsiteX67" fmla="*/ 202025 w 695888"/>
                  <a:gd name="connsiteY67" fmla="*/ 549333 h 937230"/>
                  <a:gd name="connsiteX68" fmla="*/ 287912 w 695888"/>
                  <a:gd name="connsiteY68" fmla="*/ 534027 h 93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95888" h="937230">
                    <a:moveTo>
                      <a:pt x="281452" y="823318"/>
                    </a:moveTo>
                    <a:cubicBezTo>
                      <a:pt x="232981" y="774848"/>
                      <a:pt x="132295" y="769577"/>
                      <a:pt x="99131" y="781482"/>
                    </a:cubicBezTo>
                    <a:lnTo>
                      <a:pt x="73621" y="789986"/>
                    </a:lnTo>
                    <a:lnTo>
                      <a:pt x="84675" y="762774"/>
                    </a:lnTo>
                    <a:cubicBezTo>
                      <a:pt x="91478" y="747468"/>
                      <a:pt x="115288" y="720256"/>
                      <a:pt x="139098" y="701548"/>
                    </a:cubicBezTo>
                    <a:cubicBezTo>
                      <a:pt x="163759" y="682840"/>
                      <a:pt x="183317" y="664983"/>
                      <a:pt x="183317" y="662432"/>
                    </a:cubicBezTo>
                    <a:cubicBezTo>
                      <a:pt x="185018" y="653928"/>
                      <a:pt x="119540" y="589300"/>
                      <a:pt x="99982" y="578246"/>
                    </a:cubicBezTo>
                    <a:cubicBezTo>
                      <a:pt x="78723" y="567191"/>
                      <a:pt x="43858" y="499162"/>
                      <a:pt x="56613" y="494910"/>
                    </a:cubicBezTo>
                    <a:cubicBezTo>
                      <a:pt x="60865" y="493210"/>
                      <a:pt x="66818" y="478753"/>
                      <a:pt x="70219" y="462597"/>
                    </a:cubicBezTo>
                    <a:cubicBezTo>
                      <a:pt x="77872" y="421779"/>
                      <a:pt x="100832" y="425181"/>
                      <a:pt x="133146" y="471951"/>
                    </a:cubicBezTo>
                    <a:cubicBezTo>
                      <a:pt x="162908" y="515319"/>
                      <a:pt x="175664" y="516169"/>
                      <a:pt x="168011" y="474502"/>
                    </a:cubicBezTo>
                    <a:cubicBezTo>
                      <a:pt x="160357" y="434535"/>
                      <a:pt x="136547" y="398819"/>
                      <a:pt x="99131" y="371608"/>
                    </a:cubicBezTo>
                    <a:cubicBezTo>
                      <a:pt x="55763" y="340995"/>
                      <a:pt x="41307" y="280619"/>
                      <a:pt x="77872" y="280619"/>
                    </a:cubicBezTo>
                    <a:cubicBezTo>
                      <a:pt x="83825" y="280619"/>
                      <a:pt x="110186" y="303579"/>
                      <a:pt x="135697" y="331641"/>
                    </a:cubicBezTo>
                    <a:cubicBezTo>
                      <a:pt x="160357" y="359703"/>
                      <a:pt x="184168" y="382663"/>
                      <a:pt x="186719" y="382663"/>
                    </a:cubicBezTo>
                    <a:cubicBezTo>
                      <a:pt x="200324" y="382663"/>
                      <a:pt x="190970" y="346097"/>
                      <a:pt x="168861" y="310382"/>
                    </a:cubicBezTo>
                    <a:cubicBezTo>
                      <a:pt x="151854" y="283170"/>
                      <a:pt x="142500" y="274667"/>
                      <a:pt x="135697" y="281469"/>
                    </a:cubicBezTo>
                    <a:cubicBezTo>
                      <a:pt x="129744" y="287422"/>
                      <a:pt x="128044" y="284021"/>
                      <a:pt x="130595" y="269564"/>
                    </a:cubicBezTo>
                    <a:cubicBezTo>
                      <a:pt x="133996" y="252557"/>
                      <a:pt x="126343" y="239802"/>
                      <a:pt x="93179" y="206638"/>
                    </a:cubicBezTo>
                    <a:cubicBezTo>
                      <a:pt x="71069" y="184528"/>
                      <a:pt x="38756" y="154766"/>
                      <a:pt x="22599" y="142010"/>
                    </a:cubicBezTo>
                    <a:cubicBezTo>
                      <a:pt x="-5463" y="119050"/>
                      <a:pt x="-6314" y="118200"/>
                      <a:pt x="14095" y="120751"/>
                    </a:cubicBezTo>
                    <a:cubicBezTo>
                      <a:pt x="26000" y="121601"/>
                      <a:pt x="39606" y="119901"/>
                      <a:pt x="45559" y="116499"/>
                    </a:cubicBezTo>
                    <a:cubicBezTo>
                      <a:pt x="55763" y="109696"/>
                      <a:pt x="117839" y="143711"/>
                      <a:pt x="128894" y="161568"/>
                    </a:cubicBezTo>
                    <a:cubicBezTo>
                      <a:pt x="139098" y="178576"/>
                      <a:pt x="150153" y="169222"/>
                      <a:pt x="150153" y="142861"/>
                    </a:cubicBezTo>
                    <a:cubicBezTo>
                      <a:pt x="151003" y="91839"/>
                      <a:pt x="207978" y="0"/>
                      <a:pt x="239441" y="0"/>
                    </a:cubicBezTo>
                    <a:cubicBezTo>
                      <a:pt x="288762" y="0"/>
                      <a:pt x="359342" y="49321"/>
                      <a:pt x="381451" y="99492"/>
                    </a:cubicBezTo>
                    <a:cubicBezTo>
                      <a:pt x="394207" y="129255"/>
                      <a:pt x="421418" y="281469"/>
                      <a:pt x="422269" y="329940"/>
                    </a:cubicBezTo>
                    <a:cubicBezTo>
                      <a:pt x="422269" y="344396"/>
                      <a:pt x="460535" y="322287"/>
                      <a:pt x="504754" y="282320"/>
                    </a:cubicBezTo>
                    <a:cubicBezTo>
                      <a:pt x="577885" y="215992"/>
                      <a:pt x="634009" y="225346"/>
                      <a:pt x="597443" y="296776"/>
                    </a:cubicBezTo>
                    <a:cubicBezTo>
                      <a:pt x="577885" y="333342"/>
                      <a:pt x="560878" y="342696"/>
                      <a:pt x="488597" y="357152"/>
                    </a:cubicBezTo>
                    <a:lnTo>
                      <a:pt x="420568" y="369907"/>
                    </a:lnTo>
                    <a:lnTo>
                      <a:pt x="404411" y="416677"/>
                    </a:lnTo>
                    <a:cubicBezTo>
                      <a:pt x="395908" y="442188"/>
                      <a:pt x="388254" y="463447"/>
                      <a:pt x="388254" y="464297"/>
                    </a:cubicBezTo>
                    <a:cubicBezTo>
                      <a:pt x="388254" y="465998"/>
                      <a:pt x="408663" y="476202"/>
                      <a:pt x="433324" y="487257"/>
                    </a:cubicBezTo>
                    <a:cubicBezTo>
                      <a:pt x="457134" y="499162"/>
                      <a:pt x="494550" y="525523"/>
                      <a:pt x="514958" y="545932"/>
                    </a:cubicBezTo>
                    <a:cubicBezTo>
                      <a:pt x="536217" y="565490"/>
                      <a:pt x="560878" y="585899"/>
                      <a:pt x="570232" y="591001"/>
                    </a:cubicBezTo>
                    <a:cubicBezTo>
                      <a:pt x="594892" y="603757"/>
                      <a:pt x="595743" y="618213"/>
                      <a:pt x="573633" y="631819"/>
                    </a:cubicBezTo>
                    <a:cubicBezTo>
                      <a:pt x="533666" y="657329"/>
                      <a:pt x="511557" y="656479"/>
                      <a:pt x="496250" y="630118"/>
                    </a:cubicBezTo>
                    <a:cubicBezTo>
                      <a:pt x="488597" y="616512"/>
                      <a:pt x="454583" y="581647"/>
                      <a:pt x="422269" y="552735"/>
                    </a:cubicBezTo>
                    <a:lnTo>
                      <a:pt x="361893" y="499162"/>
                    </a:lnTo>
                    <a:lnTo>
                      <a:pt x="326178" y="534027"/>
                    </a:lnTo>
                    <a:cubicBezTo>
                      <a:pt x="306620" y="552735"/>
                      <a:pt x="279408" y="573144"/>
                      <a:pt x="265802" y="578246"/>
                    </a:cubicBezTo>
                    <a:lnTo>
                      <a:pt x="241142" y="587600"/>
                    </a:lnTo>
                    <a:lnTo>
                      <a:pt x="270904" y="619063"/>
                    </a:lnTo>
                    <a:cubicBezTo>
                      <a:pt x="287061" y="636070"/>
                      <a:pt x="261689" y="649137"/>
                      <a:pt x="321076" y="680289"/>
                    </a:cubicBezTo>
                    <a:cubicBezTo>
                      <a:pt x="380463" y="711441"/>
                      <a:pt x="567981" y="763570"/>
                      <a:pt x="627227" y="805976"/>
                    </a:cubicBezTo>
                    <a:cubicBezTo>
                      <a:pt x="686473" y="848382"/>
                      <a:pt x="719073" y="904962"/>
                      <a:pt x="676555" y="934725"/>
                    </a:cubicBezTo>
                    <a:cubicBezTo>
                      <a:pt x="656146" y="948331"/>
                      <a:pt x="576405" y="902944"/>
                      <a:pt x="510554" y="884376"/>
                    </a:cubicBezTo>
                    <a:cubicBezTo>
                      <a:pt x="444704" y="865808"/>
                      <a:pt x="312915" y="855632"/>
                      <a:pt x="281452" y="823318"/>
                    </a:cubicBezTo>
                    <a:close/>
                    <a:moveTo>
                      <a:pt x="287912" y="534027"/>
                    </a:moveTo>
                    <a:cubicBezTo>
                      <a:pt x="300667" y="525523"/>
                      <a:pt x="316824" y="509366"/>
                      <a:pt x="324477" y="499162"/>
                    </a:cubicBezTo>
                    <a:cubicBezTo>
                      <a:pt x="336382" y="482155"/>
                      <a:pt x="335532" y="479604"/>
                      <a:pt x="315123" y="463447"/>
                    </a:cubicBezTo>
                    <a:lnTo>
                      <a:pt x="292163" y="445589"/>
                    </a:lnTo>
                    <a:lnTo>
                      <a:pt x="321926" y="448991"/>
                    </a:lnTo>
                    <a:cubicBezTo>
                      <a:pt x="347437" y="451542"/>
                      <a:pt x="352539" y="448991"/>
                      <a:pt x="356791" y="431984"/>
                    </a:cubicBezTo>
                    <a:cubicBezTo>
                      <a:pt x="370397" y="383513"/>
                      <a:pt x="365295" y="374159"/>
                      <a:pt x="327028" y="373309"/>
                    </a:cubicBezTo>
                    <a:lnTo>
                      <a:pt x="290463" y="371608"/>
                    </a:lnTo>
                    <a:lnTo>
                      <a:pt x="326178" y="366506"/>
                    </a:lnTo>
                    <a:cubicBezTo>
                      <a:pt x="346587" y="363104"/>
                      <a:pt x="364444" y="358002"/>
                      <a:pt x="367846" y="355451"/>
                    </a:cubicBezTo>
                    <a:cubicBezTo>
                      <a:pt x="375499" y="346947"/>
                      <a:pt x="354240" y="195583"/>
                      <a:pt x="340634" y="161568"/>
                    </a:cubicBezTo>
                    <a:cubicBezTo>
                      <a:pt x="317674" y="107996"/>
                      <a:pt x="281109" y="103744"/>
                      <a:pt x="228386" y="149663"/>
                    </a:cubicBezTo>
                    <a:cubicBezTo>
                      <a:pt x="177365" y="193032"/>
                      <a:pt x="171412" y="207488"/>
                      <a:pt x="190970" y="236400"/>
                    </a:cubicBezTo>
                    <a:cubicBezTo>
                      <a:pt x="236890" y="302729"/>
                      <a:pt x="247094" y="357152"/>
                      <a:pt x="219032" y="392017"/>
                    </a:cubicBezTo>
                    <a:cubicBezTo>
                      <a:pt x="203726" y="412425"/>
                      <a:pt x="203726" y="413276"/>
                      <a:pt x="219883" y="457494"/>
                    </a:cubicBezTo>
                    <a:cubicBezTo>
                      <a:pt x="229237" y="481305"/>
                      <a:pt x="240291" y="501713"/>
                      <a:pt x="244543" y="501713"/>
                    </a:cubicBezTo>
                    <a:cubicBezTo>
                      <a:pt x="248795" y="501713"/>
                      <a:pt x="252196" y="506815"/>
                      <a:pt x="252196" y="513618"/>
                    </a:cubicBezTo>
                    <a:cubicBezTo>
                      <a:pt x="252196" y="520421"/>
                      <a:pt x="239441" y="528074"/>
                      <a:pt x="221583" y="530626"/>
                    </a:cubicBezTo>
                    <a:cubicBezTo>
                      <a:pt x="196073" y="535728"/>
                      <a:pt x="192671" y="538279"/>
                      <a:pt x="202025" y="549333"/>
                    </a:cubicBezTo>
                    <a:cubicBezTo>
                      <a:pt x="214781" y="564640"/>
                      <a:pt x="254748" y="557837"/>
                      <a:pt x="287912" y="534027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E7F5"/>
                  </a:gs>
                  <a:gs pos="100000">
                    <a:srgbClr val="D3EDF6"/>
                  </a:gs>
                  <a:gs pos="58000">
                    <a:srgbClr val="ADCFE8"/>
                  </a:gs>
                </a:gsLst>
                <a:lin ang="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67A1012D-BDE2-784E-435C-79158C0D37F9}"/>
                  </a:ext>
                </a:extLst>
              </p:cNvPr>
              <p:cNvSpPr/>
              <p:nvPr/>
            </p:nvSpPr>
            <p:spPr>
              <a:xfrm flipV="1">
                <a:off x="6156264" y="2736298"/>
                <a:ext cx="201155" cy="110416"/>
              </a:xfrm>
              <a:custGeom>
                <a:avLst/>
                <a:gdLst>
                  <a:gd name="connsiteX0" fmla="*/ 541 w 201155"/>
                  <a:gd name="connsiteY0" fmla="*/ 107244 h 110416"/>
                  <a:gd name="connsiteX1" fmla="*/ 66869 w 201155"/>
                  <a:gd name="connsiteY1" fmla="*/ 23909 h 110416"/>
                  <a:gd name="connsiteX2" fmla="*/ 201226 w 201155"/>
                  <a:gd name="connsiteY2" fmla="*/ 35814 h 110416"/>
                  <a:gd name="connsiteX3" fmla="*/ 196974 w 201155"/>
                  <a:gd name="connsiteY3" fmla="*/ 63025 h 110416"/>
                  <a:gd name="connsiteX4" fmla="*/ 81325 w 201155"/>
                  <a:gd name="connsiteY4" fmla="*/ 97890 h 110416"/>
                  <a:gd name="connsiteX5" fmla="*/ 11595 w 201155"/>
                  <a:gd name="connsiteY5" fmla="*/ 105543 h 110416"/>
                  <a:gd name="connsiteX6" fmla="*/ 541 w 201155"/>
                  <a:gd name="connsiteY6" fmla="*/ 107244 h 110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1155" h="110416">
                    <a:moveTo>
                      <a:pt x="541" y="107244"/>
                    </a:moveTo>
                    <a:cubicBezTo>
                      <a:pt x="541" y="91087"/>
                      <a:pt x="44759" y="35814"/>
                      <a:pt x="66869" y="23909"/>
                    </a:cubicBezTo>
                    <a:cubicBezTo>
                      <a:pt x="140000" y="-13507"/>
                      <a:pt x="208029" y="-7555"/>
                      <a:pt x="201226" y="35814"/>
                    </a:cubicBezTo>
                    <a:cubicBezTo>
                      <a:pt x="199525" y="47719"/>
                      <a:pt x="196974" y="59624"/>
                      <a:pt x="196974" y="63025"/>
                    </a:cubicBezTo>
                    <a:cubicBezTo>
                      <a:pt x="194423" y="80883"/>
                      <a:pt x="137449" y="98740"/>
                      <a:pt x="81325" y="97890"/>
                    </a:cubicBezTo>
                    <a:cubicBezTo>
                      <a:pt x="49011" y="97890"/>
                      <a:pt x="16697" y="101291"/>
                      <a:pt x="11595" y="105543"/>
                    </a:cubicBezTo>
                    <a:cubicBezTo>
                      <a:pt x="5643" y="110645"/>
                      <a:pt x="541" y="110645"/>
                      <a:pt x="541" y="107244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E7F5"/>
                  </a:gs>
                  <a:gs pos="100000">
                    <a:srgbClr val="D3EDF6"/>
                  </a:gs>
                  <a:gs pos="58000">
                    <a:srgbClr val="ADCFE8"/>
                  </a:gs>
                </a:gsLst>
                <a:lin ang="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D964BD5-DC3B-D198-2012-F48B4AEC088C}"/>
                  </a:ext>
                </a:extLst>
              </p:cNvPr>
              <p:cNvSpPr/>
              <p:nvPr/>
            </p:nvSpPr>
            <p:spPr>
              <a:xfrm flipV="1">
                <a:off x="6184605" y="3032480"/>
                <a:ext cx="214012" cy="129937"/>
              </a:xfrm>
              <a:custGeom>
                <a:avLst/>
                <a:gdLst>
                  <a:gd name="connsiteX0" fmla="*/ 86111 w 214012"/>
                  <a:gd name="connsiteY0" fmla="*/ 118908 h 129937"/>
                  <a:gd name="connsiteX1" fmla="*/ 23184 w 214012"/>
                  <a:gd name="connsiteY1" fmla="*/ 112106 h 129937"/>
                  <a:gd name="connsiteX2" fmla="*/ 49546 w 214012"/>
                  <a:gd name="connsiteY2" fmla="*/ 75540 h 129937"/>
                  <a:gd name="connsiteX3" fmla="*/ 91213 w 214012"/>
                  <a:gd name="connsiteY3" fmla="*/ 28770 h 129937"/>
                  <a:gd name="connsiteX4" fmla="*/ 123527 w 214012"/>
                  <a:gd name="connsiteY4" fmla="*/ 19416 h 129937"/>
                  <a:gd name="connsiteX5" fmla="*/ 150739 w 214012"/>
                  <a:gd name="connsiteY5" fmla="*/ 50029 h 129937"/>
                  <a:gd name="connsiteX6" fmla="*/ 189005 w 214012"/>
                  <a:gd name="connsiteY6" fmla="*/ 76390 h 129937"/>
                  <a:gd name="connsiteX7" fmla="*/ 214516 w 214012"/>
                  <a:gd name="connsiteY7" fmla="*/ 97649 h 129937"/>
                  <a:gd name="connsiteX8" fmla="*/ 194107 w 214012"/>
                  <a:gd name="connsiteY8" fmla="*/ 113806 h 129937"/>
                  <a:gd name="connsiteX9" fmla="*/ 86111 w 214012"/>
                  <a:gd name="connsiteY9" fmla="*/ 118908 h 129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4012" h="129937">
                    <a:moveTo>
                      <a:pt x="86111" y="118908"/>
                    </a:moveTo>
                    <a:cubicBezTo>
                      <a:pt x="66553" y="112956"/>
                      <a:pt x="38491" y="109554"/>
                      <a:pt x="23184" y="112106"/>
                    </a:cubicBezTo>
                    <a:cubicBezTo>
                      <a:pt x="-15082" y="117208"/>
                      <a:pt x="-4027" y="101901"/>
                      <a:pt x="49546" y="75540"/>
                    </a:cubicBezTo>
                    <a:cubicBezTo>
                      <a:pt x="85261" y="56832"/>
                      <a:pt x="91213" y="50029"/>
                      <a:pt x="91213" y="28770"/>
                    </a:cubicBezTo>
                    <a:cubicBezTo>
                      <a:pt x="91213" y="-6095"/>
                      <a:pt x="105669" y="-10347"/>
                      <a:pt x="123527" y="19416"/>
                    </a:cubicBezTo>
                    <a:cubicBezTo>
                      <a:pt x="131180" y="33872"/>
                      <a:pt x="143936" y="47478"/>
                      <a:pt x="150739" y="50029"/>
                    </a:cubicBezTo>
                    <a:cubicBezTo>
                      <a:pt x="157542" y="52580"/>
                      <a:pt x="175399" y="64485"/>
                      <a:pt x="189005" y="76390"/>
                    </a:cubicBezTo>
                    <a:lnTo>
                      <a:pt x="214516" y="97649"/>
                    </a:lnTo>
                    <a:lnTo>
                      <a:pt x="194107" y="113806"/>
                    </a:lnTo>
                    <a:cubicBezTo>
                      <a:pt x="171998" y="133365"/>
                      <a:pt x="137133" y="134215"/>
                      <a:pt x="86111" y="118908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E7F5"/>
                  </a:gs>
                  <a:gs pos="100000">
                    <a:srgbClr val="D3EDF6"/>
                  </a:gs>
                  <a:gs pos="58000">
                    <a:srgbClr val="ADCFE8"/>
                  </a:gs>
                </a:gsLst>
                <a:lin ang="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969B75D-07C3-4C61-F7F6-4E967000434F}"/>
                  </a:ext>
                </a:extLst>
              </p:cNvPr>
              <p:cNvSpPr/>
              <p:nvPr/>
            </p:nvSpPr>
            <p:spPr>
              <a:xfrm flipV="1">
                <a:off x="6189990" y="3184486"/>
                <a:ext cx="1148815" cy="326016"/>
              </a:xfrm>
              <a:custGeom>
                <a:avLst/>
                <a:gdLst>
                  <a:gd name="connsiteX0" fmla="*/ 102329 w 1148815"/>
                  <a:gd name="connsiteY0" fmla="*/ 321052 h 326016"/>
                  <a:gd name="connsiteX1" fmla="*/ 120187 w 1148815"/>
                  <a:gd name="connsiteY1" fmla="*/ 287038 h 326016"/>
                  <a:gd name="connsiteX2" fmla="*/ 138044 w 1148815"/>
                  <a:gd name="connsiteY2" fmla="*/ 258125 h 326016"/>
                  <a:gd name="connsiteX3" fmla="*/ 113384 w 1148815"/>
                  <a:gd name="connsiteY3" fmla="*/ 249622 h 326016"/>
                  <a:gd name="connsiteX4" fmla="*/ 89574 w 1148815"/>
                  <a:gd name="connsiteY4" fmla="*/ 220709 h 326016"/>
                  <a:gd name="connsiteX5" fmla="*/ 104030 w 1148815"/>
                  <a:gd name="connsiteY5" fmla="*/ 179042 h 326016"/>
                  <a:gd name="connsiteX6" fmla="*/ 32600 w 1148815"/>
                  <a:gd name="connsiteY6" fmla="*/ 172239 h 326016"/>
                  <a:gd name="connsiteX7" fmla="*/ 5388 w 1148815"/>
                  <a:gd name="connsiteY7" fmla="*/ 175640 h 326016"/>
                  <a:gd name="connsiteX8" fmla="*/ 24096 w 1148815"/>
                  <a:gd name="connsiteY8" fmla="*/ 111863 h 326016"/>
                  <a:gd name="connsiteX9" fmla="*/ 102329 w 1148815"/>
                  <a:gd name="connsiteY9" fmla="*/ 58290 h 326016"/>
                  <a:gd name="connsiteX10" fmla="*/ 116785 w 1148815"/>
                  <a:gd name="connsiteY10" fmla="*/ 54889 h 326016"/>
                  <a:gd name="connsiteX11" fmla="*/ 166106 w 1148815"/>
                  <a:gd name="connsiteY11" fmla="*/ 65944 h 326016"/>
                  <a:gd name="connsiteX12" fmla="*/ 297062 w 1148815"/>
                  <a:gd name="connsiteY12" fmla="*/ 113564 h 326016"/>
                  <a:gd name="connsiteX13" fmla="*/ 398255 w 1148815"/>
                  <a:gd name="connsiteY13" fmla="*/ 92305 h 326016"/>
                  <a:gd name="connsiteX14" fmla="*/ 561525 w 1148815"/>
                  <a:gd name="connsiteY14" fmla="*/ 62542 h 326016"/>
                  <a:gd name="connsiteX15" fmla="*/ 723093 w 1148815"/>
                  <a:gd name="connsiteY15" fmla="*/ 32779 h 326016"/>
                  <a:gd name="connsiteX16" fmla="*/ 996059 w 1148815"/>
                  <a:gd name="connsiteY16" fmla="*/ 43834 h 326016"/>
                  <a:gd name="connsiteX17" fmla="*/ 1112559 w 1148815"/>
                  <a:gd name="connsiteY17" fmla="*/ 120367 h 326016"/>
                  <a:gd name="connsiteX18" fmla="*/ 1114260 w 1148815"/>
                  <a:gd name="connsiteY18" fmla="*/ 171388 h 326016"/>
                  <a:gd name="connsiteX19" fmla="*/ 842144 w 1148815"/>
                  <a:gd name="connsiteY19" fmla="*/ 168837 h 326016"/>
                  <a:gd name="connsiteX20" fmla="*/ 384649 w 1148815"/>
                  <a:gd name="connsiteY20" fmla="*/ 172239 h 326016"/>
                  <a:gd name="connsiteX21" fmla="*/ 270701 w 1148815"/>
                  <a:gd name="connsiteY21" fmla="*/ 194348 h 326016"/>
                  <a:gd name="connsiteX22" fmla="*/ 217978 w 1148815"/>
                  <a:gd name="connsiteY22" fmla="*/ 219009 h 326016"/>
                  <a:gd name="connsiteX23" fmla="*/ 147398 w 1148815"/>
                  <a:gd name="connsiteY23" fmla="*/ 298943 h 326016"/>
                  <a:gd name="connsiteX24" fmla="*/ 102329 w 1148815"/>
                  <a:gd name="connsiteY24" fmla="*/ 321052 h 326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48815" h="326016">
                    <a:moveTo>
                      <a:pt x="102329" y="321052"/>
                    </a:moveTo>
                    <a:cubicBezTo>
                      <a:pt x="102329" y="317651"/>
                      <a:pt x="109982" y="302344"/>
                      <a:pt x="120187" y="287038"/>
                    </a:cubicBezTo>
                    <a:lnTo>
                      <a:pt x="138044" y="258125"/>
                    </a:lnTo>
                    <a:lnTo>
                      <a:pt x="113384" y="249622"/>
                    </a:lnTo>
                    <a:cubicBezTo>
                      <a:pt x="54709" y="228363"/>
                      <a:pt x="53859" y="227512"/>
                      <a:pt x="89574" y="220709"/>
                    </a:cubicBezTo>
                    <a:cubicBezTo>
                      <a:pt x="168657" y="206253"/>
                      <a:pt x="171209" y="200301"/>
                      <a:pt x="104030" y="179042"/>
                    </a:cubicBezTo>
                    <a:cubicBezTo>
                      <a:pt x="67464" y="167987"/>
                      <a:pt x="48756" y="165436"/>
                      <a:pt x="32600" y="172239"/>
                    </a:cubicBezTo>
                    <a:cubicBezTo>
                      <a:pt x="20694" y="176491"/>
                      <a:pt x="7939" y="178191"/>
                      <a:pt x="5388" y="175640"/>
                    </a:cubicBezTo>
                    <a:cubicBezTo>
                      <a:pt x="-6517" y="162885"/>
                      <a:pt x="1986" y="132272"/>
                      <a:pt x="24096" y="111863"/>
                    </a:cubicBezTo>
                    <a:cubicBezTo>
                      <a:pt x="53859" y="84651"/>
                      <a:pt x="102329" y="51487"/>
                      <a:pt x="102329" y="58290"/>
                    </a:cubicBezTo>
                    <a:cubicBezTo>
                      <a:pt x="102329" y="60841"/>
                      <a:pt x="109132" y="59991"/>
                      <a:pt x="116785" y="54889"/>
                    </a:cubicBezTo>
                    <a:cubicBezTo>
                      <a:pt x="127840" y="48936"/>
                      <a:pt x="140595" y="52338"/>
                      <a:pt x="166106" y="65944"/>
                    </a:cubicBezTo>
                    <a:cubicBezTo>
                      <a:pt x="212026" y="91454"/>
                      <a:pt x="273252" y="113564"/>
                      <a:pt x="297062" y="113564"/>
                    </a:cubicBezTo>
                    <a:cubicBezTo>
                      <a:pt x="307266" y="113564"/>
                      <a:pt x="353186" y="104210"/>
                      <a:pt x="398255" y="92305"/>
                    </a:cubicBezTo>
                    <a:cubicBezTo>
                      <a:pt x="443324" y="81250"/>
                      <a:pt x="517306" y="67644"/>
                      <a:pt x="561525" y="62542"/>
                    </a:cubicBezTo>
                    <a:cubicBezTo>
                      <a:pt x="605743" y="57440"/>
                      <a:pt x="678875" y="43834"/>
                      <a:pt x="723093" y="32779"/>
                    </a:cubicBezTo>
                    <a:cubicBezTo>
                      <a:pt x="907622" y="-13140"/>
                      <a:pt x="939085" y="-12290"/>
                      <a:pt x="996059" y="43834"/>
                    </a:cubicBezTo>
                    <a:cubicBezTo>
                      <a:pt x="1041129" y="88903"/>
                      <a:pt x="1070891" y="108462"/>
                      <a:pt x="1112559" y="120367"/>
                    </a:cubicBezTo>
                    <a:cubicBezTo>
                      <a:pt x="1160179" y="134823"/>
                      <a:pt x="1161030" y="156932"/>
                      <a:pt x="1114260" y="171388"/>
                    </a:cubicBezTo>
                    <a:cubicBezTo>
                      <a:pt x="1069191" y="184994"/>
                      <a:pt x="911023" y="184144"/>
                      <a:pt x="842144" y="168837"/>
                    </a:cubicBezTo>
                    <a:cubicBezTo>
                      <a:pt x="753706" y="149279"/>
                      <a:pt x="467134" y="151830"/>
                      <a:pt x="384649" y="172239"/>
                    </a:cubicBezTo>
                    <a:cubicBezTo>
                      <a:pt x="348084" y="181593"/>
                      <a:pt x="297062" y="191797"/>
                      <a:pt x="270701" y="194348"/>
                    </a:cubicBezTo>
                    <a:cubicBezTo>
                      <a:pt x="230734" y="199450"/>
                      <a:pt x="222230" y="203702"/>
                      <a:pt x="217978" y="219009"/>
                    </a:cubicBezTo>
                    <a:cubicBezTo>
                      <a:pt x="212026" y="241968"/>
                      <a:pt x="194168" y="262377"/>
                      <a:pt x="147398" y="298943"/>
                    </a:cubicBezTo>
                    <a:cubicBezTo>
                      <a:pt x="111683" y="326154"/>
                      <a:pt x="102329" y="331256"/>
                      <a:pt x="102329" y="321052"/>
                    </a:cubicBezTo>
                    <a:close/>
                  </a:path>
                </a:pathLst>
              </a:custGeom>
              <a:gradFill>
                <a:gsLst>
                  <a:gs pos="0">
                    <a:srgbClr val="69E7F5"/>
                  </a:gs>
                  <a:gs pos="100000">
                    <a:srgbClr val="D3EDF6"/>
                  </a:gs>
                  <a:gs pos="58000">
                    <a:srgbClr val="ADCFE8"/>
                  </a:gs>
                </a:gsLst>
                <a:lin ang="0" scaled="1"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417ABC6C-CBF3-B3BC-E2CA-8999C3B55E88}"/>
                </a:ext>
              </a:extLst>
            </p:cNvPr>
            <p:cNvGrpSpPr/>
            <p:nvPr/>
          </p:nvGrpSpPr>
          <p:grpSpPr>
            <a:xfrm>
              <a:off x="8952683" y="2681324"/>
              <a:ext cx="940617" cy="1915915"/>
              <a:chOff x="9089208" y="2490824"/>
              <a:chExt cx="597091" cy="1915915"/>
            </a:xfrm>
          </p:grpSpPr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985802F7-6A49-0939-A699-5807B315B677}"/>
                  </a:ext>
                </a:extLst>
              </p:cNvPr>
              <p:cNvSpPr/>
              <p:nvPr/>
            </p:nvSpPr>
            <p:spPr>
              <a:xfrm flipV="1">
                <a:off x="9089208" y="2490824"/>
                <a:ext cx="483327" cy="950264"/>
              </a:xfrm>
              <a:custGeom>
                <a:avLst/>
                <a:gdLst>
                  <a:gd name="connsiteX0" fmla="*/ 270308 w 483327"/>
                  <a:gd name="connsiteY0" fmla="*/ 938470 h 950264"/>
                  <a:gd name="connsiteX1" fmla="*/ 190374 w 483327"/>
                  <a:gd name="connsiteY1" fmla="*/ 899353 h 950264"/>
                  <a:gd name="connsiteX2" fmla="*/ 141053 w 483327"/>
                  <a:gd name="connsiteY2" fmla="*/ 871291 h 950264"/>
                  <a:gd name="connsiteX3" fmla="*/ 119794 w 483327"/>
                  <a:gd name="connsiteY3" fmla="*/ 894251 h 950264"/>
                  <a:gd name="connsiteX4" fmla="*/ 53466 w 483327"/>
                  <a:gd name="connsiteY4" fmla="*/ 931667 h 950264"/>
                  <a:gd name="connsiteX5" fmla="*/ 35609 w 483327"/>
                  <a:gd name="connsiteY5" fmla="*/ 865339 h 950264"/>
                  <a:gd name="connsiteX6" fmla="*/ 19452 w 483327"/>
                  <a:gd name="connsiteY6" fmla="*/ 802412 h 950264"/>
                  <a:gd name="connsiteX7" fmla="*/ 44112 w 483327"/>
                  <a:gd name="connsiteY7" fmla="*/ 749689 h 950264"/>
                  <a:gd name="connsiteX8" fmla="*/ 86630 w 483327"/>
                  <a:gd name="connsiteY8" fmla="*/ 688463 h 950264"/>
                  <a:gd name="connsiteX9" fmla="*/ 64521 w 483327"/>
                  <a:gd name="connsiteY9" fmla="*/ 662102 h 950264"/>
                  <a:gd name="connsiteX10" fmla="*/ 39010 w 483327"/>
                  <a:gd name="connsiteY10" fmla="*/ 567712 h 950264"/>
                  <a:gd name="connsiteX11" fmla="*/ 82378 w 483327"/>
                  <a:gd name="connsiteY11" fmla="*/ 511588 h 950264"/>
                  <a:gd name="connsiteX12" fmla="*/ 115543 w 483327"/>
                  <a:gd name="connsiteY12" fmla="*/ 501384 h 950264"/>
                  <a:gd name="connsiteX13" fmla="*/ 78977 w 483327"/>
                  <a:gd name="connsiteY13" fmla="*/ 384884 h 950264"/>
                  <a:gd name="connsiteX14" fmla="*/ 14350 w 483327"/>
                  <a:gd name="connsiteY14" fmla="*/ 150184 h 950264"/>
                  <a:gd name="connsiteX15" fmla="*/ 17751 w 483327"/>
                  <a:gd name="connsiteY15" fmla="*/ 10725 h 950264"/>
                  <a:gd name="connsiteX16" fmla="*/ 43262 w 483327"/>
                  <a:gd name="connsiteY16" fmla="*/ 4772 h 950264"/>
                  <a:gd name="connsiteX17" fmla="*/ 60269 w 483327"/>
                  <a:gd name="connsiteY17" fmla="*/ 4772 h 950264"/>
                  <a:gd name="connsiteX18" fmla="*/ 69623 w 483327"/>
                  <a:gd name="connsiteY18" fmla="*/ 36236 h 950264"/>
                  <a:gd name="connsiteX19" fmla="*/ 85780 w 483327"/>
                  <a:gd name="connsiteY19" fmla="*/ 134027 h 950264"/>
                  <a:gd name="connsiteX20" fmla="*/ 124046 w 483327"/>
                  <a:gd name="connsiteY20" fmla="*/ 191002 h 950264"/>
                  <a:gd name="connsiteX21" fmla="*/ 151258 w 483327"/>
                  <a:gd name="connsiteY21" fmla="*/ 176546 h 950264"/>
                  <a:gd name="connsiteX22" fmla="*/ 140203 w 483327"/>
                  <a:gd name="connsiteY22" fmla="*/ 164640 h 950264"/>
                  <a:gd name="connsiteX23" fmla="*/ 163163 w 483327"/>
                  <a:gd name="connsiteY23" fmla="*/ 75352 h 950264"/>
                  <a:gd name="connsiteX24" fmla="*/ 222688 w 483327"/>
                  <a:gd name="connsiteY24" fmla="*/ 83856 h 950264"/>
                  <a:gd name="connsiteX25" fmla="*/ 226090 w 483327"/>
                  <a:gd name="connsiteY25" fmla="*/ 91509 h 950264"/>
                  <a:gd name="connsiteX26" fmla="*/ 252451 w 483327"/>
                  <a:gd name="connsiteY26" fmla="*/ 169743 h 950264"/>
                  <a:gd name="connsiteX27" fmla="*/ 307724 w 483327"/>
                  <a:gd name="connsiteY27" fmla="*/ 384884 h 950264"/>
                  <a:gd name="connsiteX28" fmla="*/ 326432 w 483327"/>
                  <a:gd name="connsiteY28" fmla="*/ 403592 h 950264"/>
                  <a:gd name="connsiteX29" fmla="*/ 327283 w 483327"/>
                  <a:gd name="connsiteY29" fmla="*/ 338114 h 950264"/>
                  <a:gd name="connsiteX30" fmla="*/ 342589 w 483327"/>
                  <a:gd name="connsiteY30" fmla="*/ 268385 h 950264"/>
                  <a:gd name="connsiteX31" fmla="*/ 363848 w 483327"/>
                  <a:gd name="connsiteY31" fmla="*/ 236921 h 950264"/>
                  <a:gd name="connsiteX32" fmla="*/ 375753 w 483327"/>
                  <a:gd name="connsiteY32" fmla="*/ 240323 h 950264"/>
                  <a:gd name="connsiteX33" fmla="*/ 400414 w 483327"/>
                  <a:gd name="connsiteY33" fmla="*/ 246275 h 950264"/>
                  <a:gd name="connsiteX34" fmla="*/ 422523 w 483327"/>
                  <a:gd name="connsiteY34" fmla="*/ 263282 h 950264"/>
                  <a:gd name="connsiteX35" fmla="*/ 426775 w 483327"/>
                  <a:gd name="connsiteY35" fmla="*/ 373829 h 950264"/>
                  <a:gd name="connsiteX36" fmla="*/ 418271 w 483327"/>
                  <a:gd name="connsiteY36" fmla="*/ 404443 h 950264"/>
                  <a:gd name="connsiteX37" fmla="*/ 414870 w 483327"/>
                  <a:gd name="connsiteY37" fmla="*/ 423150 h 950264"/>
                  <a:gd name="connsiteX38" fmla="*/ 395312 w 483327"/>
                  <a:gd name="connsiteY38" fmla="*/ 424851 h 950264"/>
                  <a:gd name="connsiteX39" fmla="*/ 373202 w 483327"/>
                  <a:gd name="connsiteY39" fmla="*/ 426552 h 950264"/>
                  <a:gd name="connsiteX40" fmla="*/ 331534 w 483327"/>
                  <a:gd name="connsiteY40" fmla="*/ 436756 h 950264"/>
                  <a:gd name="connsiteX41" fmla="*/ 274560 w 483327"/>
                  <a:gd name="connsiteY41" fmla="*/ 453764 h 950264"/>
                  <a:gd name="connsiteX42" fmla="*/ 225239 w 483327"/>
                  <a:gd name="connsiteY42" fmla="*/ 477574 h 950264"/>
                  <a:gd name="connsiteX43" fmla="*/ 202279 w 483327"/>
                  <a:gd name="connsiteY43" fmla="*/ 482676 h 950264"/>
                  <a:gd name="connsiteX44" fmla="*/ 219287 w 483327"/>
                  <a:gd name="connsiteY44" fmla="*/ 517541 h 950264"/>
                  <a:gd name="connsiteX45" fmla="*/ 287316 w 483327"/>
                  <a:gd name="connsiteY45" fmla="*/ 598325 h 950264"/>
                  <a:gd name="connsiteX46" fmla="*/ 310275 w 483327"/>
                  <a:gd name="connsiteY46" fmla="*/ 607679 h 950264"/>
                  <a:gd name="connsiteX47" fmla="*/ 378304 w 483327"/>
                  <a:gd name="connsiteY47" fmla="*/ 622986 h 950264"/>
                  <a:gd name="connsiteX48" fmla="*/ 443782 w 483327"/>
                  <a:gd name="connsiteY48" fmla="*/ 657850 h 950264"/>
                  <a:gd name="connsiteX49" fmla="*/ 427625 w 483327"/>
                  <a:gd name="connsiteY49" fmla="*/ 702069 h 950264"/>
                  <a:gd name="connsiteX50" fmla="*/ 416571 w 483327"/>
                  <a:gd name="connsiteY50" fmla="*/ 731832 h 950264"/>
                  <a:gd name="connsiteX51" fmla="*/ 410618 w 483327"/>
                  <a:gd name="connsiteY51" fmla="*/ 737784 h 950264"/>
                  <a:gd name="connsiteX52" fmla="*/ 376604 w 483327"/>
                  <a:gd name="connsiteY52" fmla="*/ 751390 h 950264"/>
                  <a:gd name="connsiteX53" fmla="*/ 393611 w 483327"/>
                  <a:gd name="connsiteY53" fmla="*/ 793908 h 950264"/>
                  <a:gd name="connsiteX54" fmla="*/ 455687 w 483327"/>
                  <a:gd name="connsiteY54" fmla="*/ 836426 h 950264"/>
                  <a:gd name="connsiteX55" fmla="*/ 442932 w 483327"/>
                  <a:gd name="connsiteY55" fmla="*/ 920612 h 950264"/>
                  <a:gd name="connsiteX56" fmla="*/ 351093 w 483327"/>
                  <a:gd name="connsiteY56" fmla="*/ 949524 h 950264"/>
                  <a:gd name="connsiteX57" fmla="*/ 270308 w 483327"/>
                  <a:gd name="connsiteY57" fmla="*/ 938470 h 950264"/>
                  <a:gd name="connsiteX58" fmla="*/ 321330 w 483327"/>
                  <a:gd name="connsiteY58" fmla="*/ 910408 h 950264"/>
                  <a:gd name="connsiteX59" fmla="*/ 150407 w 483327"/>
                  <a:gd name="connsiteY59" fmla="*/ 739485 h 950264"/>
                  <a:gd name="connsiteX60" fmla="*/ 200579 w 483327"/>
                  <a:gd name="connsiteY60" fmla="*/ 846631 h 950264"/>
                  <a:gd name="connsiteX61" fmla="*/ 300921 w 483327"/>
                  <a:gd name="connsiteY61" fmla="*/ 916360 h 950264"/>
                  <a:gd name="connsiteX62" fmla="*/ 321330 w 483327"/>
                  <a:gd name="connsiteY62" fmla="*/ 910408 h 950264"/>
                  <a:gd name="connsiteX63" fmla="*/ 189524 w 483327"/>
                  <a:gd name="connsiteY63" fmla="*/ 395939 h 950264"/>
                  <a:gd name="connsiteX64" fmla="*/ 175918 w 483327"/>
                  <a:gd name="connsiteY64" fmla="*/ 331311 h 950264"/>
                  <a:gd name="connsiteX65" fmla="*/ 118944 w 483327"/>
                  <a:gd name="connsiteY65" fmla="*/ 274337 h 950264"/>
                  <a:gd name="connsiteX66" fmla="*/ 169115 w 483327"/>
                  <a:gd name="connsiteY66" fmla="*/ 417198 h 950264"/>
                  <a:gd name="connsiteX67" fmla="*/ 189524 w 483327"/>
                  <a:gd name="connsiteY67" fmla="*/ 395939 h 950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83327" h="950264">
                    <a:moveTo>
                      <a:pt x="270308" y="938470"/>
                    </a:moveTo>
                    <a:cubicBezTo>
                      <a:pt x="253301" y="931667"/>
                      <a:pt x="217586" y="914660"/>
                      <a:pt x="190374" y="899353"/>
                    </a:cubicBezTo>
                    <a:lnTo>
                      <a:pt x="141053" y="871291"/>
                    </a:lnTo>
                    <a:lnTo>
                      <a:pt x="119794" y="894251"/>
                    </a:lnTo>
                    <a:cubicBezTo>
                      <a:pt x="101086" y="914660"/>
                      <a:pt x="58568" y="938470"/>
                      <a:pt x="53466" y="931667"/>
                    </a:cubicBezTo>
                    <a:cubicBezTo>
                      <a:pt x="52616" y="929966"/>
                      <a:pt x="44963" y="900203"/>
                      <a:pt x="35609" y="865339"/>
                    </a:cubicBezTo>
                    <a:lnTo>
                      <a:pt x="19452" y="802412"/>
                    </a:lnTo>
                    <a:lnTo>
                      <a:pt x="44112" y="749689"/>
                    </a:lnTo>
                    <a:cubicBezTo>
                      <a:pt x="57718" y="720777"/>
                      <a:pt x="77276" y="692715"/>
                      <a:pt x="86630" y="688463"/>
                    </a:cubicBezTo>
                    <a:cubicBezTo>
                      <a:pt x="102787" y="680810"/>
                      <a:pt x="101086" y="678259"/>
                      <a:pt x="64521" y="662102"/>
                    </a:cubicBezTo>
                    <a:cubicBezTo>
                      <a:pt x="19452" y="641693"/>
                      <a:pt x="20302" y="644245"/>
                      <a:pt x="39010" y="567712"/>
                    </a:cubicBezTo>
                    <a:cubicBezTo>
                      <a:pt x="53466" y="513289"/>
                      <a:pt x="54317" y="512438"/>
                      <a:pt x="82378" y="511588"/>
                    </a:cubicBezTo>
                    <a:cubicBezTo>
                      <a:pt x="98535" y="511588"/>
                      <a:pt x="112991" y="507336"/>
                      <a:pt x="115543" y="501384"/>
                    </a:cubicBezTo>
                    <a:cubicBezTo>
                      <a:pt x="118944" y="491179"/>
                      <a:pt x="101086" y="436756"/>
                      <a:pt x="78977" y="384884"/>
                    </a:cubicBezTo>
                    <a:cubicBezTo>
                      <a:pt x="66222" y="355972"/>
                      <a:pt x="41561" y="267534"/>
                      <a:pt x="14350" y="150184"/>
                    </a:cubicBezTo>
                    <a:cubicBezTo>
                      <a:pt x="-4358" y="67699"/>
                      <a:pt x="-4358" y="41338"/>
                      <a:pt x="17751" y="10725"/>
                    </a:cubicBezTo>
                    <a:cubicBezTo>
                      <a:pt x="27955" y="-2881"/>
                      <a:pt x="33057" y="-3731"/>
                      <a:pt x="43262" y="4772"/>
                    </a:cubicBezTo>
                    <a:cubicBezTo>
                      <a:pt x="53466" y="13276"/>
                      <a:pt x="56868" y="13276"/>
                      <a:pt x="60269" y="4772"/>
                    </a:cubicBezTo>
                    <a:cubicBezTo>
                      <a:pt x="61970" y="-1180"/>
                      <a:pt x="67072" y="13276"/>
                      <a:pt x="69623" y="36236"/>
                    </a:cubicBezTo>
                    <a:cubicBezTo>
                      <a:pt x="73024" y="60046"/>
                      <a:pt x="80678" y="103414"/>
                      <a:pt x="85780" y="134027"/>
                    </a:cubicBezTo>
                    <a:cubicBezTo>
                      <a:pt x="95984" y="187600"/>
                      <a:pt x="96835" y="189301"/>
                      <a:pt x="124046" y="191002"/>
                    </a:cubicBezTo>
                    <a:cubicBezTo>
                      <a:pt x="146156" y="192702"/>
                      <a:pt x="151258" y="190151"/>
                      <a:pt x="151258" y="176546"/>
                    </a:cubicBezTo>
                    <a:cubicBezTo>
                      <a:pt x="151258" y="166341"/>
                      <a:pt x="147006" y="162089"/>
                      <a:pt x="140203" y="164640"/>
                    </a:cubicBezTo>
                    <a:cubicBezTo>
                      <a:pt x="114692" y="173994"/>
                      <a:pt x="134251" y="99163"/>
                      <a:pt x="163163" y="75352"/>
                    </a:cubicBezTo>
                    <a:cubicBezTo>
                      <a:pt x="177619" y="63447"/>
                      <a:pt x="231192" y="71101"/>
                      <a:pt x="222688" y="83856"/>
                    </a:cubicBezTo>
                    <a:cubicBezTo>
                      <a:pt x="220137" y="88108"/>
                      <a:pt x="221838" y="91509"/>
                      <a:pt x="226090" y="91509"/>
                    </a:cubicBezTo>
                    <a:cubicBezTo>
                      <a:pt x="230341" y="91509"/>
                      <a:pt x="242246" y="127225"/>
                      <a:pt x="252451" y="169743"/>
                    </a:cubicBezTo>
                    <a:cubicBezTo>
                      <a:pt x="286465" y="315155"/>
                      <a:pt x="295819" y="350870"/>
                      <a:pt x="307724" y="384884"/>
                    </a:cubicBezTo>
                    <a:cubicBezTo>
                      <a:pt x="317929" y="412096"/>
                      <a:pt x="321330" y="415497"/>
                      <a:pt x="326432" y="403592"/>
                    </a:cubicBezTo>
                    <a:cubicBezTo>
                      <a:pt x="328983" y="395089"/>
                      <a:pt x="329834" y="365326"/>
                      <a:pt x="327283" y="338114"/>
                    </a:cubicBezTo>
                    <a:cubicBezTo>
                      <a:pt x="322181" y="293045"/>
                      <a:pt x="323881" y="287093"/>
                      <a:pt x="342589" y="268385"/>
                    </a:cubicBezTo>
                    <a:cubicBezTo>
                      <a:pt x="354494" y="257330"/>
                      <a:pt x="363848" y="243724"/>
                      <a:pt x="363848" y="236921"/>
                    </a:cubicBezTo>
                    <a:cubicBezTo>
                      <a:pt x="363848" y="227567"/>
                      <a:pt x="367250" y="228418"/>
                      <a:pt x="375753" y="240323"/>
                    </a:cubicBezTo>
                    <a:cubicBezTo>
                      <a:pt x="385107" y="253928"/>
                      <a:pt x="390209" y="254779"/>
                      <a:pt x="400414" y="246275"/>
                    </a:cubicBezTo>
                    <a:cubicBezTo>
                      <a:pt x="411468" y="236921"/>
                      <a:pt x="414870" y="239472"/>
                      <a:pt x="422523" y="263282"/>
                    </a:cubicBezTo>
                    <a:cubicBezTo>
                      <a:pt x="437830" y="314304"/>
                      <a:pt x="439530" y="349169"/>
                      <a:pt x="426775" y="373829"/>
                    </a:cubicBezTo>
                    <a:cubicBezTo>
                      <a:pt x="419972" y="387435"/>
                      <a:pt x="415720" y="401041"/>
                      <a:pt x="418271" y="404443"/>
                    </a:cubicBezTo>
                    <a:cubicBezTo>
                      <a:pt x="420822" y="407844"/>
                      <a:pt x="419122" y="416348"/>
                      <a:pt x="414870" y="423150"/>
                    </a:cubicBezTo>
                    <a:cubicBezTo>
                      <a:pt x="408917" y="432504"/>
                      <a:pt x="404666" y="432504"/>
                      <a:pt x="395312" y="424851"/>
                    </a:cubicBezTo>
                    <a:cubicBezTo>
                      <a:pt x="385958" y="416348"/>
                      <a:pt x="380855" y="417198"/>
                      <a:pt x="373202" y="426552"/>
                    </a:cubicBezTo>
                    <a:cubicBezTo>
                      <a:pt x="367250" y="433355"/>
                      <a:pt x="350242" y="437607"/>
                      <a:pt x="331534" y="436756"/>
                    </a:cubicBezTo>
                    <a:cubicBezTo>
                      <a:pt x="310275" y="435056"/>
                      <a:pt x="291567" y="441008"/>
                      <a:pt x="274560" y="453764"/>
                    </a:cubicBezTo>
                    <a:cubicBezTo>
                      <a:pt x="260954" y="463968"/>
                      <a:pt x="238845" y="474172"/>
                      <a:pt x="225239" y="477574"/>
                    </a:cubicBezTo>
                    <a:lnTo>
                      <a:pt x="202279" y="482676"/>
                    </a:lnTo>
                    <a:lnTo>
                      <a:pt x="219287" y="517541"/>
                    </a:lnTo>
                    <a:cubicBezTo>
                      <a:pt x="236294" y="549854"/>
                      <a:pt x="287316" y="611080"/>
                      <a:pt x="287316" y="598325"/>
                    </a:cubicBezTo>
                    <a:cubicBezTo>
                      <a:pt x="287316" y="595774"/>
                      <a:pt x="297520" y="599175"/>
                      <a:pt x="310275" y="607679"/>
                    </a:cubicBezTo>
                    <a:cubicBezTo>
                      <a:pt x="324732" y="617033"/>
                      <a:pt x="350242" y="622986"/>
                      <a:pt x="378304" y="622986"/>
                    </a:cubicBezTo>
                    <a:cubicBezTo>
                      <a:pt x="425925" y="623836"/>
                      <a:pt x="435279" y="628938"/>
                      <a:pt x="443782" y="657850"/>
                    </a:cubicBezTo>
                    <a:cubicBezTo>
                      <a:pt x="448034" y="670606"/>
                      <a:pt x="442932" y="684212"/>
                      <a:pt x="427625" y="702069"/>
                    </a:cubicBezTo>
                    <a:cubicBezTo>
                      <a:pt x="412319" y="719927"/>
                      <a:pt x="408917" y="729281"/>
                      <a:pt x="416571" y="731832"/>
                    </a:cubicBezTo>
                    <a:cubicBezTo>
                      <a:pt x="422523" y="734383"/>
                      <a:pt x="419972" y="736934"/>
                      <a:pt x="410618" y="737784"/>
                    </a:cubicBezTo>
                    <a:cubicBezTo>
                      <a:pt x="401264" y="737784"/>
                      <a:pt x="385958" y="743737"/>
                      <a:pt x="376604" y="751390"/>
                    </a:cubicBezTo>
                    <a:cubicBezTo>
                      <a:pt x="360447" y="763295"/>
                      <a:pt x="361297" y="764146"/>
                      <a:pt x="393611" y="793908"/>
                    </a:cubicBezTo>
                    <a:cubicBezTo>
                      <a:pt x="412319" y="810065"/>
                      <a:pt x="440381" y="829623"/>
                      <a:pt x="455687" y="836426"/>
                    </a:cubicBezTo>
                    <a:cubicBezTo>
                      <a:pt x="497355" y="855134"/>
                      <a:pt x="493103" y="883196"/>
                      <a:pt x="442932" y="920612"/>
                    </a:cubicBezTo>
                    <a:cubicBezTo>
                      <a:pt x="406366" y="946973"/>
                      <a:pt x="396162" y="949524"/>
                      <a:pt x="351093" y="949524"/>
                    </a:cubicBezTo>
                    <a:cubicBezTo>
                      <a:pt x="323031" y="949524"/>
                      <a:pt x="286465" y="944422"/>
                      <a:pt x="270308" y="938470"/>
                    </a:cubicBezTo>
                    <a:close/>
                    <a:moveTo>
                      <a:pt x="321330" y="910408"/>
                    </a:moveTo>
                    <a:cubicBezTo>
                      <a:pt x="321330" y="885747"/>
                      <a:pt x="159761" y="724179"/>
                      <a:pt x="150407" y="739485"/>
                    </a:cubicBezTo>
                    <a:cubicBezTo>
                      <a:pt x="143605" y="749689"/>
                      <a:pt x="175918" y="817718"/>
                      <a:pt x="200579" y="846631"/>
                    </a:cubicBezTo>
                    <a:cubicBezTo>
                      <a:pt x="231192" y="881496"/>
                      <a:pt x="281363" y="916360"/>
                      <a:pt x="300921" y="916360"/>
                    </a:cubicBezTo>
                    <a:cubicBezTo>
                      <a:pt x="311976" y="916360"/>
                      <a:pt x="321330" y="913809"/>
                      <a:pt x="321330" y="910408"/>
                    </a:cubicBezTo>
                    <a:close/>
                    <a:moveTo>
                      <a:pt x="189524" y="395939"/>
                    </a:moveTo>
                    <a:cubicBezTo>
                      <a:pt x="186123" y="371278"/>
                      <a:pt x="180170" y="342366"/>
                      <a:pt x="175918" y="331311"/>
                    </a:cubicBezTo>
                    <a:cubicBezTo>
                      <a:pt x="169115" y="312603"/>
                      <a:pt x="124897" y="268385"/>
                      <a:pt x="118944" y="274337"/>
                    </a:cubicBezTo>
                    <a:cubicBezTo>
                      <a:pt x="115543" y="277739"/>
                      <a:pt x="151258" y="378932"/>
                      <a:pt x="169115" y="417198"/>
                    </a:cubicBezTo>
                    <a:cubicBezTo>
                      <a:pt x="186123" y="454614"/>
                      <a:pt x="196327" y="444410"/>
                      <a:pt x="189524" y="395939"/>
                    </a:cubicBezTo>
                    <a:close/>
                  </a:path>
                </a:pathLst>
              </a:custGeom>
              <a:gradFill flip="none" rotWithShape="1">
                <a:gsLst>
                  <a:gs pos="917">
                    <a:srgbClr val="41E8F0"/>
                  </a:gs>
                  <a:gs pos="100000">
                    <a:srgbClr val="E9F4F8"/>
                  </a:gs>
                </a:gsLst>
                <a:lin ang="27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>
                  <a:gradFill>
                    <a:gsLst>
                      <a:gs pos="917">
                        <a:srgbClr val="41E8F0"/>
                      </a:gs>
                      <a:gs pos="100000">
                        <a:srgbClr val="000D39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+mj-ea"/>
                  <a:ea typeface="+mj-ea"/>
                </a:endParaRPr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D848ADFA-8A6A-19CD-DB0D-CA0DE64138EA}"/>
                  </a:ext>
                </a:extLst>
              </p:cNvPr>
              <p:cNvSpPr/>
              <p:nvPr/>
            </p:nvSpPr>
            <p:spPr>
              <a:xfrm flipV="1">
                <a:off x="9551027" y="2830520"/>
                <a:ext cx="135272" cy="1576219"/>
              </a:xfrm>
              <a:custGeom>
                <a:avLst/>
                <a:gdLst>
                  <a:gd name="connsiteX0" fmla="*/ 14378 w 135272"/>
                  <a:gd name="connsiteY0" fmla="*/ 785332 h 799340"/>
                  <a:gd name="connsiteX1" fmla="*/ 8426 w 135272"/>
                  <a:gd name="connsiteY1" fmla="*/ 759821 h 799340"/>
                  <a:gd name="connsiteX2" fmla="*/ 22032 w 135272"/>
                  <a:gd name="connsiteY2" fmla="*/ 724106 h 799340"/>
                  <a:gd name="connsiteX3" fmla="*/ 26284 w 135272"/>
                  <a:gd name="connsiteY3" fmla="*/ 658628 h 799340"/>
                  <a:gd name="connsiteX4" fmla="*/ 29685 w 135272"/>
                  <a:gd name="connsiteY4" fmla="*/ 404370 h 799340"/>
                  <a:gd name="connsiteX5" fmla="*/ 42440 w 135272"/>
                  <a:gd name="connsiteY5" fmla="*/ 145010 h 799340"/>
                  <a:gd name="connsiteX6" fmla="*/ 62849 w 135272"/>
                  <a:gd name="connsiteY6" fmla="*/ 23408 h 799340"/>
                  <a:gd name="connsiteX7" fmla="*/ 74754 w 135272"/>
                  <a:gd name="connsiteY7" fmla="*/ -402 h 799340"/>
                  <a:gd name="connsiteX8" fmla="*/ 129177 w 135272"/>
                  <a:gd name="connsiteY8" fmla="*/ 258958 h 799340"/>
                  <a:gd name="connsiteX9" fmla="*/ 124075 w 135272"/>
                  <a:gd name="connsiteY9" fmla="*/ 488556 h 799340"/>
                  <a:gd name="connsiteX10" fmla="*/ 127477 w 135272"/>
                  <a:gd name="connsiteY10" fmla="*/ 656928 h 799340"/>
                  <a:gd name="connsiteX11" fmla="*/ 132579 w 135272"/>
                  <a:gd name="connsiteY11" fmla="*/ 703697 h 799340"/>
                  <a:gd name="connsiteX12" fmla="*/ 36488 w 135272"/>
                  <a:gd name="connsiteY12" fmla="*/ 798938 h 799340"/>
                  <a:gd name="connsiteX13" fmla="*/ 14378 w 135272"/>
                  <a:gd name="connsiteY13" fmla="*/ 785332 h 799340"/>
                  <a:gd name="connsiteX0" fmla="*/ 13969 w 135272"/>
                  <a:gd name="connsiteY0" fmla="*/ 1519159 h 1532765"/>
                  <a:gd name="connsiteX1" fmla="*/ 8017 w 135272"/>
                  <a:gd name="connsiteY1" fmla="*/ 1493648 h 1532765"/>
                  <a:gd name="connsiteX2" fmla="*/ 21623 w 135272"/>
                  <a:gd name="connsiteY2" fmla="*/ 1457933 h 1532765"/>
                  <a:gd name="connsiteX3" fmla="*/ 25875 w 135272"/>
                  <a:gd name="connsiteY3" fmla="*/ 1392455 h 1532765"/>
                  <a:gd name="connsiteX4" fmla="*/ 29276 w 135272"/>
                  <a:gd name="connsiteY4" fmla="*/ 1138197 h 1532765"/>
                  <a:gd name="connsiteX5" fmla="*/ 42031 w 135272"/>
                  <a:gd name="connsiteY5" fmla="*/ 878837 h 1532765"/>
                  <a:gd name="connsiteX6" fmla="*/ 62440 w 135272"/>
                  <a:gd name="connsiteY6" fmla="*/ 757235 h 1532765"/>
                  <a:gd name="connsiteX7" fmla="*/ 88633 w 135272"/>
                  <a:gd name="connsiteY7" fmla="*/ 0 h 1532765"/>
                  <a:gd name="connsiteX8" fmla="*/ 128768 w 135272"/>
                  <a:gd name="connsiteY8" fmla="*/ 992785 h 1532765"/>
                  <a:gd name="connsiteX9" fmla="*/ 123666 w 135272"/>
                  <a:gd name="connsiteY9" fmla="*/ 1222383 h 1532765"/>
                  <a:gd name="connsiteX10" fmla="*/ 127068 w 135272"/>
                  <a:gd name="connsiteY10" fmla="*/ 1390755 h 1532765"/>
                  <a:gd name="connsiteX11" fmla="*/ 132170 w 135272"/>
                  <a:gd name="connsiteY11" fmla="*/ 1437524 h 1532765"/>
                  <a:gd name="connsiteX12" fmla="*/ 36079 w 135272"/>
                  <a:gd name="connsiteY12" fmla="*/ 1532765 h 1532765"/>
                  <a:gd name="connsiteX13" fmla="*/ 13969 w 135272"/>
                  <a:gd name="connsiteY13" fmla="*/ 1519159 h 1532765"/>
                  <a:gd name="connsiteX0" fmla="*/ 13969 w 135272"/>
                  <a:gd name="connsiteY0" fmla="*/ 1562613 h 1576219"/>
                  <a:gd name="connsiteX1" fmla="*/ 8017 w 135272"/>
                  <a:gd name="connsiteY1" fmla="*/ 1537102 h 1576219"/>
                  <a:gd name="connsiteX2" fmla="*/ 21623 w 135272"/>
                  <a:gd name="connsiteY2" fmla="*/ 1501387 h 1576219"/>
                  <a:gd name="connsiteX3" fmla="*/ 25875 w 135272"/>
                  <a:gd name="connsiteY3" fmla="*/ 1435909 h 1576219"/>
                  <a:gd name="connsiteX4" fmla="*/ 29276 w 135272"/>
                  <a:gd name="connsiteY4" fmla="*/ 1181651 h 1576219"/>
                  <a:gd name="connsiteX5" fmla="*/ 42031 w 135272"/>
                  <a:gd name="connsiteY5" fmla="*/ 922291 h 1576219"/>
                  <a:gd name="connsiteX6" fmla="*/ 52915 w 135272"/>
                  <a:gd name="connsiteY6" fmla="*/ 172039 h 1576219"/>
                  <a:gd name="connsiteX7" fmla="*/ 88633 w 135272"/>
                  <a:gd name="connsiteY7" fmla="*/ 43454 h 1576219"/>
                  <a:gd name="connsiteX8" fmla="*/ 128768 w 135272"/>
                  <a:gd name="connsiteY8" fmla="*/ 1036239 h 1576219"/>
                  <a:gd name="connsiteX9" fmla="*/ 123666 w 135272"/>
                  <a:gd name="connsiteY9" fmla="*/ 1265837 h 1576219"/>
                  <a:gd name="connsiteX10" fmla="*/ 127068 w 135272"/>
                  <a:gd name="connsiteY10" fmla="*/ 1434209 h 1576219"/>
                  <a:gd name="connsiteX11" fmla="*/ 132170 w 135272"/>
                  <a:gd name="connsiteY11" fmla="*/ 1480978 h 1576219"/>
                  <a:gd name="connsiteX12" fmla="*/ 36079 w 135272"/>
                  <a:gd name="connsiteY12" fmla="*/ 1576219 h 1576219"/>
                  <a:gd name="connsiteX13" fmla="*/ 13969 w 135272"/>
                  <a:gd name="connsiteY13" fmla="*/ 1562613 h 1576219"/>
                  <a:gd name="connsiteX0" fmla="*/ 13969 w 135272"/>
                  <a:gd name="connsiteY0" fmla="*/ 1562613 h 1576219"/>
                  <a:gd name="connsiteX1" fmla="*/ 8017 w 135272"/>
                  <a:gd name="connsiteY1" fmla="*/ 1537102 h 1576219"/>
                  <a:gd name="connsiteX2" fmla="*/ 21623 w 135272"/>
                  <a:gd name="connsiteY2" fmla="*/ 1501387 h 1576219"/>
                  <a:gd name="connsiteX3" fmla="*/ 25875 w 135272"/>
                  <a:gd name="connsiteY3" fmla="*/ 1435909 h 1576219"/>
                  <a:gd name="connsiteX4" fmla="*/ 29276 w 135272"/>
                  <a:gd name="connsiteY4" fmla="*/ 1181651 h 1576219"/>
                  <a:gd name="connsiteX5" fmla="*/ 42031 w 135272"/>
                  <a:gd name="connsiteY5" fmla="*/ 731791 h 1576219"/>
                  <a:gd name="connsiteX6" fmla="*/ 52915 w 135272"/>
                  <a:gd name="connsiteY6" fmla="*/ 172039 h 1576219"/>
                  <a:gd name="connsiteX7" fmla="*/ 88633 w 135272"/>
                  <a:gd name="connsiteY7" fmla="*/ 43454 h 1576219"/>
                  <a:gd name="connsiteX8" fmla="*/ 128768 w 135272"/>
                  <a:gd name="connsiteY8" fmla="*/ 1036239 h 1576219"/>
                  <a:gd name="connsiteX9" fmla="*/ 123666 w 135272"/>
                  <a:gd name="connsiteY9" fmla="*/ 1265837 h 1576219"/>
                  <a:gd name="connsiteX10" fmla="*/ 127068 w 135272"/>
                  <a:gd name="connsiteY10" fmla="*/ 1434209 h 1576219"/>
                  <a:gd name="connsiteX11" fmla="*/ 132170 w 135272"/>
                  <a:gd name="connsiteY11" fmla="*/ 1480978 h 1576219"/>
                  <a:gd name="connsiteX12" fmla="*/ 36079 w 135272"/>
                  <a:gd name="connsiteY12" fmla="*/ 1576219 h 1576219"/>
                  <a:gd name="connsiteX13" fmla="*/ 13969 w 135272"/>
                  <a:gd name="connsiteY13" fmla="*/ 1562613 h 1576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35272" h="1576219">
                    <a:moveTo>
                      <a:pt x="13969" y="1562613"/>
                    </a:moveTo>
                    <a:cubicBezTo>
                      <a:pt x="-3038" y="1550708"/>
                      <a:pt x="-3888" y="1548157"/>
                      <a:pt x="8017" y="1537102"/>
                    </a:cubicBezTo>
                    <a:cubicBezTo>
                      <a:pt x="14820" y="1529449"/>
                      <a:pt x="21623" y="1514143"/>
                      <a:pt x="21623" y="1501387"/>
                    </a:cubicBezTo>
                    <a:cubicBezTo>
                      <a:pt x="22473" y="1488632"/>
                      <a:pt x="24174" y="1459719"/>
                      <a:pt x="25875" y="1435909"/>
                    </a:cubicBezTo>
                    <a:cubicBezTo>
                      <a:pt x="26725" y="1412950"/>
                      <a:pt x="28426" y="1298151"/>
                      <a:pt x="29276" y="1181651"/>
                    </a:cubicBezTo>
                    <a:cubicBezTo>
                      <a:pt x="29276" y="1027736"/>
                      <a:pt x="32677" y="765805"/>
                      <a:pt x="42031" y="731791"/>
                    </a:cubicBezTo>
                    <a:cubicBezTo>
                      <a:pt x="55637" y="676517"/>
                      <a:pt x="52065" y="204353"/>
                      <a:pt x="52915" y="172039"/>
                    </a:cubicBezTo>
                    <a:cubicBezTo>
                      <a:pt x="53765" y="158433"/>
                      <a:pt x="75991" y="-100579"/>
                      <a:pt x="88633" y="43454"/>
                    </a:cubicBezTo>
                    <a:cubicBezTo>
                      <a:pt x="101275" y="187487"/>
                      <a:pt x="122816" y="930794"/>
                      <a:pt x="128768" y="1036239"/>
                    </a:cubicBezTo>
                    <a:cubicBezTo>
                      <a:pt x="131319" y="1088111"/>
                      <a:pt x="128768" y="1191005"/>
                      <a:pt x="123666" y="1265837"/>
                    </a:cubicBezTo>
                    <a:cubicBezTo>
                      <a:pt x="115163" y="1385738"/>
                      <a:pt x="115163" y="1406147"/>
                      <a:pt x="127068" y="1434209"/>
                    </a:cubicBezTo>
                    <a:cubicBezTo>
                      <a:pt x="136422" y="1456318"/>
                      <a:pt x="137272" y="1470774"/>
                      <a:pt x="132170" y="1480978"/>
                    </a:cubicBezTo>
                    <a:cubicBezTo>
                      <a:pt x="124517" y="1494584"/>
                      <a:pt x="42031" y="1576219"/>
                      <a:pt x="36079" y="1576219"/>
                    </a:cubicBezTo>
                    <a:cubicBezTo>
                      <a:pt x="34378" y="1576219"/>
                      <a:pt x="24174" y="1570266"/>
                      <a:pt x="13969" y="1562613"/>
                    </a:cubicBezTo>
                    <a:close/>
                  </a:path>
                </a:pathLst>
              </a:custGeom>
              <a:gradFill flip="none" rotWithShape="1">
                <a:gsLst>
                  <a:gs pos="917">
                    <a:srgbClr val="41E8F0"/>
                  </a:gs>
                  <a:gs pos="100000">
                    <a:srgbClr val="E9F4F8"/>
                  </a:gs>
                </a:gsLst>
                <a:lin ang="2700000" scaled="1"/>
                <a:tileRect/>
              </a:gradFill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gradFill>
                    <a:gsLst>
                      <a:gs pos="917">
                        <a:srgbClr val="41E8F0"/>
                      </a:gs>
                      <a:gs pos="100000">
                        <a:srgbClr val="000D39"/>
                      </a:gs>
                    </a:gsLst>
                    <a:path path="circle">
                      <a:fillToRect l="50000" t="50000" r="50000" b="50000"/>
                    </a:path>
                  </a:gradFill>
                  <a:latin typeface="+mj-ea"/>
                  <a:ea typeface="+mj-ea"/>
                </a:endParaRPr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601D1AE1-1955-314F-BECD-7FADE5DD2152}"/>
                </a:ext>
              </a:extLst>
            </p:cNvPr>
            <p:cNvSpPr txBox="1"/>
            <p:nvPr/>
          </p:nvSpPr>
          <p:spPr>
            <a:xfrm>
              <a:off x="7684373" y="2866873"/>
              <a:ext cx="643420" cy="638344"/>
            </a:xfrm>
            <a:custGeom>
              <a:avLst/>
              <a:gdLst/>
              <a:ahLst/>
              <a:cxnLst/>
              <a:rect l="l" t="t" r="r" b="b"/>
              <a:pathLst>
                <a:path w="537072" h="638344">
                  <a:moveTo>
                    <a:pt x="281264" y="0"/>
                  </a:moveTo>
                  <a:cubicBezTo>
                    <a:pt x="293894" y="0"/>
                    <a:pt x="311382" y="6315"/>
                    <a:pt x="333727" y="18945"/>
                  </a:cubicBezTo>
                  <a:cubicBezTo>
                    <a:pt x="348300" y="26717"/>
                    <a:pt x="358016" y="34247"/>
                    <a:pt x="362874" y="41533"/>
                  </a:cubicBezTo>
                  <a:cubicBezTo>
                    <a:pt x="367731" y="48820"/>
                    <a:pt x="371132" y="60236"/>
                    <a:pt x="373075" y="75781"/>
                  </a:cubicBezTo>
                  <a:lnTo>
                    <a:pt x="378904" y="115128"/>
                  </a:lnTo>
                  <a:lnTo>
                    <a:pt x="445941" y="120958"/>
                  </a:lnTo>
                  <a:cubicBezTo>
                    <a:pt x="490633" y="123872"/>
                    <a:pt x="517836" y="131645"/>
                    <a:pt x="527551" y="144275"/>
                  </a:cubicBezTo>
                  <a:cubicBezTo>
                    <a:pt x="534352" y="153990"/>
                    <a:pt x="537510" y="160791"/>
                    <a:pt x="537024" y="164677"/>
                  </a:cubicBezTo>
                  <a:cubicBezTo>
                    <a:pt x="536538" y="168564"/>
                    <a:pt x="531923" y="174393"/>
                    <a:pt x="523179" y="182165"/>
                  </a:cubicBezTo>
                  <a:cubicBezTo>
                    <a:pt x="508606" y="193824"/>
                    <a:pt x="495976" y="199896"/>
                    <a:pt x="485289" y="200382"/>
                  </a:cubicBezTo>
                  <a:cubicBezTo>
                    <a:pt x="474602" y="200868"/>
                    <a:pt x="454199" y="208397"/>
                    <a:pt x="424081" y="222970"/>
                  </a:cubicBezTo>
                  <a:cubicBezTo>
                    <a:pt x="404650" y="231714"/>
                    <a:pt x="392020" y="239487"/>
                    <a:pt x="386191" y="246288"/>
                  </a:cubicBezTo>
                  <a:cubicBezTo>
                    <a:pt x="380362" y="253089"/>
                    <a:pt x="376961" y="263775"/>
                    <a:pt x="375990" y="278349"/>
                  </a:cubicBezTo>
                  <a:cubicBezTo>
                    <a:pt x="373075" y="298751"/>
                    <a:pt x="376476" y="309438"/>
                    <a:pt x="386191" y="310410"/>
                  </a:cubicBezTo>
                  <a:cubicBezTo>
                    <a:pt x="390077" y="310410"/>
                    <a:pt x="394449" y="307010"/>
                    <a:pt x="399307" y="300209"/>
                  </a:cubicBezTo>
                  <a:cubicBezTo>
                    <a:pt x="403193" y="293408"/>
                    <a:pt x="408537" y="290007"/>
                    <a:pt x="415337" y="290007"/>
                  </a:cubicBezTo>
                  <a:cubicBezTo>
                    <a:pt x="429911" y="290007"/>
                    <a:pt x="424567" y="317211"/>
                    <a:pt x="399307" y="371618"/>
                  </a:cubicBezTo>
                  <a:cubicBezTo>
                    <a:pt x="396392" y="378418"/>
                    <a:pt x="392992" y="385705"/>
                    <a:pt x="389106" y="393478"/>
                  </a:cubicBezTo>
                  <a:cubicBezTo>
                    <a:pt x="378418" y="414852"/>
                    <a:pt x="372104" y="432340"/>
                    <a:pt x="370160" y="445941"/>
                  </a:cubicBezTo>
                  <a:cubicBezTo>
                    <a:pt x="368217" y="459543"/>
                    <a:pt x="368217" y="483346"/>
                    <a:pt x="370160" y="517350"/>
                  </a:cubicBezTo>
                  <a:cubicBezTo>
                    <a:pt x="374047" y="549411"/>
                    <a:pt x="375018" y="571514"/>
                    <a:pt x="373075" y="583658"/>
                  </a:cubicBezTo>
                  <a:cubicBezTo>
                    <a:pt x="371132" y="595803"/>
                    <a:pt x="366760" y="604790"/>
                    <a:pt x="359959" y="610619"/>
                  </a:cubicBezTo>
                  <a:cubicBezTo>
                    <a:pt x="349272" y="622277"/>
                    <a:pt x="336642" y="625435"/>
                    <a:pt x="322069" y="620092"/>
                  </a:cubicBezTo>
                  <a:cubicBezTo>
                    <a:pt x="307495" y="614748"/>
                    <a:pt x="295837" y="602361"/>
                    <a:pt x="287093" y="582930"/>
                  </a:cubicBezTo>
                  <a:cubicBezTo>
                    <a:pt x="275434" y="560584"/>
                    <a:pt x="267662" y="549411"/>
                    <a:pt x="263776" y="549411"/>
                  </a:cubicBezTo>
                  <a:cubicBezTo>
                    <a:pt x="258918" y="549411"/>
                    <a:pt x="240458" y="559612"/>
                    <a:pt x="208397" y="580015"/>
                  </a:cubicBezTo>
                  <a:cubicBezTo>
                    <a:pt x="176336" y="600418"/>
                    <a:pt x="149133" y="618391"/>
                    <a:pt x="126787" y="633936"/>
                  </a:cubicBezTo>
                  <a:cubicBezTo>
                    <a:pt x="112214" y="644623"/>
                    <a:pt x="102984" y="635879"/>
                    <a:pt x="99098" y="607704"/>
                  </a:cubicBezTo>
                  <a:cubicBezTo>
                    <a:pt x="95212" y="567871"/>
                    <a:pt x="102984" y="537753"/>
                    <a:pt x="122415" y="517350"/>
                  </a:cubicBezTo>
                  <a:cubicBezTo>
                    <a:pt x="145732" y="498891"/>
                    <a:pt x="174636" y="462215"/>
                    <a:pt x="209126" y="407322"/>
                  </a:cubicBezTo>
                  <a:cubicBezTo>
                    <a:pt x="243616" y="352429"/>
                    <a:pt x="258432" y="321583"/>
                    <a:pt x="253574" y="314782"/>
                  </a:cubicBezTo>
                  <a:cubicBezTo>
                    <a:pt x="248717" y="310896"/>
                    <a:pt x="236086" y="314296"/>
                    <a:pt x="215684" y="324983"/>
                  </a:cubicBezTo>
                  <a:cubicBezTo>
                    <a:pt x="180708" y="343443"/>
                    <a:pt x="127273" y="343443"/>
                    <a:pt x="55378" y="324983"/>
                  </a:cubicBezTo>
                  <a:lnTo>
                    <a:pt x="0" y="311867"/>
                  </a:lnTo>
                  <a:lnTo>
                    <a:pt x="48092" y="291465"/>
                  </a:lnTo>
                  <a:cubicBezTo>
                    <a:pt x="81124" y="276891"/>
                    <a:pt x="99341" y="269605"/>
                    <a:pt x="102741" y="269605"/>
                  </a:cubicBezTo>
                  <a:cubicBezTo>
                    <a:pt x="106142" y="269605"/>
                    <a:pt x="137474" y="255517"/>
                    <a:pt x="196739" y="227342"/>
                  </a:cubicBezTo>
                  <a:lnTo>
                    <a:pt x="285636" y="186537"/>
                  </a:lnTo>
                  <a:lnTo>
                    <a:pt x="285636" y="119500"/>
                  </a:lnTo>
                  <a:cubicBezTo>
                    <a:pt x="285636" y="74809"/>
                    <a:pt x="282235" y="43234"/>
                    <a:pt x="275434" y="24774"/>
                  </a:cubicBezTo>
                  <a:cubicBezTo>
                    <a:pt x="270576" y="15059"/>
                    <a:pt x="268633" y="8501"/>
                    <a:pt x="269605" y="5100"/>
                  </a:cubicBezTo>
                  <a:cubicBezTo>
                    <a:pt x="270576" y="1700"/>
                    <a:pt x="274463" y="0"/>
                    <a:pt x="281264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58EEFB"/>
                </a:gs>
                <a:gs pos="100000">
                  <a:srgbClr val="D1EBF3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153845FC-A6F9-3A7C-F686-1086D0F20F19}"/>
                </a:ext>
              </a:extLst>
            </p:cNvPr>
            <p:cNvSpPr txBox="1"/>
            <p:nvPr/>
          </p:nvSpPr>
          <p:spPr>
            <a:xfrm>
              <a:off x="7106195" y="2866873"/>
              <a:ext cx="1645921" cy="1580420"/>
            </a:xfrm>
            <a:custGeom>
              <a:avLst/>
              <a:gdLst>
                <a:gd name="connsiteX0" fmla="*/ 1311592 w 1554341"/>
                <a:gd name="connsiteY0" fmla="*/ 0 h 1804593"/>
                <a:gd name="connsiteX1" fmla="*/ 1350212 w 1554341"/>
                <a:gd name="connsiteY1" fmla="*/ 18945 h 1804593"/>
                <a:gd name="connsiteX2" fmla="*/ 1377172 w 1554341"/>
                <a:gd name="connsiteY2" fmla="*/ 45177 h 1804593"/>
                <a:gd name="connsiteX3" fmla="*/ 1409962 w 1554341"/>
                <a:gd name="connsiteY3" fmla="*/ 66308 h 1804593"/>
                <a:gd name="connsiteX4" fmla="*/ 1476270 w 1554341"/>
                <a:gd name="connsiteY4" fmla="*/ 81610 h 1804593"/>
                <a:gd name="connsiteX5" fmla="*/ 1509789 w 1554341"/>
                <a:gd name="connsiteY5" fmla="*/ 102012 h 1804593"/>
                <a:gd name="connsiteX6" fmla="*/ 1513432 w 1554341"/>
                <a:gd name="connsiteY6" fmla="*/ 121686 h 1804593"/>
                <a:gd name="connsiteX7" fmla="*/ 1496673 w 1554341"/>
                <a:gd name="connsiteY7" fmla="*/ 141360 h 1804593"/>
                <a:gd name="connsiteX8" fmla="*/ 1435465 w 1554341"/>
                <a:gd name="connsiteY8" fmla="*/ 176336 h 1804593"/>
                <a:gd name="connsiteX9" fmla="*/ 1391745 w 1554341"/>
                <a:gd name="connsiteY9" fmla="*/ 209126 h 1804593"/>
                <a:gd name="connsiteX10" fmla="*/ 1371343 w 1554341"/>
                <a:gd name="connsiteY10" fmla="*/ 272519 h 1804593"/>
                <a:gd name="connsiteX11" fmla="*/ 1372071 w 1554341"/>
                <a:gd name="connsiteY11" fmla="*/ 304581 h 1804593"/>
                <a:gd name="connsiteX12" fmla="*/ 1393203 w 1554341"/>
                <a:gd name="connsiteY12" fmla="*/ 303123 h 1804593"/>
                <a:gd name="connsiteX13" fmla="*/ 1442752 w 1554341"/>
                <a:gd name="connsiteY13" fmla="*/ 294379 h 1804593"/>
                <a:gd name="connsiteX14" fmla="*/ 1503231 w 1554341"/>
                <a:gd name="connsiteY14" fmla="*/ 303123 h 1804593"/>
                <a:gd name="connsiteX15" fmla="*/ 1549136 w 1554341"/>
                <a:gd name="connsiteY15" fmla="*/ 332270 h 1804593"/>
                <a:gd name="connsiteX16" fmla="*/ 1537478 w 1554341"/>
                <a:gd name="connsiteY16" fmla="*/ 391292 h 1804593"/>
                <a:gd name="connsiteX17" fmla="*/ 1466069 w 1554341"/>
                <a:gd name="connsiteY17" fmla="*/ 450313 h 1804593"/>
                <a:gd name="connsiteX18" fmla="*/ 1399032 w 1554341"/>
                <a:gd name="connsiteY18" fmla="*/ 495490 h 1804593"/>
                <a:gd name="connsiteX19" fmla="*/ 1356769 w 1554341"/>
                <a:gd name="connsiteY19" fmla="*/ 558884 h 1804593"/>
                <a:gd name="connsiteX20" fmla="*/ 1346568 w 1554341"/>
                <a:gd name="connsiteY20" fmla="*/ 593131 h 1804593"/>
                <a:gd name="connsiteX21" fmla="*/ 1337824 w 1554341"/>
                <a:gd name="connsiteY21" fmla="*/ 601875 h 1804593"/>
                <a:gd name="connsiteX22" fmla="*/ 1337824 w 1554341"/>
                <a:gd name="connsiteY22" fmla="*/ 609162 h 1804593"/>
                <a:gd name="connsiteX23" fmla="*/ 1347297 w 1554341"/>
                <a:gd name="connsiteY23" fmla="*/ 617906 h 1804593"/>
                <a:gd name="connsiteX24" fmla="*/ 1365513 w 1554341"/>
                <a:gd name="connsiteY24" fmla="*/ 625192 h 1804593"/>
                <a:gd name="connsiteX25" fmla="*/ 1408505 w 1554341"/>
                <a:gd name="connsiteY25" fmla="*/ 670369 h 1804593"/>
                <a:gd name="connsiteX26" fmla="*/ 1420892 w 1554341"/>
                <a:gd name="connsiteY26" fmla="*/ 740321 h 1804593"/>
                <a:gd name="connsiteX27" fmla="*/ 1363327 w 1554341"/>
                <a:gd name="connsiteY27" fmla="*/ 907913 h 1804593"/>
                <a:gd name="connsiteX28" fmla="*/ 1279531 w 1554341"/>
                <a:gd name="connsiteY28" fmla="*/ 1058018 h 1804593"/>
                <a:gd name="connsiteX29" fmla="*/ 1222696 w 1554341"/>
                <a:gd name="connsiteY29" fmla="*/ 1123597 h 1804593"/>
                <a:gd name="connsiteX30" fmla="*/ 1063847 w 1554341"/>
                <a:gd name="connsiteY30" fmla="*/ 1219781 h 1804593"/>
                <a:gd name="connsiteX31" fmla="*/ 996810 w 1554341"/>
                <a:gd name="connsiteY31" fmla="*/ 1238726 h 1804593"/>
                <a:gd name="connsiteX32" fmla="*/ 905727 w 1554341"/>
                <a:gd name="connsiteY32" fmla="*/ 1282446 h 1804593"/>
                <a:gd name="connsiteX33" fmla="*/ 784041 w 1554341"/>
                <a:gd name="connsiteY33" fmla="*/ 1327623 h 1804593"/>
                <a:gd name="connsiteX34" fmla="*/ 0 w 1554341"/>
                <a:gd name="connsiteY34" fmla="*/ 1804549 h 1804593"/>
                <a:gd name="connsiteX35" fmla="*/ 789870 w 1554341"/>
                <a:gd name="connsiteY35" fmla="*/ 1294833 h 1804593"/>
                <a:gd name="connsiteX36" fmla="*/ 861279 w 1554341"/>
                <a:gd name="connsiteY36" fmla="*/ 1257671 h 1804593"/>
                <a:gd name="connsiteX37" fmla="*/ 953090 w 1554341"/>
                <a:gd name="connsiteY37" fmla="*/ 1206665 h 1804593"/>
                <a:gd name="connsiteX38" fmla="*/ 1064576 w 1554341"/>
                <a:gd name="connsiteY38" fmla="*/ 1131613 h 1804593"/>
                <a:gd name="connsiteX39" fmla="*/ 1107567 w 1554341"/>
                <a:gd name="connsiteY39" fmla="*/ 1084249 h 1804593"/>
                <a:gd name="connsiteX40" fmla="*/ 1068219 w 1554341"/>
                <a:gd name="connsiteY40" fmla="*/ 1012841 h 1804593"/>
                <a:gd name="connsiteX41" fmla="*/ 982237 w 1554341"/>
                <a:gd name="connsiteY41" fmla="*/ 926858 h 1804593"/>
                <a:gd name="connsiteX42" fmla="*/ 917386 w 1554341"/>
                <a:gd name="connsiteY42" fmla="*/ 863465 h 1804593"/>
                <a:gd name="connsiteX43" fmla="*/ 910828 w 1554341"/>
                <a:gd name="connsiteY43" fmla="*/ 813187 h 1804593"/>
                <a:gd name="connsiteX44" fmla="*/ 932688 w 1554341"/>
                <a:gd name="connsiteY44" fmla="*/ 808815 h 1804593"/>
                <a:gd name="connsiteX45" fmla="*/ 952362 w 1554341"/>
                <a:gd name="connsiteY45" fmla="*/ 815373 h 1804593"/>
                <a:gd name="connsiteX46" fmla="*/ 972036 w 1554341"/>
                <a:gd name="connsiteY46" fmla="*/ 785498 h 1804593"/>
                <a:gd name="connsiteX47" fmla="*/ 1017213 w 1554341"/>
                <a:gd name="connsiteY47" fmla="*/ 757809 h 1804593"/>
                <a:gd name="connsiteX48" fmla="*/ 1092994 w 1554341"/>
                <a:gd name="connsiteY48" fmla="*/ 690772 h 1804593"/>
                <a:gd name="connsiteX49" fmla="*/ 1125055 w 1554341"/>
                <a:gd name="connsiteY49" fmla="*/ 588759 h 1804593"/>
                <a:gd name="connsiteX50" fmla="*/ 1133799 w 1554341"/>
                <a:gd name="connsiteY50" fmla="*/ 559612 h 1804593"/>
                <a:gd name="connsiteX51" fmla="*/ 1177519 w 1554341"/>
                <a:gd name="connsiteY51" fmla="*/ 577100 h 1804593"/>
                <a:gd name="connsiteX52" fmla="*/ 1208851 w 1554341"/>
                <a:gd name="connsiteY52" fmla="*/ 604061 h 1804593"/>
                <a:gd name="connsiteX53" fmla="*/ 1211037 w 1554341"/>
                <a:gd name="connsiteY53" fmla="*/ 632479 h 1804593"/>
                <a:gd name="connsiteX54" fmla="*/ 1216866 w 1554341"/>
                <a:gd name="connsiteY54" fmla="*/ 647052 h 1804593"/>
                <a:gd name="connsiteX55" fmla="*/ 1257671 w 1554341"/>
                <a:gd name="connsiteY55" fmla="*/ 625192 h 1804593"/>
                <a:gd name="connsiteX56" fmla="*/ 1295562 w 1554341"/>
                <a:gd name="connsiteY56" fmla="*/ 603332 h 1804593"/>
                <a:gd name="connsiteX57" fmla="*/ 1267873 w 1554341"/>
                <a:gd name="connsiteY57" fmla="*/ 578558 h 1804593"/>
                <a:gd name="connsiteX58" fmla="*/ 1135256 w 1554341"/>
                <a:gd name="connsiteY58" fmla="*/ 540667 h 1804593"/>
                <a:gd name="connsiteX59" fmla="*/ 1098094 w 1554341"/>
                <a:gd name="connsiteY59" fmla="*/ 546497 h 1804593"/>
                <a:gd name="connsiteX60" fmla="*/ 1074048 w 1554341"/>
                <a:gd name="connsiteY60" fmla="*/ 531923 h 1804593"/>
                <a:gd name="connsiteX61" fmla="*/ 1063119 w 1554341"/>
                <a:gd name="connsiteY61" fmla="*/ 484560 h 1804593"/>
                <a:gd name="connsiteX62" fmla="*/ 1110482 w 1554341"/>
                <a:gd name="connsiteY62" fmla="*/ 456142 h 1804593"/>
                <a:gd name="connsiteX63" fmla="*/ 1205936 w 1554341"/>
                <a:gd name="connsiteY63" fmla="*/ 408779 h 1804593"/>
                <a:gd name="connsiteX64" fmla="*/ 1276617 w 1554341"/>
                <a:gd name="connsiteY64" fmla="*/ 352672 h 1804593"/>
                <a:gd name="connsiteX65" fmla="*/ 1283903 w 1554341"/>
                <a:gd name="connsiteY65" fmla="*/ 306038 h 1804593"/>
                <a:gd name="connsiteX66" fmla="*/ 1283903 w 1554341"/>
                <a:gd name="connsiteY66" fmla="*/ 276163 h 1804593"/>
                <a:gd name="connsiteX67" fmla="*/ 1269330 w 1554341"/>
                <a:gd name="connsiteY67" fmla="*/ 269605 h 1804593"/>
                <a:gd name="connsiteX68" fmla="*/ 1231440 w 1554341"/>
                <a:gd name="connsiteY68" fmla="*/ 279077 h 1804593"/>
                <a:gd name="connsiteX69" fmla="*/ 1189177 w 1554341"/>
                <a:gd name="connsiteY69" fmla="*/ 266690 h 1804593"/>
                <a:gd name="connsiteX70" fmla="*/ 1173147 w 1554341"/>
                <a:gd name="connsiteY70" fmla="*/ 222970 h 1804593"/>
                <a:gd name="connsiteX71" fmla="*/ 1186262 w 1554341"/>
                <a:gd name="connsiteY71" fmla="*/ 220056 h 1804593"/>
                <a:gd name="connsiteX72" fmla="*/ 1251842 w 1554341"/>
                <a:gd name="connsiteY72" fmla="*/ 192367 h 1804593"/>
                <a:gd name="connsiteX73" fmla="*/ 1297019 w 1554341"/>
                <a:gd name="connsiteY73" fmla="*/ 146461 h 1804593"/>
                <a:gd name="connsiteX74" fmla="*/ 1307220 w 1554341"/>
                <a:gd name="connsiteY74" fmla="*/ 53921 h 1804593"/>
                <a:gd name="connsiteX75" fmla="*/ 1311592 w 1554341"/>
                <a:gd name="connsiteY75" fmla="*/ 0 h 1804593"/>
                <a:gd name="connsiteX76" fmla="*/ 1418706 w 1554341"/>
                <a:gd name="connsiteY76" fmla="*/ 350486 h 1804593"/>
                <a:gd name="connsiteX77" fmla="*/ 1384459 w 1554341"/>
                <a:gd name="connsiteY77" fmla="*/ 361416 h 1804593"/>
                <a:gd name="connsiteX78" fmla="*/ 1368428 w 1554341"/>
                <a:gd name="connsiteY78" fmla="*/ 412423 h 1804593"/>
                <a:gd name="connsiteX79" fmla="*/ 1371343 w 1554341"/>
                <a:gd name="connsiteY79" fmla="*/ 450313 h 1804593"/>
                <a:gd name="connsiteX80" fmla="*/ 1403404 w 1554341"/>
                <a:gd name="connsiteY80" fmla="*/ 419709 h 1804593"/>
                <a:gd name="connsiteX81" fmla="*/ 1435465 w 1554341"/>
                <a:gd name="connsiteY81" fmla="*/ 368703 h 1804593"/>
                <a:gd name="connsiteX82" fmla="*/ 1418706 w 1554341"/>
                <a:gd name="connsiteY82" fmla="*/ 350486 h 1804593"/>
                <a:gd name="connsiteX83" fmla="*/ 1298476 w 1554341"/>
                <a:gd name="connsiteY83" fmla="*/ 718461 h 1804593"/>
                <a:gd name="connsiteX84" fmla="*/ 1195735 w 1554341"/>
                <a:gd name="connsiteY84" fmla="*/ 776025 h 1804593"/>
                <a:gd name="connsiteX85" fmla="*/ 1117768 w 1554341"/>
                <a:gd name="connsiteY85" fmla="*/ 851077 h 1804593"/>
                <a:gd name="connsiteX86" fmla="*/ 1146186 w 1554341"/>
                <a:gd name="connsiteY86" fmla="*/ 880953 h 1804593"/>
                <a:gd name="connsiteX87" fmla="*/ 1197921 w 1554341"/>
                <a:gd name="connsiteY87" fmla="*/ 923215 h 1804593"/>
                <a:gd name="connsiteX88" fmla="*/ 1228525 w 1554341"/>
                <a:gd name="connsiteY88" fmla="*/ 948718 h 1804593"/>
                <a:gd name="connsiteX89" fmla="*/ 1274431 w 1554341"/>
                <a:gd name="connsiteY89" fmla="*/ 861279 h 1804593"/>
                <a:gd name="connsiteX90" fmla="*/ 1307220 w 1554341"/>
                <a:gd name="connsiteY90" fmla="*/ 740321 h 1804593"/>
                <a:gd name="connsiteX91" fmla="*/ 1298476 w 1554341"/>
                <a:gd name="connsiteY91" fmla="*/ 718461 h 1804593"/>
                <a:gd name="connsiteX0" fmla="*/ 1313142 w 1555891"/>
                <a:gd name="connsiteY0" fmla="*/ 0 h 1807330"/>
                <a:gd name="connsiteX1" fmla="*/ 1351762 w 1555891"/>
                <a:gd name="connsiteY1" fmla="*/ 18945 h 1807330"/>
                <a:gd name="connsiteX2" fmla="*/ 1378722 w 1555891"/>
                <a:gd name="connsiteY2" fmla="*/ 45177 h 1807330"/>
                <a:gd name="connsiteX3" fmla="*/ 1411512 w 1555891"/>
                <a:gd name="connsiteY3" fmla="*/ 66308 h 1807330"/>
                <a:gd name="connsiteX4" fmla="*/ 1477820 w 1555891"/>
                <a:gd name="connsiteY4" fmla="*/ 81610 h 1807330"/>
                <a:gd name="connsiteX5" fmla="*/ 1511339 w 1555891"/>
                <a:gd name="connsiteY5" fmla="*/ 102012 h 1807330"/>
                <a:gd name="connsiteX6" fmla="*/ 1514982 w 1555891"/>
                <a:gd name="connsiteY6" fmla="*/ 121686 h 1807330"/>
                <a:gd name="connsiteX7" fmla="*/ 1498223 w 1555891"/>
                <a:gd name="connsiteY7" fmla="*/ 141360 h 1807330"/>
                <a:gd name="connsiteX8" fmla="*/ 1437015 w 1555891"/>
                <a:gd name="connsiteY8" fmla="*/ 176336 h 1807330"/>
                <a:gd name="connsiteX9" fmla="*/ 1393295 w 1555891"/>
                <a:gd name="connsiteY9" fmla="*/ 209126 h 1807330"/>
                <a:gd name="connsiteX10" fmla="*/ 1372893 w 1555891"/>
                <a:gd name="connsiteY10" fmla="*/ 272519 h 1807330"/>
                <a:gd name="connsiteX11" fmla="*/ 1373621 w 1555891"/>
                <a:gd name="connsiteY11" fmla="*/ 304581 h 1807330"/>
                <a:gd name="connsiteX12" fmla="*/ 1394753 w 1555891"/>
                <a:gd name="connsiteY12" fmla="*/ 303123 h 1807330"/>
                <a:gd name="connsiteX13" fmla="*/ 1444302 w 1555891"/>
                <a:gd name="connsiteY13" fmla="*/ 294379 h 1807330"/>
                <a:gd name="connsiteX14" fmla="*/ 1504781 w 1555891"/>
                <a:gd name="connsiteY14" fmla="*/ 303123 h 1807330"/>
                <a:gd name="connsiteX15" fmla="*/ 1550686 w 1555891"/>
                <a:gd name="connsiteY15" fmla="*/ 332270 h 1807330"/>
                <a:gd name="connsiteX16" fmla="*/ 1539028 w 1555891"/>
                <a:gd name="connsiteY16" fmla="*/ 391292 h 1807330"/>
                <a:gd name="connsiteX17" fmla="*/ 1467619 w 1555891"/>
                <a:gd name="connsiteY17" fmla="*/ 450313 h 1807330"/>
                <a:gd name="connsiteX18" fmla="*/ 1400582 w 1555891"/>
                <a:gd name="connsiteY18" fmla="*/ 495490 h 1807330"/>
                <a:gd name="connsiteX19" fmla="*/ 1358319 w 1555891"/>
                <a:gd name="connsiteY19" fmla="*/ 558884 h 1807330"/>
                <a:gd name="connsiteX20" fmla="*/ 1348118 w 1555891"/>
                <a:gd name="connsiteY20" fmla="*/ 593131 h 1807330"/>
                <a:gd name="connsiteX21" fmla="*/ 1339374 w 1555891"/>
                <a:gd name="connsiteY21" fmla="*/ 601875 h 1807330"/>
                <a:gd name="connsiteX22" fmla="*/ 1339374 w 1555891"/>
                <a:gd name="connsiteY22" fmla="*/ 609162 h 1807330"/>
                <a:gd name="connsiteX23" fmla="*/ 1348847 w 1555891"/>
                <a:gd name="connsiteY23" fmla="*/ 617906 h 1807330"/>
                <a:gd name="connsiteX24" fmla="*/ 1367063 w 1555891"/>
                <a:gd name="connsiteY24" fmla="*/ 625192 h 1807330"/>
                <a:gd name="connsiteX25" fmla="*/ 1410055 w 1555891"/>
                <a:gd name="connsiteY25" fmla="*/ 670369 h 1807330"/>
                <a:gd name="connsiteX26" fmla="*/ 1422442 w 1555891"/>
                <a:gd name="connsiteY26" fmla="*/ 740321 h 1807330"/>
                <a:gd name="connsiteX27" fmla="*/ 1364877 w 1555891"/>
                <a:gd name="connsiteY27" fmla="*/ 907913 h 1807330"/>
                <a:gd name="connsiteX28" fmla="*/ 1281081 w 1555891"/>
                <a:gd name="connsiteY28" fmla="*/ 1058018 h 1807330"/>
                <a:gd name="connsiteX29" fmla="*/ 1224246 w 1555891"/>
                <a:gd name="connsiteY29" fmla="*/ 1123597 h 1807330"/>
                <a:gd name="connsiteX30" fmla="*/ 1065397 w 1555891"/>
                <a:gd name="connsiteY30" fmla="*/ 1219781 h 1807330"/>
                <a:gd name="connsiteX31" fmla="*/ 998360 w 1555891"/>
                <a:gd name="connsiteY31" fmla="*/ 1238726 h 1807330"/>
                <a:gd name="connsiteX32" fmla="*/ 907277 w 1555891"/>
                <a:gd name="connsiteY32" fmla="*/ 1282446 h 1807330"/>
                <a:gd name="connsiteX33" fmla="*/ 598266 w 1555891"/>
                <a:gd name="connsiteY33" fmla="*/ 1489548 h 1807330"/>
                <a:gd name="connsiteX34" fmla="*/ 1550 w 1555891"/>
                <a:gd name="connsiteY34" fmla="*/ 1804549 h 1807330"/>
                <a:gd name="connsiteX35" fmla="*/ 791420 w 1555891"/>
                <a:gd name="connsiteY35" fmla="*/ 1294833 h 1807330"/>
                <a:gd name="connsiteX36" fmla="*/ 862829 w 1555891"/>
                <a:gd name="connsiteY36" fmla="*/ 1257671 h 1807330"/>
                <a:gd name="connsiteX37" fmla="*/ 954640 w 1555891"/>
                <a:gd name="connsiteY37" fmla="*/ 1206665 h 1807330"/>
                <a:gd name="connsiteX38" fmla="*/ 1066126 w 1555891"/>
                <a:gd name="connsiteY38" fmla="*/ 1131613 h 1807330"/>
                <a:gd name="connsiteX39" fmla="*/ 1109117 w 1555891"/>
                <a:gd name="connsiteY39" fmla="*/ 1084249 h 1807330"/>
                <a:gd name="connsiteX40" fmla="*/ 1069769 w 1555891"/>
                <a:gd name="connsiteY40" fmla="*/ 1012841 h 1807330"/>
                <a:gd name="connsiteX41" fmla="*/ 983787 w 1555891"/>
                <a:gd name="connsiteY41" fmla="*/ 926858 h 1807330"/>
                <a:gd name="connsiteX42" fmla="*/ 918936 w 1555891"/>
                <a:gd name="connsiteY42" fmla="*/ 863465 h 1807330"/>
                <a:gd name="connsiteX43" fmla="*/ 912378 w 1555891"/>
                <a:gd name="connsiteY43" fmla="*/ 813187 h 1807330"/>
                <a:gd name="connsiteX44" fmla="*/ 934238 w 1555891"/>
                <a:gd name="connsiteY44" fmla="*/ 808815 h 1807330"/>
                <a:gd name="connsiteX45" fmla="*/ 953912 w 1555891"/>
                <a:gd name="connsiteY45" fmla="*/ 815373 h 1807330"/>
                <a:gd name="connsiteX46" fmla="*/ 973586 w 1555891"/>
                <a:gd name="connsiteY46" fmla="*/ 785498 h 1807330"/>
                <a:gd name="connsiteX47" fmla="*/ 1018763 w 1555891"/>
                <a:gd name="connsiteY47" fmla="*/ 757809 h 1807330"/>
                <a:gd name="connsiteX48" fmla="*/ 1094544 w 1555891"/>
                <a:gd name="connsiteY48" fmla="*/ 690772 h 1807330"/>
                <a:gd name="connsiteX49" fmla="*/ 1126605 w 1555891"/>
                <a:gd name="connsiteY49" fmla="*/ 588759 h 1807330"/>
                <a:gd name="connsiteX50" fmla="*/ 1135349 w 1555891"/>
                <a:gd name="connsiteY50" fmla="*/ 559612 h 1807330"/>
                <a:gd name="connsiteX51" fmla="*/ 1179069 w 1555891"/>
                <a:gd name="connsiteY51" fmla="*/ 577100 h 1807330"/>
                <a:gd name="connsiteX52" fmla="*/ 1210401 w 1555891"/>
                <a:gd name="connsiteY52" fmla="*/ 604061 h 1807330"/>
                <a:gd name="connsiteX53" fmla="*/ 1212587 w 1555891"/>
                <a:gd name="connsiteY53" fmla="*/ 632479 h 1807330"/>
                <a:gd name="connsiteX54" fmla="*/ 1218416 w 1555891"/>
                <a:gd name="connsiteY54" fmla="*/ 647052 h 1807330"/>
                <a:gd name="connsiteX55" fmla="*/ 1259221 w 1555891"/>
                <a:gd name="connsiteY55" fmla="*/ 625192 h 1807330"/>
                <a:gd name="connsiteX56" fmla="*/ 1297112 w 1555891"/>
                <a:gd name="connsiteY56" fmla="*/ 603332 h 1807330"/>
                <a:gd name="connsiteX57" fmla="*/ 1269423 w 1555891"/>
                <a:gd name="connsiteY57" fmla="*/ 578558 h 1807330"/>
                <a:gd name="connsiteX58" fmla="*/ 1136806 w 1555891"/>
                <a:gd name="connsiteY58" fmla="*/ 540667 h 1807330"/>
                <a:gd name="connsiteX59" fmla="*/ 1099644 w 1555891"/>
                <a:gd name="connsiteY59" fmla="*/ 546497 h 1807330"/>
                <a:gd name="connsiteX60" fmla="*/ 1075598 w 1555891"/>
                <a:gd name="connsiteY60" fmla="*/ 531923 h 1807330"/>
                <a:gd name="connsiteX61" fmla="*/ 1064669 w 1555891"/>
                <a:gd name="connsiteY61" fmla="*/ 484560 h 1807330"/>
                <a:gd name="connsiteX62" fmla="*/ 1112032 w 1555891"/>
                <a:gd name="connsiteY62" fmla="*/ 456142 h 1807330"/>
                <a:gd name="connsiteX63" fmla="*/ 1207486 w 1555891"/>
                <a:gd name="connsiteY63" fmla="*/ 408779 h 1807330"/>
                <a:gd name="connsiteX64" fmla="*/ 1278167 w 1555891"/>
                <a:gd name="connsiteY64" fmla="*/ 352672 h 1807330"/>
                <a:gd name="connsiteX65" fmla="*/ 1285453 w 1555891"/>
                <a:gd name="connsiteY65" fmla="*/ 306038 h 1807330"/>
                <a:gd name="connsiteX66" fmla="*/ 1285453 w 1555891"/>
                <a:gd name="connsiteY66" fmla="*/ 276163 h 1807330"/>
                <a:gd name="connsiteX67" fmla="*/ 1270880 w 1555891"/>
                <a:gd name="connsiteY67" fmla="*/ 269605 h 1807330"/>
                <a:gd name="connsiteX68" fmla="*/ 1232990 w 1555891"/>
                <a:gd name="connsiteY68" fmla="*/ 279077 h 1807330"/>
                <a:gd name="connsiteX69" fmla="*/ 1190727 w 1555891"/>
                <a:gd name="connsiteY69" fmla="*/ 266690 h 1807330"/>
                <a:gd name="connsiteX70" fmla="*/ 1174697 w 1555891"/>
                <a:gd name="connsiteY70" fmla="*/ 222970 h 1807330"/>
                <a:gd name="connsiteX71" fmla="*/ 1187812 w 1555891"/>
                <a:gd name="connsiteY71" fmla="*/ 220056 h 1807330"/>
                <a:gd name="connsiteX72" fmla="*/ 1253392 w 1555891"/>
                <a:gd name="connsiteY72" fmla="*/ 192367 h 1807330"/>
                <a:gd name="connsiteX73" fmla="*/ 1298569 w 1555891"/>
                <a:gd name="connsiteY73" fmla="*/ 146461 h 1807330"/>
                <a:gd name="connsiteX74" fmla="*/ 1308770 w 1555891"/>
                <a:gd name="connsiteY74" fmla="*/ 53921 h 1807330"/>
                <a:gd name="connsiteX75" fmla="*/ 1313142 w 1555891"/>
                <a:gd name="connsiteY75" fmla="*/ 0 h 1807330"/>
                <a:gd name="connsiteX76" fmla="*/ 1420256 w 1555891"/>
                <a:gd name="connsiteY76" fmla="*/ 350486 h 1807330"/>
                <a:gd name="connsiteX77" fmla="*/ 1386009 w 1555891"/>
                <a:gd name="connsiteY77" fmla="*/ 361416 h 1807330"/>
                <a:gd name="connsiteX78" fmla="*/ 1369978 w 1555891"/>
                <a:gd name="connsiteY78" fmla="*/ 412423 h 1807330"/>
                <a:gd name="connsiteX79" fmla="*/ 1372893 w 1555891"/>
                <a:gd name="connsiteY79" fmla="*/ 450313 h 1807330"/>
                <a:gd name="connsiteX80" fmla="*/ 1404954 w 1555891"/>
                <a:gd name="connsiteY80" fmla="*/ 419709 h 1807330"/>
                <a:gd name="connsiteX81" fmla="*/ 1437015 w 1555891"/>
                <a:gd name="connsiteY81" fmla="*/ 368703 h 1807330"/>
                <a:gd name="connsiteX82" fmla="*/ 1420256 w 1555891"/>
                <a:gd name="connsiteY82" fmla="*/ 350486 h 1807330"/>
                <a:gd name="connsiteX83" fmla="*/ 1300026 w 1555891"/>
                <a:gd name="connsiteY83" fmla="*/ 718461 h 1807330"/>
                <a:gd name="connsiteX84" fmla="*/ 1197285 w 1555891"/>
                <a:gd name="connsiteY84" fmla="*/ 776025 h 1807330"/>
                <a:gd name="connsiteX85" fmla="*/ 1119318 w 1555891"/>
                <a:gd name="connsiteY85" fmla="*/ 851077 h 1807330"/>
                <a:gd name="connsiteX86" fmla="*/ 1147736 w 1555891"/>
                <a:gd name="connsiteY86" fmla="*/ 880953 h 1807330"/>
                <a:gd name="connsiteX87" fmla="*/ 1199471 w 1555891"/>
                <a:gd name="connsiteY87" fmla="*/ 923215 h 1807330"/>
                <a:gd name="connsiteX88" fmla="*/ 1230075 w 1555891"/>
                <a:gd name="connsiteY88" fmla="*/ 948718 h 1807330"/>
                <a:gd name="connsiteX89" fmla="*/ 1275981 w 1555891"/>
                <a:gd name="connsiteY89" fmla="*/ 861279 h 1807330"/>
                <a:gd name="connsiteX90" fmla="*/ 1308770 w 1555891"/>
                <a:gd name="connsiteY90" fmla="*/ 740321 h 1807330"/>
                <a:gd name="connsiteX91" fmla="*/ 1300026 w 1555891"/>
                <a:gd name="connsiteY91" fmla="*/ 718461 h 1807330"/>
                <a:gd name="connsiteX0" fmla="*/ 1313123 w 1555872"/>
                <a:gd name="connsiteY0" fmla="*/ 0 h 1807271"/>
                <a:gd name="connsiteX1" fmla="*/ 1351743 w 1555872"/>
                <a:gd name="connsiteY1" fmla="*/ 18945 h 1807271"/>
                <a:gd name="connsiteX2" fmla="*/ 1378703 w 1555872"/>
                <a:gd name="connsiteY2" fmla="*/ 45177 h 1807271"/>
                <a:gd name="connsiteX3" fmla="*/ 1411493 w 1555872"/>
                <a:gd name="connsiteY3" fmla="*/ 66308 h 1807271"/>
                <a:gd name="connsiteX4" fmla="*/ 1477801 w 1555872"/>
                <a:gd name="connsiteY4" fmla="*/ 81610 h 1807271"/>
                <a:gd name="connsiteX5" fmla="*/ 1511320 w 1555872"/>
                <a:gd name="connsiteY5" fmla="*/ 102012 h 1807271"/>
                <a:gd name="connsiteX6" fmla="*/ 1514963 w 1555872"/>
                <a:gd name="connsiteY6" fmla="*/ 121686 h 1807271"/>
                <a:gd name="connsiteX7" fmla="*/ 1498204 w 1555872"/>
                <a:gd name="connsiteY7" fmla="*/ 141360 h 1807271"/>
                <a:gd name="connsiteX8" fmla="*/ 1436996 w 1555872"/>
                <a:gd name="connsiteY8" fmla="*/ 176336 h 1807271"/>
                <a:gd name="connsiteX9" fmla="*/ 1393276 w 1555872"/>
                <a:gd name="connsiteY9" fmla="*/ 209126 h 1807271"/>
                <a:gd name="connsiteX10" fmla="*/ 1372874 w 1555872"/>
                <a:gd name="connsiteY10" fmla="*/ 272519 h 1807271"/>
                <a:gd name="connsiteX11" fmla="*/ 1373602 w 1555872"/>
                <a:gd name="connsiteY11" fmla="*/ 304581 h 1807271"/>
                <a:gd name="connsiteX12" fmla="*/ 1394734 w 1555872"/>
                <a:gd name="connsiteY12" fmla="*/ 303123 h 1807271"/>
                <a:gd name="connsiteX13" fmla="*/ 1444283 w 1555872"/>
                <a:gd name="connsiteY13" fmla="*/ 294379 h 1807271"/>
                <a:gd name="connsiteX14" fmla="*/ 1504762 w 1555872"/>
                <a:gd name="connsiteY14" fmla="*/ 303123 h 1807271"/>
                <a:gd name="connsiteX15" fmla="*/ 1550667 w 1555872"/>
                <a:gd name="connsiteY15" fmla="*/ 332270 h 1807271"/>
                <a:gd name="connsiteX16" fmla="*/ 1539009 w 1555872"/>
                <a:gd name="connsiteY16" fmla="*/ 391292 h 1807271"/>
                <a:gd name="connsiteX17" fmla="*/ 1467600 w 1555872"/>
                <a:gd name="connsiteY17" fmla="*/ 450313 h 1807271"/>
                <a:gd name="connsiteX18" fmla="*/ 1400563 w 1555872"/>
                <a:gd name="connsiteY18" fmla="*/ 495490 h 1807271"/>
                <a:gd name="connsiteX19" fmla="*/ 1358300 w 1555872"/>
                <a:gd name="connsiteY19" fmla="*/ 558884 h 1807271"/>
                <a:gd name="connsiteX20" fmla="*/ 1348099 w 1555872"/>
                <a:gd name="connsiteY20" fmla="*/ 593131 h 1807271"/>
                <a:gd name="connsiteX21" fmla="*/ 1339355 w 1555872"/>
                <a:gd name="connsiteY21" fmla="*/ 601875 h 1807271"/>
                <a:gd name="connsiteX22" fmla="*/ 1339355 w 1555872"/>
                <a:gd name="connsiteY22" fmla="*/ 609162 h 1807271"/>
                <a:gd name="connsiteX23" fmla="*/ 1348828 w 1555872"/>
                <a:gd name="connsiteY23" fmla="*/ 617906 h 1807271"/>
                <a:gd name="connsiteX24" fmla="*/ 1367044 w 1555872"/>
                <a:gd name="connsiteY24" fmla="*/ 625192 h 1807271"/>
                <a:gd name="connsiteX25" fmla="*/ 1410036 w 1555872"/>
                <a:gd name="connsiteY25" fmla="*/ 670369 h 1807271"/>
                <a:gd name="connsiteX26" fmla="*/ 1422423 w 1555872"/>
                <a:gd name="connsiteY26" fmla="*/ 740321 h 1807271"/>
                <a:gd name="connsiteX27" fmla="*/ 1364858 w 1555872"/>
                <a:gd name="connsiteY27" fmla="*/ 907913 h 1807271"/>
                <a:gd name="connsiteX28" fmla="*/ 1281062 w 1555872"/>
                <a:gd name="connsiteY28" fmla="*/ 1058018 h 1807271"/>
                <a:gd name="connsiteX29" fmla="*/ 1224227 w 1555872"/>
                <a:gd name="connsiteY29" fmla="*/ 1123597 h 1807271"/>
                <a:gd name="connsiteX30" fmla="*/ 1065378 w 1555872"/>
                <a:gd name="connsiteY30" fmla="*/ 1219781 h 1807271"/>
                <a:gd name="connsiteX31" fmla="*/ 998341 w 1555872"/>
                <a:gd name="connsiteY31" fmla="*/ 1238726 h 1807271"/>
                <a:gd name="connsiteX32" fmla="*/ 865983 w 1555872"/>
                <a:gd name="connsiteY32" fmla="*/ 1320546 h 1807271"/>
                <a:gd name="connsiteX33" fmla="*/ 598247 w 1555872"/>
                <a:gd name="connsiteY33" fmla="*/ 1489548 h 1807271"/>
                <a:gd name="connsiteX34" fmla="*/ 1531 w 1555872"/>
                <a:gd name="connsiteY34" fmla="*/ 1804549 h 1807271"/>
                <a:gd name="connsiteX35" fmla="*/ 791401 w 1555872"/>
                <a:gd name="connsiteY35" fmla="*/ 1294833 h 1807271"/>
                <a:gd name="connsiteX36" fmla="*/ 862810 w 1555872"/>
                <a:gd name="connsiteY36" fmla="*/ 1257671 h 1807271"/>
                <a:gd name="connsiteX37" fmla="*/ 954621 w 1555872"/>
                <a:gd name="connsiteY37" fmla="*/ 1206665 h 1807271"/>
                <a:gd name="connsiteX38" fmla="*/ 1066107 w 1555872"/>
                <a:gd name="connsiteY38" fmla="*/ 1131613 h 1807271"/>
                <a:gd name="connsiteX39" fmla="*/ 1109098 w 1555872"/>
                <a:gd name="connsiteY39" fmla="*/ 1084249 h 1807271"/>
                <a:gd name="connsiteX40" fmla="*/ 1069750 w 1555872"/>
                <a:gd name="connsiteY40" fmla="*/ 1012841 h 1807271"/>
                <a:gd name="connsiteX41" fmla="*/ 983768 w 1555872"/>
                <a:gd name="connsiteY41" fmla="*/ 926858 h 1807271"/>
                <a:gd name="connsiteX42" fmla="*/ 918917 w 1555872"/>
                <a:gd name="connsiteY42" fmla="*/ 863465 h 1807271"/>
                <a:gd name="connsiteX43" fmla="*/ 912359 w 1555872"/>
                <a:gd name="connsiteY43" fmla="*/ 813187 h 1807271"/>
                <a:gd name="connsiteX44" fmla="*/ 934219 w 1555872"/>
                <a:gd name="connsiteY44" fmla="*/ 808815 h 1807271"/>
                <a:gd name="connsiteX45" fmla="*/ 953893 w 1555872"/>
                <a:gd name="connsiteY45" fmla="*/ 815373 h 1807271"/>
                <a:gd name="connsiteX46" fmla="*/ 973567 w 1555872"/>
                <a:gd name="connsiteY46" fmla="*/ 785498 h 1807271"/>
                <a:gd name="connsiteX47" fmla="*/ 1018744 w 1555872"/>
                <a:gd name="connsiteY47" fmla="*/ 757809 h 1807271"/>
                <a:gd name="connsiteX48" fmla="*/ 1094525 w 1555872"/>
                <a:gd name="connsiteY48" fmla="*/ 690772 h 1807271"/>
                <a:gd name="connsiteX49" fmla="*/ 1126586 w 1555872"/>
                <a:gd name="connsiteY49" fmla="*/ 588759 h 1807271"/>
                <a:gd name="connsiteX50" fmla="*/ 1135330 w 1555872"/>
                <a:gd name="connsiteY50" fmla="*/ 559612 h 1807271"/>
                <a:gd name="connsiteX51" fmla="*/ 1179050 w 1555872"/>
                <a:gd name="connsiteY51" fmla="*/ 577100 h 1807271"/>
                <a:gd name="connsiteX52" fmla="*/ 1210382 w 1555872"/>
                <a:gd name="connsiteY52" fmla="*/ 604061 h 1807271"/>
                <a:gd name="connsiteX53" fmla="*/ 1212568 w 1555872"/>
                <a:gd name="connsiteY53" fmla="*/ 632479 h 1807271"/>
                <a:gd name="connsiteX54" fmla="*/ 1218397 w 1555872"/>
                <a:gd name="connsiteY54" fmla="*/ 647052 h 1807271"/>
                <a:gd name="connsiteX55" fmla="*/ 1259202 w 1555872"/>
                <a:gd name="connsiteY55" fmla="*/ 625192 h 1807271"/>
                <a:gd name="connsiteX56" fmla="*/ 1297093 w 1555872"/>
                <a:gd name="connsiteY56" fmla="*/ 603332 h 1807271"/>
                <a:gd name="connsiteX57" fmla="*/ 1269404 w 1555872"/>
                <a:gd name="connsiteY57" fmla="*/ 578558 h 1807271"/>
                <a:gd name="connsiteX58" fmla="*/ 1136787 w 1555872"/>
                <a:gd name="connsiteY58" fmla="*/ 540667 h 1807271"/>
                <a:gd name="connsiteX59" fmla="*/ 1099625 w 1555872"/>
                <a:gd name="connsiteY59" fmla="*/ 546497 h 1807271"/>
                <a:gd name="connsiteX60" fmla="*/ 1075579 w 1555872"/>
                <a:gd name="connsiteY60" fmla="*/ 531923 h 1807271"/>
                <a:gd name="connsiteX61" fmla="*/ 1064650 w 1555872"/>
                <a:gd name="connsiteY61" fmla="*/ 484560 h 1807271"/>
                <a:gd name="connsiteX62" fmla="*/ 1112013 w 1555872"/>
                <a:gd name="connsiteY62" fmla="*/ 456142 h 1807271"/>
                <a:gd name="connsiteX63" fmla="*/ 1207467 w 1555872"/>
                <a:gd name="connsiteY63" fmla="*/ 408779 h 1807271"/>
                <a:gd name="connsiteX64" fmla="*/ 1278148 w 1555872"/>
                <a:gd name="connsiteY64" fmla="*/ 352672 h 1807271"/>
                <a:gd name="connsiteX65" fmla="*/ 1285434 w 1555872"/>
                <a:gd name="connsiteY65" fmla="*/ 306038 h 1807271"/>
                <a:gd name="connsiteX66" fmla="*/ 1285434 w 1555872"/>
                <a:gd name="connsiteY66" fmla="*/ 276163 h 1807271"/>
                <a:gd name="connsiteX67" fmla="*/ 1270861 w 1555872"/>
                <a:gd name="connsiteY67" fmla="*/ 269605 h 1807271"/>
                <a:gd name="connsiteX68" fmla="*/ 1232971 w 1555872"/>
                <a:gd name="connsiteY68" fmla="*/ 279077 h 1807271"/>
                <a:gd name="connsiteX69" fmla="*/ 1190708 w 1555872"/>
                <a:gd name="connsiteY69" fmla="*/ 266690 h 1807271"/>
                <a:gd name="connsiteX70" fmla="*/ 1174678 w 1555872"/>
                <a:gd name="connsiteY70" fmla="*/ 222970 h 1807271"/>
                <a:gd name="connsiteX71" fmla="*/ 1187793 w 1555872"/>
                <a:gd name="connsiteY71" fmla="*/ 220056 h 1807271"/>
                <a:gd name="connsiteX72" fmla="*/ 1253373 w 1555872"/>
                <a:gd name="connsiteY72" fmla="*/ 192367 h 1807271"/>
                <a:gd name="connsiteX73" fmla="*/ 1298550 w 1555872"/>
                <a:gd name="connsiteY73" fmla="*/ 146461 h 1807271"/>
                <a:gd name="connsiteX74" fmla="*/ 1308751 w 1555872"/>
                <a:gd name="connsiteY74" fmla="*/ 53921 h 1807271"/>
                <a:gd name="connsiteX75" fmla="*/ 1313123 w 1555872"/>
                <a:gd name="connsiteY75" fmla="*/ 0 h 1807271"/>
                <a:gd name="connsiteX76" fmla="*/ 1420237 w 1555872"/>
                <a:gd name="connsiteY76" fmla="*/ 350486 h 1807271"/>
                <a:gd name="connsiteX77" fmla="*/ 1385990 w 1555872"/>
                <a:gd name="connsiteY77" fmla="*/ 361416 h 1807271"/>
                <a:gd name="connsiteX78" fmla="*/ 1369959 w 1555872"/>
                <a:gd name="connsiteY78" fmla="*/ 412423 h 1807271"/>
                <a:gd name="connsiteX79" fmla="*/ 1372874 w 1555872"/>
                <a:gd name="connsiteY79" fmla="*/ 450313 h 1807271"/>
                <a:gd name="connsiteX80" fmla="*/ 1404935 w 1555872"/>
                <a:gd name="connsiteY80" fmla="*/ 419709 h 1807271"/>
                <a:gd name="connsiteX81" fmla="*/ 1436996 w 1555872"/>
                <a:gd name="connsiteY81" fmla="*/ 368703 h 1807271"/>
                <a:gd name="connsiteX82" fmla="*/ 1420237 w 1555872"/>
                <a:gd name="connsiteY82" fmla="*/ 350486 h 1807271"/>
                <a:gd name="connsiteX83" fmla="*/ 1300007 w 1555872"/>
                <a:gd name="connsiteY83" fmla="*/ 718461 h 1807271"/>
                <a:gd name="connsiteX84" fmla="*/ 1197266 w 1555872"/>
                <a:gd name="connsiteY84" fmla="*/ 776025 h 1807271"/>
                <a:gd name="connsiteX85" fmla="*/ 1119299 w 1555872"/>
                <a:gd name="connsiteY85" fmla="*/ 851077 h 1807271"/>
                <a:gd name="connsiteX86" fmla="*/ 1147717 w 1555872"/>
                <a:gd name="connsiteY86" fmla="*/ 880953 h 1807271"/>
                <a:gd name="connsiteX87" fmla="*/ 1199452 w 1555872"/>
                <a:gd name="connsiteY87" fmla="*/ 923215 h 1807271"/>
                <a:gd name="connsiteX88" fmla="*/ 1230056 w 1555872"/>
                <a:gd name="connsiteY88" fmla="*/ 948718 h 1807271"/>
                <a:gd name="connsiteX89" fmla="*/ 1275962 w 1555872"/>
                <a:gd name="connsiteY89" fmla="*/ 861279 h 1807271"/>
                <a:gd name="connsiteX90" fmla="*/ 1308751 w 1555872"/>
                <a:gd name="connsiteY90" fmla="*/ 740321 h 1807271"/>
                <a:gd name="connsiteX91" fmla="*/ 1300007 w 1555872"/>
                <a:gd name="connsiteY91" fmla="*/ 718461 h 1807271"/>
                <a:gd name="connsiteX0" fmla="*/ 1313123 w 1555872"/>
                <a:gd name="connsiteY0" fmla="*/ 0 h 1807271"/>
                <a:gd name="connsiteX1" fmla="*/ 1351743 w 1555872"/>
                <a:gd name="connsiteY1" fmla="*/ 18945 h 1807271"/>
                <a:gd name="connsiteX2" fmla="*/ 1378703 w 1555872"/>
                <a:gd name="connsiteY2" fmla="*/ 45177 h 1807271"/>
                <a:gd name="connsiteX3" fmla="*/ 1411493 w 1555872"/>
                <a:gd name="connsiteY3" fmla="*/ 66308 h 1807271"/>
                <a:gd name="connsiteX4" fmla="*/ 1477801 w 1555872"/>
                <a:gd name="connsiteY4" fmla="*/ 81610 h 1807271"/>
                <a:gd name="connsiteX5" fmla="*/ 1511320 w 1555872"/>
                <a:gd name="connsiteY5" fmla="*/ 102012 h 1807271"/>
                <a:gd name="connsiteX6" fmla="*/ 1514963 w 1555872"/>
                <a:gd name="connsiteY6" fmla="*/ 121686 h 1807271"/>
                <a:gd name="connsiteX7" fmla="*/ 1498204 w 1555872"/>
                <a:gd name="connsiteY7" fmla="*/ 141360 h 1807271"/>
                <a:gd name="connsiteX8" fmla="*/ 1436996 w 1555872"/>
                <a:gd name="connsiteY8" fmla="*/ 176336 h 1807271"/>
                <a:gd name="connsiteX9" fmla="*/ 1393276 w 1555872"/>
                <a:gd name="connsiteY9" fmla="*/ 209126 h 1807271"/>
                <a:gd name="connsiteX10" fmla="*/ 1372874 w 1555872"/>
                <a:gd name="connsiteY10" fmla="*/ 272519 h 1807271"/>
                <a:gd name="connsiteX11" fmla="*/ 1373602 w 1555872"/>
                <a:gd name="connsiteY11" fmla="*/ 304581 h 1807271"/>
                <a:gd name="connsiteX12" fmla="*/ 1394734 w 1555872"/>
                <a:gd name="connsiteY12" fmla="*/ 303123 h 1807271"/>
                <a:gd name="connsiteX13" fmla="*/ 1444283 w 1555872"/>
                <a:gd name="connsiteY13" fmla="*/ 294379 h 1807271"/>
                <a:gd name="connsiteX14" fmla="*/ 1504762 w 1555872"/>
                <a:gd name="connsiteY14" fmla="*/ 303123 h 1807271"/>
                <a:gd name="connsiteX15" fmla="*/ 1550667 w 1555872"/>
                <a:gd name="connsiteY15" fmla="*/ 332270 h 1807271"/>
                <a:gd name="connsiteX16" fmla="*/ 1539009 w 1555872"/>
                <a:gd name="connsiteY16" fmla="*/ 391292 h 1807271"/>
                <a:gd name="connsiteX17" fmla="*/ 1467600 w 1555872"/>
                <a:gd name="connsiteY17" fmla="*/ 450313 h 1807271"/>
                <a:gd name="connsiteX18" fmla="*/ 1400563 w 1555872"/>
                <a:gd name="connsiteY18" fmla="*/ 495490 h 1807271"/>
                <a:gd name="connsiteX19" fmla="*/ 1358300 w 1555872"/>
                <a:gd name="connsiteY19" fmla="*/ 558884 h 1807271"/>
                <a:gd name="connsiteX20" fmla="*/ 1348099 w 1555872"/>
                <a:gd name="connsiteY20" fmla="*/ 593131 h 1807271"/>
                <a:gd name="connsiteX21" fmla="*/ 1339355 w 1555872"/>
                <a:gd name="connsiteY21" fmla="*/ 601875 h 1807271"/>
                <a:gd name="connsiteX22" fmla="*/ 1339355 w 1555872"/>
                <a:gd name="connsiteY22" fmla="*/ 609162 h 1807271"/>
                <a:gd name="connsiteX23" fmla="*/ 1348828 w 1555872"/>
                <a:gd name="connsiteY23" fmla="*/ 617906 h 1807271"/>
                <a:gd name="connsiteX24" fmla="*/ 1367044 w 1555872"/>
                <a:gd name="connsiteY24" fmla="*/ 625192 h 1807271"/>
                <a:gd name="connsiteX25" fmla="*/ 1410036 w 1555872"/>
                <a:gd name="connsiteY25" fmla="*/ 670369 h 1807271"/>
                <a:gd name="connsiteX26" fmla="*/ 1422423 w 1555872"/>
                <a:gd name="connsiteY26" fmla="*/ 740321 h 1807271"/>
                <a:gd name="connsiteX27" fmla="*/ 1364858 w 1555872"/>
                <a:gd name="connsiteY27" fmla="*/ 907913 h 1807271"/>
                <a:gd name="connsiteX28" fmla="*/ 1281062 w 1555872"/>
                <a:gd name="connsiteY28" fmla="*/ 1058018 h 1807271"/>
                <a:gd name="connsiteX29" fmla="*/ 1224227 w 1555872"/>
                <a:gd name="connsiteY29" fmla="*/ 1123597 h 1807271"/>
                <a:gd name="connsiteX30" fmla="*/ 1065378 w 1555872"/>
                <a:gd name="connsiteY30" fmla="*/ 1219781 h 1807271"/>
                <a:gd name="connsiteX31" fmla="*/ 1011041 w 1555872"/>
                <a:gd name="connsiteY31" fmla="*/ 1257776 h 1807271"/>
                <a:gd name="connsiteX32" fmla="*/ 865983 w 1555872"/>
                <a:gd name="connsiteY32" fmla="*/ 1320546 h 1807271"/>
                <a:gd name="connsiteX33" fmla="*/ 598247 w 1555872"/>
                <a:gd name="connsiteY33" fmla="*/ 1489548 h 1807271"/>
                <a:gd name="connsiteX34" fmla="*/ 1531 w 1555872"/>
                <a:gd name="connsiteY34" fmla="*/ 1804549 h 1807271"/>
                <a:gd name="connsiteX35" fmla="*/ 791401 w 1555872"/>
                <a:gd name="connsiteY35" fmla="*/ 1294833 h 1807271"/>
                <a:gd name="connsiteX36" fmla="*/ 862810 w 1555872"/>
                <a:gd name="connsiteY36" fmla="*/ 1257671 h 1807271"/>
                <a:gd name="connsiteX37" fmla="*/ 954621 w 1555872"/>
                <a:gd name="connsiteY37" fmla="*/ 1206665 h 1807271"/>
                <a:gd name="connsiteX38" fmla="*/ 1066107 w 1555872"/>
                <a:gd name="connsiteY38" fmla="*/ 1131613 h 1807271"/>
                <a:gd name="connsiteX39" fmla="*/ 1109098 w 1555872"/>
                <a:gd name="connsiteY39" fmla="*/ 1084249 h 1807271"/>
                <a:gd name="connsiteX40" fmla="*/ 1069750 w 1555872"/>
                <a:gd name="connsiteY40" fmla="*/ 1012841 h 1807271"/>
                <a:gd name="connsiteX41" fmla="*/ 983768 w 1555872"/>
                <a:gd name="connsiteY41" fmla="*/ 926858 h 1807271"/>
                <a:gd name="connsiteX42" fmla="*/ 918917 w 1555872"/>
                <a:gd name="connsiteY42" fmla="*/ 863465 h 1807271"/>
                <a:gd name="connsiteX43" fmla="*/ 912359 w 1555872"/>
                <a:gd name="connsiteY43" fmla="*/ 813187 h 1807271"/>
                <a:gd name="connsiteX44" fmla="*/ 934219 w 1555872"/>
                <a:gd name="connsiteY44" fmla="*/ 808815 h 1807271"/>
                <a:gd name="connsiteX45" fmla="*/ 953893 w 1555872"/>
                <a:gd name="connsiteY45" fmla="*/ 815373 h 1807271"/>
                <a:gd name="connsiteX46" fmla="*/ 973567 w 1555872"/>
                <a:gd name="connsiteY46" fmla="*/ 785498 h 1807271"/>
                <a:gd name="connsiteX47" fmla="*/ 1018744 w 1555872"/>
                <a:gd name="connsiteY47" fmla="*/ 757809 h 1807271"/>
                <a:gd name="connsiteX48" fmla="*/ 1094525 w 1555872"/>
                <a:gd name="connsiteY48" fmla="*/ 690772 h 1807271"/>
                <a:gd name="connsiteX49" fmla="*/ 1126586 w 1555872"/>
                <a:gd name="connsiteY49" fmla="*/ 588759 h 1807271"/>
                <a:gd name="connsiteX50" fmla="*/ 1135330 w 1555872"/>
                <a:gd name="connsiteY50" fmla="*/ 559612 h 1807271"/>
                <a:gd name="connsiteX51" fmla="*/ 1179050 w 1555872"/>
                <a:gd name="connsiteY51" fmla="*/ 577100 h 1807271"/>
                <a:gd name="connsiteX52" fmla="*/ 1210382 w 1555872"/>
                <a:gd name="connsiteY52" fmla="*/ 604061 h 1807271"/>
                <a:gd name="connsiteX53" fmla="*/ 1212568 w 1555872"/>
                <a:gd name="connsiteY53" fmla="*/ 632479 h 1807271"/>
                <a:gd name="connsiteX54" fmla="*/ 1218397 w 1555872"/>
                <a:gd name="connsiteY54" fmla="*/ 647052 h 1807271"/>
                <a:gd name="connsiteX55" fmla="*/ 1259202 w 1555872"/>
                <a:gd name="connsiteY55" fmla="*/ 625192 h 1807271"/>
                <a:gd name="connsiteX56" fmla="*/ 1297093 w 1555872"/>
                <a:gd name="connsiteY56" fmla="*/ 603332 h 1807271"/>
                <a:gd name="connsiteX57" fmla="*/ 1269404 w 1555872"/>
                <a:gd name="connsiteY57" fmla="*/ 578558 h 1807271"/>
                <a:gd name="connsiteX58" fmla="*/ 1136787 w 1555872"/>
                <a:gd name="connsiteY58" fmla="*/ 540667 h 1807271"/>
                <a:gd name="connsiteX59" fmla="*/ 1099625 w 1555872"/>
                <a:gd name="connsiteY59" fmla="*/ 546497 h 1807271"/>
                <a:gd name="connsiteX60" fmla="*/ 1075579 w 1555872"/>
                <a:gd name="connsiteY60" fmla="*/ 531923 h 1807271"/>
                <a:gd name="connsiteX61" fmla="*/ 1064650 w 1555872"/>
                <a:gd name="connsiteY61" fmla="*/ 484560 h 1807271"/>
                <a:gd name="connsiteX62" fmla="*/ 1112013 w 1555872"/>
                <a:gd name="connsiteY62" fmla="*/ 456142 h 1807271"/>
                <a:gd name="connsiteX63" fmla="*/ 1207467 w 1555872"/>
                <a:gd name="connsiteY63" fmla="*/ 408779 h 1807271"/>
                <a:gd name="connsiteX64" fmla="*/ 1278148 w 1555872"/>
                <a:gd name="connsiteY64" fmla="*/ 352672 h 1807271"/>
                <a:gd name="connsiteX65" fmla="*/ 1285434 w 1555872"/>
                <a:gd name="connsiteY65" fmla="*/ 306038 h 1807271"/>
                <a:gd name="connsiteX66" fmla="*/ 1285434 w 1555872"/>
                <a:gd name="connsiteY66" fmla="*/ 276163 h 1807271"/>
                <a:gd name="connsiteX67" fmla="*/ 1270861 w 1555872"/>
                <a:gd name="connsiteY67" fmla="*/ 269605 h 1807271"/>
                <a:gd name="connsiteX68" fmla="*/ 1232971 w 1555872"/>
                <a:gd name="connsiteY68" fmla="*/ 279077 h 1807271"/>
                <a:gd name="connsiteX69" fmla="*/ 1190708 w 1555872"/>
                <a:gd name="connsiteY69" fmla="*/ 266690 h 1807271"/>
                <a:gd name="connsiteX70" fmla="*/ 1174678 w 1555872"/>
                <a:gd name="connsiteY70" fmla="*/ 222970 h 1807271"/>
                <a:gd name="connsiteX71" fmla="*/ 1187793 w 1555872"/>
                <a:gd name="connsiteY71" fmla="*/ 220056 h 1807271"/>
                <a:gd name="connsiteX72" fmla="*/ 1253373 w 1555872"/>
                <a:gd name="connsiteY72" fmla="*/ 192367 h 1807271"/>
                <a:gd name="connsiteX73" fmla="*/ 1298550 w 1555872"/>
                <a:gd name="connsiteY73" fmla="*/ 146461 h 1807271"/>
                <a:gd name="connsiteX74" fmla="*/ 1308751 w 1555872"/>
                <a:gd name="connsiteY74" fmla="*/ 53921 h 1807271"/>
                <a:gd name="connsiteX75" fmla="*/ 1313123 w 1555872"/>
                <a:gd name="connsiteY75" fmla="*/ 0 h 1807271"/>
                <a:gd name="connsiteX76" fmla="*/ 1420237 w 1555872"/>
                <a:gd name="connsiteY76" fmla="*/ 350486 h 1807271"/>
                <a:gd name="connsiteX77" fmla="*/ 1385990 w 1555872"/>
                <a:gd name="connsiteY77" fmla="*/ 361416 h 1807271"/>
                <a:gd name="connsiteX78" fmla="*/ 1369959 w 1555872"/>
                <a:gd name="connsiteY78" fmla="*/ 412423 h 1807271"/>
                <a:gd name="connsiteX79" fmla="*/ 1372874 w 1555872"/>
                <a:gd name="connsiteY79" fmla="*/ 450313 h 1807271"/>
                <a:gd name="connsiteX80" fmla="*/ 1404935 w 1555872"/>
                <a:gd name="connsiteY80" fmla="*/ 419709 h 1807271"/>
                <a:gd name="connsiteX81" fmla="*/ 1436996 w 1555872"/>
                <a:gd name="connsiteY81" fmla="*/ 368703 h 1807271"/>
                <a:gd name="connsiteX82" fmla="*/ 1420237 w 1555872"/>
                <a:gd name="connsiteY82" fmla="*/ 350486 h 1807271"/>
                <a:gd name="connsiteX83" fmla="*/ 1300007 w 1555872"/>
                <a:gd name="connsiteY83" fmla="*/ 718461 h 1807271"/>
                <a:gd name="connsiteX84" fmla="*/ 1197266 w 1555872"/>
                <a:gd name="connsiteY84" fmla="*/ 776025 h 1807271"/>
                <a:gd name="connsiteX85" fmla="*/ 1119299 w 1555872"/>
                <a:gd name="connsiteY85" fmla="*/ 851077 h 1807271"/>
                <a:gd name="connsiteX86" fmla="*/ 1147717 w 1555872"/>
                <a:gd name="connsiteY86" fmla="*/ 880953 h 1807271"/>
                <a:gd name="connsiteX87" fmla="*/ 1199452 w 1555872"/>
                <a:gd name="connsiteY87" fmla="*/ 923215 h 1807271"/>
                <a:gd name="connsiteX88" fmla="*/ 1230056 w 1555872"/>
                <a:gd name="connsiteY88" fmla="*/ 948718 h 1807271"/>
                <a:gd name="connsiteX89" fmla="*/ 1275962 w 1555872"/>
                <a:gd name="connsiteY89" fmla="*/ 861279 h 1807271"/>
                <a:gd name="connsiteX90" fmla="*/ 1308751 w 1555872"/>
                <a:gd name="connsiteY90" fmla="*/ 740321 h 1807271"/>
                <a:gd name="connsiteX91" fmla="*/ 1300007 w 1555872"/>
                <a:gd name="connsiteY91" fmla="*/ 718461 h 1807271"/>
                <a:gd name="connsiteX0" fmla="*/ 1313123 w 1555872"/>
                <a:gd name="connsiteY0" fmla="*/ 0 h 1807271"/>
                <a:gd name="connsiteX1" fmla="*/ 1351743 w 1555872"/>
                <a:gd name="connsiteY1" fmla="*/ 18945 h 1807271"/>
                <a:gd name="connsiteX2" fmla="*/ 1378703 w 1555872"/>
                <a:gd name="connsiteY2" fmla="*/ 45177 h 1807271"/>
                <a:gd name="connsiteX3" fmla="*/ 1411493 w 1555872"/>
                <a:gd name="connsiteY3" fmla="*/ 66308 h 1807271"/>
                <a:gd name="connsiteX4" fmla="*/ 1477801 w 1555872"/>
                <a:gd name="connsiteY4" fmla="*/ 81610 h 1807271"/>
                <a:gd name="connsiteX5" fmla="*/ 1511320 w 1555872"/>
                <a:gd name="connsiteY5" fmla="*/ 102012 h 1807271"/>
                <a:gd name="connsiteX6" fmla="*/ 1514963 w 1555872"/>
                <a:gd name="connsiteY6" fmla="*/ 121686 h 1807271"/>
                <a:gd name="connsiteX7" fmla="*/ 1498204 w 1555872"/>
                <a:gd name="connsiteY7" fmla="*/ 141360 h 1807271"/>
                <a:gd name="connsiteX8" fmla="*/ 1436996 w 1555872"/>
                <a:gd name="connsiteY8" fmla="*/ 176336 h 1807271"/>
                <a:gd name="connsiteX9" fmla="*/ 1393276 w 1555872"/>
                <a:gd name="connsiteY9" fmla="*/ 209126 h 1807271"/>
                <a:gd name="connsiteX10" fmla="*/ 1372874 w 1555872"/>
                <a:gd name="connsiteY10" fmla="*/ 272519 h 1807271"/>
                <a:gd name="connsiteX11" fmla="*/ 1373602 w 1555872"/>
                <a:gd name="connsiteY11" fmla="*/ 304581 h 1807271"/>
                <a:gd name="connsiteX12" fmla="*/ 1394734 w 1555872"/>
                <a:gd name="connsiteY12" fmla="*/ 303123 h 1807271"/>
                <a:gd name="connsiteX13" fmla="*/ 1444283 w 1555872"/>
                <a:gd name="connsiteY13" fmla="*/ 294379 h 1807271"/>
                <a:gd name="connsiteX14" fmla="*/ 1504762 w 1555872"/>
                <a:gd name="connsiteY14" fmla="*/ 303123 h 1807271"/>
                <a:gd name="connsiteX15" fmla="*/ 1550667 w 1555872"/>
                <a:gd name="connsiteY15" fmla="*/ 332270 h 1807271"/>
                <a:gd name="connsiteX16" fmla="*/ 1539009 w 1555872"/>
                <a:gd name="connsiteY16" fmla="*/ 391292 h 1807271"/>
                <a:gd name="connsiteX17" fmla="*/ 1467600 w 1555872"/>
                <a:gd name="connsiteY17" fmla="*/ 450313 h 1807271"/>
                <a:gd name="connsiteX18" fmla="*/ 1400563 w 1555872"/>
                <a:gd name="connsiteY18" fmla="*/ 495490 h 1807271"/>
                <a:gd name="connsiteX19" fmla="*/ 1358300 w 1555872"/>
                <a:gd name="connsiteY19" fmla="*/ 558884 h 1807271"/>
                <a:gd name="connsiteX20" fmla="*/ 1348099 w 1555872"/>
                <a:gd name="connsiteY20" fmla="*/ 593131 h 1807271"/>
                <a:gd name="connsiteX21" fmla="*/ 1339355 w 1555872"/>
                <a:gd name="connsiteY21" fmla="*/ 601875 h 1807271"/>
                <a:gd name="connsiteX22" fmla="*/ 1339355 w 1555872"/>
                <a:gd name="connsiteY22" fmla="*/ 609162 h 1807271"/>
                <a:gd name="connsiteX23" fmla="*/ 1348828 w 1555872"/>
                <a:gd name="connsiteY23" fmla="*/ 617906 h 1807271"/>
                <a:gd name="connsiteX24" fmla="*/ 1367044 w 1555872"/>
                <a:gd name="connsiteY24" fmla="*/ 625192 h 1807271"/>
                <a:gd name="connsiteX25" fmla="*/ 1410036 w 1555872"/>
                <a:gd name="connsiteY25" fmla="*/ 670369 h 1807271"/>
                <a:gd name="connsiteX26" fmla="*/ 1422423 w 1555872"/>
                <a:gd name="connsiteY26" fmla="*/ 740321 h 1807271"/>
                <a:gd name="connsiteX27" fmla="*/ 1364858 w 1555872"/>
                <a:gd name="connsiteY27" fmla="*/ 907913 h 1807271"/>
                <a:gd name="connsiteX28" fmla="*/ 1281062 w 1555872"/>
                <a:gd name="connsiteY28" fmla="*/ 1058018 h 1807271"/>
                <a:gd name="connsiteX29" fmla="*/ 1224227 w 1555872"/>
                <a:gd name="connsiteY29" fmla="*/ 1123597 h 1807271"/>
                <a:gd name="connsiteX30" fmla="*/ 1065378 w 1555872"/>
                <a:gd name="connsiteY30" fmla="*/ 1219781 h 1807271"/>
                <a:gd name="connsiteX31" fmla="*/ 1011041 w 1555872"/>
                <a:gd name="connsiteY31" fmla="*/ 1257776 h 1807271"/>
                <a:gd name="connsiteX32" fmla="*/ 865983 w 1555872"/>
                <a:gd name="connsiteY32" fmla="*/ 1320546 h 1807271"/>
                <a:gd name="connsiteX33" fmla="*/ 598247 w 1555872"/>
                <a:gd name="connsiteY33" fmla="*/ 1489548 h 1807271"/>
                <a:gd name="connsiteX34" fmla="*/ 1531 w 1555872"/>
                <a:gd name="connsiteY34" fmla="*/ 1804549 h 1807271"/>
                <a:gd name="connsiteX35" fmla="*/ 791401 w 1555872"/>
                <a:gd name="connsiteY35" fmla="*/ 1294833 h 1807271"/>
                <a:gd name="connsiteX36" fmla="*/ 862810 w 1555872"/>
                <a:gd name="connsiteY36" fmla="*/ 1257671 h 1807271"/>
                <a:gd name="connsiteX37" fmla="*/ 954621 w 1555872"/>
                <a:gd name="connsiteY37" fmla="*/ 1206665 h 1807271"/>
                <a:gd name="connsiteX38" fmla="*/ 1066107 w 1555872"/>
                <a:gd name="connsiteY38" fmla="*/ 1131613 h 1807271"/>
                <a:gd name="connsiteX39" fmla="*/ 1109098 w 1555872"/>
                <a:gd name="connsiteY39" fmla="*/ 1084249 h 1807271"/>
                <a:gd name="connsiteX40" fmla="*/ 1069750 w 1555872"/>
                <a:gd name="connsiteY40" fmla="*/ 1012841 h 1807271"/>
                <a:gd name="connsiteX41" fmla="*/ 983768 w 1555872"/>
                <a:gd name="connsiteY41" fmla="*/ 926858 h 1807271"/>
                <a:gd name="connsiteX42" fmla="*/ 918917 w 1555872"/>
                <a:gd name="connsiteY42" fmla="*/ 863465 h 1807271"/>
                <a:gd name="connsiteX43" fmla="*/ 912359 w 1555872"/>
                <a:gd name="connsiteY43" fmla="*/ 813187 h 1807271"/>
                <a:gd name="connsiteX44" fmla="*/ 934219 w 1555872"/>
                <a:gd name="connsiteY44" fmla="*/ 808815 h 1807271"/>
                <a:gd name="connsiteX45" fmla="*/ 953893 w 1555872"/>
                <a:gd name="connsiteY45" fmla="*/ 815373 h 1807271"/>
                <a:gd name="connsiteX46" fmla="*/ 973567 w 1555872"/>
                <a:gd name="connsiteY46" fmla="*/ 785498 h 1807271"/>
                <a:gd name="connsiteX47" fmla="*/ 1018744 w 1555872"/>
                <a:gd name="connsiteY47" fmla="*/ 757809 h 1807271"/>
                <a:gd name="connsiteX48" fmla="*/ 1094525 w 1555872"/>
                <a:gd name="connsiteY48" fmla="*/ 690772 h 1807271"/>
                <a:gd name="connsiteX49" fmla="*/ 1126586 w 1555872"/>
                <a:gd name="connsiteY49" fmla="*/ 588759 h 1807271"/>
                <a:gd name="connsiteX50" fmla="*/ 1135330 w 1555872"/>
                <a:gd name="connsiteY50" fmla="*/ 559612 h 1807271"/>
                <a:gd name="connsiteX51" fmla="*/ 1179050 w 1555872"/>
                <a:gd name="connsiteY51" fmla="*/ 577100 h 1807271"/>
                <a:gd name="connsiteX52" fmla="*/ 1210382 w 1555872"/>
                <a:gd name="connsiteY52" fmla="*/ 604061 h 1807271"/>
                <a:gd name="connsiteX53" fmla="*/ 1212568 w 1555872"/>
                <a:gd name="connsiteY53" fmla="*/ 632479 h 1807271"/>
                <a:gd name="connsiteX54" fmla="*/ 1218397 w 1555872"/>
                <a:gd name="connsiteY54" fmla="*/ 647052 h 1807271"/>
                <a:gd name="connsiteX55" fmla="*/ 1259202 w 1555872"/>
                <a:gd name="connsiteY55" fmla="*/ 625192 h 1807271"/>
                <a:gd name="connsiteX56" fmla="*/ 1297093 w 1555872"/>
                <a:gd name="connsiteY56" fmla="*/ 603332 h 1807271"/>
                <a:gd name="connsiteX57" fmla="*/ 1269404 w 1555872"/>
                <a:gd name="connsiteY57" fmla="*/ 578558 h 1807271"/>
                <a:gd name="connsiteX58" fmla="*/ 1136787 w 1555872"/>
                <a:gd name="connsiteY58" fmla="*/ 540667 h 1807271"/>
                <a:gd name="connsiteX59" fmla="*/ 1099625 w 1555872"/>
                <a:gd name="connsiteY59" fmla="*/ 546497 h 1807271"/>
                <a:gd name="connsiteX60" fmla="*/ 1075579 w 1555872"/>
                <a:gd name="connsiteY60" fmla="*/ 531923 h 1807271"/>
                <a:gd name="connsiteX61" fmla="*/ 1064650 w 1555872"/>
                <a:gd name="connsiteY61" fmla="*/ 484560 h 1807271"/>
                <a:gd name="connsiteX62" fmla="*/ 1112013 w 1555872"/>
                <a:gd name="connsiteY62" fmla="*/ 456142 h 1807271"/>
                <a:gd name="connsiteX63" fmla="*/ 1207467 w 1555872"/>
                <a:gd name="connsiteY63" fmla="*/ 408779 h 1807271"/>
                <a:gd name="connsiteX64" fmla="*/ 1278148 w 1555872"/>
                <a:gd name="connsiteY64" fmla="*/ 352672 h 1807271"/>
                <a:gd name="connsiteX65" fmla="*/ 1285434 w 1555872"/>
                <a:gd name="connsiteY65" fmla="*/ 306038 h 1807271"/>
                <a:gd name="connsiteX66" fmla="*/ 1285434 w 1555872"/>
                <a:gd name="connsiteY66" fmla="*/ 276163 h 1807271"/>
                <a:gd name="connsiteX67" fmla="*/ 1270861 w 1555872"/>
                <a:gd name="connsiteY67" fmla="*/ 269605 h 1807271"/>
                <a:gd name="connsiteX68" fmla="*/ 1232971 w 1555872"/>
                <a:gd name="connsiteY68" fmla="*/ 279077 h 1807271"/>
                <a:gd name="connsiteX69" fmla="*/ 1190708 w 1555872"/>
                <a:gd name="connsiteY69" fmla="*/ 266690 h 1807271"/>
                <a:gd name="connsiteX70" fmla="*/ 1174678 w 1555872"/>
                <a:gd name="connsiteY70" fmla="*/ 222970 h 1807271"/>
                <a:gd name="connsiteX71" fmla="*/ 1187793 w 1555872"/>
                <a:gd name="connsiteY71" fmla="*/ 220056 h 1807271"/>
                <a:gd name="connsiteX72" fmla="*/ 1253373 w 1555872"/>
                <a:gd name="connsiteY72" fmla="*/ 192367 h 1807271"/>
                <a:gd name="connsiteX73" fmla="*/ 1298550 w 1555872"/>
                <a:gd name="connsiteY73" fmla="*/ 146461 h 1807271"/>
                <a:gd name="connsiteX74" fmla="*/ 1308751 w 1555872"/>
                <a:gd name="connsiteY74" fmla="*/ 53921 h 1807271"/>
                <a:gd name="connsiteX75" fmla="*/ 1313123 w 1555872"/>
                <a:gd name="connsiteY75" fmla="*/ 0 h 1807271"/>
                <a:gd name="connsiteX76" fmla="*/ 1420237 w 1555872"/>
                <a:gd name="connsiteY76" fmla="*/ 350486 h 1807271"/>
                <a:gd name="connsiteX77" fmla="*/ 1385990 w 1555872"/>
                <a:gd name="connsiteY77" fmla="*/ 361416 h 1807271"/>
                <a:gd name="connsiteX78" fmla="*/ 1369959 w 1555872"/>
                <a:gd name="connsiteY78" fmla="*/ 412423 h 1807271"/>
                <a:gd name="connsiteX79" fmla="*/ 1372874 w 1555872"/>
                <a:gd name="connsiteY79" fmla="*/ 450313 h 1807271"/>
                <a:gd name="connsiteX80" fmla="*/ 1404935 w 1555872"/>
                <a:gd name="connsiteY80" fmla="*/ 419709 h 1807271"/>
                <a:gd name="connsiteX81" fmla="*/ 1436996 w 1555872"/>
                <a:gd name="connsiteY81" fmla="*/ 368703 h 1807271"/>
                <a:gd name="connsiteX82" fmla="*/ 1420237 w 1555872"/>
                <a:gd name="connsiteY82" fmla="*/ 350486 h 1807271"/>
                <a:gd name="connsiteX83" fmla="*/ 1300007 w 1555872"/>
                <a:gd name="connsiteY83" fmla="*/ 718461 h 1807271"/>
                <a:gd name="connsiteX84" fmla="*/ 1197266 w 1555872"/>
                <a:gd name="connsiteY84" fmla="*/ 776025 h 1807271"/>
                <a:gd name="connsiteX85" fmla="*/ 1119299 w 1555872"/>
                <a:gd name="connsiteY85" fmla="*/ 851077 h 1807271"/>
                <a:gd name="connsiteX86" fmla="*/ 1147717 w 1555872"/>
                <a:gd name="connsiteY86" fmla="*/ 880953 h 1807271"/>
                <a:gd name="connsiteX87" fmla="*/ 1199452 w 1555872"/>
                <a:gd name="connsiteY87" fmla="*/ 923215 h 1807271"/>
                <a:gd name="connsiteX88" fmla="*/ 1230056 w 1555872"/>
                <a:gd name="connsiteY88" fmla="*/ 948718 h 1807271"/>
                <a:gd name="connsiteX89" fmla="*/ 1275962 w 1555872"/>
                <a:gd name="connsiteY89" fmla="*/ 861279 h 1807271"/>
                <a:gd name="connsiteX90" fmla="*/ 1308751 w 1555872"/>
                <a:gd name="connsiteY90" fmla="*/ 740321 h 1807271"/>
                <a:gd name="connsiteX91" fmla="*/ 1300007 w 1555872"/>
                <a:gd name="connsiteY91" fmla="*/ 718461 h 1807271"/>
                <a:gd name="connsiteX0" fmla="*/ 1313130 w 1555879"/>
                <a:gd name="connsiteY0" fmla="*/ 0 h 1807264"/>
                <a:gd name="connsiteX1" fmla="*/ 1351750 w 1555879"/>
                <a:gd name="connsiteY1" fmla="*/ 18945 h 1807264"/>
                <a:gd name="connsiteX2" fmla="*/ 1378710 w 1555879"/>
                <a:gd name="connsiteY2" fmla="*/ 45177 h 1807264"/>
                <a:gd name="connsiteX3" fmla="*/ 1411500 w 1555879"/>
                <a:gd name="connsiteY3" fmla="*/ 66308 h 1807264"/>
                <a:gd name="connsiteX4" fmla="*/ 1477808 w 1555879"/>
                <a:gd name="connsiteY4" fmla="*/ 81610 h 1807264"/>
                <a:gd name="connsiteX5" fmla="*/ 1511327 w 1555879"/>
                <a:gd name="connsiteY5" fmla="*/ 102012 h 1807264"/>
                <a:gd name="connsiteX6" fmla="*/ 1514970 w 1555879"/>
                <a:gd name="connsiteY6" fmla="*/ 121686 h 1807264"/>
                <a:gd name="connsiteX7" fmla="*/ 1498211 w 1555879"/>
                <a:gd name="connsiteY7" fmla="*/ 141360 h 1807264"/>
                <a:gd name="connsiteX8" fmla="*/ 1437003 w 1555879"/>
                <a:gd name="connsiteY8" fmla="*/ 176336 h 1807264"/>
                <a:gd name="connsiteX9" fmla="*/ 1393283 w 1555879"/>
                <a:gd name="connsiteY9" fmla="*/ 209126 h 1807264"/>
                <a:gd name="connsiteX10" fmla="*/ 1372881 w 1555879"/>
                <a:gd name="connsiteY10" fmla="*/ 272519 h 1807264"/>
                <a:gd name="connsiteX11" fmla="*/ 1373609 w 1555879"/>
                <a:gd name="connsiteY11" fmla="*/ 304581 h 1807264"/>
                <a:gd name="connsiteX12" fmla="*/ 1394741 w 1555879"/>
                <a:gd name="connsiteY12" fmla="*/ 303123 h 1807264"/>
                <a:gd name="connsiteX13" fmla="*/ 1444290 w 1555879"/>
                <a:gd name="connsiteY13" fmla="*/ 294379 h 1807264"/>
                <a:gd name="connsiteX14" fmla="*/ 1504769 w 1555879"/>
                <a:gd name="connsiteY14" fmla="*/ 303123 h 1807264"/>
                <a:gd name="connsiteX15" fmla="*/ 1550674 w 1555879"/>
                <a:gd name="connsiteY15" fmla="*/ 332270 h 1807264"/>
                <a:gd name="connsiteX16" fmla="*/ 1539016 w 1555879"/>
                <a:gd name="connsiteY16" fmla="*/ 391292 h 1807264"/>
                <a:gd name="connsiteX17" fmla="*/ 1467607 w 1555879"/>
                <a:gd name="connsiteY17" fmla="*/ 450313 h 1807264"/>
                <a:gd name="connsiteX18" fmla="*/ 1400570 w 1555879"/>
                <a:gd name="connsiteY18" fmla="*/ 495490 h 1807264"/>
                <a:gd name="connsiteX19" fmla="*/ 1358307 w 1555879"/>
                <a:gd name="connsiteY19" fmla="*/ 558884 h 1807264"/>
                <a:gd name="connsiteX20" fmla="*/ 1348106 w 1555879"/>
                <a:gd name="connsiteY20" fmla="*/ 593131 h 1807264"/>
                <a:gd name="connsiteX21" fmla="*/ 1339362 w 1555879"/>
                <a:gd name="connsiteY21" fmla="*/ 601875 h 1807264"/>
                <a:gd name="connsiteX22" fmla="*/ 1339362 w 1555879"/>
                <a:gd name="connsiteY22" fmla="*/ 609162 h 1807264"/>
                <a:gd name="connsiteX23" fmla="*/ 1348835 w 1555879"/>
                <a:gd name="connsiteY23" fmla="*/ 617906 h 1807264"/>
                <a:gd name="connsiteX24" fmla="*/ 1367051 w 1555879"/>
                <a:gd name="connsiteY24" fmla="*/ 625192 h 1807264"/>
                <a:gd name="connsiteX25" fmla="*/ 1410043 w 1555879"/>
                <a:gd name="connsiteY25" fmla="*/ 670369 h 1807264"/>
                <a:gd name="connsiteX26" fmla="*/ 1422430 w 1555879"/>
                <a:gd name="connsiteY26" fmla="*/ 740321 h 1807264"/>
                <a:gd name="connsiteX27" fmla="*/ 1364865 w 1555879"/>
                <a:gd name="connsiteY27" fmla="*/ 907913 h 1807264"/>
                <a:gd name="connsiteX28" fmla="*/ 1281069 w 1555879"/>
                <a:gd name="connsiteY28" fmla="*/ 1058018 h 1807264"/>
                <a:gd name="connsiteX29" fmla="*/ 1224234 w 1555879"/>
                <a:gd name="connsiteY29" fmla="*/ 1123597 h 1807264"/>
                <a:gd name="connsiteX30" fmla="*/ 1065385 w 1555879"/>
                <a:gd name="connsiteY30" fmla="*/ 1219781 h 1807264"/>
                <a:gd name="connsiteX31" fmla="*/ 1011048 w 1555879"/>
                <a:gd name="connsiteY31" fmla="*/ 1257776 h 1807264"/>
                <a:gd name="connsiteX32" fmla="*/ 882659 w 1555879"/>
                <a:gd name="connsiteY32" fmla="*/ 1325308 h 1807264"/>
                <a:gd name="connsiteX33" fmla="*/ 598254 w 1555879"/>
                <a:gd name="connsiteY33" fmla="*/ 1489548 h 1807264"/>
                <a:gd name="connsiteX34" fmla="*/ 1538 w 1555879"/>
                <a:gd name="connsiteY34" fmla="*/ 1804549 h 1807264"/>
                <a:gd name="connsiteX35" fmla="*/ 791408 w 1555879"/>
                <a:gd name="connsiteY35" fmla="*/ 1294833 h 1807264"/>
                <a:gd name="connsiteX36" fmla="*/ 862817 w 1555879"/>
                <a:gd name="connsiteY36" fmla="*/ 1257671 h 1807264"/>
                <a:gd name="connsiteX37" fmla="*/ 954628 w 1555879"/>
                <a:gd name="connsiteY37" fmla="*/ 1206665 h 1807264"/>
                <a:gd name="connsiteX38" fmla="*/ 1066114 w 1555879"/>
                <a:gd name="connsiteY38" fmla="*/ 1131613 h 1807264"/>
                <a:gd name="connsiteX39" fmla="*/ 1109105 w 1555879"/>
                <a:gd name="connsiteY39" fmla="*/ 1084249 h 1807264"/>
                <a:gd name="connsiteX40" fmla="*/ 1069757 w 1555879"/>
                <a:gd name="connsiteY40" fmla="*/ 1012841 h 1807264"/>
                <a:gd name="connsiteX41" fmla="*/ 983775 w 1555879"/>
                <a:gd name="connsiteY41" fmla="*/ 926858 h 1807264"/>
                <a:gd name="connsiteX42" fmla="*/ 918924 w 1555879"/>
                <a:gd name="connsiteY42" fmla="*/ 863465 h 1807264"/>
                <a:gd name="connsiteX43" fmla="*/ 912366 w 1555879"/>
                <a:gd name="connsiteY43" fmla="*/ 813187 h 1807264"/>
                <a:gd name="connsiteX44" fmla="*/ 934226 w 1555879"/>
                <a:gd name="connsiteY44" fmla="*/ 808815 h 1807264"/>
                <a:gd name="connsiteX45" fmla="*/ 953900 w 1555879"/>
                <a:gd name="connsiteY45" fmla="*/ 815373 h 1807264"/>
                <a:gd name="connsiteX46" fmla="*/ 973574 w 1555879"/>
                <a:gd name="connsiteY46" fmla="*/ 785498 h 1807264"/>
                <a:gd name="connsiteX47" fmla="*/ 1018751 w 1555879"/>
                <a:gd name="connsiteY47" fmla="*/ 757809 h 1807264"/>
                <a:gd name="connsiteX48" fmla="*/ 1094532 w 1555879"/>
                <a:gd name="connsiteY48" fmla="*/ 690772 h 1807264"/>
                <a:gd name="connsiteX49" fmla="*/ 1126593 w 1555879"/>
                <a:gd name="connsiteY49" fmla="*/ 588759 h 1807264"/>
                <a:gd name="connsiteX50" fmla="*/ 1135337 w 1555879"/>
                <a:gd name="connsiteY50" fmla="*/ 559612 h 1807264"/>
                <a:gd name="connsiteX51" fmla="*/ 1179057 w 1555879"/>
                <a:gd name="connsiteY51" fmla="*/ 577100 h 1807264"/>
                <a:gd name="connsiteX52" fmla="*/ 1210389 w 1555879"/>
                <a:gd name="connsiteY52" fmla="*/ 604061 h 1807264"/>
                <a:gd name="connsiteX53" fmla="*/ 1212575 w 1555879"/>
                <a:gd name="connsiteY53" fmla="*/ 632479 h 1807264"/>
                <a:gd name="connsiteX54" fmla="*/ 1218404 w 1555879"/>
                <a:gd name="connsiteY54" fmla="*/ 647052 h 1807264"/>
                <a:gd name="connsiteX55" fmla="*/ 1259209 w 1555879"/>
                <a:gd name="connsiteY55" fmla="*/ 625192 h 1807264"/>
                <a:gd name="connsiteX56" fmla="*/ 1297100 w 1555879"/>
                <a:gd name="connsiteY56" fmla="*/ 603332 h 1807264"/>
                <a:gd name="connsiteX57" fmla="*/ 1269411 w 1555879"/>
                <a:gd name="connsiteY57" fmla="*/ 578558 h 1807264"/>
                <a:gd name="connsiteX58" fmla="*/ 1136794 w 1555879"/>
                <a:gd name="connsiteY58" fmla="*/ 540667 h 1807264"/>
                <a:gd name="connsiteX59" fmla="*/ 1099632 w 1555879"/>
                <a:gd name="connsiteY59" fmla="*/ 546497 h 1807264"/>
                <a:gd name="connsiteX60" fmla="*/ 1075586 w 1555879"/>
                <a:gd name="connsiteY60" fmla="*/ 531923 h 1807264"/>
                <a:gd name="connsiteX61" fmla="*/ 1064657 w 1555879"/>
                <a:gd name="connsiteY61" fmla="*/ 484560 h 1807264"/>
                <a:gd name="connsiteX62" fmla="*/ 1112020 w 1555879"/>
                <a:gd name="connsiteY62" fmla="*/ 456142 h 1807264"/>
                <a:gd name="connsiteX63" fmla="*/ 1207474 w 1555879"/>
                <a:gd name="connsiteY63" fmla="*/ 408779 h 1807264"/>
                <a:gd name="connsiteX64" fmla="*/ 1278155 w 1555879"/>
                <a:gd name="connsiteY64" fmla="*/ 352672 h 1807264"/>
                <a:gd name="connsiteX65" fmla="*/ 1285441 w 1555879"/>
                <a:gd name="connsiteY65" fmla="*/ 306038 h 1807264"/>
                <a:gd name="connsiteX66" fmla="*/ 1285441 w 1555879"/>
                <a:gd name="connsiteY66" fmla="*/ 276163 h 1807264"/>
                <a:gd name="connsiteX67" fmla="*/ 1270868 w 1555879"/>
                <a:gd name="connsiteY67" fmla="*/ 269605 h 1807264"/>
                <a:gd name="connsiteX68" fmla="*/ 1232978 w 1555879"/>
                <a:gd name="connsiteY68" fmla="*/ 279077 h 1807264"/>
                <a:gd name="connsiteX69" fmla="*/ 1190715 w 1555879"/>
                <a:gd name="connsiteY69" fmla="*/ 266690 h 1807264"/>
                <a:gd name="connsiteX70" fmla="*/ 1174685 w 1555879"/>
                <a:gd name="connsiteY70" fmla="*/ 222970 h 1807264"/>
                <a:gd name="connsiteX71" fmla="*/ 1187800 w 1555879"/>
                <a:gd name="connsiteY71" fmla="*/ 220056 h 1807264"/>
                <a:gd name="connsiteX72" fmla="*/ 1253380 w 1555879"/>
                <a:gd name="connsiteY72" fmla="*/ 192367 h 1807264"/>
                <a:gd name="connsiteX73" fmla="*/ 1298557 w 1555879"/>
                <a:gd name="connsiteY73" fmla="*/ 146461 h 1807264"/>
                <a:gd name="connsiteX74" fmla="*/ 1308758 w 1555879"/>
                <a:gd name="connsiteY74" fmla="*/ 53921 h 1807264"/>
                <a:gd name="connsiteX75" fmla="*/ 1313130 w 1555879"/>
                <a:gd name="connsiteY75" fmla="*/ 0 h 1807264"/>
                <a:gd name="connsiteX76" fmla="*/ 1420244 w 1555879"/>
                <a:gd name="connsiteY76" fmla="*/ 350486 h 1807264"/>
                <a:gd name="connsiteX77" fmla="*/ 1385997 w 1555879"/>
                <a:gd name="connsiteY77" fmla="*/ 361416 h 1807264"/>
                <a:gd name="connsiteX78" fmla="*/ 1369966 w 1555879"/>
                <a:gd name="connsiteY78" fmla="*/ 412423 h 1807264"/>
                <a:gd name="connsiteX79" fmla="*/ 1372881 w 1555879"/>
                <a:gd name="connsiteY79" fmla="*/ 450313 h 1807264"/>
                <a:gd name="connsiteX80" fmla="*/ 1404942 w 1555879"/>
                <a:gd name="connsiteY80" fmla="*/ 419709 h 1807264"/>
                <a:gd name="connsiteX81" fmla="*/ 1437003 w 1555879"/>
                <a:gd name="connsiteY81" fmla="*/ 368703 h 1807264"/>
                <a:gd name="connsiteX82" fmla="*/ 1420244 w 1555879"/>
                <a:gd name="connsiteY82" fmla="*/ 350486 h 1807264"/>
                <a:gd name="connsiteX83" fmla="*/ 1300014 w 1555879"/>
                <a:gd name="connsiteY83" fmla="*/ 718461 h 1807264"/>
                <a:gd name="connsiteX84" fmla="*/ 1197273 w 1555879"/>
                <a:gd name="connsiteY84" fmla="*/ 776025 h 1807264"/>
                <a:gd name="connsiteX85" fmla="*/ 1119306 w 1555879"/>
                <a:gd name="connsiteY85" fmla="*/ 851077 h 1807264"/>
                <a:gd name="connsiteX86" fmla="*/ 1147724 w 1555879"/>
                <a:gd name="connsiteY86" fmla="*/ 880953 h 1807264"/>
                <a:gd name="connsiteX87" fmla="*/ 1199459 w 1555879"/>
                <a:gd name="connsiteY87" fmla="*/ 923215 h 1807264"/>
                <a:gd name="connsiteX88" fmla="*/ 1230063 w 1555879"/>
                <a:gd name="connsiteY88" fmla="*/ 948718 h 1807264"/>
                <a:gd name="connsiteX89" fmla="*/ 1275969 w 1555879"/>
                <a:gd name="connsiteY89" fmla="*/ 861279 h 1807264"/>
                <a:gd name="connsiteX90" fmla="*/ 1308758 w 1555879"/>
                <a:gd name="connsiteY90" fmla="*/ 740321 h 1807264"/>
                <a:gd name="connsiteX91" fmla="*/ 1300014 w 1555879"/>
                <a:gd name="connsiteY91" fmla="*/ 718461 h 1807264"/>
                <a:gd name="connsiteX0" fmla="*/ 1313130 w 1555879"/>
                <a:gd name="connsiteY0" fmla="*/ 0 h 1807264"/>
                <a:gd name="connsiteX1" fmla="*/ 1351750 w 1555879"/>
                <a:gd name="connsiteY1" fmla="*/ 18945 h 1807264"/>
                <a:gd name="connsiteX2" fmla="*/ 1378710 w 1555879"/>
                <a:gd name="connsiteY2" fmla="*/ 45177 h 1807264"/>
                <a:gd name="connsiteX3" fmla="*/ 1411500 w 1555879"/>
                <a:gd name="connsiteY3" fmla="*/ 66308 h 1807264"/>
                <a:gd name="connsiteX4" fmla="*/ 1477808 w 1555879"/>
                <a:gd name="connsiteY4" fmla="*/ 81610 h 1807264"/>
                <a:gd name="connsiteX5" fmla="*/ 1511327 w 1555879"/>
                <a:gd name="connsiteY5" fmla="*/ 102012 h 1807264"/>
                <a:gd name="connsiteX6" fmla="*/ 1514970 w 1555879"/>
                <a:gd name="connsiteY6" fmla="*/ 121686 h 1807264"/>
                <a:gd name="connsiteX7" fmla="*/ 1498211 w 1555879"/>
                <a:gd name="connsiteY7" fmla="*/ 141360 h 1807264"/>
                <a:gd name="connsiteX8" fmla="*/ 1437003 w 1555879"/>
                <a:gd name="connsiteY8" fmla="*/ 176336 h 1807264"/>
                <a:gd name="connsiteX9" fmla="*/ 1393283 w 1555879"/>
                <a:gd name="connsiteY9" fmla="*/ 209126 h 1807264"/>
                <a:gd name="connsiteX10" fmla="*/ 1372881 w 1555879"/>
                <a:gd name="connsiteY10" fmla="*/ 272519 h 1807264"/>
                <a:gd name="connsiteX11" fmla="*/ 1373609 w 1555879"/>
                <a:gd name="connsiteY11" fmla="*/ 304581 h 1807264"/>
                <a:gd name="connsiteX12" fmla="*/ 1394741 w 1555879"/>
                <a:gd name="connsiteY12" fmla="*/ 303123 h 1807264"/>
                <a:gd name="connsiteX13" fmla="*/ 1444290 w 1555879"/>
                <a:gd name="connsiteY13" fmla="*/ 294379 h 1807264"/>
                <a:gd name="connsiteX14" fmla="*/ 1504769 w 1555879"/>
                <a:gd name="connsiteY14" fmla="*/ 303123 h 1807264"/>
                <a:gd name="connsiteX15" fmla="*/ 1550674 w 1555879"/>
                <a:gd name="connsiteY15" fmla="*/ 332270 h 1807264"/>
                <a:gd name="connsiteX16" fmla="*/ 1539016 w 1555879"/>
                <a:gd name="connsiteY16" fmla="*/ 391292 h 1807264"/>
                <a:gd name="connsiteX17" fmla="*/ 1467607 w 1555879"/>
                <a:gd name="connsiteY17" fmla="*/ 450313 h 1807264"/>
                <a:gd name="connsiteX18" fmla="*/ 1400570 w 1555879"/>
                <a:gd name="connsiteY18" fmla="*/ 495490 h 1807264"/>
                <a:gd name="connsiteX19" fmla="*/ 1358307 w 1555879"/>
                <a:gd name="connsiteY19" fmla="*/ 558884 h 1807264"/>
                <a:gd name="connsiteX20" fmla="*/ 1348106 w 1555879"/>
                <a:gd name="connsiteY20" fmla="*/ 593131 h 1807264"/>
                <a:gd name="connsiteX21" fmla="*/ 1339362 w 1555879"/>
                <a:gd name="connsiteY21" fmla="*/ 601875 h 1807264"/>
                <a:gd name="connsiteX22" fmla="*/ 1339362 w 1555879"/>
                <a:gd name="connsiteY22" fmla="*/ 609162 h 1807264"/>
                <a:gd name="connsiteX23" fmla="*/ 1348835 w 1555879"/>
                <a:gd name="connsiteY23" fmla="*/ 617906 h 1807264"/>
                <a:gd name="connsiteX24" fmla="*/ 1367051 w 1555879"/>
                <a:gd name="connsiteY24" fmla="*/ 625192 h 1807264"/>
                <a:gd name="connsiteX25" fmla="*/ 1410043 w 1555879"/>
                <a:gd name="connsiteY25" fmla="*/ 670369 h 1807264"/>
                <a:gd name="connsiteX26" fmla="*/ 1422430 w 1555879"/>
                <a:gd name="connsiteY26" fmla="*/ 740321 h 1807264"/>
                <a:gd name="connsiteX27" fmla="*/ 1364865 w 1555879"/>
                <a:gd name="connsiteY27" fmla="*/ 907913 h 1807264"/>
                <a:gd name="connsiteX28" fmla="*/ 1281069 w 1555879"/>
                <a:gd name="connsiteY28" fmla="*/ 1058018 h 1807264"/>
                <a:gd name="connsiteX29" fmla="*/ 1224234 w 1555879"/>
                <a:gd name="connsiteY29" fmla="*/ 1123597 h 1807264"/>
                <a:gd name="connsiteX30" fmla="*/ 1065385 w 1555879"/>
                <a:gd name="connsiteY30" fmla="*/ 1219781 h 1807264"/>
                <a:gd name="connsiteX31" fmla="*/ 1011048 w 1555879"/>
                <a:gd name="connsiteY31" fmla="*/ 1257776 h 1807264"/>
                <a:gd name="connsiteX32" fmla="*/ 882659 w 1555879"/>
                <a:gd name="connsiteY32" fmla="*/ 1325308 h 1807264"/>
                <a:gd name="connsiteX33" fmla="*/ 598254 w 1555879"/>
                <a:gd name="connsiteY33" fmla="*/ 1489548 h 1807264"/>
                <a:gd name="connsiteX34" fmla="*/ 1538 w 1555879"/>
                <a:gd name="connsiteY34" fmla="*/ 1804549 h 1807264"/>
                <a:gd name="connsiteX35" fmla="*/ 791408 w 1555879"/>
                <a:gd name="connsiteY35" fmla="*/ 1294833 h 1807264"/>
                <a:gd name="connsiteX36" fmla="*/ 862817 w 1555879"/>
                <a:gd name="connsiteY36" fmla="*/ 1257671 h 1807264"/>
                <a:gd name="connsiteX37" fmla="*/ 954628 w 1555879"/>
                <a:gd name="connsiteY37" fmla="*/ 1206665 h 1807264"/>
                <a:gd name="connsiteX38" fmla="*/ 1066114 w 1555879"/>
                <a:gd name="connsiteY38" fmla="*/ 1131613 h 1807264"/>
                <a:gd name="connsiteX39" fmla="*/ 1109105 w 1555879"/>
                <a:gd name="connsiteY39" fmla="*/ 1084249 h 1807264"/>
                <a:gd name="connsiteX40" fmla="*/ 1069757 w 1555879"/>
                <a:gd name="connsiteY40" fmla="*/ 1012841 h 1807264"/>
                <a:gd name="connsiteX41" fmla="*/ 983775 w 1555879"/>
                <a:gd name="connsiteY41" fmla="*/ 926858 h 1807264"/>
                <a:gd name="connsiteX42" fmla="*/ 918924 w 1555879"/>
                <a:gd name="connsiteY42" fmla="*/ 863465 h 1807264"/>
                <a:gd name="connsiteX43" fmla="*/ 912366 w 1555879"/>
                <a:gd name="connsiteY43" fmla="*/ 813187 h 1807264"/>
                <a:gd name="connsiteX44" fmla="*/ 934226 w 1555879"/>
                <a:gd name="connsiteY44" fmla="*/ 808815 h 1807264"/>
                <a:gd name="connsiteX45" fmla="*/ 953900 w 1555879"/>
                <a:gd name="connsiteY45" fmla="*/ 815373 h 1807264"/>
                <a:gd name="connsiteX46" fmla="*/ 973574 w 1555879"/>
                <a:gd name="connsiteY46" fmla="*/ 785498 h 1807264"/>
                <a:gd name="connsiteX47" fmla="*/ 1018751 w 1555879"/>
                <a:gd name="connsiteY47" fmla="*/ 757809 h 1807264"/>
                <a:gd name="connsiteX48" fmla="*/ 1094532 w 1555879"/>
                <a:gd name="connsiteY48" fmla="*/ 690772 h 1807264"/>
                <a:gd name="connsiteX49" fmla="*/ 1126593 w 1555879"/>
                <a:gd name="connsiteY49" fmla="*/ 588759 h 1807264"/>
                <a:gd name="connsiteX50" fmla="*/ 1135337 w 1555879"/>
                <a:gd name="connsiteY50" fmla="*/ 559612 h 1807264"/>
                <a:gd name="connsiteX51" fmla="*/ 1179057 w 1555879"/>
                <a:gd name="connsiteY51" fmla="*/ 577100 h 1807264"/>
                <a:gd name="connsiteX52" fmla="*/ 1210389 w 1555879"/>
                <a:gd name="connsiteY52" fmla="*/ 604061 h 1807264"/>
                <a:gd name="connsiteX53" fmla="*/ 1212575 w 1555879"/>
                <a:gd name="connsiteY53" fmla="*/ 632479 h 1807264"/>
                <a:gd name="connsiteX54" fmla="*/ 1218404 w 1555879"/>
                <a:gd name="connsiteY54" fmla="*/ 647052 h 1807264"/>
                <a:gd name="connsiteX55" fmla="*/ 1259209 w 1555879"/>
                <a:gd name="connsiteY55" fmla="*/ 625192 h 1807264"/>
                <a:gd name="connsiteX56" fmla="*/ 1297100 w 1555879"/>
                <a:gd name="connsiteY56" fmla="*/ 603332 h 1807264"/>
                <a:gd name="connsiteX57" fmla="*/ 1269411 w 1555879"/>
                <a:gd name="connsiteY57" fmla="*/ 578558 h 1807264"/>
                <a:gd name="connsiteX58" fmla="*/ 1136794 w 1555879"/>
                <a:gd name="connsiteY58" fmla="*/ 540667 h 1807264"/>
                <a:gd name="connsiteX59" fmla="*/ 1099632 w 1555879"/>
                <a:gd name="connsiteY59" fmla="*/ 546497 h 1807264"/>
                <a:gd name="connsiteX60" fmla="*/ 1075586 w 1555879"/>
                <a:gd name="connsiteY60" fmla="*/ 531923 h 1807264"/>
                <a:gd name="connsiteX61" fmla="*/ 1064657 w 1555879"/>
                <a:gd name="connsiteY61" fmla="*/ 484560 h 1807264"/>
                <a:gd name="connsiteX62" fmla="*/ 1112020 w 1555879"/>
                <a:gd name="connsiteY62" fmla="*/ 456142 h 1807264"/>
                <a:gd name="connsiteX63" fmla="*/ 1207474 w 1555879"/>
                <a:gd name="connsiteY63" fmla="*/ 408779 h 1807264"/>
                <a:gd name="connsiteX64" fmla="*/ 1278155 w 1555879"/>
                <a:gd name="connsiteY64" fmla="*/ 352672 h 1807264"/>
                <a:gd name="connsiteX65" fmla="*/ 1285441 w 1555879"/>
                <a:gd name="connsiteY65" fmla="*/ 306038 h 1807264"/>
                <a:gd name="connsiteX66" fmla="*/ 1285441 w 1555879"/>
                <a:gd name="connsiteY66" fmla="*/ 276163 h 1807264"/>
                <a:gd name="connsiteX67" fmla="*/ 1270868 w 1555879"/>
                <a:gd name="connsiteY67" fmla="*/ 269605 h 1807264"/>
                <a:gd name="connsiteX68" fmla="*/ 1232978 w 1555879"/>
                <a:gd name="connsiteY68" fmla="*/ 279077 h 1807264"/>
                <a:gd name="connsiteX69" fmla="*/ 1190715 w 1555879"/>
                <a:gd name="connsiteY69" fmla="*/ 266690 h 1807264"/>
                <a:gd name="connsiteX70" fmla="*/ 1174685 w 1555879"/>
                <a:gd name="connsiteY70" fmla="*/ 222970 h 1807264"/>
                <a:gd name="connsiteX71" fmla="*/ 1187800 w 1555879"/>
                <a:gd name="connsiteY71" fmla="*/ 220056 h 1807264"/>
                <a:gd name="connsiteX72" fmla="*/ 1253380 w 1555879"/>
                <a:gd name="connsiteY72" fmla="*/ 192367 h 1807264"/>
                <a:gd name="connsiteX73" fmla="*/ 1298557 w 1555879"/>
                <a:gd name="connsiteY73" fmla="*/ 146461 h 1807264"/>
                <a:gd name="connsiteX74" fmla="*/ 1308758 w 1555879"/>
                <a:gd name="connsiteY74" fmla="*/ 53921 h 1807264"/>
                <a:gd name="connsiteX75" fmla="*/ 1313130 w 1555879"/>
                <a:gd name="connsiteY75" fmla="*/ 0 h 1807264"/>
                <a:gd name="connsiteX76" fmla="*/ 1420244 w 1555879"/>
                <a:gd name="connsiteY76" fmla="*/ 350486 h 1807264"/>
                <a:gd name="connsiteX77" fmla="*/ 1385997 w 1555879"/>
                <a:gd name="connsiteY77" fmla="*/ 361416 h 1807264"/>
                <a:gd name="connsiteX78" fmla="*/ 1369966 w 1555879"/>
                <a:gd name="connsiteY78" fmla="*/ 412423 h 1807264"/>
                <a:gd name="connsiteX79" fmla="*/ 1372881 w 1555879"/>
                <a:gd name="connsiteY79" fmla="*/ 450313 h 1807264"/>
                <a:gd name="connsiteX80" fmla="*/ 1404942 w 1555879"/>
                <a:gd name="connsiteY80" fmla="*/ 419709 h 1807264"/>
                <a:gd name="connsiteX81" fmla="*/ 1437003 w 1555879"/>
                <a:gd name="connsiteY81" fmla="*/ 368703 h 1807264"/>
                <a:gd name="connsiteX82" fmla="*/ 1420244 w 1555879"/>
                <a:gd name="connsiteY82" fmla="*/ 350486 h 1807264"/>
                <a:gd name="connsiteX83" fmla="*/ 1300014 w 1555879"/>
                <a:gd name="connsiteY83" fmla="*/ 718461 h 1807264"/>
                <a:gd name="connsiteX84" fmla="*/ 1197273 w 1555879"/>
                <a:gd name="connsiteY84" fmla="*/ 776025 h 1807264"/>
                <a:gd name="connsiteX85" fmla="*/ 1119306 w 1555879"/>
                <a:gd name="connsiteY85" fmla="*/ 851077 h 1807264"/>
                <a:gd name="connsiteX86" fmla="*/ 1147724 w 1555879"/>
                <a:gd name="connsiteY86" fmla="*/ 880953 h 1807264"/>
                <a:gd name="connsiteX87" fmla="*/ 1199459 w 1555879"/>
                <a:gd name="connsiteY87" fmla="*/ 923215 h 1807264"/>
                <a:gd name="connsiteX88" fmla="*/ 1230063 w 1555879"/>
                <a:gd name="connsiteY88" fmla="*/ 948718 h 1807264"/>
                <a:gd name="connsiteX89" fmla="*/ 1275969 w 1555879"/>
                <a:gd name="connsiteY89" fmla="*/ 861279 h 1807264"/>
                <a:gd name="connsiteX90" fmla="*/ 1308758 w 1555879"/>
                <a:gd name="connsiteY90" fmla="*/ 740321 h 1807264"/>
                <a:gd name="connsiteX91" fmla="*/ 1300014 w 1555879"/>
                <a:gd name="connsiteY91" fmla="*/ 718461 h 1807264"/>
                <a:gd name="connsiteX0" fmla="*/ 1313130 w 1555879"/>
                <a:gd name="connsiteY0" fmla="*/ 0 h 1807264"/>
                <a:gd name="connsiteX1" fmla="*/ 1351750 w 1555879"/>
                <a:gd name="connsiteY1" fmla="*/ 18945 h 1807264"/>
                <a:gd name="connsiteX2" fmla="*/ 1378710 w 1555879"/>
                <a:gd name="connsiteY2" fmla="*/ 45177 h 1807264"/>
                <a:gd name="connsiteX3" fmla="*/ 1411500 w 1555879"/>
                <a:gd name="connsiteY3" fmla="*/ 66308 h 1807264"/>
                <a:gd name="connsiteX4" fmla="*/ 1477808 w 1555879"/>
                <a:gd name="connsiteY4" fmla="*/ 81610 h 1807264"/>
                <a:gd name="connsiteX5" fmla="*/ 1511327 w 1555879"/>
                <a:gd name="connsiteY5" fmla="*/ 102012 h 1807264"/>
                <a:gd name="connsiteX6" fmla="*/ 1514970 w 1555879"/>
                <a:gd name="connsiteY6" fmla="*/ 121686 h 1807264"/>
                <a:gd name="connsiteX7" fmla="*/ 1498211 w 1555879"/>
                <a:gd name="connsiteY7" fmla="*/ 141360 h 1807264"/>
                <a:gd name="connsiteX8" fmla="*/ 1437003 w 1555879"/>
                <a:gd name="connsiteY8" fmla="*/ 176336 h 1807264"/>
                <a:gd name="connsiteX9" fmla="*/ 1393283 w 1555879"/>
                <a:gd name="connsiteY9" fmla="*/ 209126 h 1807264"/>
                <a:gd name="connsiteX10" fmla="*/ 1372881 w 1555879"/>
                <a:gd name="connsiteY10" fmla="*/ 272519 h 1807264"/>
                <a:gd name="connsiteX11" fmla="*/ 1373609 w 1555879"/>
                <a:gd name="connsiteY11" fmla="*/ 304581 h 1807264"/>
                <a:gd name="connsiteX12" fmla="*/ 1394741 w 1555879"/>
                <a:gd name="connsiteY12" fmla="*/ 303123 h 1807264"/>
                <a:gd name="connsiteX13" fmla="*/ 1444290 w 1555879"/>
                <a:gd name="connsiteY13" fmla="*/ 294379 h 1807264"/>
                <a:gd name="connsiteX14" fmla="*/ 1504769 w 1555879"/>
                <a:gd name="connsiteY14" fmla="*/ 303123 h 1807264"/>
                <a:gd name="connsiteX15" fmla="*/ 1550674 w 1555879"/>
                <a:gd name="connsiteY15" fmla="*/ 332270 h 1807264"/>
                <a:gd name="connsiteX16" fmla="*/ 1539016 w 1555879"/>
                <a:gd name="connsiteY16" fmla="*/ 391292 h 1807264"/>
                <a:gd name="connsiteX17" fmla="*/ 1467607 w 1555879"/>
                <a:gd name="connsiteY17" fmla="*/ 450313 h 1807264"/>
                <a:gd name="connsiteX18" fmla="*/ 1400570 w 1555879"/>
                <a:gd name="connsiteY18" fmla="*/ 495490 h 1807264"/>
                <a:gd name="connsiteX19" fmla="*/ 1358307 w 1555879"/>
                <a:gd name="connsiteY19" fmla="*/ 558884 h 1807264"/>
                <a:gd name="connsiteX20" fmla="*/ 1348106 w 1555879"/>
                <a:gd name="connsiteY20" fmla="*/ 593131 h 1807264"/>
                <a:gd name="connsiteX21" fmla="*/ 1339362 w 1555879"/>
                <a:gd name="connsiteY21" fmla="*/ 601875 h 1807264"/>
                <a:gd name="connsiteX22" fmla="*/ 1339362 w 1555879"/>
                <a:gd name="connsiteY22" fmla="*/ 609162 h 1807264"/>
                <a:gd name="connsiteX23" fmla="*/ 1348835 w 1555879"/>
                <a:gd name="connsiteY23" fmla="*/ 617906 h 1807264"/>
                <a:gd name="connsiteX24" fmla="*/ 1367051 w 1555879"/>
                <a:gd name="connsiteY24" fmla="*/ 625192 h 1807264"/>
                <a:gd name="connsiteX25" fmla="*/ 1410043 w 1555879"/>
                <a:gd name="connsiteY25" fmla="*/ 670369 h 1807264"/>
                <a:gd name="connsiteX26" fmla="*/ 1422430 w 1555879"/>
                <a:gd name="connsiteY26" fmla="*/ 740321 h 1807264"/>
                <a:gd name="connsiteX27" fmla="*/ 1364865 w 1555879"/>
                <a:gd name="connsiteY27" fmla="*/ 907913 h 1807264"/>
                <a:gd name="connsiteX28" fmla="*/ 1281069 w 1555879"/>
                <a:gd name="connsiteY28" fmla="*/ 1058018 h 1807264"/>
                <a:gd name="connsiteX29" fmla="*/ 1224234 w 1555879"/>
                <a:gd name="connsiteY29" fmla="*/ 1123597 h 1807264"/>
                <a:gd name="connsiteX30" fmla="*/ 1065385 w 1555879"/>
                <a:gd name="connsiteY30" fmla="*/ 1219781 h 1807264"/>
                <a:gd name="connsiteX31" fmla="*/ 1011048 w 1555879"/>
                <a:gd name="connsiteY31" fmla="*/ 1257776 h 1807264"/>
                <a:gd name="connsiteX32" fmla="*/ 882659 w 1555879"/>
                <a:gd name="connsiteY32" fmla="*/ 1325308 h 1807264"/>
                <a:gd name="connsiteX33" fmla="*/ 598254 w 1555879"/>
                <a:gd name="connsiteY33" fmla="*/ 1489548 h 1807264"/>
                <a:gd name="connsiteX34" fmla="*/ 1538 w 1555879"/>
                <a:gd name="connsiteY34" fmla="*/ 1804549 h 1807264"/>
                <a:gd name="connsiteX35" fmla="*/ 791408 w 1555879"/>
                <a:gd name="connsiteY35" fmla="*/ 1294833 h 1807264"/>
                <a:gd name="connsiteX36" fmla="*/ 954628 w 1555879"/>
                <a:gd name="connsiteY36" fmla="*/ 1206665 h 1807264"/>
                <a:gd name="connsiteX37" fmla="*/ 1066114 w 1555879"/>
                <a:gd name="connsiteY37" fmla="*/ 1131613 h 1807264"/>
                <a:gd name="connsiteX38" fmla="*/ 1109105 w 1555879"/>
                <a:gd name="connsiteY38" fmla="*/ 1084249 h 1807264"/>
                <a:gd name="connsiteX39" fmla="*/ 1069757 w 1555879"/>
                <a:gd name="connsiteY39" fmla="*/ 1012841 h 1807264"/>
                <a:gd name="connsiteX40" fmla="*/ 983775 w 1555879"/>
                <a:gd name="connsiteY40" fmla="*/ 926858 h 1807264"/>
                <a:gd name="connsiteX41" fmla="*/ 918924 w 1555879"/>
                <a:gd name="connsiteY41" fmla="*/ 863465 h 1807264"/>
                <a:gd name="connsiteX42" fmla="*/ 912366 w 1555879"/>
                <a:gd name="connsiteY42" fmla="*/ 813187 h 1807264"/>
                <a:gd name="connsiteX43" fmla="*/ 934226 w 1555879"/>
                <a:gd name="connsiteY43" fmla="*/ 808815 h 1807264"/>
                <a:gd name="connsiteX44" fmla="*/ 953900 w 1555879"/>
                <a:gd name="connsiteY44" fmla="*/ 815373 h 1807264"/>
                <a:gd name="connsiteX45" fmla="*/ 973574 w 1555879"/>
                <a:gd name="connsiteY45" fmla="*/ 785498 h 1807264"/>
                <a:gd name="connsiteX46" fmla="*/ 1018751 w 1555879"/>
                <a:gd name="connsiteY46" fmla="*/ 757809 h 1807264"/>
                <a:gd name="connsiteX47" fmla="*/ 1094532 w 1555879"/>
                <a:gd name="connsiteY47" fmla="*/ 690772 h 1807264"/>
                <a:gd name="connsiteX48" fmla="*/ 1126593 w 1555879"/>
                <a:gd name="connsiteY48" fmla="*/ 588759 h 1807264"/>
                <a:gd name="connsiteX49" fmla="*/ 1135337 w 1555879"/>
                <a:gd name="connsiteY49" fmla="*/ 559612 h 1807264"/>
                <a:gd name="connsiteX50" fmla="*/ 1179057 w 1555879"/>
                <a:gd name="connsiteY50" fmla="*/ 577100 h 1807264"/>
                <a:gd name="connsiteX51" fmla="*/ 1210389 w 1555879"/>
                <a:gd name="connsiteY51" fmla="*/ 604061 h 1807264"/>
                <a:gd name="connsiteX52" fmla="*/ 1212575 w 1555879"/>
                <a:gd name="connsiteY52" fmla="*/ 632479 h 1807264"/>
                <a:gd name="connsiteX53" fmla="*/ 1218404 w 1555879"/>
                <a:gd name="connsiteY53" fmla="*/ 647052 h 1807264"/>
                <a:gd name="connsiteX54" fmla="*/ 1259209 w 1555879"/>
                <a:gd name="connsiteY54" fmla="*/ 625192 h 1807264"/>
                <a:gd name="connsiteX55" fmla="*/ 1297100 w 1555879"/>
                <a:gd name="connsiteY55" fmla="*/ 603332 h 1807264"/>
                <a:gd name="connsiteX56" fmla="*/ 1269411 w 1555879"/>
                <a:gd name="connsiteY56" fmla="*/ 578558 h 1807264"/>
                <a:gd name="connsiteX57" fmla="*/ 1136794 w 1555879"/>
                <a:gd name="connsiteY57" fmla="*/ 540667 h 1807264"/>
                <a:gd name="connsiteX58" fmla="*/ 1099632 w 1555879"/>
                <a:gd name="connsiteY58" fmla="*/ 546497 h 1807264"/>
                <a:gd name="connsiteX59" fmla="*/ 1075586 w 1555879"/>
                <a:gd name="connsiteY59" fmla="*/ 531923 h 1807264"/>
                <a:gd name="connsiteX60" fmla="*/ 1064657 w 1555879"/>
                <a:gd name="connsiteY60" fmla="*/ 484560 h 1807264"/>
                <a:gd name="connsiteX61" fmla="*/ 1112020 w 1555879"/>
                <a:gd name="connsiteY61" fmla="*/ 456142 h 1807264"/>
                <a:gd name="connsiteX62" fmla="*/ 1207474 w 1555879"/>
                <a:gd name="connsiteY62" fmla="*/ 408779 h 1807264"/>
                <a:gd name="connsiteX63" fmla="*/ 1278155 w 1555879"/>
                <a:gd name="connsiteY63" fmla="*/ 352672 h 1807264"/>
                <a:gd name="connsiteX64" fmla="*/ 1285441 w 1555879"/>
                <a:gd name="connsiteY64" fmla="*/ 306038 h 1807264"/>
                <a:gd name="connsiteX65" fmla="*/ 1285441 w 1555879"/>
                <a:gd name="connsiteY65" fmla="*/ 276163 h 1807264"/>
                <a:gd name="connsiteX66" fmla="*/ 1270868 w 1555879"/>
                <a:gd name="connsiteY66" fmla="*/ 269605 h 1807264"/>
                <a:gd name="connsiteX67" fmla="*/ 1232978 w 1555879"/>
                <a:gd name="connsiteY67" fmla="*/ 279077 h 1807264"/>
                <a:gd name="connsiteX68" fmla="*/ 1190715 w 1555879"/>
                <a:gd name="connsiteY68" fmla="*/ 266690 h 1807264"/>
                <a:gd name="connsiteX69" fmla="*/ 1174685 w 1555879"/>
                <a:gd name="connsiteY69" fmla="*/ 222970 h 1807264"/>
                <a:gd name="connsiteX70" fmla="*/ 1187800 w 1555879"/>
                <a:gd name="connsiteY70" fmla="*/ 220056 h 1807264"/>
                <a:gd name="connsiteX71" fmla="*/ 1253380 w 1555879"/>
                <a:gd name="connsiteY71" fmla="*/ 192367 h 1807264"/>
                <a:gd name="connsiteX72" fmla="*/ 1298557 w 1555879"/>
                <a:gd name="connsiteY72" fmla="*/ 146461 h 1807264"/>
                <a:gd name="connsiteX73" fmla="*/ 1308758 w 1555879"/>
                <a:gd name="connsiteY73" fmla="*/ 53921 h 1807264"/>
                <a:gd name="connsiteX74" fmla="*/ 1313130 w 1555879"/>
                <a:gd name="connsiteY74" fmla="*/ 0 h 1807264"/>
                <a:gd name="connsiteX75" fmla="*/ 1420244 w 1555879"/>
                <a:gd name="connsiteY75" fmla="*/ 350486 h 1807264"/>
                <a:gd name="connsiteX76" fmla="*/ 1385997 w 1555879"/>
                <a:gd name="connsiteY76" fmla="*/ 361416 h 1807264"/>
                <a:gd name="connsiteX77" fmla="*/ 1369966 w 1555879"/>
                <a:gd name="connsiteY77" fmla="*/ 412423 h 1807264"/>
                <a:gd name="connsiteX78" fmla="*/ 1372881 w 1555879"/>
                <a:gd name="connsiteY78" fmla="*/ 450313 h 1807264"/>
                <a:gd name="connsiteX79" fmla="*/ 1404942 w 1555879"/>
                <a:gd name="connsiteY79" fmla="*/ 419709 h 1807264"/>
                <a:gd name="connsiteX80" fmla="*/ 1437003 w 1555879"/>
                <a:gd name="connsiteY80" fmla="*/ 368703 h 1807264"/>
                <a:gd name="connsiteX81" fmla="*/ 1420244 w 1555879"/>
                <a:gd name="connsiteY81" fmla="*/ 350486 h 1807264"/>
                <a:gd name="connsiteX82" fmla="*/ 1300014 w 1555879"/>
                <a:gd name="connsiteY82" fmla="*/ 718461 h 1807264"/>
                <a:gd name="connsiteX83" fmla="*/ 1197273 w 1555879"/>
                <a:gd name="connsiteY83" fmla="*/ 776025 h 1807264"/>
                <a:gd name="connsiteX84" fmla="*/ 1119306 w 1555879"/>
                <a:gd name="connsiteY84" fmla="*/ 851077 h 1807264"/>
                <a:gd name="connsiteX85" fmla="*/ 1147724 w 1555879"/>
                <a:gd name="connsiteY85" fmla="*/ 880953 h 1807264"/>
                <a:gd name="connsiteX86" fmla="*/ 1199459 w 1555879"/>
                <a:gd name="connsiteY86" fmla="*/ 923215 h 1807264"/>
                <a:gd name="connsiteX87" fmla="*/ 1230063 w 1555879"/>
                <a:gd name="connsiteY87" fmla="*/ 948718 h 1807264"/>
                <a:gd name="connsiteX88" fmla="*/ 1275969 w 1555879"/>
                <a:gd name="connsiteY88" fmla="*/ 861279 h 1807264"/>
                <a:gd name="connsiteX89" fmla="*/ 1308758 w 1555879"/>
                <a:gd name="connsiteY89" fmla="*/ 740321 h 1807264"/>
                <a:gd name="connsiteX90" fmla="*/ 1300014 w 1555879"/>
                <a:gd name="connsiteY90" fmla="*/ 718461 h 1807264"/>
                <a:gd name="connsiteX0" fmla="*/ 1313130 w 1555879"/>
                <a:gd name="connsiteY0" fmla="*/ 0 h 1807264"/>
                <a:gd name="connsiteX1" fmla="*/ 1351750 w 1555879"/>
                <a:gd name="connsiteY1" fmla="*/ 18945 h 1807264"/>
                <a:gd name="connsiteX2" fmla="*/ 1378710 w 1555879"/>
                <a:gd name="connsiteY2" fmla="*/ 45177 h 1807264"/>
                <a:gd name="connsiteX3" fmla="*/ 1411500 w 1555879"/>
                <a:gd name="connsiteY3" fmla="*/ 66308 h 1807264"/>
                <a:gd name="connsiteX4" fmla="*/ 1477808 w 1555879"/>
                <a:gd name="connsiteY4" fmla="*/ 81610 h 1807264"/>
                <a:gd name="connsiteX5" fmla="*/ 1511327 w 1555879"/>
                <a:gd name="connsiteY5" fmla="*/ 102012 h 1807264"/>
                <a:gd name="connsiteX6" fmla="*/ 1514970 w 1555879"/>
                <a:gd name="connsiteY6" fmla="*/ 121686 h 1807264"/>
                <a:gd name="connsiteX7" fmla="*/ 1498211 w 1555879"/>
                <a:gd name="connsiteY7" fmla="*/ 141360 h 1807264"/>
                <a:gd name="connsiteX8" fmla="*/ 1437003 w 1555879"/>
                <a:gd name="connsiteY8" fmla="*/ 176336 h 1807264"/>
                <a:gd name="connsiteX9" fmla="*/ 1393283 w 1555879"/>
                <a:gd name="connsiteY9" fmla="*/ 209126 h 1807264"/>
                <a:gd name="connsiteX10" fmla="*/ 1372881 w 1555879"/>
                <a:gd name="connsiteY10" fmla="*/ 272519 h 1807264"/>
                <a:gd name="connsiteX11" fmla="*/ 1373609 w 1555879"/>
                <a:gd name="connsiteY11" fmla="*/ 304581 h 1807264"/>
                <a:gd name="connsiteX12" fmla="*/ 1394741 w 1555879"/>
                <a:gd name="connsiteY12" fmla="*/ 303123 h 1807264"/>
                <a:gd name="connsiteX13" fmla="*/ 1444290 w 1555879"/>
                <a:gd name="connsiteY13" fmla="*/ 294379 h 1807264"/>
                <a:gd name="connsiteX14" fmla="*/ 1504769 w 1555879"/>
                <a:gd name="connsiteY14" fmla="*/ 303123 h 1807264"/>
                <a:gd name="connsiteX15" fmla="*/ 1550674 w 1555879"/>
                <a:gd name="connsiteY15" fmla="*/ 332270 h 1807264"/>
                <a:gd name="connsiteX16" fmla="*/ 1539016 w 1555879"/>
                <a:gd name="connsiteY16" fmla="*/ 391292 h 1807264"/>
                <a:gd name="connsiteX17" fmla="*/ 1467607 w 1555879"/>
                <a:gd name="connsiteY17" fmla="*/ 450313 h 1807264"/>
                <a:gd name="connsiteX18" fmla="*/ 1400570 w 1555879"/>
                <a:gd name="connsiteY18" fmla="*/ 495490 h 1807264"/>
                <a:gd name="connsiteX19" fmla="*/ 1358307 w 1555879"/>
                <a:gd name="connsiteY19" fmla="*/ 558884 h 1807264"/>
                <a:gd name="connsiteX20" fmla="*/ 1348106 w 1555879"/>
                <a:gd name="connsiteY20" fmla="*/ 593131 h 1807264"/>
                <a:gd name="connsiteX21" fmla="*/ 1339362 w 1555879"/>
                <a:gd name="connsiteY21" fmla="*/ 601875 h 1807264"/>
                <a:gd name="connsiteX22" fmla="*/ 1339362 w 1555879"/>
                <a:gd name="connsiteY22" fmla="*/ 609162 h 1807264"/>
                <a:gd name="connsiteX23" fmla="*/ 1348835 w 1555879"/>
                <a:gd name="connsiteY23" fmla="*/ 617906 h 1807264"/>
                <a:gd name="connsiteX24" fmla="*/ 1367051 w 1555879"/>
                <a:gd name="connsiteY24" fmla="*/ 625192 h 1807264"/>
                <a:gd name="connsiteX25" fmla="*/ 1410043 w 1555879"/>
                <a:gd name="connsiteY25" fmla="*/ 670369 h 1807264"/>
                <a:gd name="connsiteX26" fmla="*/ 1422430 w 1555879"/>
                <a:gd name="connsiteY26" fmla="*/ 740321 h 1807264"/>
                <a:gd name="connsiteX27" fmla="*/ 1364865 w 1555879"/>
                <a:gd name="connsiteY27" fmla="*/ 907913 h 1807264"/>
                <a:gd name="connsiteX28" fmla="*/ 1281069 w 1555879"/>
                <a:gd name="connsiteY28" fmla="*/ 1058018 h 1807264"/>
                <a:gd name="connsiteX29" fmla="*/ 1224234 w 1555879"/>
                <a:gd name="connsiteY29" fmla="*/ 1123597 h 1807264"/>
                <a:gd name="connsiteX30" fmla="*/ 1065385 w 1555879"/>
                <a:gd name="connsiteY30" fmla="*/ 1219781 h 1807264"/>
                <a:gd name="connsiteX31" fmla="*/ 1011048 w 1555879"/>
                <a:gd name="connsiteY31" fmla="*/ 1257776 h 1807264"/>
                <a:gd name="connsiteX32" fmla="*/ 882659 w 1555879"/>
                <a:gd name="connsiteY32" fmla="*/ 1325308 h 1807264"/>
                <a:gd name="connsiteX33" fmla="*/ 598254 w 1555879"/>
                <a:gd name="connsiteY33" fmla="*/ 1489548 h 1807264"/>
                <a:gd name="connsiteX34" fmla="*/ 1538 w 1555879"/>
                <a:gd name="connsiteY34" fmla="*/ 1804549 h 1807264"/>
                <a:gd name="connsiteX35" fmla="*/ 791408 w 1555879"/>
                <a:gd name="connsiteY35" fmla="*/ 1294833 h 1807264"/>
                <a:gd name="connsiteX36" fmla="*/ 964153 w 1555879"/>
                <a:gd name="connsiteY36" fmla="*/ 1194758 h 1807264"/>
                <a:gd name="connsiteX37" fmla="*/ 1066114 w 1555879"/>
                <a:gd name="connsiteY37" fmla="*/ 1131613 h 1807264"/>
                <a:gd name="connsiteX38" fmla="*/ 1109105 w 1555879"/>
                <a:gd name="connsiteY38" fmla="*/ 1084249 h 1807264"/>
                <a:gd name="connsiteX39" fmla="*/ 1069757 w 1555879"/>
                <a:gd name="connsiteY39" fmla="*/ 1012841 h 1807264"/>
                <a:gd name="connsiteX40" fmla="*/ 983775 w 1555879"/>
                <a:gd name="connsiteY40" fmla="*/ 926858 h 1807264"/>
                <a:gd name="connsiteX41" fmla="*/ 918924 w 1555879"/>
                <a:gd name="connsiteY41" fmla="*/ 863465 h 1807264"/>
                <a:gd name="connsiteX42" fmla="*/ 912366 w 1555879"/>
                <a:gd name="connsiteY42" fmla="*/ 813187 h 1807264"/>
                <a:gd name="connsiteX43" fmla="*/ 934226 w 1555879"/>
                <a:gd name="connsiteY43" fmla="*/ 808815 h 1807264"/>
                <a:gd name="connsiteX44" fmla="*/ 953900 w 1555879"/>
                <a:gd name="connsiteY44" fmla="*/ 815373 h 1807264"/>
                <a:gd name="connsiteX45" fmla="*/ 973574 w 1555879"/>
                <a:gd name="connsiteY45" fmla="*/ 785498 h 1807264"/>
                <a:gd name="connsiteX46" fmla="*/ 1018751 w 1555879"/>
                <a:gd name="connsiteY46" fmla="*/ 757809 h 1807264"/>
                <a:gd name="connsiteX47" fmla="*/ 1094532 w 1555879"/>
                <a:gd name="connsiteY47" fmla="*/ 690772 h 1807264"/>
                <a:gd name="connsiteX48" fmla="*/ 1126593 w 1555879"/>
                <a:gd name="connsiteY48" fmla="*/ 588759 h 1807264"/>
                <a:gd name="connsiteX49" fmla="*/ 1135337 w 1555879"/>
                <a:gd name="connsiteY49" fmla="*/ 559612 h 1807264"/>
                <a:gd name="connsiteX50" fmla="*/ 1179057 w 1555879"/>
                <a:gd name="connsiteY50" fmla="*/ 577100 h 1807264"/>
                <a:gd name="connsiteX51" fmla="*/ 1210389 w 1555879"/>
                <a:gd name="connsiteY51" fmla="*/ 604061 h 1807264"/>
                <a:gd name="connsiteX52" fmla="*/ 1212575 w 1555879"/>
                <a:gd name="connsiteY52" fmla="*/ 632479 h 1807264"/>
                <a:gd name="connsiteX53" fmla="*/ 1218404 w 1555879"/>
                <a:gd name="connsiteY53" fmla="*/ 647052 h 1807264"/>
                <a:gd name="connsiteX54" fmla="*/ 1259209 w 1555879"/>
                <a:gd name="connsiteY54" fmla="*/ 625192 h 1807264"/>
                <a:gd name="connsiteX55" fmla="*/ 1297100 w 1555879"/>
                <a:gd name="connsiteY55" fmla="*/ 603332 h 1807264"/>
                <a:gd name="connsiteX56" fmla="*/ 1269411 w 1555879"/>
                <a:gd name="connsiteY56" fmla="*/ 578558 h 1807264"/>
                <a:gd name="connsiteX57" fmla="*/ 1136794 w 1555879"/>
                <a:gd name="connsiteY57" fmla="*/ 540667 h 1807264"/>
                <a:gd name="connsiteX58" fmla="*/ 1099632 w 1555879"/>
                <a:gd name="connsiteY58" fmla="*/ 546497 h 1807264"/>
                <a:gd name="connsiteX59" fmla="*/ 1075586 w 1555879"/>
                <a:gd name="connsiteY59" fmla="*/ 531923 h 1807264"/>
                <a:gd name="connsiteX60" fmla="*/ 1064657 w 1555879"/>
                <a:gd name="connsiteY60" fmla="*/ 484560 h 1807264"/>
                <a:gd name="connsiteX61" fmla="*/ 1112020 w 1555879"/>
                <a:gd name="connsiteY61" fmla="*/ 456142 h 1807264"/>
                <a:gd name="connsiteX62" fmla="*/ 1207474 w 1555879"/>
                <a:gd name="connsiteY62" fmla="*/ 408779 h 1807264"/>
                <a:gd name="connsiteX63" fmla="*/ 1278155 w 1555879"/>
                <a:gd name="connsiteY63" fmla="*/ 352672 h 1807264"/>
                <a:gd name="connsiteX64" fmla="*/ 1285441 w 1555879"/>
                <a:gd name="connsiteY64" fmla="*/ 306038 h 1807264"/>
                <a:gd name="connsiteX65" fmla="*/ 1285441 w 1555879"/>
                <a:gd name="connsiteY65" fmla="*/ 276163 h 1807264"/>
                <a:gd name="connsiteX66" fmla="*/ 1270868 w 1555879"/>
                <a:gd name="connsiteY66" fmla="*/ 269605 h 1807264"/>
                <a:gd name="connsiteX67" fmla="*/ 1232978 w 1555879"/>
                <a:gd name="connsiteY67" fmla="*/ 279077 h 1807264"/>
                <a:gd name="connsiteX68" fmla="*/ 1190715 w 1555879"/>
                <a:gd name="connsiteY68" fmla="*/ 266690 h 1807264"/>
                <a:gd name="connsiteX69" fmla="*/ 1174685 w 1555879"/>
                <a:gd name="connsiteY69" fmla="*/ 222970 h 1807264"/>
                <a:gd name="connsiteX70" fmla="*/ 1187800 w 1555879"/>
                <a:gd name="connsiteY70" fmla="*/ 220056 h 1807264"/>
                <a:gd name="connsiteX71" fmla="*/ 1253380 w 1555879"/>
                <a:gd name="connsiteY71" fmla="*/ 192367 h 1807264"/>
                <a:gd name="connsiteX72" fmla="*/ 1298557 w 1555879"/>
                <a:gd name="connsiteY72" fmla="*/ 146461 h 1807264"/>
                <a:gd name="connsiteX73" fmla="*/ 1308758 w 1555879"/>
                <a:gd name="connsiteY73" fmla="*/ 53921 h 1807264"/>
                <a:gd name="connsiteX74" fmla="*/ 1313130 w 1555879"/>
                <a:gd name="connsiteY74" fmla="*/ 0 h 1807264"/>
                <a:gd name="connsiteX75" fmla="*/ 1420244 w 1555879"/>
                <a:gd name="connsiteY75" fmla="*/ 350486 h 1807264"/>
                <a:gd name="connsiteX76" fmla="*/ 1385997 w 1555879"/>
                <a:gd name="connsiteY76" fmla="*/ 361416 h 1807264"/>
                <a:gd name="connsiteX77" fmla="*/ 1369966 w 1555879"/>
                <a:gd name="connsiteY77" fmla="*/ 412423 h 1807264"/>
                <a:gd name="connsiteX78" fmla="*/ 1372881 w 1555879"/>
                <a:gd name="connsiteY78" fmla="*/ 450313 h 1807264"/>
                <a:gd name="connsiteX79" fmla="*/ 1404942 w 1555879"/>
                <a:gd name="connsiteY79" fmla="*/ 419709 h 1807264"/>
                <a:gd name="connsiteX80" fmla="*/ 1437003 w 1555879"/>
                <a:gd name="connsiteY80" fmla="*/ 368703 h 1807264"/>
                <a:gd name="connsiteX81" fmla="*/ 1420244 w 1555879"/>
                <a:gd name="connsiteY81" fmla="*/ 350486 h 1807264"/>
                <a:gd name="connsiteX82" fmla="*/ 1300014 w 1555879"/>
                <a:gd name="connsiteY82" fmla="*/ 718461 h 1807264"/>
                <a:gd name="connsiteX83" fmla="*/ 1197273 w 1555879"/>
                <a:gd name="connsiteY83" fmla="*/ 776025 h 1807264"/>
                <a:gd name="connsiteX84" fmla="*/ 1119306 w 1555879"/>
                <a:gd name="connsiteY84" fmla="*/ 851077 h 1807264"/>
                <a:gd name="connsiteX85" fmla="*/ 1147724 w 1555879"/>
                <a:gd name="connsiteY85" fmla="*/ 880953 h 1807264"/>
                <a:gd name="connsiteX86" fmla="*/ 1199459 w 1555879"/>
                <a:gd name="connsiteY86" fmla="*/ 923215 h 1807264"/>
                <a:gd name="connsiteX87" fmla="*/ 1230063 w 1555879"/>
                <a:gd name="connsiteY87" fmla="*/ 948718 h 1807264"/>
                <a:gd name="connsiteX88" fmla="*/ 1275969 w 1555879"/>
                <a:gd name="connsiteY88" fmla="*/ 861279 h 1807264"/>
                <a:gd name="connsiteX89" fmla="*/ 1308758 w 1555879"/>
                <a:gd name="connsiteY89" fmla="*/ 740321 h 1807264"/>
                <a:gd name="connsiteX90" fmla="*/ 1300014 w 1555879"/>
                <a:gd name="connsiteY90" fmla="*/ 718461 h 1807264"/>
                <a:gd name="connsiteX0" fmla="*/ 1241898 w 1484647"/>
                <a:gd name="connsiteY0" fmla="*/ 0 h 1790731"/>
                <a:gd name="connsiteX1" fmla="*/ 1280518 w 1484647"/>
                <a:gd name="connsiteY1" fmla="*/ 18945 h 1790731"/>
                <a:gd name="connsiteX2" fmla="*/ 1307478 w 1484647"/>
                <a:gd name="connsiteY2" fmla="*/ 45177 h 1790731"/>
                <a:gd name="connsiteX3" fmla="*/ 1340268 w 1484647"/>
                <a:gd name="connsiteY3" fmla="*/ 66308 h 1790731"/>
                <a:gd name="connsiteX4" fmla="*/ 1406576 w 1484647"/>
                <a:gd name="connsiteY4" fmla="*/ 81610 h 1790731"/>
                <a:gd name="connsiteX5" fmla="*/ 1440095 w 1484647"/>
                <a:gd name="connsiteY5" fmla="*/ 102012 h 1790731"/>
                <a:gd name="connsiteX6" fmla="*/ 1443738 w 1484647"/>
                <a:gd name="connsiteY6" fmla="*/ 121686 h 1790731"/>
                <a:gd name="connsiteX7" fmla="*/ 1426979 w 1484647"/>
                <a:gd name="connsiteY7" fmla="*/ 141360 h 1790731"/>
                <a:gd name="connsiteX8" fmla="*/ 1365771 w 1484647"/>
                <a:gd name="connsiteY8" fmla="*/ 176336 h 1790731"/>
                <a:gd name="connsiteX9" fmla="*/ 1322051 w 1484647"/>
                <a:gd name="connsiteY9" fmla="*/ 209126 h 1790731"/>
                <a:gd name="connsiteX10" fmla="*/ 1301649 w 1484647"/>
                <a:gd name="connsiteY10" fmla="*/ 272519 h 1790731"/>
                <a:gd name="connsiteX11" fmla="*/ 1302377 w 1484647"/>
                <a:gd name="connsiteY11" fmla="*/ 304581 h 1790731"/>
                <a:gd name="connsiteX12" fmla="*/ 1323509 w 1484647"/>
                <a:gd name="connsiteY12" fmla="*/ 303123 h 1790731"/>
                <a:gd name="connsiteX13" fmla="*/ 1373058 w 1484647"/>
                <a:gd name="connsiteY13" fmla="*/ 294379 h 1790731"/>
                <a:gd name="connsiteX14" fmla="*/ 1433537 w 1484647"/>
                <a:gd name="connsiteY14" fmla="*/ 303123 h 1790731"/>
                <a:gd name="connsiteX15" fmla="*/ 1479442 w 1484647"/>
                <a:gd name="connsiteY15" fmla="*/ 332270 h 1790731"/>
                <a:gd name="connsiteX16" fmla="*/ 1467784 w 1484647"/>
                <a:gd name="connsiteY16" fmla="*/ 391292 h 1790731"/>
                <a:gd name="connsiteX17" fmla="*/ 1396375 w 1484647"/>
                <a:gd name="connsiteY17" fmla="*/ 450313 h 1790731"/>
                <a:gd name="connsiteX18" fmla="*/ 1329338 w 1484647"/>
                <a:gd name="connsiteY18" fmla="*/ 495490 h 1790731"/>
                <a:gd name="connsiteX19" fmla="*/ 1287075 w 1484647"/>
                <a:gd name="connsiteY19" fmla="*/ 558884 h 1790731"/>
                <a:gd name="connsiteX20" fmla="*/ 1276874 w 1484647"/>
                <a:gd name="connsiteY20" fmla="*/ 593131 h 1790731"/>
                <a:gd name="connsiteX21" fmla="*/ 1268130 w 1484647"/>
                <a:gd name="connsiteY21" fmla="*/ 601875 h 1790731"/>
                <a:gd name="connsiteX22" fmla="*/ 1268130 w 1484647"/>
                <a:gd name="connsiteY22" fmla="*/ 609162 h 1790731"/>
                <a:gd name="connsiteX23" fmla="*/ 1277603 w 1484647"/>
                <a:gd name="connsiteY23" fmla="*/ 617906 h 1790731"/>
                <a:gd name="connsiteX24" fmla="*/ 1295819 w 1484647"/>
                <a:gd name="connsiteY24" fmla="*/ 625192 h 1790731"/>
                <a:gd name="connsiteX25" fmla="*/ 1338811 w 1484647"/>
                <a:gd name="connsiteY25" fmla="*/ 670369 h 1790731"/>
                <a:gd name="connsiteX26" fmla="*/ 1351198 w 1484647"/>
                <a:gd name="connsiteY26" fmla="*/ 740321 h 1790731"/>
                <a:gd name="connsiteX27" fmla="*/ 1293633 w 1484647"/>
                <a:gd name="connsiteY27" fmla="*/ 907913 h 1790731"/>
                <a:gd name="connsiteX28" fmla="*/ 1209837 w 1484647"/>
                <a:gd name="connsiteY28" fmla="*/ 1058018 h 1790731"/>
                <a:gd name="connsiteX29" fmla="*/ 1153002 w 1484647"/>
                <a:gd name="connsiteY29" fmla="*/ 1123597 h 1790731"/>
                <a:gd name="connsiteX30" fmla="*/ 994153 w 1484647"/>
                <a:gd name="connsiteY30" fmla="*/ 1219781 h 1790731"/>
                <a:gd name="connsiteX31" fmla="*/ 939816 w 1484647"/>
                <a:gd name="connsiteY31" fmla="*/ 1257776 h 1790731"/>
                <a:gd name="connsiteX32" fmla="*/ 811427 w 1484647"/>
                <a:gd name="connsiteY32" fmla="*/ 1325308 h 1790731"/>
                <a:gd name="connsiteX33" fmla="*/ 527022 w 1484647"/>
                <a:gd name="connsiteY33" fmla="*/ 1489548 h 1790731"/>
                <a:gd name="connsiteX34" fmla="*/ 1744 w 1484647"/>
                <a:gd name="connsiteY34" fmla="*/ 1787880 h 1790731"/>
                <a:gd name="connsiteX35" fmla="*/ 720176 w 1484647"/>
                <a:gd name="connsiteY35" fmla="*/ 1294833 h 1790731"/>
                <a:gd name="connsiteX36" fmla="*/ 892921 w 1484647"/>
                <a:gd name="connsiteY36" fmla="*/ 1194758 h 1790731"/>
                <a:gd name="connsiteX37" fmla="*/ 994882 w 1484647"/>
                <a:gd name="connsiteY37" fmla="*/ 1131613 h 1790731"/>
                <a:gd name="connsiteX38" fmla="*/ 1037873 w 1484647"/>
                <a:gd name="connsiteY38" fmla="*/ 1084249 h 1790731"/>
                <a:gd name="connsiteX39" fmla="*/ 998525 w 1484647"/>
                <a:gd name="connsiteY39" fmla="*/ 1012841 h 1790731"/>
                <a:gd name="connsiteX40" fmla="*/ 912543 w 1484647"/>
                <a:gd name="connsiteY40" fmla="*/ 926858 h 1790731"/>
                <a:gd name="connsiteX41" fmla="*/ 847692 w 1484647"/>
                <a:gd name="connsiteY41" fmla="*/ 863465 h 1790731"/>
                <a:gd name="connsiteX42" fmla="*/ 841134 w 1484647"/>
                <a:gd name="connsiteY42" fmla="*/ 813187 h 1790731"/>
                <a:gd name="connsiteX43" fmla="*/ 862994 w 1484647"/>
                <a:gd name="connsiteY43" fmla="*/ 808815 h 1790731"/>
                <a:gd name="connsiteX44" fmla="*/ 882668 w 1484647"/>
                <a:gd name="connsiteY44" fmla="*/ 815373 h 1790731"/>
                <a:gd name="connsiteX45" fmla="*/ 902342 w 1484647"/>
                <a:gd name="connsiteY45" fmla="*/ 785498 h 1790731"/>
                <a:gd name="connsiteX46" fmla="*/ 947519 w 1484647"/>
                <a:gd name="connsiteY46" fmla="*/ 757809 h 1790731"/>
                <a:gd name="connsiteX47" fmla="*/ 1023300 w 1484647"/>
                <a:gd name="connsiteY47" fmla="*/ 690772 h 1790731"/>
                <a:gd name="connsiteX48" fmla="*/ 1055361 w 1484647"/>
                <a:gd name="connsiteY48" fmla="*/ 588759 h 1790731"/>
                <a:gd name="connsiteX49" fmla="*/ 1064105 w 1484647"/>
                <a:gd name="connsiteY49" fmla="*/ 559612 h 1790731"/>
                <a:gd name="connsiteX50" fmla="*/ 1107825 w 1484647"/>
                <a:gd name="connsiteY50" fmla="*/ 577100 h 1790731"/>
                <a:gd name="connsiteX51" fmla="*/ 1139157 w 1484647"/>
                <a:gd name="connsiteY51" fmla="*/ 604061 h 1790731"/>
                <a:gd name="connsiteX52" fmla="*/ 1141343 w 1484647"/>
                <a:gd name="connsiteY52" fmla="*/ 632479 h 1790731"/>
                <a:gd name="connsiteX53" fmla="*/ 1147172 w 1484647"/>
                <a:gd name="connsiteY53" fmla="*/ 647052 h 1790731"/>
                <a:gd name="connsiteX54" fmla="*/ 1187977 w 1484647"/>
                <a:gd name="connsiteY54" fmla="*/ 625192 h 1790731"/>
                <a:gd name="connsiteX55" fmla="*/ 1225868 w 1484647"/>
                <a:gd name="connsiteY55" fmla="*/ 603332 h 1790731"/>
                <a:gd name="connsiteX56" fmla="*/ 1198179 w 1484647"/>
                <a:gd name="connsiteY56" fmla="*/ 578558 h 1790731"/>
                <a:gd name="connsiteX57" fmla="*/ 1065562 w 1484647"/>
                <a:gd name="connsiteY57" fmla="*/ 540667 h 1790731"/>
                <a:gd name="connsiteX58" fmla="*/ 1028400 w 1484647"/>
                <a:gd name="connsiteY58" fmla="*/ 546497 h 1790731"/>
                <a:gd name="connsiteX59" fmla="*/ 1004354 w 1484647"/>
                <a:gd name="connsiteY59" fmla="*/ 531923 h 1790731"/>
                <a:gd name="connsiteX60" fmla="*/ 993425 w 1484647"/>
                <a:gd name="connsiteY60" fmla="*/ 484560 h 1790731"/>
                <a:gd name="connsiteX61" fmla="*/ 1040788 w 1484647"/>
                <a:gd name="connsiteY61" fmla="*/ 456142 h 1790731"/>
                <a:gd name="connsiteX62" fmla="*/ 1136242 w 1484647"/>
                <a:gd name="connsiteY62" fmla="*/ 408779 h 1790731"/>
                <a:gd name="connsiteX63" fmla="*/ 1206923 w 1484647"/>
                <a:gd name="connsiteY63" fmla="*/ 352672 h 1790731"/>
                <a:gd name="connsiteX64" fmla="*/ 1214209 w 1484647"/>
                <a:gd name="connsiteY64" fmla="*/ 306038 h 1790731"/>
                <a:gd name="connsiteX65" fmla="*/ 1214209 w 1484647"/>
                <a:gd name="connsiteY65" fmla="*/ 276163 h 1790731"/>
                <a:gd name="connsiteX66" fmla="*/ 1199636 w 1484647"/>
                <a:gd name="connsiteY66" fmla="*/ 269605 h 1790731"/>
                <a:gd name="connsiteX67" fmla="*/ 1161746 w 1484647"/>
                <a:gd name="connsiteY67" fmla="*/ 279077 h 1790731"/>
                <a:gd name="connsiteX68" fmla="*/ 1119483 w 1484647"/>
                <a:gd name="connsiteY68" fmla="*/ 266690 h 1790731"/>
                <a:gd name="connsiteX69" fmla="*/ 1103453 w 1484647"/>
                <a:gd name="connsiteY69" fmla="*/ 222970 h 1790731"/>
                <a:gd name="connsiteX70" fmla="*/ 1116568 w 1484647"/>
                <a:gd name="connsiteY70" fmla="*/ 220056 h 1790731"/>
                <a:gd name="connsiteX71" fmla="*/ 1182148 w 1484647"/>
                <a:gd name="connsiteY71" fmla="*/ 192367 h 1790731"/>
                <a:gd name="connsiteX72" fmla="*/ 1227325 w 1484647"/>
                <a:gd name="connsiteY72" fmla="*/ 146461 h 1790731"/>
                <a:gd name="connsiteX73" fmla="*/ 1237526 w 1484647"/>
                <a:gd name="connsiteY73" fmla="*/ 53921 h 1790731"/>
                <a:gd name="connsiteX74" fmla="*/ 1241898 w 1484647"/>
                <a:gd name="connsiteY74" fmla="*/ 0 h 1790731"/>
                <a:gd name="connsiteX75" fmla="*/ 1349012 w 1484647"/>
                <a:gd name="connsiteY75" fmla="*/ 350486 h 1790731"/>
                <a:gd name="connsiteX76" fmla="*/ 1314765 w 1484647"/>
                <a:gd name="connsiteY76" fmla="*/ 361416 h 1790731"/>
                <a:gd name="connsiteX77" fmla="*/ 1298734 w 1484647"/>
                <a:gd name="connsiteY77" fmla="*/ 412423 h 1790731"/>
                <a:gd name="connsiteX78" fmla="*/ 1301649 w 1484647"/>
                <a:gd name="connsiteY78" fmla="*/ 450313 h 1790731"/>
                <a:gd name="connsiteX79" fmla="*/ 1333710 w 1484647"/>
                <a:gd name="connsiteY79" fmla="*/ 419709 h 1790731"/>
                <a:gd name="connsiteX80" fmla="*/ 1365771 w 1484647"/>
                <a:gd name="connsiteY80" fmla="*/ 368703 h 1790731"/>
                <a:gd name="connsiteX81" fmla="*/ 1349012 w 1484647"/>
                <a:gd name="connsiteY81" fmla="*/ 350486 h 1790731"/>
                <a:gd name="connsiteX82" fmla="*/ 1228782 w 1484647"/>
                <a:gd name="connsiteY82" fmla="*/ 718461 h 1790731"/>
                <a:gd name="connsiteX83" fmla="*/ 1126041 w 1484647"/>
                <a:gd name="connsiteY83" fmla="*/ 776025 h 1790731"/>
                <a:gd name="connsiteX84" fmla="*/ 1048074 w 1484647"/>
                <a:gd name="connsiteY84" fmla="*/ 851077 h 1790731"/>
                <a:gd name="connsiteX85" fmla="*/ 1076492 w 1484647"/>
                <a:gd name="connsiteY85" fmla="*/ 880953 h 1790731"/>
                <a:gd name="connsiteX86" fmla="*/ 1128227 w 1484647"/>
                <a:gd name="connsiteY86" fmla="*/ 923215 h 1790731"/>
                <a:gd name="connsiteX87" fmla="*/ 1158831 w 1484647"/>
                <a:gd name="connsiteY87" fmla="*/ 948718 h 1790731"/>
                <a:gd name="connsiteX88" fmla="*/ 1204737 w 1484647"/>
                <a:gd name="connsiteY88" fmla="*/ 861279 h 1790731"/>
                <a:gd name="connsiteX89" fmla="*/ 1237526 w 1484647"/>
                <a:gd name="connsiteY89" fmla="*/ 740321 h 1790731"/>
                <a:gd name="connsiteX90" fmla="*/ 1228782 w 1484647"/>
                <a:gd name="connsiteY90" fmla="*/ 718461 h 1790731"/>
                <a:gd name="connsiteX0" fmla="*/ 1294130 w 1536879"/>
                <a:gd name="connsiteY0" fmla="*/ 0 h 1659277"/>
                <a:gd name="connsiteX1" fmla="*/ 1332750 w 1536879"/>
                <a:gd name="connsiteY1" fmla="*/ 18945 h 1659277"/>
                <a:gd name="connsiteX2" fmla="*/ 1359710 w 1536879"/>
                <a:gd name="connsiteY2" fmla="*/ 45177 h 1659277"/>
                <a:gd name="connsiteX3" fmla="*/ 1392500 w 1536879"/>
                <a:gd name="connsiteY3" fmla="*/ 66308 h 1659277"/>
                <a:gd name="connsiteX4" fmla="*/ 1458808 w 1536879"/>
                <a:gd name="connsiteY4" fmla="*/ 81610 h 1659277"/>
                <a:gd name="connsiteX5" fmla="*/ 1492327 w 1536879"/>
                <a:gd name="connsiteY5" fmla="*/ 102012 h 1659277"/>
                <a:gd name="connsiteX6" fmla="*/ 1495970 w 1536879"/>
                <a:gd name="connsiteY6" fmla="*/ 121686 h 1659277"/>
                <a:gd name="connsiteX7" fmla="*/ 1479211 w 1536879"/>
                <a:gd name="connsiteY7" fmla="*/ 141360 h 1659277"/>
                <a:gd name="connsiteX8" fmla="*/ 1418003 w 1536879"/>
                <a:gd name="connsiteY8" fmla="*/ 176336 h 1659277"/>
                <a:gd name="connsiteX9" fmla="*/ 1374283 w 1536879"/>
                <a:gd name="connsiteY9" fmla="*/ 209126 h 1659277"/>
                <a:gd name="connsiteX10" fmla="*/ 1353881 w 1536879"/>
                <a:gd name="connsiteY10" fmla="*/ 272519 h 1659277"/>
                <a:gd name="connsiteX11" fmla="*/ 1354609 w 1536879"/>
                <a:gd name="connsiteY11" fmla="*/ 304581 h 1659277"/>
                <a:gd name="connsiteX12" fmla="*/ 1375741 w 1536879"/>
                <a:gd name="connsiteY12" fmla="*/ 303123 h 1659277"/>
                <a:gd name="connsiteX13" fmla="*/ 1425290 w 1536879"/>
                <a:gd name="connsiteY13" fmla="*/ 294379 h 1659277"/>
                <a:gd name="connsiteX14" fmla="*/ 1485769 w 1536879"/>
                <a:gd name="connsiteY14" fmla="*/ 303123 h 1659277"/>
                <a:gd name="connsiteX15" fmla="*/ 1531674 w 1536879"/>
                <a:gd name="connsiteY15" fmla="*/ 332270 h 1659277"/>
                <a:gd name="connsiteX16" fmla="*/ 1520016 w 1536879"/>
                <a:gd name="connsiteY16" fmla="*/ 391292 h 1659277"/>
                <a:gd name="connsiteX17" fmla="*/ 1448607 w 1536879"/>
                <a:gd name="connsiteY17" fmla="*/ 450313 h 1659277"/>
                <a:gd name="connsiteX18" fmla="*/ 1381570 w 1536879"/>
                <a:gd name="connsiteY18" fmla="*/ 495490 h 1659277"/>
                <a:gd name="connsiteX19" fmla="*/ 1339307 w 1536879"/>
                <a:gd name="connsiteY19" fmla="*/ 558884 h 1659277"/>
                <a:gd name="connsiteX20" fmla="*/ 1329106 w 1536879"/>
                <a:gd name="connsiteY20" fmla="*/ 593131 h 1659277"/>
                <a:gd name="connsiteX21" fmla="*/ 1320362 w 1536879"/>
                <a:gd name="connsiteY21" fmla="*/ 601875 h 1659277"/>
                <a:gd name="connsiteX22" fmla="*/ 1320362 w 1536879"/>
                <a:gd name="connsiteY22" fmla="*/ 609162 h 1659277"/>
                <a:gd name="connsiteX23" fmla="*/ 1329835 w 1536879"/>
                <a:gd name="connsiteY23" fmla="*/ 617906 h 1659277"/>
                <a:gd name="connsiteX24" fmla="*/ 1348051 w 1536879"/>
                <a:gd name="connsiteY24" fmla="*/ 625192 h 1659277"/>
                <a:gd name="connsiteX25" fmla="*/ 1391043 w 1536879"/>
                <a:gd name="connsiteY25" fmla="*/ 670369 h 1659277"/>
                <a:gd name="connsiteX26" fmla="*/ 1403430 w 1536879"/>
                <a:gd name="connsiteY26" fmla="*/ 740321 h 1659277"/>
                <a:gd name="connsiteX27" fmla="*/ 1345865 w 1536879"/>
                <a:gd name="connsiteY27" fmla="*/ 907913 h 1659277"/>
                <a:gd name="connsiteX28" fmla="*/ 1262069 w 1536879"/>
                <a:gd name="connsiteY28" fmla="*/ 1058018 h 1659277"/>
                <a:gd name="connsiteX29" fmla="*/ 1205234 w 1536879"/>
                <a:gd name="connsiteY29" fmla="*/ 1123597 h 1659277"/>
                <a:gd name="connsiteX30" fmla="*/ 1046385 w 1536879"/>
                <a:gd name="connsiteY30" fmla="*/ 1219781 h 1659277"/>
                <a:gd name="connsiteX31" fmla="*/ 992048 w 1536879"/>
                <a:gd name="connsiteY31" fmla="*/ 1257776 h 1659277"/>
                <a:gd name="connsiteX32" fmla="*/ 863659 w 1536879"/>
                <a:gd name="connsiteY32" fmla="*/ 1325308 h 1659277"/>
                <a:gd name="connsiteX33" fmla="*/ 579254 w 1536879"/>
                <a:gd name="connsiteY33" fmla="*/ 1489548 h 1659277"/>
                <a:gd name="connsiteX34" fmla="*/ 1588 w 1536879"/>
                <a:gd name="connsiteY34" fmla="*/ 1654530 h 1659277"/>
                <a:gd name="connsiteX35" fmla="*/ 772408 w 1536879"/>
                <a:gd name="connsiteY35" fmla="*/ 1294833 h 1659277"/>
                <a:gd name="connsiteX36" fmla="*/ 945153 w 1536879"/>
                <a:gd name="connsiteY36" fmla="*/ 1194758 h 1659277"/>
                <a:gd name="connsiteX37" fmla="*/ 1047114 w 1536879"/>
                <a:gd name="connsiteY37" fmla="*/ 1131613 h 1659277"/>
                <a:gd name="connsiteX38" fmla="*/ 1090105 w 1536879"/>
                <a:gd name="connsiteY38" fmla="*/ 1084249 h 1659277"/>
                <a:gd name="connsiteX39" fmla="*/ 1050757 w 1536879"/>
                <a:gd name="connsiteY39" fmla="*/ 1012841 h 1659277"/>
                <a:gd name="connsiteX40" fmla="*/ 964775 w 1536879"/>
                <a:gd name="connsiteY40" fmla="*/ 926858 h 1659277"/>
                <a:gd name="connsiteX41" fmla="*/ 899924 w 1536879"/>
                <a:gd name="connsiteY41" fmla="*/ 863465 h 1659277"/>
                <a:gd name="connsiteX42" fmla="*/ 893366 w 1536879"/>
                <a:gd name="connsiteY42" fmla="*/ 813187 h 1659277"/>
                <a:gd name="connsiteX43" fmla="*/ 915226 w 1536879"/>
                <a:gd name="connsiteY43" fmla="*/ 808815 h 1659277"/>
                <a:gd name="connsiteX44" fmla="*/ 934900 w 1536879"/>
                <a:gd name="connsiteY44" fmla="*/ 815373 h 1659277"/>
                <a:gd name="connsiteX45" fmla="*/ 954574 w 1536879"/>
                <a:gd name="connsiteY45" fmla="*/ 785498 h 1659277"/>
                <a:gd name="connsiteX46" fmla="*/ 999751 w 1536879"/>
                <a:gd name="connsiteY46" fmla="*/ 757809 h 1659277"/>
                <a:gd name="connsiteX47" fmla="*/ 1075532 w 1536879"/>
                <a:gd name="connsiteY47" fmla="*/ 690772 h 1659277"/>
                <a:gd name="connsiteX48" fmla="*/ 1107593 w 1536879"/>
                <a:gd name="connsiteY48" fmla="*/ 588759 h 1659277"/>
                <a:gd name="connsiteX49" fmla="*/ 1116337 w 1536879"/>
                <a:gd name="connsiteY49" fmla="*/ 559612 h 1659277"/>
                <a:gd name="connsiteX50" fmla="*/ 1160057 w 1536879"/>
                <a:gd name="connsiteY50" fmla="*/ 577100 h 1659277"/>
                <a:gd name="connsiteX51" fmla="*/ 1191389 w 1536879"/>
                <a:gd name="connsiteY51" fmla="*/ 604061 h 1659277"/>
                <a:gd name="connsiteX52" fmla="*/ 1193575 w 1536879"/>
                <a:gd name="connsiteY52" fmla="*/ 632479 h 1659277"/>
                <a:gd name="connsiteX53" fmla="*/ 1199404 w 1536879"/>
                <a:gd name="connsiteY53" fmla="*/ 647052 h 1659277"/>
                <a:gd name="connsiteX54" fmla="*/ 1240209 w 1536879"/>
                <a:gd name="connsiteY54" fmla="*/ 625192 h 1659277"/>
                <a:gd name="connsiteX55" fmla="*/ 1278100 w 1536879"/>
                <a:gd name="connsiteY55" fmla="*/ 603332 h 1659277"/>
                <a:gd name="connsiteX56" fmla="*/ 1250411 w 1536879"/>
                <a:gd name="connsiteY56" fmla="*/ 578558 h 1659277"/>
                <a:gd name="connsiteX57" fmla="*/ 1117794 w 1536879"/>
                <a:gd name="connsiteY57" fmla="*/ 540667 h 1659277"/>
                <a:gd name="connsiteX58" fmla="*/ 1080632 w 1536879"/>
                <a:gd name="connsiteY58" fmla="*/ 546497 h 1659277"/>
                <a:gd name="connsiteX59" fmla="*/ 1056586 w 1536879"/>
                <a:gd name="connsiteY59" fmla="*/ 531923 h 1659277"/>
                <a:gd name="connsiteX60" fmla="*/ 1045657 w 1536879"/>
                <a:gd name="connsiteY60" fmla="*/ 484560 h 1659277"/>
                <a:gd name="connsiteX61" fmla="*/ 1093020 w 1536879"/>
                <a:gd name="connsiteY61" fmla="*/ 456142 h 1659277"/>
                <a:gd name="connsiteX62" fmla="*/ 1188474 w 1536879"/>
                <a:gd name="connsiteY62" fmla="*/ 408779 h 1659277"/>
                <a:gd name="connsiteX63" fmla="*/ 1259155 w 1536879"/>
                <a:gd name="connsiteY63" fmla="*/ 352672 h 1659277"/>
                <a:gd name="connsiteX64" fmla="*/ 1266441 w 1536879"/>
                <a:gd name="connsiteY64" fmla="*/ 306038 h 1659277"/>
                <a:gd name="connsiteX65" fmla="*/ 1266441 w 1536879"/>
                <a:gd name="connsiteY65" fmla="*/ 276163 h 1659277"/>
                <a:gd name="connsiteX66" fmla="*/ 1251868 w 1536879"/>
                <a:gd name="connsiteY66" fmla="*/ 269605 h 1659277"/>
                <a:gd name="connsiteX67" fmla="*/ 1213978 w 1536879"/>
                <a:gd name="connsiteY67" fmla="*/ 279077 h 1659277"/>
                <a:gd name="connsiteX68" fmla="*/ 1171715 w 1536879"/>
                <a:gd name="connsiteY68" fmla="*/ 266690 h 1659277"/>
                <a:gd name="connsiteX69" fmla="*/ 1155685 w 1536879"/>
                <a:gd name="connsiteY69" fmla="*/ 222970 h 1659277"/>
                <a:gd name="connsiteX70" fmla="*/ 1168800 w 1536879"/>
                <a:gd name="connsiteY70" fmla="*/ 220056 h 1659277"/>
                <a:gd name="connsiteX71" fmla="*/ 1234380 w 1536879"/>
                <a:gd name="connsiteY71" fmla="*/ 192367 h 1659277"/>
                <a:gd name="connsiteX72" fmla="*/ 1279557 w 1536879"/>
                <a:gd name="connsiteY72" fmla="*/ 146461 h 1659277"/>
                <a:gd name="connsiteX73" fmla="*/ 1289758 w 1536879"/>
                <a:gd name="connsiteY73" fmla="*/ 53921 h 1659277"/>
                <a:gd name="connsiteX74" fmla="*/ 1294130 w 1536879"/>
                <a:gd name="connsiteY74" fmla="*/ 0 h 1659277"/>
                <a:gd name="connsiteX75" fmla="*/ 1401244 w 1536879"/>
                <a:gd name="connsiteY75" fmla="*/ 350486 h 1659277"/>
                <a:gd name="connsiteX76" fmla="*/ 1366997 w 1536879"/>
                <a:gd name="connsiteY76" fmla="*/ 361416 h 1659277"/>
                <a:gd name="connsiteX77" fmla="*/ 1350966 w 1536879"/>
                <a:gd name="connsiteY77" fmla="*/ 412423 h 1659277"/>
                <a:gd name="connsiteX78" fmla="*/ 1353881 w 1536879"/>
                <a:gd name="connsiteY78" fmla="*/ 450313 h 1659277"/>
                <a:gd name="connsiteX79" fmla="*/ 1385942 w 1536879"/>
                <a:gd name="connsiteY79" fmla="*/ 419709 h 1659277"/>
                <a:gd name="connsiteX80" fmla="*/ 1418003 w 1536879"/>
                <a:gd name="connsiteY80" fmla="*/ 368703 h 1659277"/>
                <a:gd name="connsiteX81" fmla="*/ 1401244 w 1536879"/>
                <a:gd name="connsiteY81" fmla="*/ 350486 h 1659277"/>
                <a:gd name="connsiteX82" fmla="*/ 1281014 w 1536879"/>
                <a:gd name="connsiteY82" fmla="*/ 718461 h 1659277"/>
                <a:gd name="connsiteX83" fmla="*/ 1178273 w 1536879"/>
                <a:gd name="connsiteY83" fmla="*/ 776025 h 1659277"/>
                <a:gd name="connsiteX84" fmla="*/ 1100306 w 1536879"/>
                <a:gd name="connsiteY84" fmla="*/ 851077 h 1659277"/>
                <a:gd name="connsiteX85" fmla="*/ 1128724 w 1536879"/>
                <a:gd name="connsiteY85" fmla="*/ 880953 h 1659277"/>
                <a:gd name="connsiteX86" fmla="*/ 1180459 w 1536879"/>
                <a:gd name="connsiteY86" fmla="*/ 923215 h 1659277"/>
                <a:gd name="connsiteX87" fmla="*/ 1211063 w 1536879"/>
                <a:gd name="connsiteY87" fmla="*/ 948718 h 1659277"/>
                <a:gd name="connsiteX88" fmla="*/ 1256969 w 1536879"/>
                <a:gd name="connsiteY88" fmla="*/ 861279 h 1659277"/>
                <a:gd name="connsiteX89" fmla="*/ 1289758 w 1536879"/>
                <a:gd name="connsiteY89" fmla="*/ 740321 h 1659277"/>
                <a:gd name="connsiteX90" fmla="*/ 1281014 w 1536879"/>
                <a:gd name="connsiteY90" fmla="*/ 718461 h 1659277"/>
                <a:gd name="connsiteX0" fmla="*/ 1294893 w 1537642"/>
                <a:gd name="connsiteY0" fmla="*/ 0 h 1656694"/>
                <a:gd name="connsiteX1" fmla="*/ 1333513 w 1537642"/>
                <a:gd name="connsiteY1" fmla="*/ 18945 h 1656694"/>
                <a:gd name="connsiteX2" fmla="*/ 1360473 w 1537642"/>
                <a:gd name="connsiteY2" fmla="*/ 45177 h 1656694"/>
                <a:gd name="connsiteX3" fmla="*/ 1393263 w 1537642"/>
                <a:gd name="connsiteY3" fmla="*/ 66308 h 1656694"/>
                <a:gd name="connsiteX4" fmla="*/ 1459571 w 1537642"/>
                <a:gd name="connsiteY4" fmla="*/ 81610 h 1656694"/>
                <a:gd name="connsiteX5" fmla="*/ 1493090 w 1537642"/>
                <a:gd name="connsiteY5" fmla="*/ 102012 h 1656694"/>
                <a:gd name="connsiteX6" fmla="*/ 1496733 w 1537642"/>
                <a:gd name="connsiteY6" fmla="*/ 121686 h 1656694"/>
                <a:gd name="connsiteX7" fmla="*/ 1479974 w 1537642"/>
                <a:gd name="connsiteY7" fmla="*/ 141360 h 1656694"/>
                <a:gd name="connsiteX8" fmla="*/ 1418766 w 1537642"/>
                <a:gd name="connsiteY8" fmla="*/ 176336 h 1656694"/>
                <a:gd name="connsiteX9" fmla="*/ 1375046 w 1537642"/>
                <a:gd name="connsiteY9" fmla="*/ 209126 h 1656694"/>
                <a:gd name="connsiteX10" fmla="*/ 1354644 w 1537642"/>
                <a:gd name="connsiteY10" fmla="*/ 272519 h 1656694"/>
                <a:gd name="connsiteX11" fmla="*/ 1355372 w 1537642"/>
                <a:gd name="connsiteY11" fmla="*/ 304581 h 1656694"/>
                <a:gd name="connsiteX12" fmla="*/ 1376504 w 1537642"/>
                <a:gd name="connsiteY12" fmla="*/ 303123 h 1656694"/>
                <a:gd name="connsiteX13" fmla="*/ 1426053 w 1537642"/>
                <a:gd name="connsiteY13" fmla="*/ 294379 h 1656694"/>
                <a:gd name="connsiteX14" fmla="*/ 1486532 w 1537642"/>
                <a:gd name="connsiteY14" fmla="*/ 303123 h 1656694"/>
                <a:gd name="connsiteX15" fmla="*/ 1532437 w 1537642"/>
                <a:gd name="connsiteY15" fmla="*/ 332270 h 1656694"/>
                <a:gd name="connsiteX16" fmla="*/ 1520779 w 1537642"/>
                <a:gd name="connsiteY16" fmla="*/ 391292 h 1656694"/>
                <a:gd name="connsiteX17" fmla="*/ 1449370 w 1537642"/>
                <a:gd name="connsiteY17" fmla="*/ 450313 h 1656694"/>
                <a:gd name="connsiteX18" fmla="*/ 1382333 w 1537642"/>
                <a:gd name="connsiteY18" fmla="*/ 495490 h 1656694"/>
                <a:gd name="connsiteX19" fmla="*/ 1340070 w 1537642"/>
                <a:gd name="connsiteY19" fmla="*/ 558884 h 1656694"/>
                <a:gd name="connsiteX20" fmla="*/ 1329869 w 1537642"/>
                <a:gd name="connsiteY20" fmla="*/ 593131 h 1656694"/>
                <a:gd name="connsiteX21" fmla="*/ 1321125 w 1537642"/>
                <a:gd name="connsiteY21" fmla="*/ 601875 h 1656694"/>
                <a:gd name="connsiteX22" fmla="*/ 1321125 w 1537642"/>
                <a:gd name="connsiteY22" fmla="*/ 609162 h 1656694"/>
                <a:gd name="connsiteX23" fmla="*/ 1330598 w 1537642"/>
                <a:gd name="connsiteY23" fmla="*/ 617906 h 1656694"/>
                <a:gd name="connsiteX24" fmla="*/ 1348814 w 1537642"/>
                <a:gd name="connsiteY24" fmla="*/ 625192 h 1656694"/>
                <a:gd name="connsiteX25" fmla="*/ 1391806 w 1537642"/>
                <a:gd name="connsiteY25" fmla="*/ 670369 h 1656694"/>
                <a:gd name="connsiteX26" fmla="*/ 1404193 w 1537642"/>
                <a:gd name="connsiteY26" fmla="*/ 740321 h 1656694"/>
                <a:gd name="connsiteX27" fmla="*/ 1346628 w 1537642"/>
                <a:gd name="connsiteY27" fmla="*/ 907913 h 1656694"/>
                <a:gd name="connsiteX28" fmla="*/ 1262832 w 1537642"/>
                <a:gd name="connsiteY28" fmla="*/ 1058018 h 1656694"/>
                <a:gd name="connsiteX29" fmla="*/ 1205997 w 1537642"/>
                <a:gd name="connsiteY29" fmla="*/ 1123597 h 1656694"/>
                <a:gd name="connsiteX30" fmla="*/ 1047148 w 1537642"/>
                <a:gd name="connsiteY30" fmla="*/ 1219781 h 1656694"/>
                <a:gd name="connsiteX31" fmla="*/ 992811 w 1537642"/>
                <a:gd name="connsiteY31" fmla="*/ 1257776 h 1656694"/>
                <a:gd name="connsiteX32" fmla="*/ 864422 w 1537642"/>
                <a:gd name="connsiteY32" fmla="*/ 1325308 h 1656694"/>
                <a:gd name="connsiteX33" fmla="*/ 544298 w 1537642"/>
                <a:gd name="connsiteY33" fmla="*/ 1439541 h 1656694"/>
                <a:gd name="connsiteX34" fmla="*/ 2351 w 1537642"/>
                <a:gd name="connsiteY34" fmla="*/ 1654530 h 1656694"/>
                <a:gd name="connsiteX35" fmla="*/ 773171 w 1537642"/>
                <a:gd name="connsiteY35" fmla="*/ 1294833 h 1656694"/>
                <a:gd name="connsiteX36" fmla="*/ 945916 w 1537642"/>
                <a:gd name="connsiteY36" fmla="*/ 1194758 h 1656694"/>
                <a:gd name="connsiteX37" fmla="*/ 1047877 w 1537642"/>
                <a:gd name="connsiteY37" fmla="*/ 1131613 h 1656694"/>
                <a:gd name="connsiteX38" fmla="*/ 1090868 w 1537642"/>
                <a:gd name="connsiteY38" fmla="*/ 1084249 h 1656694"/>
                <a:gd name="connsiteX39" fmla="*/ 1051520 w 1537642"/>
                <a:gd name="connsiteY39" fmla="*/ 1012841 h 1656694"/>
                <a:gd name="connsiteX40" fmla="*/ 965538 w 1537642"/>
                <a:gd name="connsiteY40" fmla="*/ 926858 h 1656694"/>
                <a:gd name="connsiteX41" fmla="*/ 900687 w 1537642"/>
                <a:gd name="connsiteY41" fmla="*/ 863465 h 1656694"/>
                <a:gd name="connsiteX42" fmla="*/ 894129 w 1537642"/>
                <a:gd name="connsiteY42" fmla="*/ 813187 h 1656694"/>
                <a:gd name="connsiteX43" fmla="*/ 915989 w 1537642"/>
                <a:gd name="connsiteY43" fmla="*/ 808815 h 1656694"/>
                <a:gd name="connsiteX44" fmla="*/ 935663 w 1537642"/>
                <a:gd name="connsiteY44" fmla="*/ 815373 h 1656694"/>
                <a:gd name="connsiteX45" fmla="*/ 955337 w 1537642"/>
                <a:gd name="connsiteY45" fmla="*/ 785498 h 1656694"/>
                <a:gd name="connsiteX46" fmla="*/ 1000514 w 1537642"/>
                <a:gd name="connsiteY46" fmla="*/ 757809 h 1656694"/>
                <a:gd name="connsiteX47" fmla="*/ 1076295 w 1537642"/>
                <a:gd name="connsiteY47" fmla="*/ 690772 h 1656694"/>
                <a:gd name="connsiteX48" fmla="*/ 1108356 w 1537642"/>
                <a:gd name="connsiteY48" fmla="*/ 588759 h 1656694"/>
                <a:gd name="connsiteX49" fmla="*/ 1117100 w 1537642"/>
                <a:gd name="connsiteY49" fmla="*/ 559612 h 1656694"/>
                <a:gd name="connsiteX50" fmla="*/ 1160820 w 1537642"/>
                <a:gd name="connsiteY50" fmla="*/ 577100 h 1656694"/>
                <a:gd name="connsiteX51" fmla="*/ 1192152 w 1537642"/>
                <a:gd name="connsiteY51" fmla="*/ 604061 h 1656694"/>
                <a:gd name="connsiteX52" fmla="*/ 1194338 w 1537642"/>
                <a:gd name="connsiteY52" fmla="*/ 632479 h 1656694"/>
                <a:gd name="connsiteX53" fmla="*/ 1200167 w 1537642"/>
                <a:gd name="connsiteY53" fmla="*/ 647052 h 1656694"/>
                <a:gd name="connsiteX54" fmla="*/ 1240972 w 1537642"/>
                <a:gd name="connsiteY54" fmla="*/ 625192 h 1656694"/>
                <a:gd name="connsiteX55" fmla="*/ 1278863 w 1537642"/>
                <a:gd name="connsiteY55" fmla="*/ 603332 h 1656694"/>
                <a:gd name="connsiteX56" fmla="*/ 1251174 w 1537642"/>
                <a:gd name="connsiteY56" fmla="*/ 578558 h 1656694"/>
                <a:gd name="connsiteX57" fmla="*/ 1118557 w 1537642"/>
                <a:gd name="connsiteY57" fmla="*/ 540667 h 1656694"/>
                <a:gd name="connsiteX58" fmla="*/ 1081395 w 1537642"/>
                <a:gd name="connsiteY58" fmla="*/ 546497 h 1656694"/>
                <a:gd name="connsiteX59" fmla="*/ 1057349 w 1537642"/>
                <a:gd name="connsiteY59" fmla="*/ 531923 h 1656694"/>
                <a:gd name="connsiteX60" fmla="*/ 1046420 w 1537642"/>
                <a:gd name="connsiteY60" fmla="*/ 484560 h 1656694"/>
                <a:gd name="connsiteX61" fmla="*/ 1093783 w 1537642"/>
                <a:gd name="connsiteY61" fmla="*/ 456142 h 1656694"/>
                <a:gd name="connsiteX62" fmla="*/ 1189237 w 1537642"/>
                <a:gd name="connsiteY62" fmla="*/ 408779 h 1656694"/>
                <a:gd name="connsiteX63" fmla="*/ 1259918 w 1537642"/>
                <a:gd name="connsiteY63" fmla="*/ 352672 h 1656694"/>
                <a:gd name="connsiteX64" fmla="*/ 1267204 w 1537642"/>
                <a:gd name="connsiteY64" fmla="*/ 306038 h 1656694"/>
                <a:gd name="connsiteX65" fmla="*/ 1267204 w 1537642"/>
                <a:gd name="connsiteY65" fmla="*/ 276163 h 1656694"/>
                <a:gd name="connsiteX66" fmla="*/ 1252631 w 1537642"/>
                <a:gd name="connsiteY66" fmla="*/ 269605 h 1656694"/>
                <a:gd name="connsiteX67" fmla="*/ 1214741 w 1537642"/>
                <a:gd name="connsiteY67" fmla="*/ 279077 h 1656694"/>
                <a:gd name="connsiteX68" fmla="*/ 1172478 w 1537642"/>
                <a:gd name="connsiteY68" fmla="*/ 266690 h 1656694"/>
                <a:gd name="connsiteX69" fmla="*/ 1156448 w 1537642"/>
                <a:gd name="connsiteY69" fmla="*/ 222970 h 1656694"/>
                <a:gd name="connsiteX70" fmla="*/ 1169563 w 1537642"/>
                <a:gd name="connsiteY70" fmla="*/ 220056 h 1656694"/>
                <a:gd name="connsiteX71" fmla="*/ 1235143 w 1537642"/>
                <a:gd name="connsiteY71" fmla="*/ 192367 h 1656694"/>
                <a:gd name="connsiteX72" fmla="*/ 1280320 w 1537642"/>
                <a:gd name="connsiteY72" fmla="*/ 146461 h 1656694"/>
                <a:gd name="connsiteX73" fmla="*/ 1290521 w 1537642"/>
                <a:gd name="connsiteY73" fmla="*/ 53921 h 1656694"/>
                <a:gd name="connsiteX74" fmla="*/ 1294893 w 1537642"/>
                <a:gd name="connsiteY74" fmla="*/ 0 h 1656694"/>
                <a:gd name="connsiteX75" fmla="*/ 1402007 w 1537642"/>
                <a:gd name="connsiteY75" fmla="*/ 350486 h 1656694"/>
                <a:gd name="connsiteX76" fmla="*/ 1367760 w 1537642"/>
                <a:gd name="connsiteY76" fmla="*/ 361416 h 1656694"/>
                <a:gd name="connsiteX77" fmla="*/ 1351729 w 1537642"/>
                <a:gd name="connsiteY77" fmla="*/ 412423 h 1656694"/>
                <a:gd name="connsiteX78" fmla="*/ 1354644 w 1537642"/>
                <a:gd name="connsiteY78" fmla="*/ 450313 h 1656694"/>
                <a:gd name="connsiteX79" fmla="*/ 1386705 w 1537642"/>
                <a:gd name="connsiteY79" fmla="*/ 419709 h 1656694"/>
                <a:gd name="connsiteX80" fmla="*/ 1418766 w 1537642"/>
                <a:gd name="connsiteY80" fmla="*/ 368703 h 1656694"/>
                <a:gd name="connsiteX81" fmla="*/ 1402007 w 1537642"/>
                <a:gd name="connsiteY81" fmla="*/ 350486 h 1656694"/>
                <a:gd name="connsiteX82" fmla="*/ 1281777 w 1537642"/>
                <a:gd name="connsiteY82" fmla="*/ 718461 h 1656694"/>
                <a:gd name="connsiteX83" fmla="*/ 1179036 w 1537642"/>
                <a:gd name="connsiteY83" fmla="*/ 776025 h 1656694"/>
                <a:gd name="connsiteX84" fmla="*/ 1101069 w 1537642"/>
                <a:gd name="connsiteY84" fmla="*/ 851077 h 1656694"/>
                <a:gd name="connsiteX85" fmla="*/ 1129487 w 1537642"/>
                <a:gd name="connsiteY85" fmla="*/ 880953 h 1656694"/>
                <a:gd name="connsiteX86" fmla="*/ 1181222 w 1537642"/>
                <a:gd name="connsiteY86" fmla="*/ 923215 h 1656694"/>
                <a:gd name="connsiteX87" fmla="*/ 1211826 w 1537642"/>
                <a:gd name="connsiteY87" fmla="*/ 948718 h 1656694"/>
                <a:gd name="connsiteX88" fmla="*/ 1257732 w 1537642"/>
                <a:gd name="connsiteY88" fmla="*/ 861279 h 1656694"/>
                <a:gd name="connsiteX89" fmla="*/ 1290521 w 1537642"/>
                <a:gd name="connsiteY89" fmla="*/ 740321 h 1656694"/>
                <a:gd name="connsiteX90" fmla="*/ 1281777 w 1537642"/>
                <a:gd name="connsiteY90" fmla="*/ 718461 h 1656694"/>
                <a:gd name="connsiteX0" fmla="*/ 1294514 w 1537263"/>
                <a:gd name="connsiteY0" fmla="*/ 0 h 1657280"/>
                <a:gd name="connsiteX1" fmla="*/ 1333134 w 1537263"/>
                <a:gd name="connsiteY1" fmla="*/ 18945 h 1657280"/>
                <a:gd name="connsiteX2" fmla="*/ 1360094 w 1537263"/>
                <a:gd name="connsiteY2" fmla="*/ 45177 h 1657280"/>
                <a:gd name="connsiteX3" fmla="*/ 1392884 w 1537263"/>
                <a:gd name="connsiteY3" fmla="*/ 66308 h 1657280"/>
                <a:gd name="connsiteX4" fmla="*/ 1459192 w 1537263"/>
                <a:gd name="connsiteY4" fmla="*/ 81610 h 1657280"/>
                <a:gd name="connsiteX5" fmla="*/ 1492711 w 1537263"/>
                <a:gd name="connsiteY5" fmla="*/ 102012 h 1657280"/>
                <a:gd name="connsiteX6" fmla="*/ 1496354 w 1537263"/>
                <a:gd name="connsiteY6" fmla="*/ 121686 h 1657280"/>
                <a:gd name="connsiteX7" fmla="*/ 1479595 w 1537263"/>
                <a:gd name="connsiteY7" fmla="*/ 141360 h 1657280"/>
                <a:gd name="connsiteX8" fmla="*/ 1418387 w 1537263"/>
                <a:gd name="connsiteY8" fmla="*/ 176336 h 1657280"/>
                <a:gd name="connsiteX9" fmla="*/ 1374667 w 1537263"/>
                <a:gd name="connsiteY9" fmla="*/ 209126 h 1657280"/>
                <a:gd name="connsiteX10" fmla="*/ 1354265 w 1537263"/>
                <a:gd name="connsiteY10" fmla="*/ 272519 h 1657280"/>
                <a:gd name="connsiteX11" fmla="*/ 1354993 w 1537263"/>
                <a:gd name="connsiteY11" fmla="*/ 304581 h 1657280"/>
                <a:gd name="connsiteX12" fmla="*/ 1376125 w 1537263"/>
                <a:gd name="connsiteY12" fmla="*/ 303123 h 1657280"/>
                <a:gd name="connsiteX13" fmla="*/ 1425674 w 1537263"/>
                <a:gd name="connsiteY13" fmla="*/ 294379 h 1657280"/>
                <a:gd name="connsiteX14" fmla="*/ 1486153 w 1537263"/>
                <a:gd name="connsiteY14" fmla="*/ 303123 h 1657280"/>
                <a:gd name="connsiteX15" fmla="*/ 1532058 w 1537263"/>
                <a:gd name="connsiteY15" fmla="*/ 332270 h 1657280"/>
                <a:gd name="connsiteX16" fmla="*/ 1520400 w 1537263"/>
                <a:gd name="connsiteY16" fmla="*/ 391292 h 1657280"/>
                <a:gd name="connsiteX17" fmla="*/ 1448991 w 1537263"/>
                <a:gd name="connsiteY17" fmla="*/ 450313 h 1657280"/>
                <a:gd name="connsiteX18" fmla="*/ 1381954 w 1537263"/>
                <a:gd name="connsiteY18" fmla="*/ 495490 h 1657280"/>
                <a:gd name="connsiteX19" fmla="*/ 1339691 w 1537263"/>
                <a:gd name="connsiteY19" fmla="*/ 558884 h 1657280"/>
                <a:gd name="connsiteX20" fmla="*/ 1329490 w 1537263"/>
                <a:gd name="connsiteY20" fmla="*/ 593131 h 1657280"/>
                <a:gd name="connsiteX21" fmla="*/ 1320746 w 1537263"/>
                <a:gd name="connsiteY21" fmla="*/ 601875 h 1657280"/>
                <a:gd name="connsiteX22" fmla="*/ 1320746 w 1537263"/>
                <a:gd name="connsiteY22" fmla="*/ 609162 h 1657280"/>
                <a:gd name="connsiteX23" fmla="*/ 1330219 w 1537263"/>
                <a:gd name="connsiteY23" fmla="*/ 617906 h 1657280"/>
                <a:gd name="connsiteX24" fmla="*/ 1348435 w 1537263"/>
                <a:gd name="connsiteY24" fmla="*/ 625192 h 1657280"/>
                <a:gd name="connsiteX25" fmla="*/ 1391427 w 1537263"/>
                <a:gd name="connsiteY25" fmla="*/ 670369 h 1657280"/>
                <a:gd name="connsiteX26" fmla="*/ 1403814 w 1537263"/>
                <a:gd name="connsiteY26" fmla="*/ 740321 h 1657280"/>
                <a:gd name="connsiteX27" fmla="*/ 1346249 w 1537263"/>
                <a:gd name="connsiteY27" fmla="*/ 907913 h 1657280"/>
                <a:gd name="connsiteX28" fmla="*/ 1262453 w 1537263"/>
                <a:gd name="connsiteY28" fmla="*/ 1058018 h 1657280"/>
                <a:gd name="connsiteX29" fmla="*/ 1205618 w 1537263"/>
                <a:gd name="connsiteY29" fmla="*/ 1123597 h 1657280"/>
                <a:gd name="connsiteX30" fmla="*/ 1046769 w 1537263"/>
                <a:gd name="connsiteY30" fmla="*/ 1219781 h 1657280"/>
                <a:gd name="connsiteX31" fmla="*/ 992432 w 1537263"/>
                <a:gd name="connsiteY31" fmla="*/ 1257776 h 1657280"/>
                <a:gd name="connsiteX32" fmla="*/ 864043 w 1537263"/>
                <a:gd name="connsiteY32" fmla="*/ 1325308 h 1657280"/>
                <a:gd name="connsiteX33" fmla="*/ 560588 w 1537263"/>
                <a:gd name="connsiteY33" fmla="*/ 1453828 h 1657280"/>
                <a:gd name="connsiteX34" fmla="*/ 1972 w 1537263"/>
                <a:gd name="connsiteY34" fmla="*/ 1654530 h 1657280"/>
                <a:gd name="connsiteX35" fmla="*/ 772792 w 1537263"/>
                <a:gd name="connsiteY35" fmla="*/ 1294833 h 1657280"/>
                <a:gd name="connsiteX36" fmla="*/ 945537 w 1537263"/>
                <a:gd name="connsiteY36" fmla="*/ 1194758 h 1657280"/>
                <a:gd name="connsiteX37" fmla="*/ 1047498 w 1537263"/>
                <a:gd name="connsiteY37" fmla="*/ 1131613 h 1657280"/>
                <a:gd name="connsiteX38" fmla="*/ 1090489 w 1537263"/>
                <a:gd name="connsiteY38" fmla="*/ 1084249 h 1657280"/>
                <a:gd name="connsiteX39" fmla="*/ 1051141 w 1537263"/>
                <a:gd name="connsiteY39" fmla="*/ 1012841 h 1657280"/>
                <a:gd name="connsiteX40" fmla="*/ 965159 w 1537263"/>
                <a:gd name="connsiteY40" fmla="*/ 926858 h 1657280"/>
                <a:gd name="connsiteX41" fmla="*/ 900308 w 1537263"/>
                <a:gd name="connsiteY41" fmla="*/ 863465 h 1657280"/>
                <a:gd name="connsiteX42" fmla="*/ 893750 w 1537263"/>
                <a:gd name="connsiteY42" fmla="*/ 813187 h 1657280"/>
                <a:gd name="connsiteX43" fmla="*/ 915610 w 1537263"/>
                <a:gd name="connsiteY43" fmla="*/ 808815 h 1657280"/>
                <a:gd name="connsiteX44" fmla="*/ 935284 w 1537263"/>
                <a:gd name="connsiteY44" fmla="*/ 815373 h 1657280"/>
                <a:gd name="connsiteX45" fmla="*/ 954958 w 1537263"/>
                <a:gd name="connsiteY45" fmla="*/ 785498 h 1657280"/>
                <a:gd name="connsiteX46" fmla="*/ 1000135 w 1537263"/>
                <a:gd name="connsiteY46" fmla="*/ 757809 h 1657280"/>
                <a:gd name="connsiteX47" fmla="*/ 1075916 w 1537263"/>
                <a:gd name="connsiteY47" fmla="*/ 690772 h 1657280"/>
                <a:gd name="connsiteX48" fmla="*/ 1107977 w 1537263"/>
                <a:gd name="connsiteY48" fmla="*/ 588759 h 1657280"/>
                <a:gd name="connsiteX49" fmla="*/ 1116721 w 1537263"/>
                <a:gd name="connsiteY49" fmla="*/ 559612 h 1657280"/>
                <a:gd name="connsiteX50" fmla="*/ 1160441 w 1537263"/>
                <a:gd name="connsiteY50" fmla="*/ 577100 h 1657280"/>
                <a:gd name="connsiteX51" fmla="*/ 1191773 w 1537263"/>
                <a:gd name="connsiteY51" fmla="*/ 604061 h 1657280"/>
                <a:gd name="connsiteX52" fmla="*/ 1193959 w 1537263"/>
                <a:gd name="connsiteY52" fmla="*/ 632479 h 1657280"/>
                <a:gd name="connsiteX53" fmla="*/ 1199788 w 1537263"/>
                <a:gd name="connsiteY53" fmla="*/ 647052 h 1657280"/>
                <a:gd name="connsiteX54" fmla="*/ 1240593 w 1537263"/>
                <a:gd name="connsiteY54" fmla="*/ 625192 h 1657280"/>
                <a:gd name="connsiteX55" fmla="*/ 1278484 w 1537263"/>
                <a:gd name="connsiteY55" fmla="*/ 603332 h 1657280"/>
                <a:gd name="connsiteX56" fmla="*/ 1250795 w 1537263"/>
                <a:gd name="connsiteY56" fmla="*/ 578558 h 1657280"/>
                <a:gd name="connsiteX57" fmla="*/ 1118178 w 1537263"/>
                <a:gd name="connsiteY57" fmla="*/ 540667 h 1657280"/>
                <a:gd name="connsiteX58" fmla="*/ 1081016 w 1537263"/>
                <a:gd name="connsiteY58" fmla="*/ 546497 h 1657280"/>
                <a:gd name="connsiteX59" fmla="*/ 1056970 w 1537263"/>
                <a:gd name="connsiteY59" fmla="*/ 531923 h 1657280"/>
                <a:gd name="connsiteX60" fmla="*/ 1046041 w 1537263"/>
                <a:gd name="connsiteY60" fmla="*/ 484560 h 1657280"/>
                <a:gd name="connsiteX61" fmla="*/ 1093404 w 1537263"/>
                <a:gd name="connsiteY61" fmla="*/ 456142 h 1657280"/>
                <a:gd name="connsiteX62" fmla="*/ 1188858 w 1537263"/>
                <a:gd name="connsiteY62" fmla="*/ 408779 h 1657280"/>
                <a:gd name="connsiteX63" fmla="*/ 1259539 w 1537263"/>
                <a:gd name="connsiteY63" fmla="*/ 352672 h 1657280"/>
                <a:gd name="connsiteX64" fmla="*/ 1266825 w 1537263"/>
                <a:gd name="connsiteY64" fmla="*/ 306038 h 1657280"/>
                <a:gd name="connsiteX65" fmla="*/ 1266825 w 1537263"/>
                <a:gd name="connsiteY65" fmla="*/ 276163 h 1657280"/>
                <a:gd name="connsiteX66" fmla="*/ 1252252 w 1537263"/>
                <a:gd name="connsiteY66" fmla="*/ 269605 h 1657280"/>
                <a:gd name="connsiteX67" fmla="*/ 1214362 w 1537263"/>
                <a:gd name="connsiteY67" fmla="*/ 279077 h 1657280"/>
                <a:gd name="connsiteX68" fmla="*/ 1172099 w 1537263"/>
                <a:gd name="connsiteY68" fmla="*/ 266690 h 1657280"/>
                <a:gd name="connsiteX69" fmla="*/ 1156069 w 1537263"/>
                <a:gd name="connsiteY69" fmla="*/ 222970 h 1657280"/>
                <a:gd name="connsiteX70" fmla="*/ 1169184 w 1537263"/>
                <a:gd name="connsiteY70" fmla="*/ 220056 h 1657280"/>
                <a:gd name="connsiteX71" fmla="*/ 1234764 w 1537263"/>
                <a:gd name="connsiteY71" fmla="*/ 192367 h 1657280"/>
                <a:gd name="connsiteX72" fmla="*/ 1279941 w 1537263"/>
                <a:gd name="connsiteY72" fmla="*/ 146461 h 1657280"/>
                <a:gd name="connsiteX73" fmla="*/ 1290142 w 1537263"/>
                <a:gd name="connsiteY73" fmla="*/ 53921 h 1657280"/>
                <a:gd name="connsiteX74" fmla="*/ 1294514 w 1537263"/>
                <a:gd name="connsiteY74" fmla="*/ 0 h 1657280"/>
                <a:gd name="connsiteX75" fmla="*/ 1401628 w 1537263"/>
                <a:gd name="connsiteY75" fmla="*/ 350486 h 1657280"/>
                <a:gd name="connsiteX76" fmla="*/ 1367381 w 1537263"/>
                <a:gd name="connsiteY76" fmla="*/ 361416 h 1657280"/>
                <a:gd name="connsiteX77" fmla="*/ 1351350 w 1537263"/>
                <a:gd name="connsiteY77" fmla="*/ 412423 h 1657280"/>
                <a:gd name="connsiteX78" fmla="*/ 1354265 w 1537263"/>
                <a:gd name="connsiteY78" fmla="*/ 450313 h 1657280"/>
                <a:gd name="connsiteX79" fmla="*/ 1386326 w 1537263"/>
                <a:gd name="connsiteY79" fmla="*/ 419709 h 1657280"/>
                <a:gd name="connsiteX80" fmla="*/ 1418387 w 1537263"/>
                <a:gd name="connsiteY80" fmla="*/ 368703 h 1657280"/>
                <a:gd name="connsiteX81" fmla="*/ 1401628 w 1537263"/>
                <a:gd name="connsiteY81" fmla="*/ 350486 h 1657280"/>
                <a:gd name="connsiteX82" fmla="*/ 1281398 w 1537263"/>
                <a:gd name="connsiteY82" fmla="*/ 718461 h 1657280"/>
                <a:gd name="connsiteX83" fmla="*/ 1178657 w 1537263"/>
                <a:gd name="connsiteY83" fmla="*/ 776025 h 1657280"/>
                <a:gd name="connsiteX84" fmla="*/ 1100690 w 1537263"/>
                <a:gd name="connsiteY84" fmla="*/ 851077 h 1657280"/>
                <a:gd name="connsiteX85" fmla="*/ 1129108 w 1537263"/>
                <a:gd name="connsiteY85" fmla="*/ 880953 h 1657280"/>
                <a:gd name="connsiteX86" fmla="*/ 1180843 w 1537263"/>
                <a:gd name="connsiteY86" fmla="*/ 923215 h 1657280"/>
                <a:gd name="connsiteX87" fmla="*/ 1211447 w 1537263"/>
                <a:gd name="connsiteY87" fmla="*/ 948718 h 1657280"/>
                <a:gd name="connsiteX88" fmla="*/ 1257353 w 1537263"/>
                <a:gd name="connsiteY88" fmla="*/ 861279 h 1657280"/>
                <a:gd name="connsiteX89" fmla="*/ 1290142 w 1537263"/>
                <a:gd name="connsiteY89" fmla="*/ 740321 h 1657280"/>
                <a:gd name="connsiteX90" fmla="*/ 1281398 w 1537263"/>
                <a:gd name="connsiteY90" fmla="*/ 718461 h 1657280"/>
                <a:gd name="connsiteX0" fmla="*/ 1294543 w 1537292"/>
                <a:gd name="connsiteY0" fmla="*/ 0 h 1657419"/>
                <a:gd name="connsiteX1" fmla="*/ 1333163 w 1537292"/>
                <a:gd name="connsiteY1" fmla="*/ 18945 h 1657419"/>
                <a:gd name="connsiteX2" fmla="*/ 1360123 w 1537292"/>
                <a:gd name="connsiteY2" fmla="*/ 45177 h 1657419"/>
                <a:gd name="connsiteX3" fmla="*/ 1392913 w 1537292"/>
                <a:gd name="connsiteY3" fmla="*/ 66308 h 1657419"/>
                <a:gd name="connsiteX4" fmla="*/ 1459221 w 1537292"/>
                <a:gd name="connsiteY4" fmla="*/ 81610 h 1657419"/>
                <a:gd name="connsiteX5" fmla="*/ 1492740 w 1537292"/>
                <a:gd name="connsiteY5" fmla="*/ 102012 h 1657419"/>
                <a:gd name="connsiteX6" fmla="*/ 1496383 w 1537292"/>
                <a:gd name="connsiteY6" fmla="*/ 121686 h 1657419"/>
                <a:gd name="connsiteX7" fmla="*/ 1479624 w 1537292"/>
                <a:gd name="connsiteY7" fmla="*/ 141360 h 1657419"/>
                <a:gd name="connsiteX8" fmla="*/ 1418416 w 1537292"/>
                <a:gd name="connsiteY8" fmla="*/ 176336 h 1657419"/>
                <a:gd name="connsiteX9" fmla="*/ 1374696 w 1537292"/>
                <a:gd name="connsiteY9" fmla="*/ 209126 h 1657419"/>
                <a:gd name="connsiteX10" fmla="*/ 1354294 w 1537292"/>
                <a:gd name="connsiteY10" fmla="*/ 272519 h 1657419"/>
                <a:gd name="connsiteX11" fmla="*/ 1355022 w 1537292"/>
                <a:gd name="connsiteY11" fmla="*/ 304581 h 1657419"/>
                <a:gd name="connsiteX12" fmla="*/ 1376154 w 1537292"/>
                <a:gd name="connsiteY12" fmla="*/ 303123 h 1657419"/>
                <a:gd name="connsiteX13" fmla="*/ 1425703 w 1537292"/>
                <a:gd name="connsiteY13" fmla="*/ 294379 h 1657419"/>
                <a:gd name="connsiteX14" fmla="*/ 1486182 w 1537292"/>
                <a:gd name="connsiteY14" fmla="*/ 303123 h 1657419"/>
                <a:gd name="connsiteX15" fmla="*/ 1532087 w 1537292"/>
                <a:gd name="connsiteY15" fmla="*/ 332270 h 1657419"/>
                <a:gd name="connsiteX16" fmla="*/ 1520429 w 1537292"/>
                <a:gd name="connsiteY16" fmla="*/ 391292 h 1657419"/>
                <a:gd name="connsiteX17" fmla="*/ 1449020 w 1537292"/>
                <a:gd name="connsiteY17" fmla="*/ 450313 h 1657419"/>
                <a:gd name="connsiteX18" fmla="*/ 1381983 w 1537292"/>
                <a:gd name="connsiteY18" fmla="*/ 495490 h 1657419"/>
                <a:gd name="connsiteX19" fmla="*/ 1339720 w 1537292"/>
                <a:gd name="connsiteY19" fmla="*/ 558884 h 1657419"/>
                <a:gd name="connsiteX20" fmla="*/ 1329519 w 1537292"/>
                <a:gd name="connsiteY20" fmla="*/ 593131 h 1657419"/>
                <a:gd name="connsiteX21" fmla="*/ 1320775 w 1537292"/>
                <a:gd name="connsiteY21" fmla="*/ 601875 h 1657419"/>
                <a:gd name="connsiteX22" fmla="*/ 1320775 w 1537292"/>
                <a:gd name="connsiteY22" fmla="*/ 609162 h 1657419"/>
                <a:gd name="connsiteX23" fmla="*/ 1330248 w 1537292"/>
                <a:gd name="connsiteY23" fmla="*/ 617906 h 1657419"/>
                <a:gd name="connsiteX24" fmla="*/ 1348464 w 1537292"/>
                <a:gd name="connsiteY24" fmla="*/ 625192 h 1657419"/>
                <a:gd name="connsiteX25" fmla="*/ 1391456 w 1537292"/>
                <a:gd name="connsiteY25" fmla="*/ 670369 h 1657419"/>
                <a:gd name="connsiteX26" fmla="*/ 1403843 w 1537292"/>
                <a:gd name="connsiteY26" fmla="*/ 740321 h 1657419"/>
                <a:gd name="connsiteX27" fmla="*/ 1346278 w 1537292"/>
                <a:gd name="connsiteY27" fmla="*/ 907913 h 1657419"/>
                <a:gd name="connsiteX28" fmla="*/ 1262482 w 1537292"/>
                <a:gd name="connsiteY28" fmla="*/ 1058018 h 1657419"/>
                <a:gd name="connsiteX29" fmla="*/ 1205647 w 1537292"/>
                <a:gd name="connsiteY29" fmla="*/ 1123597 h 1657419"/>
                <a:gd name="connsiteX30" fmla="*/ 1046798 w 1537292"/>
                <a:gd name="connsiteY30" fmla="*/ 1219781 h 1657419"/>
                <a:gd name="connsiteX31" fmla="*/ 992461 w 1537292"/>
                <a:gd name="connsiteY31" fmla="*/ 1257776 h 1657419"/>
                <a:gd name="connsiteX32" fmla="*/ 864072 w 1537292"/>
                <a:gd name="connsiteY32" fmla="*/ 1325308 h 1657419"/>
                <a:gd name="connsiteX33" fmla="*/ 560617 w 1537292"/>
                <a:gd name="connsiteY33" fmla="*/ 1453828 h 1657419"/>
                <a:gd name="connsiteX34" fmla="*/ 2001 w 1537292"/>
                <a:gd name="connsiteY34" fmla="*/ 1654530 h 1657419"/>
                <a:gd name="connsiteX35" fmla="*/ 772821 w 1537292"/>
                <a:gd name="connsiteY35" fmla="*/ 1294833 h 1657419"/>
                <a:gd name="connsiteX36" fmla="*/ 945566 w 1537292"/>
                <a:gd name="connsiteY36" fmla="*/ 1194758 h 1657419"/>
                <a:gd name="connsiteX37" fmla="*/ 1047527 w 1537292"/>
                <a:gd name="connsiteY37" fmla="*/ 1131613 h 1657419"/>
                <a:gd name="connsiteX38" fmla="*/ 1090518 w 1537292"/>
                <a:gd name="connsiteY38" fmla="*/ 1084249 h 1657419"/>
                <a:gd name="connsiteX39" fmla="*/ 1051170 w 1537292"/>
                <a:gd name="connsiteY39" fmla="*/ 1012841 h 1657419"/>
                <a:gd name="connsiteX40" fmla="*/ 965188 w 1537292"/>
                <a:gd name="connsiteY40" fmla="*/ 926858 h 1657419"/>
                <a:gd name="connsiteX41" fmla="*/ 900337 w 1537292"/>
                <a:gd name="connsiteY41" fmla="*/ 863465 h 1657419"/>
                <a:gd name="connsiteX42" fmla="*/ 893779 w 1537292"/>
                <a:gd name="connsiteY42" fmla="*/ 813187 h 1657419"/>
                <a:gd name="connsiteX43" fmla="*/ 915639 w 1537292"/>
                <a:gd name="connsiteY43" fmla="*/ 808815 h 1657419"/>
                <a:gd name="connsiteX44" fmla="*/ 935313 w 1537292"/>
                <a:gd name="connsiteY44" fmla="*/ 815373 h 1657419"/>
                <a:gd name="connsiteX45" fmla="*/ 954987 w 1537292"/>
                <a:gd name="connsiteY45" fmla="*/ 785498 h 1657419"/>
                <a:gd name="connsiteX46" fmla="*/ 1000164 w 1537292"/>
                <a:gd name="connsiteY46" fmla="*/ 757809 h 1657419"/>
                <a:gd name="connsiteX47" fmla="*/ 1075945 w 1537292"/>
                <a:gd name="connsiteY47" fmla="*/ 690772 h 1657419"/>
                <a:gd name="connsiteX48" fmla="*/ 1108006 w 1537292"/>
                <a:gd name="connsiteY48" fmla="*/ 588759 h 1657419"/>
                <a:gd name="connsiteX49" fmla="*/ 1116750 w 1537292"/>
                <a:gd name="connsiteY49" fmla="*/ 559612 h 1657419"/>
                <a:gd name="connsiteX50" fmla="*/ 1160470 w 1537292"/>
                <a:gd name="connsiteY50" fmla="*/ 577100 h 1657419"/>
                <a:gd name="connsiteX51" fmla="*/ 1191802 w 1537292"/>
                <a:gd name="connsiteY51" fmla="*/ 604061 h 1657419"/>
                <a:gd name="connsiteX52" fmla="*/ 1193988 w 1537292"/>
                <a:gd name="connsiteY52" fmla="*/ 632479 h 1657419"/>
                <a:gd name="connsiteX53" fmla="*/ 1199817 w 1537292"/>
                <a:gd name="connsiteY53" fmla="*/ 647052 h 1657419"/>
                <a:gd name="connsiteX54" fmla="*/ 1240622 w 1537292"/>
                <a:gd name="connsiteY54" fmla="*/ 625192 h 1657419"/>
                <a:gd name="connsiteX55" fmla="*/ 1278513 w 1537292"/>
                <a:gd name="connsiteY55" fmla="*/ 603332 h 1657419"/>
                <a:gd name="connsiteX56" fmla="*/ 1250824 w 1537292"/>
                <a:gd name="connsiteY56" fmla="*/ 578558 h 1657419"/>
                <a:gd name="connsiteX57" fmla="*/ 1118207 w 1537292"/>
                <a:gd name="connsiteY57" fmla="*/ 540667 h 1657419"/>
                <a:gd name="connsiteX58" fmla="*/ 1081045 w 1537292"/>
                <a:gd name="connsiteY58" fmla="*/ 546497 h 1657419"/>
                <a:gd name="connsiteX59" fmla="*/ 1056999 w 1537292"/>
                <a:gd name="connsiteY59" fmla="*/ 531923 h 1657419"/>
                <a:gd name="connsiteX60" fmla="*/ 1046070 w 1537292"/>
                <a:gd name="connsiteY60" fmla="*/ 484560 h 1657419"/>
                <a:gd name="connsiteX61" fmla="*/ 1093433 w 1537292"/>
                <a:gd name="connsiteY61" fmla="*/ 456142 h 1657419"/>
                <a:gd name="connsiteX62" fmla="*/ 1188887 w 1537292"/>
                <a:gd name="connsiteY62" fmla="*/ 408779 h 1657419"/>
                <a:gd name="connsiteX63" fmla="*/ 1259568 w 1537292"/>
                <a:gd name="connsiteY63" fmla="*/ 352672 h 1657419"/>
                <a:gd name="connsiteX64" fmla="*/ 1266854 w 1537292"/>
                <a:gd name="connsiteY64" fmla="*/ 306038 h 1657419"/>
                <a:gd name="connsiteX65" fmla="*/ 1266854 w 1537292"/>
                <a:gd name="connsiteY65" fmla="*/ 276163 h 1657419"/>
                <a:gd name="connsiteX66" fmla="*/ 1252281 w 1537292"/>
                <a:gd name="connsiteY66" fmla="*/ 269605 h 1657419"/>
                <a:gd name="connsiteX67" fmla="*/ 1214391 w 1537292"/>
                <a:gd name="connsiteY67" fmla="*/ 279077 h 1657419"/>
                <a:gd name="connsiteX68" fmla="*/ 1172128 w 1537292"/>
                <a:gd name="connsiteY68" fmla="*/ 266690 h 1657419"/>
                <a:gd name="connsiteX69" fmla="*/ 1156098 w 1537292"/>
                <a:gd name="connsiteY69" fmla="*/ 222970 h 1657419"/>
                <a:gd name="connsiteX70" fmla="*/ 1169213 w 1537292"/>
                <a:gd name="connsiteY70" fmla="*/ 220056 h 1657419"/>
                <a:gd name="connsiteX71" fmla="*/ 1234793 w 1537292"/>
                <a:gd name="connsiteY71" fmla="*/ 192367 h 1657419"/>
                <a:gd name="connsiteX72" fmla="*/ 1279970 w 1537292"/>
                <a:gd name="connsiteY72" fmla="*/ 146461 h 1657419"/>
                <a:gd name="connsiteX73" fmla="*/ 1290171 w 1537292"/>
                <a:gd name="connsiteY73" fmla="*/ 53921 h 1657419"/>
                <a:gd name="connsiteX74" fmla="*/ 1294543 w 1537292"/>
                <a:gd name="connsiteY74" fmla="*/ 0 h 1657419"/>
                <a:gd name="connsiteX75" fmla="*/ 1401657 w 1537292"/>
                <a:gd name="connsiteY75" fmla="*/ 350486 h 1657419"/>
                <a:gd name="connsiteX76" fmla="*/ 1367410 w 1537292"/>
                <a:gd name="connsiteY76" fmla="*/ 361416 h 1657419"/>
                <a:gd name="connsiteX77" fmla="*/ 1351379 w 1537292"/>
                <a:gd name="connsiteY77" fmla="*/ 412423 h 1657419"/>
                <a:gd name="connsiteX78" fmla="*/ 1354294 w 1537292"/>
                <a:gd name="connsiteY78" fmla="*/ 450313 h 1657419"/>
                <a:gd name="connsiteX79" fmla="*/ 1386355 w 1537292"/>
                <a:gd name="connsiteY79" fmla="*/ 419709 h 1657419"/>
                <a:gd name="connsiteX80" fmla="*/ 1418416 w 1537292"/>
                <a:gd name="connsiteY80" fmla="*/ 368703 h 1657419"/>
                <a:gd name="connsiteX81" fmla="*/ 1401657 w 1537292"/>
                <a:gd name="connsiteY81" fmla="*/ 350486 h 1657419"/>
                <a:gd name="connsiteX82" fmla="*/ 1281427 w 1537292"/>
                <a:gd name="connsiteY82" fmla="*/ 718461 h 1657419"/>
                <a:gd name="connsiteX83" fmla="*/ 1178686 w 1537292"/>
                <a:gd name="connsiteY83" fmla="*/ 776025 h 1657419"/>
                <a:gd name="connsiteX84" fmla="*/ 1100719 w 1537292"/>
                <a:gd name="connsiteY84" fmla="*/ 851077 h 1657419"/>
                <a:gd name="connsiteX85" fmla="*/ 1129137 w 1537292"/>
                <a:gd name="connsiteY85" fmla="*/ 880953 h 1657419"/>
                <a:gd name="connsiteX86" fmla="*/ 1180872 w 1537292"/>
                <a:gd name="connsiteY86" fmla="*/ 923215 h 1657419"/>
                <a:gd name="connsiteX87" fmla="*/ 1211476 w 1537292"/>
                <a:gd name="connsiteY87" fmla="*/ 948718 h 1657419"/>
                <a:gd name="connsiteX88" fmla="*/ 1257382 w 1537292"/>
                <a:gd name="connsiteY88" fmla="*/ 861279 h 1657419"/>
                <a:gd name="connsiteX89" fmla="*/ 1290171 w 1537292"/>
                <a:gd name="connsiteY89" fmla="*/ 740321 h 1657419"/>
                <a:gd name="connsiteX90" fmla="*/ 1281427 w 1537292"/>
                <a:gd name="connsiteY90" fmla="*/ 718461 h 1657419"/>
                <a:gd name="connsiteX0" fmla="*/ 1294543 w 1537292"/>
                <a:gd name="connsiteY0" fmla="*/ 0 h 1657419"/>
                <a:gd name="connsiteX1" fmla="*/ 1333163 w 1537292"/>
                <a:gd name="connsiteY1" fmla="*/ 18945 h 1657419"/>
                <a:gd name="connsiteX2" fmla="*/ 1360123 w 1537292"/>
                <a:gd name="connsiteY2" fmla="*/ 45177 h 1657419"/>
                <a:gd name="connsiteX3" fmla="*/ 1392913 w 1537292"/>
                <a:gd name="connsiteY3" fmla="*/ 66308 h 1657419"/>
                <a:gd name="connsiteX4" fmla="*/ 1459221 w 1537292"/>
                <a:gd name="connsiteY4" fmla="*/ 81610 h 1657419"/>
                <a:gd name="connsiteX5" fmla="*/ 1492740 w 1537292"/>
                <a:gd name="connsiteY5" fmla="*/ 102012 h 1657419"/>
                <a:gd name="connsiteX6" fmla="*/ 1496383 w 1537292"/>
                <a:gd name="connsiteY6" fmla="*/ 121686 h 1657419"/>
                <a:gd name="connsiteX7" fmla="*/ 1479624 w 1537292"/>
                <a:gd name="connsiteY7" fmla="*/ 141360 h 1657419"/>
                <a:gd name="connsiteX8" fmla="*/ 1418416 w 1537292"/>
                <a:gd name="connsiteY8" fmla="*/ 176336 h 1657419"/>
                <a:gd name="connsiteX9" fmla="*/ 1374696 w 1537292"/>
                <a:gd name="connsiteY9" fmla="*/ 209126 h 1657419"/>
                <a:gd name="connsiteX10" fmla="*/ 1354294 w 1537292"/>
                <a:gd name="connsiteY10" fmla="*/ 272519 h 1657419"/>
                <a:gd name="connsiteX11" fmla="*/ 1355022 w 1537292"/>
                <a:gd name="connsiteY11" fmla="*/ 304581 h 1657419"/>
                <a:gd name="connsiteX12" fmla="*/ 1376154 w 1537292"/>
                <a:gd name="connsiteY12" fmla="*/ 303123 h 1657419"/>
                <a:gd name="connsiteX13" fmla="*/ 1425703 w 1537292"/>
                <a:gd name="connsiteY13" fmla="*/ 294379 h 1657419"/>
                <a:gd name="connsiteX14" fmla="*/ 1486182 w 1537292"/>
                <a:gd name="connsiteY14" fmla="*/ 303123 h 1657419"/>
                <a:gd name="connsiteX15" fmla="*/ 1532087 w 1537292"/>
                <a:gd name="connsiteY15" fmla="*/ 332270 h 1657419"/>
                <a:gd name="connsiteX16" fmla="*/ 1520429 w 1537292"/>
                <a:gd name="connsiteY16" fmla="*/ 391292 h 1657419"/>
                <a:gd name="connsiteX17" fmla="*/ 1449020 w 1537292"/>
                <a:gd name="connsiteY17" fmla="*/ 450313 h 1657419"/>
                <a:gd name="connsiteX18" fmla="*/ 1381983 w 1537292"/>
                <a:gd name="connsiteY18" fmla="*/ 495490 h 1657419"/>
                <a:gd name="connsiteX19" fmla="*/ 1339720 w 1537292"/>
                <a:gd name="connsiteY19" fmla="*/ 558884 h 1657419"/>
                <a:gd name="connsiteX20" fmla="*/ 1329519 w 1537292"/>
                <a:gd name="connsiteY20" fmla="*/ 593131 h 1657419"/>
                <a:gd name="connsiteX21" fmla="*/ 1320775 w 1537292"/>
                <a:gd name="connsiteY21" fmla="*/ 601875 h 1657419"/>
                <a:gd name="connsiteX22" fmla="*/ 1320775 w 1537292"/>
                <a:gd name="connsiteY22" fmla="*/ 609162 h 1657419"/>
                <a:gd name="connsiteX23" fmla="*/ 1330248 w 1537292"/>
                <a:gd name="connsiteY23" fmla="*/ 617906 h 1657419"/>
                <a:gd name="connsiteX24" fmla="*/ 1348464 w 1537292"/>
                <a:gd name="connsiteY24" fmla="*/ 625192 h 1657419"/>
                <a:gd name="connsiteX25" fmla="*/ 1391456 w 1537292"/>
                <a:gd name="connsiteY25" fmla="*/ 670369 h 1657419"/>
                <a:gd name="connsiteX26" fmla="*/ 1403843 w 1537292"/>
                <a:gd name="connsiteY26" fmla="*/ 740321 h 1657419"/>
                <a:gd name="connsiteX27" fmla="*/ 1346278 w 1537292"/>
                <a:gd name="connsiteY27" fmla="*/ 907913 h 1657419"/>
                <a:gd name="connsiteX28" fmla="*/ 1262482 w 1537292"/>
                <a:gd name="connsiteY28" fmla="*/ 1058018 h 1657419"/>
                <a:gd name="connsiteX29" fmla="*/ 1205647 w 1537292"/>
                <a:gd name="connsiteY29" fmla="*/ 1123597 h 1657419"/>
                <a:gd name="connsiteX30" fmla="*/ 1046798 w 1537292"/>
                <a:gd name="connsiteY30" fmla="*/ 1219781 h 1657419"/>
                <a:gd name="connsiteX31" fmla="*/ 978173 w 1537292"/>
                <a:gd name="connsiteY31" fmla="*/ 1262539 h 1657419"/>
                <a:gd name="connsiteX32" fmla="*/ 864072 w 1537292"/>
                <a:gd name="connsiteY32" fmla="*/ 1325308 h 1657419"/>
                <a:gd name="connsiteX33" fmla="*/ 560617 w 1537292"/>
                <a:gd name="connsiteY33" fmla="*/ 1453828 h 1657419"/>
                <a:gd name="connsiteX34" fmla="*/ 2001 w 1537292"/>
                <a:gd name="connsiteY34" fmla="*/ 1654530 h 1657419"/>
                <a:gd name="connsiteX35" fmla="*/ 772821 w 1537292"/>
                <a:gd name="connsiteY35" fmla="*/ 1294833 h 1657419"/>
                <a:gd name="connsiteX36" fmla="*/ 945566 w 1537292"/>
                <a:gd name="connsiteY36" fmla="*/ 1194758 h 1657419"/>
                <a:gd name="connsiteX37" fmla="*/ 1047527 w 1537292"/>
                <a:gd name="connsiteY37" fmla="*/ 1131613 h 1657419"/>
                <a:gd name="connsiteX38" fmla="*/ 1090518 w 1537292"/>
                <a:gd name="connsiteY38" fmla="*/ 1084249 h 1657419"/>
                <a:gd name="connsiteX39" fmla="*/ 1051170 w 1537292"/>
                <a:gd name="connsiteY39" fmla="*/ 1012841 h 1657419"/>
                <a:gd name="connsiteX40" fmla="*/ 965188 w 1537292"/>
                <a:gd name="connsiteY40" fmla="*/ 926858 h 1657419"/>
                <a:gd name="connsiteX41" fmla="*/ 900337 w 1537292"/>
                <a:gd name="connsiteY41" fmla="*/ 863465 h 1657419"/>
                <a:gd name="connsiteX42" fmla="*/ 893779 w 1537292"/>
                <a:gd name="connsiteY42" fmla="*/ 813187 h 1657419"/>
                <a:gd name="connsiteX43" fmla="*/ 915639 w 1537292"/>
                <a:gd name="connsiteY43" fmla="*/ 808815 h 1657419"/>
                <a:gd name="connsiteX44" fmla="*/ 935313 w 1537292"/>
                <a:gd name="connsiteY44" fmla="*/ 815373 h 1657419"/>
                <a:gd name="connsiteX45" fmla="*/ 954987 w 1537292"/>
                <a:gd name="connsiteY45" fmla="*/ 785498 h 1657419"/>
                <a:gd name="connsiteX46" fmla="*/ 1000164 w 1537292"/>
                <a:gd name="connsiteY46" fmla="*/ 757809 h 1657419"/>
                <a:gd name="connsiteX47" fmla="*/ 1075945 w 1537292"/>
                <a:gd name="connsiteY47" fmla="*/ 690772 h 1657419"/>
                <a:gd name="connsiteX48" fmla="*/ 1108006 w 1537292"/>
                <a:gd name="connsiteY48" fmla="*/ 588759 h 1657419"/>
                <a:gd name="connsiteX49" fmla="*/ 1116750 w 1537292"/>
                <a:gd name="connsiteY49" fmla="*/ 559612 h 1657419"/>
                <a:gd name="connsiteX50" fmla="*/ 1160470 w 1537292"/>
                <a:gd name="connsiteY50" fmla="*/ 577100 h 1657419"/>
                <a:gd name="connsiteX51" fmla="*/ 1191802 w 1537292"/>
                <a:gd name="connsiteY51" fmla="*/ 604061 h 1657419"/>
                <a:gd name="connsiteX52" fmla="*/ 1193988 w 1537292"/>
                <a:gd name="connsiteY52" fmla="*/ 632479 h 1657419"/>
                <a:gd name="connsiteX53" fmla="*/ 1199817 w 1537292"/>
                <a:gd name="connsiteY53" fmla="*/ 647052 h 1657419"/>
                <a:gd name="connsiteX54" fmla="*/ 1240622 w 1537292"/>
                <a:gd name="connsiteY54" fmla="*/ 625192 h 1657419"/>
                <a:gd name="connsiteX55" fmla="*/ 1278513 w 1537292"/>
                <a:gd name="connsiteY55" fmla="*/ 603332 h 1657419"/>
                <a:gd name="connsiteX56" fmla="*/ 1250824 w 1537292"/>
                <a:gd name="connsiteY56" fmla="*/ 578558 h 1657419"/>
                <a:gd name="connsiteX57" fmla="*/ 1118207 w 1537292"/>
                <a:gd name="connsiteY57" fmla="*/ 540667 h 1657419"/>
                <a:gd name="connsiteX58" fmla="*/ 1081045 w 1537292"/>
                <a:gd name="connsiteY58" fmla="*/ 546497 h 1657419"/>
                <a:gd name="connsiteX59" fmla="*/ 1056999 w 1537292"/>
                <a:gd name="connsiteY59" fmla="*/ 531923 h 1657419"/>
                <a:gd name="connsiteX60" fmla="*/ 1046070 w 1537292"/>
                <a:gd name="connsiteY60" fmla="*/ 484560 h 1657419"/>
                <a:gd name="connsiteX61" fmla="*/ 1093433 w 1537292"/>
                <a:gd name="connsiteY61" fmla="*/ 456142 h 1657419"/>
                <a:gd name="connsiteX62" fmla="*/ 1188887 w 1537292"/>
                <a:gd name="connsiteY62" fmla="*/ 408779 h 1657419"/>
                <a:gd name="connsiteX63" fmla="*/ 1259568 w 1537292"/>
                <a:gd name="connsiteY63" fmla="*/ 352672 h 1657419"/>
                <a:gd name="connsiteX64" fmla="*/ 1266854 w 1537292"/>
                <a:gd name="connsiteY64" fmla="*/ 306038 h 1657419"/>
                <a:gd name="connsiteX65" fmla="*/ 1266854 w 1537292"/>
                <a:gd name="connsiteY65" fmla="*/ 276163 h 1657419"/>
                <a:gd name="connsiteX66" fmla="*/ 1252281 w 1537292"/>
                <a:gd name="connsiteY66" fmla="*/ 269605 h 1657419"/>
                <a:gd name="connsiteX67" fmla="*/ 1214391 w 1537292"/>
                <a:gd name="connsiteY67" fmla="*/ 279077 h 1657419"/>
                <a:gd name="connsiteX68" fmla="*/ 1172128 w 1537292"/>
                <a:gd name="connsiteY68" fmla="*/ 266690 h 1657419"/>
                <a:gd name="connsiteX69" fmla="*/ 1156098 w 1537292"/>
                <a:gd name="connsiteY69" fmla="*/ 222970 h 1657419"/>
                <a:gd name="connsiteX70" fmla="*/ 1169213 w 1537292"/>
                <a:gd name="connsiteY70" fmla="*/ 220056 h 1657419"/>
                <a:gd name="connsiteX71" fmla="*/ 1234793 w 1537292"/>
                <a:gd name="connsiteY71" fmla="*/ 192367 h 1657419"/>
                <a:gd name="connsiteX72" fmla="*/ 1279970 w 1537292"/>
                <a:gd name="connsiteY72" fmla="*/ 146461 h 1657419"/>
                <a:gd name="connsiteX73" fmla="*/ 1290171 w 1537292"/>
                <a:gd name="connsiteY73" fmla="*/ 53921 h 1657419"/>
                <a:gd name="connsiteX74" fmla="*/ 1294543 w 1537292"/>
                <a:gd name="connsiteY74" fmla="*/ 0 h 1657419"/>
                <a:gd name="connsiteX75" fmla="*/ 1401657 w 1537292"/>
                <a:gd name="connsiteY75" fmla="*/ 350486 h 1657419"/>
                <a:gd name="connsiteX76" fmla="*/ 1367410 w 1537292"/>
                <a:gd name="connsiteY76" fmla="*/ 361416 h 1657419"/>
                <a:gd name="connsiteX77" fmla="*/ 1351379 w 1537292"/>
                <a:gd name="connsiteY77" fmla="*/ 412423 h 1657419"/>
                <a:gd name="connsiteX78" fmla="*/ 1354294 w 1537292"/>
                <a:gd name="connsiteY78" fmla="*/ 450313 h 1657419"/>
                <a:gd name="connsiteX79" fmla="*/ 1386355 w 1537292"/>
                <a:gd name="connsiteY79" fmla="*/ 419709 h 1657419"/>
                <a:gd name="connsiteX80" fmla="*/ 1418416 w 1537292"/>
                <a:gd name="connsiteY80" fmla="*/ 368703 h 1657419"/>
                <a:gd name="connsiteX81" fmla="*/ 1401657 w 1537292"/>
                <a:gd name="connsiteY81" fmla="*/ 350486 h 1657419"/>
                <a:gd name="connsiteX82" fmla="*/ 1281427 w 1537292"/>
                <a:gd name="connsiteY82" fmla="*/ 718461 h 1657419"/>
                <a:gd name="connsiteX83" fmla="*/ 1178686 w 1537292"/>
                <a:gd name="connsiteY83" fmla="*/ 776025 h 1657419"/>
                <a:gd name="connsiteX84" fmla="*/ 1100719 w 1537292"/>
                <a:gd name="connsiteY84" fmla="*/ 851077 h 1657419"/>
                <a:gd name="connsiteX85" fmla="*/ 1129137 w 1537292"/>
                <a:gd name="connsiteY85" fmla="*/ 880953 h 1657419"/>
                <a:gd name="connsiteX86" fmla="*/ 1180872 w 1537292"/>
                <a:gd name="connsiteY86" fmla="*/ 923215 h 1657419"/>
                <a:gd name="connsiteX87" fmla="*/ 1211476 w 1537292"/>
                <a:gd name="connsiteY87" fmla="*/ 948718 h 1657419"/>
                <a:gd name="connsiteX88" fmla="*/ 1257382 w 1537292"/>
                <a:gd name="connsiteY88" fmla="*/ 861279 h 1657419"/>
                <a:gd name="connsiteX89" fmla="*/ 1290171 w 1537292"/>
                <a:gd name="connsiteY89" fmla="*/ 740321 h 1657419"/>
                <a:gd name="connsiteX90" fmla="*/ 1281427 w 1537292"/>
                <a:gd name="connsiteY90" fmla="*/ 718461 h 1657419"/>
                <a:gd name="connsiteX0" fmla="*/ 1294543 w 1537292"/>
                <a:gd name="connsiteY0" fmla="*/ 0 h 1657419"/>
                <a:gd name="connsiteX1" fmla="*/ 1333163 w 1537292"/>
                <a:gd name="connsiteY1" fmla="*/ 18945 h 1657419"/>
                <a:gd name="connsiteX2" fmla="*/ 1360123 w 1537292"/>
                <a:gd name="connsiteY2" fmla="*/ 45177 h 1657419"/>
                <a:gd name="connsiteX3" fmla="*/ 1392913 w 1537292"/>
                <a:gd name="connsiteY3" fmla="*/ 66308 h 1657419"/>
                <a:gd name="connsiteX4" fmla="*/ 1459221 w 1537292"/>
                <a:gd name="connsiteY4" fmla="*/ 81610 h 1657419"/>
                <a:gd name="connsiteX5" fmla="*/ 1492740 w 1537292"/>
                <a:gd name="connsiteY5" fmla="*/ 102012 h 1657419"/>
                <a:gd name="connsiteX6" fmla="*/ 1496383 w 1537292"/>
                <a:gd name="connsiteY6" fmla="*/ 121686 h 1657419"/>
                <a:gd name="connsiteX7" fmla="*/ 1479624 w 1537292"/>
                <a:gd name="connsiteY7" fmla="*/ 141360 h 1657419"/>
                <a:gd name="connsiteX8" fmla="*/ 1418416 w 1537292"/>
                <a:gd name="connsiteY8" fmla="*/ 176336 h 1657419"/>
                <a:gd name="connsiteX9" fmla="*/ 1374696 w 1537292"/>
                <a:gd name="connsiteY9" fmla="*/ 209126 h 1657419"/>
                <a:gd name="connsiteX10" fmla="*/ 1354294 w 1537292"/>
                <a:gd name="connsiteY10" fmla="*/ 272519 h 1657419"/>
                <a:gd name="connsiteX11" fmla="*/ 1355022 w 1537292"/>
                <a:gd name="connsiteY11" fmla="*/ 304581 h 1657419"/>
                <a:gd name="connsiteX12" fmla="*/ 1376154 w 1537292"/>
                <a:gd name="connsiteY12" fmla="*/ 303123 h 1657419"/>
                <a:gd name="connsiteX13" fmla="*/ 1425703 w 1537292"/>
                <a:gd name="connsiteY13" fmla="*/ 294379 h 1657419"/>
                <a:gd name="connsiteX14" fmla="*/ 1486182 w 1537292"/>
                <a:gd name="connsiteY14" fmla="*/ 303123 h 1657419"/>
                <a:gd name="connsiteX15" fmla="*/ 1532087 w 1537292"/>
                <a:gd name="connsiteY15" fmla="*/ 332270 h 1657419"/>
                <a:gd name="connsiteX16" fmla="*/ 1520429 w 1537292"/>
                <a:gd name="connsiteY16" fmla="*/ 391292 h 1657419"/>
                <a:gd name="connsiteX17" fmla="*/ 1449020 w 1537292"/>
                <a:gd name="connsiteY17" fmla="*/ 450313 h 1657419"/>
                <a:gd name="connsiteX18" fmla="*/ 1381983 w 1537292"/>
                <a:gd name="connsiteY18" fmla="*/ 495490 h 1657419"/>
                <a:gd name="connsiteX19" fmla="*/ 1339720 w 1537292"/>
                <a:gd name="connsiteY19" fmla="*/ 558884 h 1657419"/>
                <a:gd name="connsiteX20" fmla="*/ 1329519 w 1537292"/>
                <a:gd name="connsiteY20" fmla="*/ 593131 h 1657419"/>
                <a:gd name="connsiteX21" fmla="*/ 1320775 w 1537292"/>
                <a:gd name="connsiteY21" fmla="*/ 601875 h 1657419"/>
                <a:gd name="connsiteX22" fmla="*/ 1320775 w 1537292"/>
                <a:gd name="connsiteY22" fmla="*/ 609162 h 1657419"/>
                <a:gd name="connsiteX23" fmla="*/ 1330248 w 1537292"/>
                <a:gd name="connsiteY23" fmla="*/ 617906 h 1657419"/>
                <a:gd name="connsiteX24" fmla="*/ 1348464 w 1537292"/>
                <a:gd name="connsiteY24" fmla="*/ 625192 h 1657419"/>
                <a:gd name="connsiteX25" fmla="*/ 1391456 w 1537292"/>
                <a:gd name="connsiteY25" fmla="*/ 670369 h 1657419"/>
                <a:gd name="connsiteX26" fmla="*/ 1403843 w 1537292"/>
                <a:gd name="connsiteY26" fmla="*/ 740321 h 1657419"/>
                <a:gd name="connsiteX27" fmla="*/ 1346278 w 1537292"/>
                <a:gd name="connsiteY27" fmla="*/ 907913 h 1657419"/>
                <a:gd name="connsiteX28" fmla="*/ 1262482 w 1537292"/>
                <a:gd name="connsiteY28" fmla="*/ 1058018 h 1657419"/>
                <a:gd name="connsiteX29" fmla="*/ 1205647 w 1537292"/>
                <a:gd name="connsiteY29" fmla="*/ 1123597 h 1657419"/>
                <a:gd name="connsiteX30" fmla="*/ 1056323 w 1537292"/>
                <a:gd name="connsiteY30" fmla="*/ 1226924 h 1657419"/>
                <a:gd name="connsiteX31" fmla="*/ 978173 w 1537292"/>
                <a:gd name="connsiteY31" fmla="*/ 1262539 h 1657419"/>
                <a:gd name="connsiteX32" fmla="*/ 864072 w 1537292"/>
                <a:gd name="connsiteY32" fmla="*/ 1325308 h 1657419"/>
                <a:gd name="connsiteX33" fmla="*/ 560617 w 1537292"/>
                <a:gd name="connsiteY33" fmla="*/ 1453828 h 1657419"/>
                <a:gd name="connsiteX34" fmla="*/ 2001 w 1537292"/>
                <a:gd name="connsiteY34" fmla="*/ 1654530 h 1657419"/>
                <a:gd name="connsiteX35" fmla="*/ 772821 w 1537292"/>
                <a:gd name="connsiteY35" fmla="*/ 1294833 h 1657419"/>
                <a:gd name="connsiteX36" fmla="*/ 945566 w 1537292"/>
                <a:gd name="connsiteY36" fmla="*/ 1194758 h 1657419"/>
                <a:gd name="connsiteX37" fmla="*/ 1047527 w 1537292"/>
                <a:gd name="connsiteY37" fmla="*/ 1131613 h 1657419"/>
                <a:gd name="connsiteX38" fmla="*/ 1090518 w 1537292"/>
                <a:gd name="connsiteY38" fmla="*/ 1084249 h 1657419"/>
                <a:gd name="connsiteX39" fmla="*/ 1051170 w 1537292"/>
                <a:gd name="connsiteY39" fmla="*/ 1012841 h 1657419"/>
                <a:gd name="connsiteX40" fmla="*/ 965188 w 1537292"/>
                <a:gd name="connsiteY40" fmla="*/ 926858 h 1657419"/>
                <a:gd name="connsiteX41" fmla="*/ 900337 w 1537292"/>
                <a:gd name="connsiteY41" fmla="*/ 863465 h 1657419"/>
                <a:gd name="connsiteX42" fmla="*/ 893779 w 1537292"/>
                <a:gd name="connsiteY42" fmla="*/ 813187 h 1657419"/>
                <a:gd name="connsiteX43" fmla="*/ 915639 w 1537292"/>
                <a:gd name="connsiteY43" fmla="*/ 808815 h 1657419"/>
                <a:gd name="connsiteX44" fmla="*/ 935313 w 1537292"/>
                <a:gd name="connsiteY44" fmla="*/ 815373 h 1657419"/>
                <a:gd name="connsiteX45" fmla="*/ 954987 w 1537292"/>
                <a:gd name="connsiteY45" fmla="*/ 785498 h 1657419"/>
                <a:gd name="connsiteX46" fmla="*/ 1000164 w 1537292"/>
                <a:gd name="connsiteY46" fmla="*/ 757809 h 1657419"/>
                <a:gd name="connsiteX47" fmla="*/ 1075945 w 1537292"/>
                <a:gd name="connsiteY47" fmla="*/ 690772 h 1657419"/>
                <a:gd name="connsiteX48" fmla="*/ 1108006 w 1537292"/>
                <a:gd name="connsiteY48" fmla="*/ 588759 h 1657419"/>
                <a:gd name="connsiteX49" fmla="*/ 1116750 w 1537292"/>
                <a:gd name="connsiteY49" fmla="*/ 559612 h 1657419"/>
                <a:gd name="connsiteX50" fmla="*/ 1160470 w 1537292"/>
                <a:gd name="connsiteY50" fmla="*/ 577100 h 1657419"/>
                <a:gd name="connsiteX51" fmla="*/ 1191802 w 1537292"/>
                <a:gd name="connsiteY51" fmla="*/ 604061 h 1657419"/>
                <a:gd name="connsiteX52" fmla="*/ 1193988 w 1537292"/>
                <a:gd name="connsiteY52" fmla="*/ 632479 h 1657419"/>
                <a:gd name="connsiteX53" fmla="*/ 1199817 w 1537292"/>
                <a:gd name="connsiteY53" fmla="*/ 647052 h 1657419"/>
                <a:gd name="connsiteX54" fmla="*/ 1240622 w 1537292"/>
                <a:gd name="connsiteY54" fmla="*/ 625192 h 1657419"/>
                <a:gd name="connsiteX55" fmla="*/ 1278513 w 1537292"/>
                <a:gd name="connsiteY55" fmla="*/ 603332 h 1657419"/>
                <a:gd name="connsiteX56" fmla="*/ 1250824 w 1537292"/>
                <a:gd name="connsiteY56" fmla="*/ 578558 h 1657419"/>
                <a:gd name="connsiteX57" fmla="*/ 1118207 w 1537292"/>
                <a:gd name="connsiteY57" fmla="*/ 540667 h 1657419"/>
                <a:gd name="connsiteX58" fmla="*/ 1081045 w 1537292"/>
                <a:gd name="connsiteY58" fmla="*/ 546497 h 1657419"/>
                <a:gd name="connsiteX59" fmla="*/ 1056999 w 1537292"/>
                <a:gd name="connsiteY59" fmla="*/ 531923 h 1657419"/>
                <a:gd name="connsiteX60" fmla="*/ 1046070 w 1537292"/>
                <a:gd name="connsiteY60" fmla="*/ 484560 h 1657419"/>
                <a:gd name="connsiteX61" fmla="*/ 1093433 w 1537292"/>
                <a:gd name="connsiteY61" fmla="*/ 456142 h 1657419"/>
                <a:gd name="connsiteX62" fmla="*/ 1188887 w 1537292"/>
                <a:gd name="connsiteY62" fmla="*/ 408779 h 1657419"/>
                <a:gd name="connsiteX63" fmla="*/ 1259568 w 1537292"/>
                <a:gd name="connsiteY63" fmla="*/ 352672 h 1657419"/>
                <a:gd name="connsiteX64" fmla="*/ 1266854 w 1537292"/>
                <a:gd name="connsiteY64" fmla="*/ 306038 h 1657419"/>
                <a:gd name="connsiteX65" fmla="*/ 1266854 w 1537292"/>
                <a:gd name="connsiteY65" fmla="*/ 276163 h 1657419"/>
                <a:gd name="connsiteX66" fmla="*/ 1252281 w 1537292"/>
                <a:gd name="connsiteY66" fmla="*/ 269605 h 1657419"/>
                <a:gd name="connsiteX67" fmla="*/ 1214391 w 1537292"/>
                <a:gd name="connsiteY67" fmla="*/ 279077 h 1657419"/>
                <a:gd name="connsiteX68" fmla="*/ 1172128 w 1537292"/>
                <a:gd name="connsiteY68" fmla="*/ 266690 h 1657419"/>
                <a:gd name="connsiteX69" fmla="*/ 1156098 w 1537292"/>
                <a:gd name="connsiteY69" fmla="*/ 222970 h 1657419"/>
                <a:gd name="connsiteX70" fmla="*/ 1169213 w 1537292"/>
                <a:gd name="connsiteY70" fmla="*/ 220056 h 1657419"/>
                <a:gd name="connsiteX71" fmla="*/ 1234793 w 1537292"/>
                <a:gd name="connsiteY71" fmla="*/ 192367 h 1657419"/>
                <a:gd name="connsiteX72" fmla="*/ 1279970 w 1537292"/>
                <a:gd name="connsiteY72" fmla="*/ 146461 h 1657419"/>
                <a:gd name="connsiteX73" fmla="*/ 1290171 w 1537292"/>
                <a:gd name="connsiteY73" fmla="*/ 53921 h 1657419"/>
                <a:gd name="connsiteX74" fmla="*/ 1294543 w 1537292"/>
                <a:gd name="connsiteY74" fmla="*/ 0 h 1657419"/>
                <a:gd name="connsiteX75" fmla="*/ 1401657 w 1537292"/>
                <a:gd name="connsiteY75" fmla="*/ 350486 h 1657419"/>
                <a:gd name="connsiteX76" fmla="*/ 1367410 w 1537292"/>
                <a:gd name="connsiteY76" fmla="*/ 361416 h 1657419"/>
                <a:gd name="connsiteX77" fmla="*/ 1351379 w 1537292"/>
                <a:gd name="connsiteY77" fmla="*/ 412423 h 1657419"/>
                <a:gd name="connsiteX78" fmla="*/ 1354294 w 1537292"/>
                <a:gd name="connsiteY78" fmla="*/ 450313 h 1657419"/>
                <a:gd name="connsiteX79" fmla="*/ 1386355 w 1537292"/>
                <a:gd name="connsiteY79" fmla="*/ 419709 h 1657419"/>
                <a:gd name="connsiteX80" fmla="*/ 1418416 w 1537292"/>
                <a:gd name="connsiteY80" fmla="*/ 368703 h 1657419"/>
                <a:gd name="connsiteX81" fmla="*/ 1401657 w 1537292"/>
                <a:gd name="connsiteY81" fmla="*/ 350486 h 1657419"/>
                <a:gd name="connsiteX82" fmla="*/ 1281427 w 1537292"/>
                <a:gd name="connsiteY82" fmla="*/ 718461 h 1657419"/>
                <a:gd name="connsiteX83" fmla="*/ 1178686 w 1537292"/>
                <a:gd name="connsiteY83" fmla="*/ 776025 h 1657419"/>
                <a:gd name="connsiteX84" fmla="*/ 1100719 w 1537292"/>
                <a:gd name="connsiteY84" fmla="*/ 851077 h 1657419"/>
                <a:gd name="connsiteX85" fmla="*/ 1129137 w 1537292"/>
                <a:gd name="connsiteY85" fmla="*/ 880953 h 1657419"/>
                <a:gd name="connsiteX86" fmla="*/ 1180872 w 1537292"/>
                <a:gd name="connsiteY86" fmla="*/ 923215 h 1657419"/>
                <a:gd name="connsiteX87" fmla="*/ 1211476 w 1537292"/>
                <a:gd name="connsiteY87" fmla="*/ 948718 h 1657419"/>
                <a:gd name="connsiteX88" fmla="*/ 1257382 w 1537292"/>
                <a:gd name="connsiteY88" fmla="*/ 861279 h 1657419"/>
                <a:gd name="connsiteX89" fmla="*/ 1290171 w 1537292"/>
                <a:gd name="connsiteY89" fmla="*/ 740321 h 1657419"/>
                <a:gd name="connsiteX90" fmla="*/ 1281427 w 1537292"/>
                <a:gd name="connsiteY90" fmla="*/ 718461 h 1657419"/>
                <a:gd name="connsiteX0" fmla="*/ 1294543 w 1537292"/>
                <a:gd name="connsiteY0" fmla="*/ 0 h 1657419"/>
                <a:gd name="connsiteX1" fmla="*/ 1333163 w 1537292"/>
                <a:gd name="connsiteY1" fmla="*/ 18945 h 1657419"/>
                <a:gd name="connsiteX2" fmla="*/ 1360123 w 1537292"/>
                <a:gd name="connsiteY2" fmla="*/ 45177 h 1657419"/>
                <a:gd name="connsiteX3" fmla="*/ 1392913 w 1537292"/>
                <a:gd name="connsiteY3" fmla="*/ 66308 h 1657419"/>
                <a:gd name="connsiteX4" fmla="*/ 1459221 w 1537292"/>
                <a:gd name="connsiteY4" fmla="*/ 81610 h 1657419"/>
                <a:gd name="connsiteX5" fmla="*/ 1492740 w 1537292"/>
                <a:gd name="connsiteY5" fmla="*/ 102012 h 1657419"/>
                <a:gd name="connsiteX6" fmla="*/ 1496383 w 1537292"/>
                <a:gd name="connsiteY6" fmla="*/ 121686 h 1657419"/>
                <a:gd name="connsiteX7" fmla="*/ 1479624 w 1537292"/>
                <a:gd name="connsiteY7" fmla="*/ 141360 h 1657419"/>
                <a:gd name="connsiteX8" fmla="*/ 1418416 w 1537292"/>
                <a:gd name="connsiteY8" fmla="*/ 176336 h 1657419"/>
                <a:gd name="connsiteX9" fmla="*/ 1374696 w 1537292"/>
                <a:gd name="connsiteY9" fmla="*/ 209126 h 1657419"/>
                <a:gd name="connsiteX10" fmla="*/ 1354294 w 1537292"/>
                <a:gd name="connsiteY10" fmla="*/ 272519 h 1657419"/>
                <a:gd name="connsiteX11" fmla="*/ 1355022 w 1537292"/>
                <a:gd name="connsiteY11" fmla="*/ 304581 h 1657419"/>
                <a:gd name="connsiteX12" fmla="*/ 1376154 w 1537292"/>
                <a:gd name="connsiteY12" fmla="*/ 303123 h 1657419"/>
                <a:gd name="connsiteX13" fmla="*/ 1425703 w 1537292"/>
                <a:gd name="connsiteY13" fmla="*/ 294379 h 1657419"/>
                <a:gd name="connsiteX14" fmla="*/ 1486182 w 1537292"/>
                <a:gd name="connsiteY14" fmla="*/ 303123 h 1657419"/>
                <a:gd name="connsiteX15" fmla="*/ 1532087 w 1537292"/>
                <a:gd name="connsiteY15" fmla="*/ 332270 h 1657419"/>
                <a:gd name="connsiteX16" fmla="*/ 1520429 w 1537292"/>
                <a:gd name="connsiteY16" fmla="*/ 391292 h 1657419"/>
                <a:gd name="connsiteX17" fmla="*/ 1449020 w 1537292"/>
                <a:gd name="connsiteY17" fmla="*/ 450313 h 1657419"/>
                <a:gd name="connsiteX18" fmla="*/ 1381983 w 1537292"/>
                <a:gd name="connsiteY18" fmla="*/ 495490 h 1657419"/>
                <a:gd name="connsiteX19" fmla="*/ 1339720 w 1537292"/>
                <a:gd name="connsiteY19" fmla="*/ 558884 h 1657419"/>
                <a:gd name="connsiteX20" fmla="*/ 1329519 w 1537292"/>
                <a:gd name="connsiteY20" fmla="*/ 593131 h 1657419"/>
                <a:gd name="connsiteX21" fmla="*/ 1320775 w 1537292"/>
                <a:gd name="connsiteY21" fmla="*/ 601875 h 1657419"/>
                <a:gd name="connsiteX22" fmla="*/ 1320775 w 1537292"/>
                <a:gd name="connsiteY22" fmla="*/ 609162 h 1657419"/>
                <a:gd name="connsiteX23" fmla="*/ 1330248 w 1537292"/>
                <a:gd name="connsiteY23" fmla="*/ 617906 h 1657419"/>
                <a:gd name="connsiteX24" fmla="*/ 1348464 w 1537292"/>
                <a:gd name="connsiteY24" fmla="*/ 625192 h 1657419"/>
                <a:gd name="connsiteX25" fmla="*/ 1391456 w 1537292"/>
                <a:gd name="connsiteY25" fmla="*/ 670369 h 1657419"/>
                <a:gd name="connsiteX26" fmla="*/ 1403843 w 1537292"/>
                <a:gd name="connsiteY26" fmla="*/ 740321 h 1657419"/>
                <a:gd name="connsiteX27" fmla="*/ 1346278 w 1537292"/>
                <a:gd name="connsiteY27" fmla="*/ 907913 h 1657419"/>
                <a:gd name="connsiteX28" fmla="*/ 1262482 w 1537292"/>
                <a:gd name="connsiteY28" fmla="*/ 1058018 h 1657419"/>
                <a:gd name="connsiteX29" fmla="*/ 1205647 w 1537292"/>
                <a:gd name="connsiteY29" fmla="*/ 1123597 h 1657419"/>
                <a:gd name="connsiteX30" fmla="*/ 1056323 w 1537292"/>
                <a:gd name="connsiteY30" fmla="*/ 1226924 h 1657419"/>
                <a:gd name="connsiteX31" fmla="*/ 978173 w 1537292"/>
                <a:gd name="connsiteY31" fmla="*/ 1262539 h 1657419"/>
                <a:gd name="connsiteX32" fmla="*/ 864072 w 1537292"/>
                <a:gd name="connsiteY32" fmla="*/ 1325308 h 1657419"/>
                <a:gd name="connsiteX33" fmla="*/ 560617 w 1537292"/>
                <a:gd name="connsiteY33" fmla="*/ 1453828 h 1657419"/>
                <a:gd name="connsiteX34" fmla="*/ 2001 w 1537292"/>
                <a:gd name="connsiteY34" fmla="*/ 1654530 h 1657419"/>
                <a:gd name="connsiteX35" fmla="*/ 772821 w 1537292"/>
                <a:gd name="connsiteY35" fmla="*/ 1294833 h 1657419"/>
                <a:gd name="connsiteX36" fmla="*/ 945566 w 1537292"/>
                <a:gd name="connsiteY36" fmla="*/ 1194758 h 1657419"/>
                <a:gd name="connsiteX37" fmla="*/ 1047527 w 1537292"/>
                <a:gd name="connsiteY37" fmla="*/ 1131613 h 1657419"/>
                <a:gd name="connsiteX38" fmla="*/ 1090518 w 1537292"/>
                <a:gd name="connsiteY38" fmla="*/ 1084249 h 1657419"/>
                <a:gd name="connsiteX39" fmla="*/ 1051170 w 1537292"/>
                <a:gd name="connsiteY39" fmla="*/ 1012841 h 1657419"/>
                <a:gd name="connsiteX40" fmla="*/ 965188 w 1537292"/>
                <a:gd name="connsiteY40" fmla="*/ 926858 h 1657419"/>
                <a:gd name="connsiteX41" fmla="*/ 900337 w 1537292"/>
                <a:gd name="connsiteY41" fmla="*/ 863465 h 1657419"/>
                <a:gd name="connsiteX42" fmla="*/ 893779 w 1537292"/>
                <a:gd name="connsiteY42" fmla="*/ 813187 h 1657419"/>
                <a:gd name="connsiteX43" fmla="*/ 915639 w 1537292"/>
                <a:gd name="connsiteY43" fmla="*/ 808815 h 1657419"/>
                <a:gd name="connsiteX44" fmla="*/ 935313 w 1537292"/>
                <a:gd name="connsiteY44" fmla="*/ 815373 h 1657419"/>
                <a:gd name="connsiteX45" fmla="*/ 954987 w 1537292"/>
                <a:gd name="connsiteY45" fmla="*/ 785498 h 1657419"/>
                <a:gd name="connsiteX46" fmla="*/ 1000164 w 1537292"/>
                <a:gd name="connsiteY46" fmla="*/ 757809 h 1657419"/>
                <a:gd name="connsiteX47" fmla="*/ 1075945 w 1537292"/>
                <a:gd name="connsiteY47" fmla="*/ 690772 h 1657419"/>
                <a:gd name="connsiteX48" fmla="*/ 1108006 w 1537292"/>
                <a:gd name="connsiteY48" fmla="*/ 588759 h 1657419"/>
                <a:gd name="connsiteX49" fmla="*/ 1116750 w 1537292"/>
                <a:gd name="connsiteY49" fmla="*/ 559612 h 1657419"/>
                <a:gd name="connsiteX50" fmla="*/ 1160470 w 1537292"/>
                <a:gd name="connsiteY50" fmla="*/ 577100 h 1657419"/>
                <a:gd name="connsiteX51" fmla="*/ 1191802 w 1537292"/>
                <a:gd name="connsiteY51" fmla="*/ 604061 h 1657419"/>
                <a:gd name="connsiteX52" fmla="*/ 1193988 w 1537292"/>
                <a:gd name="connsiteY52" fmla="*/ 632479 h 1657419"/>
                <a:gd name="connsiteX53" fmla="*/ 1199817 w 1537292"/>
                <a:gd name="connsiteY53" fmla="*/ 647052 h 1657419"/>
                <a:gd name="connsiteX54" fmla="*/ 1240622 w 1537292"/>
                <a:gd name="connsiteY54" fmla="*/ 625192 h 1657419"/>
                <a:gd name="connsiteX55" fmla="*/ 1278513 w 1537292"/>
                <a:gd name="connsiteY55" fmla="*/ 603332 h 1657419"/>
                <a:gd name="connsiteX56" fmla="*/ 1250824 w 1537292"/>
                <a:gd name="connsiteY56" fmla="*/ 578558 h 1657419"/>
                <a:gd name="connsiteX57" fmla="*/ 1118207 w 1537292"/>
                <a:gd name="connsiteY57" fmla="*/ 540667 h 1657419"/>
                <a:gd name="connsiteX58" fmla="*/ 1081045 w 1537292"/>
                <a:gd name="connsiteY58" fmla="*/ 546497 h 1657419"/>
                <a:gd name="connsiteX59" fmla="*/ 1056999 w 1537292"/>
                <a:gd name="connsiteY59" fmla="*/ 531923 h 1657419"/>
                <a:gd name="connsiteX60" fmla="*/ 1046070 w 1537292"/>
                <a:gd name="connsiteY60" fmla="*/ 484560 h 1657419"/>
                <a:gd name="connsiteX61" fmla="*/ 1093433 w 1537292"/>
                <a:gd name="connsiteY61" fmla="*/ 456142 h 1657419"/>
                <a:gd name="connsiteX62" fmla="*/ 1188887 w 1537292"/>
                <a:gd name="connsiteY62" fmla="*/ 408779 h 1657419"/>
                <a:gd name="connsiteX63" fmla="*/ 1259568 w 1537292"/>
                <a:gd name="connsiteY63" fmla="*/ 352672 h 1657419"/>
                <a:gd name="connsiteX64" fmla="*/ 1266854 w 1537292"/>
                <a:gd name="connsiteY64" fmla="*/ 306038 h 1657419"/>
                <a:gd name="connsiteX65" fmla="*/ 1266854 w 1537292"/>
                <a:gd name="connsiteY65" fmla="*/ 276163 h 1657419"/>
                <a:gd name="connsiteX66" fmla="*/ 1252281 w 1537292"/>
                <a:gd name="connsiteY66" fmla="*/ 269605 h 1657419"/>
                <a:gd name="connsiteX67" fmla="*/ 1214391 w 1537292"/>
                <a:gd name="connsiteY67" fmla="*/ 279077 h 1657419"/>
                <a:gd name="connsiteX68" fmla="*/ 1172128 w 1537292"/>
                <a:gd name="connsiteY68" fmla="*/ 266690 h 1657419"/>
                <a:gd name="connsiteX69" fmla="*/ 1156098 w 1537292"/>
                <a:gd name="connsiteY69" fmla="*/ 222970 h 1657419"/>
                <a:gd name="connsiteX70" fmla="*/ 1169213 w 1537292"/>
                <a:gd name="connsiteY70" fmla="*/ 220056 h 1657419"/>
                <a:gd name="connsiteX71" fmla="*/ 1234793 w 1537292"/>
                <a:gd name="connsiteY71" fmla="*/ 192367 h 1657419"/>
                <a:gd name="connsiteX72" fmla="*/ 1279970 w 1537292"/>
                <a:gd name="connsiteY72" fmla="*/ 146461 h 1657419"/>
                <a:gd name="connsiteX73" fmla="*/ 1290171 w 1537292"/>
                <a:gd name="connsiteY73" fmla="*/ 53921 h 1657419"/>
                <a:gd name="connsiteX74" fmla="*/ 1294543 w 1537292"/>
                <a:gd name="connsiteY74" fmla="*/ 0 h 1657419"/>
                <a:gd name="connsiteX75" fmla="*/ 1401657 w 1537292"/>
                <a:gd name="connsiteY75" fmla="*/ 350486 h 1657419"/>
                <a:gd name="connsiteX76" fmla="*/ 1367410 w 1537292"/>
                <a:gd name="connsiteY76" fmla="*/ 361416 h 1657419"/>
                <a:gd name="connsiteX77" fmla="*/ 1351379 w 1537292"/>
                <a:gd name="connsiteY77" fmla="*/ 412423 h 1657419"/>
                <a:gd name="connsiteX78" fmla="*/ 1354294 w 1537292"/>
                <a:gd name="connsiteY78" fmla="*/ 450313 h 1657419"/>
                <a:gd name="connsiteX79" fmla="*/ 1386355 w 1537292"/>
                <a:gd name="connsiteY79" fmla="*/ 419709 h 1657419"/>
                <a:gd name="connsiteX80" fmla="*/ 1418416 w 1537292"/>
                <a:gd name="connsiteY80" fmla="*/ 368703 h 1657419"/>
                <a:gd name="connsiteX81" fmla="*/ 1401657 w 1537292"/>
                <a:gd name="connsiteY81" fmla="*/ 350486 h 1657419"/>
                <a:gd name="connsiteX82" fmla="*/ 1281427 w 1537292"/>
                <a:gd name="connsiteY82" fmla="*/ 718461 h 1657419"/>
                <a:gd name="connsiteX83" fmla="*/ 1178686 w 1537292"/>
                <a:gd name="connsiteY83" fmla="*/ 776025 h 1657419"/>
                <a:gd name="connsiteX84" fmla="*/ 1100719 w 1537292"/>
                <a:gd name="connsiteY84" fmla="*/ 851077 h 1657419"/>
                <a:gd name="connsiteX85" fmla="*/ 1129137 w 1537292"/>
                <a:gd name="connsiteY85" fmla="*/ 880953 h 1657419"/>
                <a:gd name="connsiteX86" fmla="*/ 1180872 w 1537292"/>
                <a:gd name="connsiteY86" fmla="*/ 923215 h 1657419"/>
                <a:gd name="connsiteX87" fmla="*/ 1211476 w 1537292"/>
                <a:gd name="connsiteY87" fmla="*/ 948718 h 1657419"/>
                <a:gd name="connsiteX88" fmla="*/ 1257382 w 1537292"/>
                <a:gd name="connsiteY88" fmla="*/ 861279 h 1657419"/>
                <a:gd name="connsiteX89" fmla="*/ 1290171 w 1537292"/>
                <a:gd name="connsiteY89" fmla="*/ 740321 h 1657419"/>
                <a:gd name="connsiteX90" fmla="*/ 1281427 w 1537292"/>
                <a:gd name="connsiteY90" fmla="*/ 718461 h 1657419"/>
                <a:gd name="connsiteX0" fmla="*/ 1294543 w 1537292"/>
                <a:gd name="connsiteY0" fmla="*/ 0 h 1657419"/>
                <a:gd name="connsiteX1" fmla="*/ 1333163 w 1537292"/>
                <a:gd name="connsiteY1" fmla="*/ 18945 h 1657419"/>
                <a:gd name="connsiteX2" fmla="*/ 1360123 w 1537292"/>
                <a:gd name="connsiteY2" fmla="*/ 45177 h 1657419"/>
                <a:gd name="connsiteX3" fmla="*/ 1392913 w 1537292"/>
                <a:gd name="connsiteY3" fmla="*/ 66308 h 1657419"/>
                <a:gd name="connsiteX4" fmla="*/ 1459221 w 1537292"/>
                <a:gd name="connsiteY4" fmla="*/ 81610 h 1657419"/>
                <a:gd name="connsiteX5" fmla="*/ 1492740 w 1537292"/>
                <a:gd name="connsiteY5" fmla="*/ 102012 h 1657419"/>
                <a:gd name="connsiteX6" fmla="*/ 1496383 w 1537292"/>
                <a:gd name="connsiteY6" fmla="*/ 121686 h 1657419"/>
                <a:gd name="connsiteX7" fmla="*/ 1479624 w 1537292"/>
                <a:gd name="connsiteY7" fmla="*/ 141360 h 1657419"/>
                <a:gd name="connsiteX8" fmla="*/ 1418416 w 1537292"/>
                <a:gd name="connsiteY8" fmla="*/ 176336 h 1657419"/>
                <a:gd name="connsiteX9" fmla="*/ 1374696 w 1537292"/>
                <a:gd name="connsiteY9" fmla="*/ 209126 h 1657419"/>
                <a:gd name="connsiteX10" fmla="*/ 1354294 w 1537292"/>
                <a:gd name="connsiteY10" fmla="*/ 272519 h 1657419"/>
                <a:gd name="connsiteX11" fmla="*/ 1355022 w 1537292"/>
                <a:gd name="connsiteY11" fmla="*/ 304581 h 1657419"/>
                <a:gd name="connsiteX12" fmla="*/ 1376154 w 1537292"/>
                <a:gd name="connsiteY12" fmla="*/ 303123 h 1657419"/>
                <a:gd name="connsiteX13" fmla="*/ 1425703 w 1537292"/>
                <a:gd name="connsiteY13" fmla="*/ 294379 h 1657419"/>
                <a:gd name="connsiteX14" fmla="*/ 1486182 w 1537292"/>
                <a:gd name="connsiteY14" fmla="*/ 303123 h 1657419"/>
                <a:gd name="connsiteX15" fmla="*/ 1532087 w 1537292"/>
                <a:gd name="connsiteY15" fmla="*/ 332270 h 1657419"/>
                <a:gd name="connsiteX16" fmla="*/ 1520429 w 1537292"/>
                <a:gd name="connsiteY16" fmla="*/ 391292 h 1657419"/>
                <a:gd name="connsiteX17" fmla="*/ 1449020 w 1537292"/>
                <a:gd name="connsiteY17" fmla="*/ 450313 h 1657419"/>
                <a:gd name="connsiteX18" fmla="*/ 1381983 w 1537292"/>
                <a:gd name="connsiteY18" fmla="*/ 495490 h 1657419"/>
                <a:gd name="connsiteX19" fmla="*/ 1339720 w 1537292"/>
                <a:gd name="connsiteY19" fmla="*/ 558884 h 1657419"/>
                <a:gd name="connsiteX20" fmla="*/ 1329519 w 1537292"/>
                <a:gd name="connsiteY20" fmla="*/ 593131 h 1657419"/>
                <a:gd name="connsiteX21" fmla="*/ 1320775 w 1537292"/>
                <a:gd name="connsiteY21" fmla="*/ 601875 h 1657419"/>
                <a:gd name="connsiteX22" fmla="*/ 1320775 w 1537292"/>
                <a:gd name="connsiteY22" fmla="*/ 609162 h 1657419"/>
                <a:gd name="connsiteX23" fmla="*/ 1330248 w 1537292"/>
                <a:gd name="connsiteY23" fmla="*/ 617906 h 1657419"/>
                <a:gd name="connsiteX24" fmla="*/ 1348464 w 1537292"/>
                <a:gd name="connsiteY24" fmla="*/ 625192 h 1657419"/>
                <a:gd name="connsiteX25" fmla="*/ 1391456 w 1537292"/>
                <a:gd name="connsiteY25" fmla="*/ 670369 h 1657419"/>
                <a:gd name="connsiteX26" fmla="*/ 1403843 w 1537292"/>
                <a:gd name="connsiteY26" fmla="*/ 740321 h 1657419"/>
                <a:gd name="connsiteX27" fmla="*/ 1346278 w 1537292"/>
                <a:gd name="connsiteY27" fmla="*/ 907913 h 1657419"/>
                <a:gd name="connsiteX28" fmla="*/ 1262482 w 1537292"/>
                <a:gd name="connsiteY28" fmla="*/ 1058018 h 1657419"/>
                <a:gd name="connsiteX29" fmla="*/ 1205647 w 1537292"/>
                <a:gd name="connsiteY29" fmla="*/ 1123597 h 1657419"/>
                <a:gd name="connsiteX30" fmla="*/ 1056323 w 1537292"/>
                <a:gd name="connsiteY30" fmla="*/ 1226924 h 1657419"/>
                <a:gd name="connsiteX31" fmla="*/ 978173 w 1537292"/>
                <a:gd name="connsiteY31" fmla="*/ 1262539 h 1657419"/>
                <a:gd name="connsiteX32" fmla="*/ 864072 w 1537292"/>
                <a:gd name="connsiteY32" fmla="*/ 1325308 h 1657419"/>
                <a:gd name="connsiteX33" fmla="*/ 560617 w 1537292"/>
                <a:gd name="connsiteY33" fmla="*/ 1453828 h 1657419"/>
                <a:gd name="connsiteX34" fmla="*/ 2001 w 1537292"/>
                <a:gd name="connsiteY34" fmla="*/ 1654530 h 1657419"/>
                <a:gd name="connsiteX35" fmla="*/ 772821 w 1537292"/>
                <a:gd name="connsiteY35" fmla="*/ 1294833 h 1657419"/>
                <a:gd name="connsiteX36" fmla="*/ 945566 w 1537292"/>
                <a:gd name="connsiteY36" fmla="*/ 1194758 h 1657419"/>
                <a:gd name="connsiteX37" fmla="*/ 1047527 w 1537292"/>
                <a:gd name="connsiteY37" fmla="*/ 1131613 h 1657419"/>
                <a:gd name="connsiteX38" fmla="*/ 1090518 w 1537292"/>
                <a:gd name="connsiteY38" fmla="*/ 1084249 h 1657419"/>
                <a:gd name="connsiteX39" fmla="*/ 1051170 w 1537292"/>
                <a:gd name="connsiteY39" fmla="*/ 1012841 h 1657419"/>
                <a:gd name="connsiteX40" fmla="*/ 965188 w 1537292"/>
                <a:gd name="connsiteY40" fmla="*/ 926858 h 1657419"/>
                <a:gd name="connsiteX41" fmla="*/ 900337 w 1537292"/>
                <a:gd name="connsiteY41" fmla="*/ 863465 h 1657419"/>
                <a:gd name="connsiteX42" fmla="*/ 893779 w 1537292"/>
                <a:gd name="connsiteY42" fmla="*/ 813187 h 1657419"/>
                <a:gd name="connsiteX43" fmla="*/ 915639 w 1537292"/>
                <a:gd name="connsiteY43" fmla="*/ 808815 h 1657419"/>
                <a:gd name="connsiteX44" fmla="*/ 935313 w 1537292"/>
                <a:gd name="connsiteY44" fmla="*/ 815373 h 1657419"/>
                <a:gd name="connsiteX45" fmla="*/ 954987 w 1537292"/>
                <a:gd name="connsiteY45" fmla="*/ 785498 h 1657419"/>
                <a:gd name="connsiteX46" fmla="*/ 1000164 w 1537292"/>
                <a:gd name="connsiteY46" fmla="*/ 757809 h 1657419"/>
                <a:gd name="connsiteX47" fmla="*/ 1075945 w 1537292"/>
                <a:gd name="connsiteY47" fmla="*/ 690772 h 1657419"/>
                <a:gd name="connsiteX48" fmla="*/ 1108006 w 1537292"/>
                <a:gd name="connsiteY48" fmla="*/ 588759 h 1657419"/>
                <a:gd name="connsiteX49" fmla="*/ 1116750 w 1537292"/>
                <a:gd name="connsiteY49" fmla="*/ 559612 h 1657419"/>
                <a:gd name="connsiteX50" fmla="*/ 1160470 w 1537292"/>
                <a:gd name="connsiteY50" fmla="*/ 577100 h 1657419"/>
                <a:gd name="connsiteX51" fmla="*/ 1191802 w 1537292"/>
                <a:gd name="connsiteY51" fmla="*/ 604061 h 1657419"/>
                <a:gd name="connsiteX52" fmla="*/ 1193988 w 1537292"/>
                <a:gd name="connsiteY52" fmla="*/ 632479 h 1657419"/>
                <a:gd name="connsiteX53" fmla="*/ 1199817 w 1537292"/>
                <a:gd name="connsiteY53" fmla="*/ 647052 h 1657419"/>
                <a:gd name="connsiteX54" fmla="*/ 1240622 w 1537292"/>
                <a:gd name="connsiteY54" fmla="*/ 625192 h 1657419"/>
                <a:gd name="connsiteX55" fmla="*/ 1278513 w 1537292"/>
                <a:gd name="connsiteY55" fmla="*/ 603332 h 1657419"/>
                <a:gd name="connsiteX56" fmla="*/ 1250824 w 1537292"/>
                <a:gd name="connsiteY56" fmla="*/ 578558 h 1657419"/>
                <a:gd name="connsiteX57" fmla="*/ 1118207 w 1537292"/>
                <a:gd name="connsiteY57" fmla="*/ 540667 h 1657419"/>
                <a:gd name="connsiteX58" fmla="*/ 1081045 w 1537292"/>
                <a:gd name="connsiteY58" fmla="*/ 546497 h 1657419"/>
                <a:gd name="connsiteX59" fmla="*/ 1056999 w 1537292"/>
                <a:gd name="connsiteY59" fmla="*/ 531923 h 1657419"/>
                <a:gd name="connsiteX60" fmla="*/ 1046070 w 1537292"/>
                <a:gd name="connsiteY60" fmla="*/ 484560 h 1657419"/>
                <a:gd name="connsiteX61" fmla="*/ 1093433 w 1537292"/>
                <a:gd name="connsiteY61" fmla="*/ 456142 h 1657419"/>
                <a:gd name="connsiteX62" fmla="*/ 1188887 w 1537292"/>
                <a:gd name="connsiteY62" fmla="*/ 408779 h 1657419"/>
                <a:gd name="connsiteX63" fmla="*/ 1259568 w 1537292"/>
                <a:gd name="connsiteY63" fmla="*/ 352672 h 1657419"/>
                <a:gd name="connsiteX64" fmla="*/ 1266854 w 1537292"/>
                <a:gd name="connsiteY64" fmla="*/ 306038 h 1657419"/>
                <a:gd name="connsiteX65" fmla="*/ 1266854 w 1537292"/>
                <a:gd name="connsiteY65" fmla="*/ 276163 h 1657419"/>
                <a:gd name="connsiteX66" fmla="*/ 1252281 w 1537292"/>
                <a:gd name="connsiteY66" fmla="*/ 269605 h 1657419"/>
                <a:gd name="connsiteX67" fmla="*/ 1214391 w 1537292"/>
                <a:gd name="connsiteY67" fmla="*/ 279077 h 1657419"/>
                <a:gd name="connsiteX68" fmla="*/ 1172128 w 1537292"/>
                <a:gd name="connsiteY68" fmla="*/ 266690 h 1657419"/>
                <a:gd name="connsiteX69" fmla="*/ 1156098 w 1537292"/>
                <a:gd name="connsiteY69" fmla="*/ 222970 h 1657419"/>
                <a:gd name="connsiteX70" fmla="*/ 1169213 w 1537292"/>
                <a:gd name="connsiteY70" fmla="*/ 220056 h 1657419"/>
                <a:gd name="connsiteX71" fmla="*/ 1234793 w 1537292"/>
                <a:gd name="connsiteY71" fmla="*/ 192367 h 1657419"/>
                <a:gd name="connsiteX72" fmla="*/ 1279970 w 1537292"/>
                <a:gd name="connsiteY72" fmla="*/ 146461 h 1657419"/>
                <a:gd name="connsiteX73" fmla="*/ 1290171 w 1537292"/>
                <a:gd name="connsiteY73" fmla="*/ 53921 h 1657419"/>
                <a:gd name="connsiteX74" fmla="*/ 1294543 w 1537292"/>
                <a:gd name="connsiteY74" fmla="*/ 0 h 1657419"/>
                <a:gd name="connsiteX75" fmla="*/ 1401657 w 1537292"/>
                <a:gd name="connsiteY75" fmla="*/ 350486 h 1657419"/>
                <a:gd name="connsiteX76" fmla="*/ 1367410 w 1537292"/>
                <a:gd name="connsiteY76" fmla="*/ 361416 h 1657419"/>
                <a:gd name="connsiteX77" fmla="*/ 1351379 w 1537292"/>
                <a:gd name="connsiteY77" fmla="*/ 412423 h 1657419"/>
                <a:gd name="connsiteX78" fmla="*/ 1354294 w 1537292"/>
                <a:gd name="connsiteY78" fmla="*/ 450313 h 1657419"/>
                <a:gd name="connsiteX79" fmla="*/ 1386355 w 1537292"/>
                <a:gd name="connsiteY79" fmla="*/ 419709 h 1657419"/>
                <a:gd name="connsiteX80" fmla="*/ 1418416 w 1537292"/>
                <a:gd name="connsiteY80" fmla="*/ 368703 h 1657419"/>
                <a:gd name="connsiteX81" fmla="*/ 1401657 w 1537292"/>
                <a:gd name="connsiteY81" fmla="*/ 350486 h 1657419"/>
                <a:gd name="connsiteX82" fmla="*/ 1281427 w 1537292"/>
                <a:gd name="connsiteY82" fmla="*/ 718461 h 1657419"/>
                <a:gd name="connsiteX83" fmla="*/ 1178686 w 1537292"/>
                <a:gd name="connsiteY83" fmla="*/ 776025 h 1657419"/>
                <a:gd name="connsiteX84" fmla="*/ 1100719 w 1537292"/>
                <a:gd name="connsiteY84" fmla="*/ 851077 h 1657419"/>
                <a:gd name="connsiteX85" fmla="*/ 1129137 w 1537292"/>
                <a:gd name="connsiteY85" fmla="*/ 880953 h 1657419"/>
                <a:gd name="connsiteX86" fmla="*/ 1180872 w 1537292"/>
                <a:gd name="connsiteY86" fmla="*/ 923215 h 1657419"/>
                <a:gd name="connsiteX87" fmla="*/ 1211476 w 1537292"/>
                <a:gd name="connsiteY87" fmla="*/ 948718 h 1657419"/>
                <a:gd name="connsiteX88" fmla="*/ 1257382 w 1537292"/>
                <a:gd name="connsiteY88" fmla="*/ 861279 h 1657419"/>
                <a:gd name="connsiteX89" fmla="*/ 1290171 w 1537292"/>
                <a:gd name="connsiteY89" fmla="*/ 740321 h 1657419"/>
                <a:gd name="connsiteX90" fmla="*/ 1281427 w 1537292"/>
                <a:gd name="connsiteY90" fmla="*/ 718461 h 1657419"/>
                <a:gd name="connsiteX0" fmla="*/ 1293605 w 1536354"/>
                <a:gd name="connsiteY0" fmla="*/ 0 h 1657200"/>
                <a:gd name="connsiteX1" fmla="*/ 1332225 w 1536354"/>
                <a:gd name="connsiteY1" fmla="*/ 18945 h 1657200"/>
                <a:gd name="connsiteX2" fmla="*/ 1359185 w 1536354"/>
                <a:gd name="connsiteY2" fmla="*/ 45177 h 1657200"/>
                <a:gd name="connsiteX3" fmla="*/ 1391975 w 1536354"/>
                <a:gd name="connsiteY3" fmla="*/ 66308 h 1657200"/>
                <a:gd name="connsiteX4" fmla="*/ 1458283 w 1536354"/>
                <a:gd name="connsiteY4" fmla="*/ 81610 h 1657200"/>
                <a:gd name="connsiteX5" fmla="*/ 1491802 w 1536354"/>
                <a:gd name="connsiteY5" fmla="*/ 102012 h 1657200"/>
                <a:gd name="connsiteX6" fmla="*/ 1495445 w 1536354"/>
                <a:gd name="connsiteY6" fmla="*/ 121686 h 1657200"/>
                <a:gd name="connsiteX7" fmla="*/ 1478686 w 1536354"/>
                <a:gd name="connsiteY7" fmla="*/ 141360 h 1657200"/>
                <a:gd name="connsiteX8" fmla="*/ 1417478 w 1536354"/>
                <a:gd name="connsiteY8" fmla="*/ 176336 h 1657200"/>
                <a:gd name="connsiteX9" fmla="*/ 1373758 w 1536354"/>
                <a:gd name="connsiteY9" fmla="*/ 209126 h 1657200"/>
                <a:gd name="connsiteX10" fmla="*/ 1353356 w 1536354"/>
                <a:gd name="connsiteY10" fmla="*/ 272519 h 1657200"/>
                <a:gd name="connsiteX11" fmla="*/ 1354084 w 1536354"/>
                <a:gd name="connsiteY11" fmla="*/ 304581 h 1657200"/>
                <a:gd name="connsiteX12" fmla="*/ 1375216 w 1536354"/>
                <a:gd name="connsiteY12" fmla="*/ 303123 h 1657200"/>
                <a:gd name="connsiteX13" fmla="*/ 1424765 w 1536354"/>
                <a:gd name="connsiteY13" fmla="*/ 294379 h 1657200"/>
                <a:gd name="connsiteX14" fmla="*/ 1485244 w 1536354"/>
                <a:gd name="connsiteY14" fmla="*/ 303123 h 1657200"/>
                <a:gd name="connsiteX15" fmla="*/ 1531149 w 1536354"/>
                <a:gd name="connsiteY15" fmla="*/ 332270 h 1657200"/>
                <a:gd name="connsiteX16" fmla="*/ 1519491 w 1536354"/>
                <a:gd name="connsiteY16" fmla="*/ 391292 h 1657200"/>
                <a:gd name="connsiteX17" fmla="*/ 1448082 w 1536354"/>
                <a:gd name="connsiteY17" fmla="*/ 450313 h 1657200"/>
                <a:gd name="connsiteX18" fmla="*/ 1381045 w 1536354"/>
                <a:gd name="connsiteY18" fmla="*/ 495490 h 1657200"/>
                <a:gd name="connsiteX19" fmla="*/ 1338782 w 1536354"/>
                <a:gd name="connsiteY19" fmla="*/ 558884 h 1657200"/>
                <a:gd name="connsiteX20" fmla="*/ 1328581 w 1536354"/>
                <a:gd name="connsiteY20" fmla="*/ 593131 h 1657200"/>
                <a:gd name="connsiteX21" fmla="*/ 1319837 w 1536354"/>
                <a:gd name="connsiteY21" fmla="*/ 601875 h 1657200"/>
                <a:gd name="connsiteX22" fmla="*/ 1319837 w 1536354"/>
                <a:gd name="connsiteY22" fmla="*/ 609162 h 1657200"/>
                <a:gd name="connsiteX23" fmla="*/ 1329310 w 1536354"/>
                <a:gd name="connsiteY23" fmla="*/ 617906 h 1657200"/>
                <a:gd name="connsiteX24" fmla="*/ 1347526 w 1536354"/>
                <a:gd name="connsiteY24" fmla="*/ 625192 h 1657200"/>
                <a:gd name="connsiteX25" fmla="*/ 1390518 w 1536354"/>
                <a:gd name="connsiteY25" fmla="*/ 670369 h 1657200"/>
                <a:gd name="connsiteX26" fmla="*/ 1402905 w 1536354"/>
                <a:gd name="connsiteY26" fmla="*/ 740321 h 1657200"/>
                <a:gd name="connsiteX27" fmla="*/ 1345340 w 1536354"/>
                <a:gd name="connsiteY27" fmla="*/ 907913 h 1657200"/>
                <a:gd name="connsiteX28" fmla="*/ 1261544 w 1536354"/>
                <a:gd name="connsiteY28" fmla="*/ 1058018 h 1657200"/>
                <a:gd name="connsiteX29" fmla="*/ 1204709 w 1536354"/>
                <a:gd name="connsiteY29" fmla="*/ 1123597 h 1657200"/>
                <a:gd name="connsiteX30" fmla="*/ 1055385 w 1536354"/>
                <a:gd name="connsiteY30" fmla="*/ 1226924 h 1657200"/>
                <a:gd name="connsiteX31" fmla="*/ 977235 w 1536354"/>
                <a:gd name="connsiteY31" fmla="*/ 1262539 h 1657200"/>
                <a:gd name="connsiteX32" fmla="*/ 863134 w 1536354"/>
                <a:gd name="connsiteY32" fmla="*/ 1325308 h 1657200"/>
                <a:gd name="connsiteX33" fmla="*/ 611358 w 1536354"/>
                <a:gd name="connsiteY33" fmla="*/ 1449066 h 1657200"/>
                <a:gd name="connsiteX34" fmla="*/ 1063 w 1536354"/>
                <a:gd name="connsiteY34" fmla="*/ 1654530 h 1657200"/>
                <a:gd name="connsiteX35" fmla="*/ 771883 w 1536354"/>
                <a:gd name="connsiteY35" fmla="*/ 1294833 h 1657200"/>
                <a:gd name="connsiteX36" fmla="*/ 944628 w 1536354"/>
                <a:gd name="connsiteY36" fmla="*/ 1194758 h 1657200"/>
                <a:gd name="connsiteX37" fmla="*/ 1046589 w 1536354"/>
                <a:gd name="connsiteY37" fmla="*/ 1131613 h 1657200"/>
                <a:gd name="connsiteX38" fmla="*/ 1089580 w 1536354"/>
                <a:gd name="connsiteY38" fmla="*/ 1084249 h 1657200"/>
                <a:gd name="connsiteX39" fmla="*/ 1050232 w 1536354"/>
                <a:gd name="connsiteY39" fmla="*/ 1012841 h 1657200"/>
                <a:gd name="connsiteX40" fmla="*/ 964250 w 1536354"/>
                <a:gd name="connsiteY40" fmla="*/ 926858 h 1657200"/>
                <a:gd name="connsiteX41" fmla="*/ 899399 w 1536354"/>
                <a:gd name="connsiteY41" fmla="*/ 863465 h 1657200"/>
                <a:gd name="connsiteX42" fmla="*/ 892841 w 1536354"/>
                <a:gd name="connsiteY42" fmla="*/ 813187 h 1657200"/>
                <a:gd name="connsiteX43" fmla="*/ 914701 w 1536354"/>
                <a:gd name="connsiteY43" fmla="*/ 808815 h 1657200"/>
                <a:gd name="connsiteX44" fmla="*/ 934375 w 1536354"/>
                <a:gd name="connsiteY44" fmla="*/ 815373 h 1657200"/>
                <a:gd name="connsiteX45" fmla="*/ 954049 w 1536354"/>
                <a:gd name="connsiteY45" fmla="*/ 785498 h 1657200"/>
                <a:gd name="connsiteX46" fmla="*/ 999226 w 1536354"/>
                <a:gd name="connsiteY46" fmla="*/ 757809 h 1657200"/>
                <a:gd name="connsiteX47" fmla="*/ 1075007 w 1536354"/>
                <a:gd name="connsiteY47" fmla="*/ 690772 h 1657200"/>
                <a:gd name="connsiteX48" fmla="*/ 1107068 w 1536354"/>
                <a:gd name="connsiteY48" fmla="*/ 588759 h 1657200"/>
                <a:gd name="connsiteX49" fmla="*/ 1115812 w 1536354"/>
                <a:gd name="connsiteY49" fmla="*/ 559612 h 1657200"/>
                <a:gd name="connsiteX50" fmla="*/ 1159532 w 1536354"/>
                <a:gd name="connsiteY50" fmla="*/ 577100 h 1657200"/>
                <a:gd name="connsiteX51" fmla="*/ 1190864 w 1536354"/>
                <a:gd name="connsiteY51" fmla="*/ 604061 h 1657200"/>
                <a:gd name="connsiteX52" fmla="*/ 1193050 w 1536354"/>
                <a:gd name="connsiteY52" fmla="*/ 632479 h 1657200"/>
                <a:gd name="connsiteX53" fmla="*/ 1198879 w 1536354"/>
                <a:gd name="connsiteY53" fmla="*/ 647052 h 1657200"/>
                <a:gd name="connsiteX54" fmla="*/ 1239684 w 1536354"/>
                <a:gd name="connsiteY54" fmla="*/ 625192 h 1657200"/>
                <a:gd name="connsiteX55" fmla="*/ 1277575 w 1536354"/>
                <a:gd name="connsiteY55" fmla="*/ 603332 h 1657200"/>
                <a:gd name="connsiteX56" fmla="*/ 1249886 w 1536354"/>
                <a:gd name="connsiteY56" fmla="*/ 578558 h 1657200"/>
                <a:gd name="connsiteX57" fmla="*/ 1117269 w 1536354"/>
                <a:gd name="connsiteY57" fmla="*/ 540667 h 1657200"/>
                <a:gd name="connsiteX58" fmla="*/ 1080107 w 1536354"/>
                <a:gd name="connsiteY58" fmla="*/ 546497 h 1657200"/>
                <a:gd name="connsiteX59" fmla="*/ 1056061 w 1536354"/>
                <a:gd name="connsiteY59" fmla="*/ 531923 h 1657200"/>
                <a:gd name="connsiteX60" fmla="*/ 1045132 w 1536354"/>
                <a:gd name="connsiteY60" fmla="*/ 484560 h 1657200"/>
                <a:gd name="connsiteX61" fmla="*/ 1092495 w 1536354"/>
                <a:gd name="connsiteY61" fmla="*/ 456142 h 1657200"/>
                <a:gd name="connsiteX62" fmla="*/ 1187949 w 1536354"/>
                <a:gd name="connsiteY62" fmla="*/ 408779 h 1657200"/>
                <a:gd name="connsiteX63" fmla="*/ 1258630 w 1536354"/>
                <a:gd name="connsiteY63" fmla="*/ 352672 h 1657200"/>
                <a:gd name="connsiteX64" fmla="*/ 1265916 w 1536354"/>
                <a:gd name="connsiteY64" fmla="*/ 306038 h 1657200"/>
                <a:gd name="connsiteX65" fmla="*/ 1265916 w 1536354"/>
                <a:gd name="connsiteY65" fmla="*/ 276163 h 1657200"/>
                <a:gd name="connsiteX66" fmla="*/ 1251343 w 1536354"/>
                <a:gd name="connsiteY66" fmla="*/ 269605 h 1657200"/>
                <a:gd name="connsiteX67" fmla="*/ 1213453 w 1536354"/>
                <a:gd name="connsiteY67" fmla="*/ 279077 h 1657200"/>
                <a:gd name="connsiteX68" fmla="*/ 1171190 w 1536354"/>
                <a:gd name="connsiteY68" fmla="*/ 266690 h 1657200"/>
                <a:gd name="connsiteX69" fmla="*/ 1155160 w 1536354"/>
                <a:gd name="connsiteY69" fmla="*/ 222970 h 1657200"/>
                <a:gd name="connsiteX70" fmla="*/ 1168275 w 1536354"/>
                <a:gd name="connsiteY70" fmla="*/ 220056 h 1657200"/>
                <a:gd name="connsiteX71" fmla="*/ 1233855 w 1536354"/>
                <a:gd name="connsiteY71" fmla="*/ 192367 h 1657200"/>
                <a:gd name="connsiteX72" fmla="*/ 1279032 w 1536354"/>
                <a:gd name="connsiteY72" fmla="*/ 146461 h 1657200"/>
                <a:gd name="connsiteX73" fmla="*/ 1289233 w 1536354"/>
                <a:gd name="connsiteY73" fmla="*/ 53921 h 1657200"/>
                <a:gd name="connsiteX74" fmla="*/ 1293605 w 1536354"/>
                <a:gd name="connsiteY74" fmla="*/ 0 h 1657200"/>
                <a:gd name="connsiteX75" fmla="*/ 1400719 w 1536354"/>
                <a:gd name="connsiteY75" fmla="*/ 350486 h 1657200"/>
                <a:gd name="connsiteX76" fmla="*/ 1366472 w 1536354"/>
                <a:gd name="connsiteY76" fmla="*/ 361416 h 1657200"/>
                <a:gd name="connsiteX77" fmla="*/ 1350441 w 1536354"/>
                <a:gd name="connsiteY77" fmla="*/ 412423 h 1657200"/>
                <a:gd name="connsiteX78" fmla="*/ 1353356 w 1536354"/>
                <a:gd name="connsiteY78" fmla="*/ 450313 h 1657200"/>
                <a:gd name="connsiteX79" fmla="*/ 1385417 w 1536354"/>
                <a:gd name="connsiteY79" fmla="*/ 419709 h 1657200"/>
                <a:gd name="connsiteX80" fmla="*/ 1417478 w 1536354"/>
                <a:gd name="connsiteY80" fmla="*/ 368703 h 1657200"/>
                <a:gd name="connsiteX81" fmla="*/ 1400719 w 1536354"/>
                <a:gd name="connsiteY81" fmla="*/ 350486 h 1657200"/>
                <a:gd name="connsiteX82" fmla="*/ 1280489 w 1536354"/>
                <a:gd name="connsiteY82" fmla="*/ 718461 h 1657200"/>
                <a:gd name="connsiteX83" fmla="*/ 1177748 w 1536354"/>
                <a:gd name="connsiteY83" fmla="*/ 776025 h 1657200"/>
                <a:gd name="connsiteX84" fmla="*/ 1099781 w 1536354"/>
                <a:gd name="connsiteY84" fmla="*/ 851077 h 1657200"/>
                <a:gd name="connsiteX85" fmla="*/ 1128199 w 1536354"/>
                <a:gd name="connsiteY85" fmla="*/ 880953 h 1657200"/>
                <a:gd name="connsiteX86" fmla="*/ 1179934 w 1536354"/>
                <a:gd name="connsiteY86" fmla="*/ 923215 h 1657200"/>
                <a:gd name="connsiteX87" fmla="*/ 1210538 w 1536354"/>
                <a:gd name="connsiteY87" fmla="*/ 948718 h 1657200"/>
                <a:gd name="connsiteX88" fmla="*/ 1256444 w 1536354"/>
                <a:gd name="connsiteY88" fmla="*/ 861279 h 1657200"/>
                <a:gd name="connsiteX89" fmla="*/ 1289233 w 1536354"/>
                <a:gd name="connsiteY89" fmla="*/ 740321 h 1657200"/>
                <a:gd name="connsiteX90" fmla="*/ 1280489 w 1536354"/>
                <a:gd name="connsiteY90" fmla="*/ 718461 h 1657200"/>
                <a:gd name="connsiteX0" fmla="*/ 1130979 w 1373728"/>
                <a:gd name="connsiteY0" fmla="*/ 0 h 1577450"/>
                <a:gd name="connsiteX1" fmla="*/ 1169599 w 1373728"/>
                <a:gd name="connsiteY1" fmla="*/ 18945 h 1577450"/>
                <a:gd name="connsiteX2" fmla="*/ 1196559 w 1373728"/>
                <a:gd name="connsiteY2" fmla="*/ 45177 h 1577450"/>
                <a:gd name="connsiteX3" fmla="*/ 1229349 w 1373728"/>
                <a:gd name="connsiteY3" fmla="*/ 66308 h 1577450"/>
                <a:gd name="connsiteX4" fmla="*/ 1295657 w 1373728"/>
                <a:gd name="connsiteY4" fmla="*/ 81610 h 1577450"/>
                <a:gd name="connsiteX5" fmla="*/ 1329176 w 1373728"/>
                <a:gd name="connsiteY5" fmla="*/ 102012 h 1577450"/>
                <a:gd name="connsiteX6" fmla="*/ 1332819 w 1373728"/>
                <a:gd name="connsiteY6" fmla="*/ 121686 h 1577450"/>
                <a:gd name="connsiteX7" fmla="*/ 1316060 w 1373728"/>
                <a:gd name="connsiteY7" fmla="*/ 141360 h 1577450"/>
                <a:gd name="connsiteX8" fmla="*/ 1254852 w 1373728"/>
                <a:gd name="connsiteY8" fmla="*/ 176336 h 1577450"/>
                <a:gd name="connsiteX9" fmla="*/ 1211132 w 1373728"/>
                <a:gd name="connsiteY9" fmla="*/ 209126 h 1577450"/>
                <a:gd name="connsiteX10" fmla="*/ 1190730 w 1373728"/>
                <a:gd name="connsiteY10" fmla="*/ 272519 h 1577450"/>
                <a:gd name="connsiteX11" fmla="*/ 1191458 w 1373728"/>
                <a:gd name="connsiteY11" fmla="*/ 304581 h 1577450"/>
                <a:gd name="connsiteX12" fmla="*/ 1212590 w 1373728"/>
                <a:gd name="connsiteY12" fmla="*/ 303123 h 1577450"/>
                <a:gd name="connsiteX13" fmla="*/ 1262139 w 1373728"/>
                <a:gd name="connsiteY13" fmla="*/ 294379 h 1577450"/>
                <a:gd name="connsiteX14" fmla="*/ 1322618 w 1373728"/>
                <a:gd name="connsiteY14" fmla="*/ 303123 h 1577450"/>
                <a:gd name="connsiteX15" fmla="*/ 1368523 w 1373728"/>
                <a:gd name="connsiteY15" fmla="*/ 332270 h 1577450"/>
                <a:gd name="connsiteX16" fmla="*/ 1356865 w 1373728"/>
                <a:gd name="connsiteY16" fmla="*/ 391292 h 1577450"/>
                <a:gd name="connsiteX17" fmla="*/ 1285456 w 1373728"/>
                <a:gd name="connsiteY17" fmla="*/ 450313 h 1577450"/>
                <a:gd name="connsiteX18" fmla="*/ 1218419 w 1373728"/>
                <a:gd name="connsiteY18" fmla="*/ 495490 h 1577450"/>
                <a:gd name="connsiteX19" fmla="*/ 1176156 w 1373728"/>
                <a:gd name="connsiteY19" fmla="*/ 558884 h 1577450"/>
                <a:gd name="connsiteX20" fmla="*/ 1165955 w 1373728"/>
                <a:gd name="connsiteY20" fmla="*/ 593131 h 1577450"/>
                <a:gd name="connsiteX21" fmla="*/ 1157211 w 1373728"/>
                <a:gd name="connsiteY21" fmla="*/ 601875 h 1577450"/>
                <a:gd name="connsiteX22" fmla="*/ 1157211 w 1373728"/>
                <a:gd name="connsiteY22" fmla="*/ 609162 h 1577450"/>
                <a:gd name="connsiteX23" fmla="*/ 1166684 w 1373728"/>
                <a:gd name="connsiteY23" fmla="*/ 617906 h 1577450"/>
                <a:gd name="connsiteX24" fmla="*/ 1184900 w 1373728"/>
                <a:gd name="connsiteY24" fmla="*/ 625192 h 1577450"/>
                <a:gd name="connsiteX25" fmla="*/ 1227892 w 1373728"/>
                <a:gd name="connsiteY25" fmla="*/ 670369 h 1577450"/>
                <a:gd name="connsiteX26" fmla="*/ 1240279 w 1373728"/>
                <a:gd name="connsiteY26" fmla="*/ 740321 h 1577450"/>
                <a:gd name="connsiteX27" fmla="*/ 1182714 w 1373728"/>
                <a:gd name="connsiteY27" fmla="*/ 907913 h 1577450"/>
                <a:gd name="connsiteX28" fmla="*/ 1098918 w 1373728"/>
                <a:gd name="connsiteY28" fmla="*/ 1058018 h 1577450"/>
                <a:gd name="connsiteX29" fmla="*/ 1042083 w 1373728"/>
                <a:gd name="connsiteY29" fmla="*/ 1123597 h 1577450"/>
                <a:gd name="connsiteX30" fmla="*/ 892759 w 1373728"/>
                <a:gd name="connsiteY30" fmla="*/ 1226924 h 1577450"/>
                <a:gd name="connsiteX31" fmla="*/ 814609 w 1373728"/>
                <a:gd name="connsiteY31" fmla="*/ 1262539 h 1577450"/>
                <a:gd name="connsiteX32" fmla="*/ 700508 w 1373728"/>
                <a:gd name="connsiteY32" fmla="*/ 1325308 h 1577450"/>
                <a:gd name="connsiteX33" fmla="*/ 448732 w 1373728"/>
                <a:gd name="connsiteY33" fmla="*/ 1449066 h 1577450"/>
                <a:gd name="connsiteX34" fmla="*/ 1425 w 1373728"/>
                <a:gd name="connsiteY34" fmla="*/ 1573568 h 1577450"/>
                <a:gd name="connsiteX35" fmla="*/ 609257 w 1373728"/>
                <a:gd name="connsiteY35" fmla="*/ 1294833 h 1577450"/>
                <a:gd name="connsiteX36" fmla="*/ 782002 w 1373728"/>
                <a:gd name="connsiteY36" fmla="*/ 1194758 h 1577450"/>
                <a:gd name="connsiteX37" fmla="*/ 883963 w 1373728"/>
                <a:gd name="connsiteY37" fmla="*/ 1131613 h 1577450"/>
                <a:gd name="connsiteX38" fmla="*/ 926954 w 1373728"/>
                <a:gd name="connsiteY38" fmla="*/ 1084249 h 1577450"/>
                <a:gd name="connsiteX39" fmla="*/ 887606 w 1373728"/>
                <a:gd name="connsiteY39" fmla="*/ 1012841 h 1577450"/>
                <a:gd name="connsiteX40" fmla="*/ 801624 w 1373728"/>
                <a:gd name="connsiteY40" fmla="*/ 926858 h 1577450"/>
                <a:gd name="connsiteX41" fmla="*/ 736773 w 1373728"/>
                <a:gd name="connsiteY41" fmla="*/ 863465 h 1577450"/>
                <a:gd name="connsiteX42" fmla="*/ 730215 w 1373728"/>
                <a:gd name="connsiteY42" fmla="*/ 813187 h 1577450"/>
                <a:gd name="connsiteX43" fmla="*/ 752075 w 1373728"/>
                <a:gd name="connsiteY43" fmla="*/ 808815 h 1577450"/>
                <a:gd name="connsiteX44" fmla="*/ 771749 w 1373728"/>
                <a:gd name="connsiteY44" fmla="*/ 815373 h 1577450"/>
                <a:gd name="connsiteX45" fmla="*/ 791423 w 1373728"/>
                <a:gd name="connsiteY45" fmla="*/ 785498 h 1577450"/>
                <a:gd name="connsiteX46" fmla="*/ 836600 w 1373728"/>
                <a:gd name="connsiteY46" fmla="*/ 757809 h 1577450"/>
                <a:gd name="connsiteX47" fmla="*/ 912381 w 1373728"/>
                <a:gd name="connsiteY47" fmla="*/ 690772 h 1577450"/>
                <a:gd name="connsiteX48" fmla="*/ 944442 w 1373728"/>
                <a:gd name="connsiteY48" fmla="*/ 588759 h 1577450"/>
                <a:gd name="connsiteX49" fmla="*/ 953186 w 1373728"/>
                <a:gd name="connsiteY49" fmla="*/ 559612 h 1577450"/>
                <a:gd name="connsiteX50" fmla="*/ 996906 w 1373728"/>
                <a:gd name="connsiteY50" fmla="*/ 577100 h 1577450"/>
                <a:gd name="connsiteX51" fmla="*/ 1028238 w 1373728"/>
                <a:gd name="connsiteY51" fmla="*/ 604061 h 1577450"/>
                <a:gd name="connsiteX52" fmla="*/ 1030424 w 1373728"/>
                <a:gd name="connsiteY52" fmla="*/ 632479 h 1577450"/>
                <a:gd name="connsiteX53" fmla="*/ 1036253 w 1373728"/>
                <a:gd name="connsiteY53" fmla="*/ 647052 h 1577450"/>
                <a:gd name="connsiteX54" fmla="*/ 1077058 w 1373728"/>
                <a:gd name="connsiteY54" fmla="*/ 625192 h 1577450"/>
                <a:gd name="connsiteX55" fmla="*/ 1114949 w 1373728"/>
                <a:gd name="connsiteY55" fmla="*/ 603332 h 1577450"/>
                <a:gd name="connsiteX56" fmla="*/ 1087260 w 1373728"/>
                <a:gd name="connsiteY56" fmla="*/ 578558 h 1577450"/>
                <a:gd name="connsiteX57" fmla="*/ 954643 w 1373728"/>
                <a:gd name="connsiteY57" fmla="*/ 540667 h 1577450"/>
                <a:gd name="connsiteX58" fmla="*/ 917481 w 1373728"/>
                <a:gd name="connsiteY58" fmla="*/ 546497 h 1577450"/>
                <a:gd name="connsiteX59" fmla="*/ 893435 w 1373728"/>
                <a:gd name="connsiteY59" fmla="*/ 531923 h 1577450"/>
                <a:gd name="connsiteX60" fmla="*/ 882506 w 1373728"/>
                <a:gd name="connsiteY60" fmla="*/ 484560 h 1577450"/>
                <a:gd name="connsiteX61" fmla="*/ 929869 w 1373728"/>
                <a:gd name="connsiteY61" fmla="*/ 456142 h 1577450"/>
                <a:gd name="connsiteX62" fmla="*/ 1025323 w 1373728"/>
                <a:gd name="connsiteY62" fmla="*/ 408779 h 1577450"/>
                <a:gd name="connsiteX63" fmla="*/ 1096004 w 1373728"/>
                <a:gd name="connsiteY63" fmla="*/ 352672 h 1577450"/>
                <a:gd name="connsiteX64" fmla="*/ 1103290 w 1373728"/>
                <a:gd name="connsiteY64" fmla="*/ 306038 h 1577450"/>
                <a:gd name="connsiteX65" fmla="*/ 1103290 w 1373728"/>
                <a:gd name="connsiteY65" fmla="*/ 276163 h 1577450"/>
                <a:gd name="connsiteX66" fmla="*/ 1088717 w 1373728"/>
                <a:gd name="connsiteY66" fmla="*/ 269605 h 1577450"/>
                <a:gd name="connsiteX67" fmla="*/ 1050827 w 1373728"/>
                <a:gd name="connsiteY67" fmla="*/ 279077 h 1577450"/>
                <a:gd name="connsiteX68" fmla="*/ 1008564 w 1373728"/>
                <a:gd name="connsiteY68" fmla="*/ 266690 h 1577450"/>
                <a:gd name="connsiteX69" fmla="*/ 992534 w 1373728"/>
                <a:gd name="connsiteY69" fmla="*/ 222970 h 1577450"/>
                <a:gd name="connsiteX70" fmla="*/ 1005649 w 1373728"/>
                <a:gd name="connsiteY70" fmla="*/ 220056 h 1577450"/>
                <a:gd name="connsiteX71" fmla="*/ 1071229 w 1373728"/>
                <a:gd name="connsiteY71" fmla="*/ 192367 h 1577450"/>
                <a:gd name="connsiteX72" fmla="*/ 1116406 w 1373728"/>
                <a:gd name="connsiteY72" fmla="*/ 146461 h 1577450"/>
                <a:gd name="connsiteX73" fmla="*/ 1126607 w 1373728"/>
                <a:gd name="connsiteY73" fmla="*/ 53921 h 1577450"/>
                <a:gd name="connsiteX74" fmla="*/ 1130979 w 1373728"/>
                <a:gd name="connsiteY74" fmla="*/ 0 h 1577450"/>
                <a:gd name="connsiteX75" fmla="*/ 1238093 w 1373728"/>
                <a:gd name="connsiteY75" fmla="*/ 350486 h 1577450"/>
                <a:gd name="connsiteX76" fmla="*/ 1203846 w 1373728"/>
                <a:gd name="connsiteY76" fmla="*/ 361416 h 1577450"/>
                <a:gd name="connsiteX77" fmla="*/ 1187815 w 1373728"/>
                <a:gd name="connsiteY77" fmla="*/ 412423 h 1577450"/>
                <a:gd name="connsiteX78" fmla="*/ 1190730 w 1373728"/>
                <a:gd name="connsiteY78" fmla="*/ 450313 h 1577450"/>
                <a:gd name="connsiteX79" fmla="*/ 1222791 w 1373728"/>
                <a:gd name="connsiteY79" fmla="*/ 419709 h 1577450"/>
                <a:gd name="connsiteX80" fmla="*/ 1254852 w 1373728"/>
                <a:gd name="connsiteY80" fmla="*/ 368703 h 1577450"/>
                <a:gd name="connsiteX81" fmla="*/ 1238093 w 1373728"/>
                <a:gd name="connsiteY81" fmla="*/ 350486 h 1577450"/>
                <a:gd name="connsiteX82" fmla="*/ 1117863 w 1373728"/>
                <a:gd name="connsiteY82" fmla="*/ 718461 h 1577450"/>
                <a:gd name="connsiteX83" fmla="*/ 1015122 w 1373728"/>
                <a:gd name="connsiteY83" fmla="*/ 776025 h 1577450"/>
                <a:gd name="connsiteX84" fmla="*/ 937155 w 1373728"/>
                <a:gd name="connsiteY84" fmla="*/ 851077 h 1577450"/>
                <a:gd name="connsiteX85" fmla="*/ 965573 w 1373728"/>
                <a:gd name="connsiteY85" fmla="*/ 880953 h 1577450"/>
                <a:gd name="connsiteX86" fmla="*/ 1017308 w 1373728"/>
                <a:gd name="connsiteY86" fmla="*/ 923215 h 1577450"/>
                <a:gd name="connsiteX87" fmla="*/ 1047912 w 1373728"/>
                <a:gd name="connsiteY87" fmla="*/ 948718 h 1577450"/>
                <a:gd name="connsiteX88" fmla="*/ 1093818 w 1373728"/>
                <a:gd name="connsiteY88" fmla="*/ 861279 h 1577450"/>
                <a:gd name="connsiteX89" fmla="*/ 1126607 w 1373728"/>
                <a:gd name="connsiteY89" fmla="*/ 740321 h 1577450"/>
                <a:gd name="connsiteX90" fmla="*/ 1117863 w 1373728"/>
                <a:gd name="connsiteY90" fmla="*/ 718461 h 1577450"/>
                <a:gd name="connsiteX0" fmla="*/ 1130979 w 1373728"/>
                <a:gd name="connsiteY0" fmla="*/ 0 h 1577450"/>
                <a:gd name="connsiteX1" fmla="*/ 1169599 w 1373728"/>
                <a:gd name="connsiteY1" fmla="*/ 18945 h 1577450"/>
                <a:gd name="connsiteX2" fmla="*/ 1196559 w 1373728"/>
                <a:gd name="connsiteY2" fmla="*/ 45177 h 1577450"/>
                <a:gd name="connsiteX3" fmla="*/ 1229349 w 1373728"/>
                <a:gd name="connsiteY3" fmla="*/ 66308 h 1577450"/>
                <a:gd name="connsiteX4" fmla="*/ 1295657 w 1373728"/>
                <a:gd name="connsiteY4" fmla="*/ 81610 h 1577450"/>
                <a:gd name="connsiteX5" fmla="*/ 1329176 w 1373728"/>
                <a:gd name="connsiteY5" fmla="*/ 102012 h 1577450"/>
                <a:gd name="connsiteX6" fmla="*/ 1332819 w 1373728"/>
                <a:gd name="connsiteY6" fmla="*/ 121686 h 1577450"/>
                <a:gd name="connsiteX7" fmla="*/ 1316060 w 1373728"/>
                <a:gd name="connsiteY7" fmla="*/ 141360 h 1577450"/>
                <a:gd name="connsiteX8" fmla="*/ 1254852 w 1373728"/>
                <a:gd name="connsiteY8" fmla="*/ 176336 h 1577450"/>
                <a:gd name="connsiteX9" fmla="*/ 1211132 w 1373728"/>
                <a:gd name="connsiteY9" fmla="*/ 209126 h 1577450"/>
                <a:gd name="connsiteX10" fmla="*/ 1190730 w 1373728"/>
                <a:gd name="connsiteY10" fmla="*/ 272519 h 1577450"/>
                <a:gd name="connsiteX11" fmla="*/ 1191458 w 1373728"/>
                <a:gd name="connsiteY11" fmla="*/ 304581 h 1577450"/>
                <a:gd name="connsiteX12" fmla="*/ 1212590 w 1373728"/>
                <a:gd name="connsiteY12" fmla="*/ 303123 h 1577450"/>
                <a:gd name="connsiteX13" fmla="*/ 1262139 w 1373728"/>
                <a:gd name="connsiteY13" fmla="*/ 294379 h 1577450"/>
                <a:gd name="connsiteX14" fmla="*/ 1322618 w 1373728"/>
                <a:gd name="connsiteY14" fmla="*/ 303123 h 1577450"/>
                <a:gd name="connsiteX15" fmla="*/ 1368523 w 1373728"/>
                <a:gd name="connsiteY15" fmla="*/ 332270 h 1577450"/>
                <a:gd name="connsiteX16" fmla="*/ 1356865 w 1373728"/>
                <a:gd name="connsiteY16" fmla="*/ 391292 h 1577450"/>
                <a:gd name="connsiteX17" fmla="*/ 1285456 w 1373728"/>
                <a:gd name="connsiteY17" fmla="*/ 450313 h 1577450"/>
                <a:gd name="connsiteX18" fmla="*/ 1218419 w 1373728"/>
                <a:gd name="connsiteY18" fmla="*/ 495490 h 1577450"/>
                <a:gd name="connsiteX19" fmla="*/ 1176156 w 1373728"/>
                <a:gd name="connsiteY19" fmla="*/ 558884 h 1577450"/>
                <a:gd name="connsiteX20" fmla="*/ 1165955 w 1373728"/>
                <a:gd name="connsiteY20" fmla="*/ 593131 h 1577450"/>
                <a:gd name="connsiteX21" fmla="*/ 1157211 w 1373728"/>
                <a:gd name="connsiteY21" fmla="*/ 601875 h 1577450"/>
                <a:gd name="connsiteX22" fmla="*/ 1157211 w 1373728"/>
                <a:gd name="connsiteY22" fmla="*/ 609162 h 1577450"/>
                <a:gd name="connsiteX23" fmla="*/ 1166684 w 1373728"/>
                <a:gd name="connsiteY23" fmla="*/ 617906 h 1577450"/>
                <a:gd name="connsiteX24" fmla="*/ 1184900 w 1373728"/>
                <a:gd name="connsiteY24" fmla="*/ 625192 h 1577450"/>
                <a:gd name="connsiteX25" fmla="*/ 1227892 w 1373728"/>
                <a:gd name="connsiteY25" fmla="*/ 670369 h 1577450"/>
                <a:gd name="connsiteX26" fmla="*/ 1240279 w 1373728"/>
                <a:gd name="connsiteY26" fmla="*/ 740321 h 1577450"/>
                <a:gd name="connsiteX27" fmla="*/ 1182714 w 1373728"/>
                <a:gd name="connsiteY27" fmla="*/ 907913 h 1577450"/>
                <a:gd name="connsiteX28" fmla="*/ 1098918 w 1373728"/>
                <a:gd name="connsiteY28" fmla="*/ 1058018 h 1577450"/>
                <a:gd name="connsiteX29" fmla="*/ 1073886 w 1373728"/>
                <a:gd name="connsiteY29" fmla="*/ 1171222 h 1577450"/>
                <a:gd name="connsiteX30" fmla="*/ 892759 w 1373728"/>
                <a:gd name="connsiteY30" fmla="*/ 1226924 h 1577450"/>
                <a:gd name="connsiteX31" fmla="*/ 814609 w 1373728"/>
                <a:gd name="connsiteY31" fmla="*/ 1262539 h 1577450"/>
                <a:gd name="connsiteX32" fmla="*/ 700508 w 1373728"/>
                <a:gd name="connsiteY32" fmla="*/ 1325308 h 1577450"/>
                <a:gd name="connsiteX33" fmla="*/ 448732 w 1373728"/>
                <a:gd name="connsiteY33" fmla="*/ 1449066 h 1577450"/>
                <a:gd name="connsiteX34" fmla="*/ 1425 w 1373728"/>
                <a:gd name="connsiteY34" fmla="*/ 1573568 h 1577450"/>
                <a:gd name="connsiteX35" fmla="*/ 609257 w 1373728"/>
                <a:gd name="connsiteY35" fmla="*/ 1294833 h 1577450"/>
                <a:gd name="connsiteX36" fmla="*/ 782002 w 1373728"/>
                <a:gd name="connsiteY36" fmla="*/ 1194758 h 1577450"/>
                <a:gd name="connsiteX37" fmla="*/ 883963 w 1373728"/>
                <a:gd name="connsiteY37" fmla="*/ 1131613 h 1577450"/>
                <a:gd name="connsiteX38" fmla="*/ 926954 w 1373728"/>
                <a:gd name="connsiteY38" fmla="*/ 1084249 h 1577450"/>
                <a:gd name="connsiteX39" fmla="*/ 887606 w 1373728"/>
                <a:gd name="connsiteY39" fmla="*/ 1012841 h 1577450"/>
                <a:gd name="connsiteX40" fmla="*/ 801624 w 1373728"/>
                <a:gd name="connsiteY40" fmla="*/ 926858 h 1577450"/>
                <a:gd name="connsiteX41" fmla="*/ 736773 w 1373728"/>
                <a:gd name="connsiteY41" fmla="*/ 863465 h 1577450"/>
                <a:gd name="connsiteX42" fmla="*/ 730215 w 1373728"/>
                <a:gd name="connsiteY42" fmla="*/ 813187 h 1577450"/>
                <a:gd name="connsiteX43" fmla="*/ 752075 w 1373728"/>
                <a:gd name="connsiteY43" fmla="*/ 808815 h 1577450"/>
                <a:gd name="connsiteX44" fmla="*/ 771749 w 1373728"/>
                <a:gd name="connsiteY44" fmla="*/ 815373 h 1577450"/>
                <a:gd name="connsiteX45" fmla="*/ 791423 w 1373728"/>
                <a:gd name="connsiteY45" fmla="*/ 785498 h 1577450"/>
                <a:gd name="connsiteX46" fmla="*/ 836600 w 1373728"/>
                <a:gd name="connsiteY46" fmla="*/ 757809 h 1577450"/>
                <a:gd name="connsiteX47" fmla="*/ 912381 w 1373728"/>
                <a:gd name="connsiteY47" fmla="*/ 690772 h 1577450"/>
                <a:gd name="connsiteX48" fmla="*/ 944442 w 1373728"/>
                <a:gd name="connsiteY48" fmla="*/ 588759 h 1577450"/>
                <a:gd name="connsiteX49" fmla="*/ 953186 w 1373728"/>
                <a:gd name="connsiteY49" fmla="*/ 559612 h 1577450"/>
                <a:gd name="connsiteX50" fmla="*/ 996906 w 1373728"/>
                <a:gd name="connsiteY50" fmla="*/ 577100 h 1577450"/>
                <a:gd name="connsiteX51" fmla="*/ 1028238 w 1373728"/>
                <a:gd name="connsiteY51" fmla="*/ 604061 h 1577450"/>
                <a:gd name="connsiteX52" fmla="*/ 1030424 w 1373728"/>
                <a:gd name="connsiteY52" fmla="*/ 632479 h 1577450"/>
                <a:gd name="connsiteX53" fmla="*/ 1036253 w 1373728"/>
                <a:gd name="connsiteY53" fmla="*/ 647052 h 1577450"/>
                <a:gd name="connsiteX54" fmla="*/ 1077058 w 1373728"/>
                <a:gd name="connsiteY54" fmla="*/ 625192 h 1577450"/>
                <a:gd name="connsiteX55" fmla="*/ 1114949 w 1373728"/>
                <a:gd name="connsiteY55" fmla="*/ 603332 h 1577450"/>
                <a:gd name="connsiteX56" fmla="*/ 1087260 w 1373728"/>
                <a:gd name="connsiteY56" fmla="*/ 578558 h 1577450"/>
                <a:gd name="connsiteX57" fmla="*/ 954643 w 1373728"/>
                <a:gd name="connsiteY57" fmla="*/ 540667 h 1577450"/>
                <a:gd name="connsiteX58" fmla="*/ 917481 w 1373728"/>
                <a:gd name="connsiteY58" fmla="*/ 546497 h 1577450"/>
                <a:gd name="connsiteX59" fmla="*/ 893435 w 1373728"/>
                <a:gd name="connsiteY59" fmla="*/ 531923 h 1577450"/>
                <a:gd name="connsiteX60" fmla="*/ 882506 w 1373728"/>
                <a:gd name="connsiteY60" fmla="*/ 484560 h 1577450"/>
                <a:gd name="connsiteX61" fmla="*/ 929869 w 1373728"/>
                <a:gd name="connsiteY61" fmla="*/ 456142 h 1577450"/>
                <a:gd name="connsiteX62" fmla="*/ 1025323 w 1373728"/>
                <a:gd name="connsiteY62" fmla="*/ 408779 h 1577450"/>
                <a:gd name="connsiteX63" fmla="*/ 1096004 w 1373728"/>
                <a:gd name="connsiteY63" fmla="*/ 352672 h 1577450"/>
                <a:gd name="connsiteX64" fmla="*/ 1103290 w 1373728"/>
                <a:gd name="connsiteY64" fmla="*/ 306038 h 1577450"/>
                <a:gd name="connsiteX65" fmla="*/ 1103290 w 1373728"/>
                <a:gd name="connsiteY65" fmla="*/ 276163 h 1577450"/>
                <a:gd name="connsiteX66" fmla="*/ 1088717 w 1373728"/>
                <a:gd name="connsiteY66" fmla="*/ 269605 h 1577450"/>
                <a:gd name="connsiteX67" fmla="*/ 1050827 w 1373728"/>
                <a:gd name="connsiteY67" fmla="*/ 279077 h 1577450"/>
                <a:gd name="connsiteX68" fmla="*/ 1008564 w 1373728"/>
                <a:gd name="connsiteY68" fmla="*/ 266690 h 1577450"/>
                <a:gd name="connsiteX69" fmla="*/ 992534 w 1373728"/>
                <a:gd name="connsiteY69" fmla="*/ 222970 h 1577450"/>
                <a:gd name="connsiteX70" fmla="*/ 1005649 w 1373728"/>
                <a:gd name="connsiteY70" fmla="*/ 220056 h 1577450"/>
                <a:gd name="connsiteX71" fmla="*/ 1071229 w 1373728"/>
                <a:gd name="connsiteY71" fmla="*/ 192367 h 1577450"/>
                <a:gd name="connsiteX72" fmla="*/ 1116406 w 1373728"/>
                <a:gd name="connsiteY72" fmla="*/ 146461 h 1577450"/>
                <a:gd name="connsiteX73" fmla="*/ 1126607 w 1373728"/>
                <a:gd name="connsiteY73" fmla="*/ 53921 h 1577450"/>
                <a:gd name="connsiteX74" fmla="*/ 1130979 w 1373728"/>
                <a:gd name="connsiteY74" fmla="*/ 0 h 1577450"/>
                <a:gd name="connsiteX75" fmla="*/ 1238093 w 1373728"/>
                <a:gd name="connsiteY75" fmla="*/ 350486 h 1577450"/>
                <a:gd name="connsiteX76" fmla="*/ 1203846 w 1373728"/>
                <a:gd name="connsiteY76" fmla="*/ 361416 h 1577450"/>
                <a:gd name="connsiteX77" fmla="*/ 1187815 w 1373728"/>
                <a:gd name="connsiteY77" fmla="*/ 412423 h 1577450"/>
                <a:gd name="connsiteX78" fmla="*/ 1190730 w 1373728"/>
                <a:gd name="connsiteY78" fmla="*/ 450313 h 1577450"/>
                <a:gd name="connsiteX79" fmla="*/ 1222791 w 1373728"/>
                <a:gd name="connsiteY79" fmla="*/ 419709 h 1577450"/>
                <a:gd name="connsiteX80" fmla="*/ 1254852 w 1373728"/>
                <a:gd name="connsiteY80" fmla="*/ 368703 h 1577450"/>
                <a:gd name="connsiteX81" fmla="*/ 1238093 w 1373728"/>
                <a:gd name="connsiteY81" fmla="*/ 350486 h 1577450"/>
                <a:gd name="connsiteX82" fmla="*/ 1117863 w 1373728"/>
                <a:gd name="connsiteY82" fmla="*/ 718461 h 1577450"/>
                <a:gd name="connsiteX83" fmla="*/ 1015122 w 1373728"/>
                <a:gd name="connsiteY83" fmla="*/ 776025 h 1577450"/>
                <a:gd name="connsiteX84" fmla="*/ 937155 w 1373728"/>
                <a:gd name="connsiteY84" fmla="*/ 851077 h 1577450"/>
                <a:gd name="connsiteX85" fmla="*/ 965573 w 1373728"/>
                <a:gd name="connsiteY85" fmla="*/ 880953 h 1577450"/>
                <a:gd name="connsiteX86" fmla="*/ 1017308 w 1373728"/>
                <a:gd name="connsiteY86" fmla="*/ 923215 h 1577450"/>
                <a:gd name="connsiteX87" fmla="*/ 1047912 w 1373728"/>
                <a:gd name="connsiteY87" fmla="*/ 948718 h 1577450"/>
                <a:gd name="connsiteX88" fmla="*/ 1093818 w 1373728"/>
                <a:gd name="connsiteY88" fmla="*/ 861279 h 1577450"/>
                <a:gd name="connsiteX89" fmla="*/ 1126607 w 1373728"/>
                <a:gd name="connsiteY89" fmla="*/ 740321 h 1577450"/>
                <a:gd name="connsiteX90" fmla="*/ 1117863 w 1373728"/>
                <a:gd name="connsiteY90" fmla="*/ 718461 h 1577450"/>
                <a:gd name="connsiteX0" fmla="*/ 1130979 w 1373728"/>
                <a:gd name="connsiteY0" fmla="*/ 0 h 1577450"/>
                <a:gd name="connsiteX1" fmla="*/ 1169599 w 1373728"/>
                <a:gd name="connsiteY1" fmla="*/ 18945 h 1577450"/>
                <a:gd name="connsiteX2" fmla="*/ 1196559 w 1373728"/>
                <a:gd name="connsiteY2" fmla="*/ 45177 h 1577450"/>
                <a:gd name="connsiteX3" fmla="*/ 1229349 w 1373728"/>
                <a:gd name="connsiteY3" fmla="*/ 66308 h 1577450"/>
                <a:gd name="connsiteX4" fmla="*/ 1295657 w 1373728"/>
                <a:gd name="connsiteY4" fmla="*/ 81610 h 1577450"/>
                <a:gd name="connsiteX5" fmla="*/ 1329176 w 1373728"/>
                <a:gd name="connsiteY5" fmla="*/ 102012 h 1577450"/>
                <a:gd name="connsiteX6" fmla="*/ 1332819 w 1373728"/>
                <a:gd name="connsiteY6" fmla="*/ 121686 h 1577450"/>
                <a:gd name="connsiteX7" fmla="*/ 1316060 w 1373728"/>
                <a:gd name="connsiteY7" fmla="*/ 141360 h 1577450"/>
                <a:gd name="connsiteX8" fmla="*/ 1254852 w 1373728"/>
                <a:gd name="connsiteY8" fmla="*/ 176336 h 1577450"/>
                <a:gd name="connsiteX9" fmla="*/ 1211132 w 1373728"/>
                <a:gd name="connsiteY9" fmla="*/ 209126 h 1577450"/>
                <a:gd name="connsiteX10" fmla="*/ 1190730 w 1373728"/>
                <a:gd name="connsiteY10" fmla="*/ 272519 h 1577450"/>
                <a:gd name="connsiteX11" fmla="*/ 1191458 w 1373728"/>
                <a:gd name="connsiteY11" fmla="*/ 304581 h 1577450"/>
                <a:gd name="connsiteX12" fmla="*/ 1212590 w 1373728"/>
                <a:gd name="connsiteY12" fmla="*/ 303123 h 1577450"/>
                <a:gd name="connsiteX13" fmla="*/ 1262139 w 1373728"/>
                <a:gd name="connsiteY13" fmla="*/ 294379 h 1577450"/>
                <a:gd name="connsiteX14" fmla="*/ 1322618 w 1373728"/>
                <a:gd name="connsiteY14" fmla="*/ 303123 h 1577450"/>
                <a:gd name="connsiteX15" fmla="*/ 1368523 w 1373728"/>
                <a:gd name="connsiteY15" fmla="*/ 332270 h 1577450"/>
                <a:gd name="connsiteX16" fmla="*/ 1356865 w 1373728"/>
                <a:gd name="connsiteY16" fmla="*/ 391292 h 1577450"/>
                <a:gd name="connsiteX17" fmla="*/ 1285456 w 1373728"/>
                <a:gd name="connsiteY17" fmla="*/ 450313 h 1577450"/>
                <a:gd name="connsiteX18" fmla="*/ 1218419 w 1373728"/>
                <a:gd name="connsiteY18" fmla="*/ 495490 h 1577450"/>
                <a:gd name="connsiteX19" fmla="*/ 1176156 w 1373728"/>
                <a:gd name="connsiteY19" fmla="*/ 558884 h 1577450"/>
                <a:gd name="connsiteX20" fmla="*/ 1165955 w 1373728"/>
                <a:gd name="connsiteY20" fmla="*/ 593131 h 1577450"/>
                <a:gd name="connsiteX21" fmla="*/ 1157211 w 1373728"/>
                <a:gd name="connsiteY21" fmla="*/ 601875 h 1577450"/>
                <a:gd name="connsiteX22" fmla="*/ 1157211 w 1373728"/>
                <a:gd name="connsiteY22" fmla="*/ 609162 h 1577450"/>
                <a:gd name="connsiteX23" fmla="*/ 1166684 w 1373728"/>
                <a:gd name="connsiteY23" fmla="*/ 617906 h 1577450"/>
                <a:gd name="connsiteX24" fmla="*/ 1184900 w 1373728"/>
                <a:gd name="connsiteY24" fmla="*/ 625192 h 1577450"/>
                <a:gd name="connsiteX25" fmla="*/ 1227892 w 1373728"/>
                <a:gd name="connsiteY25" fmla="*/ 670369 h 1577450"/>
                <a:gd name="connsiteX26" fmla="*/ 1240279 w 1373728"/>
                <a:gd name="connsiteY26" fmla="*/ 740321 h 1577450"/>
                <a:gd name="connsiteX27" fmla="*/ 1182714 w 1373728"/>
                <a:gd name="connsiteY27" fmla="*/ 907913 h 1577450"/>
                <a:gd name="connsiteX28" fmla="*/ 1125420 w 1373728"/>
                <a:gd name="connsiteY28" fmla="*/ 1077068 h 1577450"/>
                <a:gd name="connsiteX29" fmla="*/ 1073886 w 1373728"/>
                <a:gd name="connsiteY29" fmla="*/ 1171222 h 1577450"/>
                <a:gd name="connsiteX30" fmla="*/ 892759 w 1373728"/>
                <a:gd name="connsiteY30" fmla="*/ 1226924 h 1577450"/>
                <a:gd name="connsiteX31" fmla="*/ 814609 w 1373728"/>
                <a:gd name="connsiteY31" fmla="*/ 1262539 h 1577450"/>
                <a:gd name="connsiteX32" fmla="*/ 700508 w 1373728"/>
                <a:gd name="connsiteY32" fmla="*/ 1325308 h 1577450"/>
                <a:gd name="connsiteX33" fmla="*/ 448732 w 1373728"/>
                <a:gd name="connsiteY33" fmla="*/ 1449066 h 1577450"/>
                <a:gd name="connsiteX34" fmla="*/ 1425 w 1373728"/>
                <a:gd name="connsiteY34" fmla="*/ 1573568 h 1577450"/>
                <a:gd name="connsiteX35" fmla="*/ 609257 w 1373728"/>
                <a:gd name="connsiteY35" fmla="*/ 1294833 h 1577450"/>
                <a:gd name="connsiteX36" fmla="*/ 782002 w 1373728"/>
                <a:gd name="connsiteY36" fmla="*/ 1194758 h 1577450"/>
                <a:gd name="connsiteX37" fmla="*/ 883963 w 1373728"/>
                <a:gd name="connsiteY37" fmla="*/ 1131613 h 1577450"/>
                <a:gd name="connsiteX38" fmla="*/ 926954 w 1373728"/>
                <a:gd name="connsiteY38" fmla="*/ 1084249 h 1577450"/>
                <a:gd name="connsiteX39" fmla="*/ 887606 w 1373728"/>
                <a:gd name="connsiteY39" fmla="*/ 1012841 h 1577450"/>
                <a:gd name="connsiteX40" fmla="*/ 801624 w 1373728"/>
                <a:gd name="connsiteY40" fmla="*/ 926858 h 1577450"/>
                <a:gd name="connsiteX41" fmla="*/ 736773 w 1373728"/>
                <a:gd name="connsiteY41" fmla="*/ 863465 h 1577450"/>
                <a:gd name="connsiteX42" fmla="*/ 730215 w 1373728"/>
                <a:gd name="connsiteY42" fmla="*/ 813187 h 1577450"/>
                <a:gd name="connsiteX43" fmla="*/ 752075 w 1373728"/>
                <a:gd name="connsiteY43" fmla="*/ 808815 h 1577450"/>
                <a:gd name="connsiteX44" fmla="*/ 771749 w 1373728"/>
                <a:gd name="connsiteY44" fmla="*/ 815373 h 1577450"/>
                <a:gd name="connsiteX45" fmla="*/ 791423 w 1373728"/>
                <a:gd name="connsiteY45" fmla="*/ 785498 h 1577450"/>
                <a:gd name="connsiteX46" fmla="*/ 836600 w 1373728"/>
                <a:gd name="connsiteY46" fmla="*/ 757809 h 1577450"/>
                <a:gd name="connsiteX47" fmla="*/ 912381 w 1373728"/>
                <a:gd name="connsiteY47" fmla="*/ 690772 h 1577450"/>
                <a:gd name="connsiteX48" fmla="*/ 944442 w 1373728"/>
                <a:gd name="connsiteY48" fmla="*/ 588759 h 1577450"/>
                <a:gd name="connsiteX49" fmla="*/ 953186 w 1373728"/>
                <a:gd name="connsiteY49" fmla="*/ 559612 h 1577450"/>
                <a:gd name="connsiteX50" fmla="*/ 996906 w 1373728"/>
                <a:gd name="connsiteY50" fmla="*/ 577100 h 1577450"/>
                <a:gd name="connsiteX51" fmla="*/ 1028238 w 1373728"/>
                <a:gd name="connsiteY51" fmla="*/ 604061 h 1577450"/>
                <a:gd name="connsiteX52" fmla="*/ 1030424 w 1373728"/>
                <a:gd name="connsiteY52" fmla="*/ 632479 h 1577450"/>
                <a:gd name="connsiteX53" fmla="*/ 1036253 w 1373728"/>
                <a:gd name="connsiteY53" fmla="*/ 647052 h 1577450"/>
                <a:gd name="connsiteX54" fmla="*/ 1077058 w 1373728"/>
                <a:gd name="connsiteY54" fmla="*/ 625192 h 1577450"/>
                <a:gd name="connsiteX55" fmla="*/ 1114949 w 1373728"/>
                <a:gd name="connsiteY55" fmla="*/ 603332 h 1577450"/>
                <a:gd name="connsiteX56" fmla="*/ 1087260 w 1373728"/>
                <a:gd name="connsiteY56" fmla="*/ 578558 h 1577450"/>
                <a:gd name="connsiteX57" fmla="*/ 954643 w 1373728"/>
                <a:gd name="connsiteY57" fmla="*/ 540667 h 1577450"/>
                <a:gd name="connsiteX58" fmla="*/ 917481 w 1373728"/>
                <a:gd name="connsiteY58" fmla="*/ 546497 h 1577450"/>
                <a:gd name="connsiteX59" fmla="*/ 893435 w 1373728"/>
                <a:gd name="connsiteY59" fmla="*/ 531923 h 1577450"/>
                <a:gd name="connsiteX60" fmla="*/ 882506 w 1373728"/>
                <a:gd name="connsiteY60" fmla="*/ 484560 h 1577450"/>
                <a:gd name="connsiteX61" fmla="*/ 929869 w 1373728"/>
                <a:gd name="connsiteY61" fmla="*/ 456142 h 1577450"/>
                <a:gd name="connsiteX62" fmla="*/ 1025323 w 1373728"/>
                <a:gd name="connsiteY62" fmla="*/ 408779 h 1577450"/>
                <a:gd name="connsiteX63" fmla="*/ 1096004 w 1373728"/>
                <a:gd name="connsiteY63" fmla="*/ 352672 h 1577450"/>
                <a:gd name="connsiteX64" fmla="*/ 1103290 w 1373728"/>
                <a:gd name="connsiteY64" fmla="*/ 306038 h 1577450"/>
                <a:gd name="connsiteX65" fmla="*/ 1103290 w 1373728"/>
                <a:gd name="connsiteY65" fmla="*/ 276163 h 1577450"/>
                <a:gd name="connsiteX66" fmla="*/ 1088717 w 1373728"/>
                <a:gd name="connsiteY66" fmla="*/ 269605 h 1577450"/>
                <a:gd name="connsiteX67" fmla="*/ 1050827 w 1373728"/>
                <a:gd name="connsiteY67" fmla="*/ 279077 h 1577450"/>
                <a:gd name="connsiteX68" fmla="*/ 1008564 w 1373728"/>
                <a:gd name="connsiteY68" fmla="*/ 266690 h 1577450"/>
                <a:gd name="connsiteX69" fmla="*/ 992534 w 1373728"/>
                <a:gd name="connsiteY69" fmla="*/ 222970 h 1577450"/>
                <a:gd name="connsiteX70" fmla="*/ 1005649 w 1373728"/>
                <a:gd name="connsiteY70" fmla="*/ 220056 h 1577450"/>
                <a:gd name="connsiteX71" fmla="*/ 1071229 w 1373728"/>
                <a:gd name="connsiteY71" fmla="*/ 192367 h 1577450"/>
                <a:gd name="connsiteX72" fmla="*/ 1116406 w 1373728"/>
                <a:gd name="connsiteY72" fmla="*/ 146461 h 1577450"/>
                <a:gd name="connsiteX73" fmla="*/ 1126607 w 1373728"/>
                <a:gd name="connsiteY73" fmla="*/ 53921 h 1577450"/>
                <a:gd name="connsiteX74" fmla="*/ 1130979 w 1373728"/>
                <a:gd name="connsiteY74" fmla="*/ 0 h 1577450"/>
                <a:gd name="connsiteX75" fmla="*/ 1238093 w 1373728"/>
                <a:gd name="connsiteY75" fmla="*/ 350486 h 1577450"/>
                <a:gd name="connsiteX76" fmla="*/ 1203846 w 1373728"/>
                <a:gd name="connsiteY76" fmla="*/ 361416 h 1577450"/>
                <a:gd name="connsiteX77" fmla="*/ 1187815 w 1373728"/>
                <a:gd name="connsiteY77" fmla="*/ 412423 h 1577450"/>
                <a:gd name="connsiteX78" fmla="*/ 1190730 w 1373728"/>
                <a:gd name="connsiteY78" fmla="*/ 450313 h 1577450"/>
                <a:gd name="connsiteX79" fmla="*/ 1222791 w 1373728"/>
                <a:gd name="connsiteY79" fmla="*/ 419709 h 1577450"/>
                <a:gd name="connsiteX80" fmla="*/ 1254852 w 1373728"/>
                <a:gd name="connsiteY80" fmla="*/ 368703 h 1577450"/>
                <a:gd name="connsiteX81" fmla="*/ 1238093 w 1373728"/>
                <a:gd name="connsiteY81" fmla="*/ 350486 h 1577450"/>
                <a:gd name="connsiteX82" fmla="*/ 1117863 w 1373728"/>
                <a:gd name="connsiteY82" fmla="*/ 718461 h 1577450"/>
                <a:gd name="connsiteX83" fmla="*/ 1015122 w 1373728"/>
                <a:gd name="connsiteY83" fmla="*/ 776025 h 1577450"/>
                <a:gd name="connsiteX84" fmla="*/ 937155 w 1373728"/>
                <a:gd name="connsiteY84" fmla="*/ 851077 h 1577450"/>
                <a:gd name="connsiteX85" fmla="*/ 965573 w 1373728"/>
                <a:gd name="connsiteY85" fmla="*/ 880953 h 1577450"/>
                <a:gd name="connsiteX86" fmla="*/ 1017308 w 1373728"/>
                <a:gd name="connsiteY86" fmla="*/ 923215 h 1577450"/>
                <a:gd name="connsiteX87" fmla="*/ 1047912 w 1373728"/>
                <a:gd name="connsiteY87" fmla="*/ 948718 h 1577450"/>
                <a:gd name="connsiteX88" fmla="*/ 1093818 w 1373728"/>
                <a:gd name="connsiteY88" fmla="*/ 861279 h 1577450"/>
                <a:gd name="connsiteX89" fmla="*/ 1126607 w 1373728"/>
                <a:gd name="connsiteY89" fmla="*/ 740321 h 1577450"/>
                <a:gd name="connsiteX90" fmla="*/ 1117863 w 1373728"/>
                <a:gd name="connsiteY90" fmla="*/ 718461 h 1577450"/>
                <a:gd name="connsiteX0" fmla="*/ 1130979 w 1373728"/>
                <a:gd name="connsiteY0" fmla="*/ 0 h 1577450"/>
                <a:gd name="connsiteX1" fmla="*/ 1169599 w 1373728"/>
                <a:gd name="connsiteY1" fmla="*/ 18945 h 1577450"/>
                <a:gd name="connsiteX2" fmla="*/ 1196559 w 1373728"/>
                <a:gd name="connsiteY2" fmla="*/ 45177 h 1577450"/>
                <a:gd name="connsiteX3" fmla="*/ 1229349 w 1373728"/>
                <a:gd name="connsiteY3" fmla="*/ 66308 h 1577450"/>
                <a:gd name="connsiteX4" fmla="*/ 1295657 w 1373728"/>
                <a:gd name="connsiteY4" fmla="*/ 81610 h 1577450"/>
                <a:gd name="connsiteX5" fmla="*/ 1329176 w 1373728"/>
                <a:gd name="connsiteY5" fmla="*/ 102012 h 1577450"/>
                <a:gd name="connsiteX6" fmla="*/ 1332819 w 1373728"/>
                <a:gd name="connsiteY6" fmla="*/ 121686 h 1577450"/>
                <a:gd name="connsiteX7" fmla="*/ 1316060 w 1373728"/>
                <a:gd name="connsiteY7" fmla="*/ 141360 h 1577450"/>
                <a:gd name="connsiteX8" fmla="*/ 1254852 w 1373728"/>
                <a:gd name="connsiteY8" fmla="*/ 176336 h 1577450"/>
                <a:gd name="connsiteX9" fmla="*/ 1211132 w 1373728"/>
                <a:gd name="connsiteY9" fmla="*/ 209126 h 1577450"/>
                <a:gd name="connsiteX10" fmla="*/ 1190730 w 1373728"/>
                <a:gd name="connsiteY10" fmla="*/ 272519 h 1577450"/>
                <a:gd name="connsiteX11" fmla="*/ 1191458 w 1373728"/>
                <a:gd name="connsiteY11" fmla="*/ 304581 h 1577450"/>
                <a:gd name="connsiteX12" fmla="*/ 1212590 w 1373728"/>
                <a:gd name="connsiteY12" fmla="*/ 303123 h 1577450"/>
                <a:gd name="connsiteX13" fmla="*/ 1262139 w 1373728"/>
                <a:gd name="connsiteY13" fmla="*/ 294379 h 1577450"/>
                <a:gd name="connsiteX14" fmla="*/ 1322618 w 1373728"/>
                <a:gd name="connsiteY14" fmla="*/ 303123 h 1577450"/>
                <a:gd name="connsiteX15" fmla="*/ 1368523 w 1373728"/>
                <a:gd name="connsiteY15" fmla="*/ 332270 h 1577450"/>
                <a:gd name="connsiteX16" fmla="*/ 1356865 w 1373728"/>
                <a:gd name="connsiteY16" fmla="*/ 391292 h 1577450"/>
                <a:gd name="connsiteX17" fmla="*/ 1285456 w 1373728"/>
                <a:gd name="connsiteY17" fmla="*/ 450313 h 1577450"/>
                <a:gd name="connsiteX18" fmla="*/ 1218419 w 1373728"/>
                <a:gd name="connsiteY18" fmla="*/ 495490 h 1577450"/>
                <a:gd name="connsiteX19" fmla="*/ 1176156 w 1373728"/>
                <a:gd name="connsiteY19" fmla="*/ 558884 h 1577450"/>
                <a:gd name="connsiteX20" fmla="*/ 1165955 w 1373728"/>
                <a:gd name="connsiteY20" fmla="*/ 593131 h 1577450"/>
                <a:gd name="connsiteX21" fmla="*/ 1157211 w 1373728"/>
                <a:gd name="connsiteY21" fmla="*/ 601875 h 1577450"/>
                <a:gd name="connsiteX22" fmla="*/ 1157211 w 1373728"/>
                <a:gd name="connsiteY22" fmla="*/ 609162 h 1577450"/>
                <a:gd name="connsiteX23" fmla="*/ 1166684 w 1373728"/>
                <a:gd name="connsiteY23" fmla="*/ 617906 h 1577450"/>
                <a:gd name="connsiteX24" fmla="*/ 1184900 w 1373728"/>
                <a:gd name="connsiteY24" fmla="*/ 625192 h 1577450"/>
                <a:gd name="connsiteX25" fmla="*/ 1227892 w 1373728"/>
                <a:gd name="connsiteY25" fmla="*/ 670369 h 1577450"/>
                <a:gd name="connsiteX26" fmla="*/ 1240279 w 1373728"/>
                <a:gd name="connsiteY26" fmla="*/ 740321 h 1577450"/>
                <a:gd name="connsiteX27" fmla="*/ 1214517 w 1373728"/>
                <a:gd name="connsiteY27" fmla="*/ 911088 h 1577450"/>
                <a:gd name="connsiteX28" fmla="*/ 1125420 w 1373728"/>
                <a:gd name="connsiteY28" fmla="*/ 1077068 h 1577450"/>
                <a:gd name="connsiteX29" fmla="*/ 1073886 w 1373728"/>
                <a:gd name="connsiteY29" fmla="*/ 1171222 h 1577450"/>
                <a:gd name="connsiteX30" fmla="*/ 892759 w 1373728"/>
                <a:gd name="connsiteY30" fmla="*/ 1226924 h 1577450"/>
                <a:gd name="connsiteX31" fmla="*/ 814609 w 1373728"/>
                <a:gd name="connsiteY31" fmla="*/ 1262539 h 1577450"/>
                <a:gd name="connsiteX32" fmla="*/ 700508 w 1373728"/>
                <a:gd name="connsiteY32" fmla="*/ 1325308 h 1577450"/>
                <a:gd name="connsiteX33" fmla="*/ 448732 w 1373728"/>
                <a:gd name="connsiteY33" fmla="*/ 1449066 h 1577450"/>
                <a:gd name="connsiteX34" fmla="*/ 1425 w 1373728"/>
                <a:gd name="connsiteY34" fmla="*/ 1573568 h 1577450"/>
                <a:gd name="connsiteX35" fmla="*/ 609257 w 1373728"/>
                <a:gd name="connsiteY35" fmla="*/ 1294833 h 1577450"/>
                <a:gd name="connsiteX36" fmla="*/ 782002 w 1373728"/>
                <a:gd name="connsiteY36" fmla="*/ 1194758 h 1577450"/>
                <a:gd name="connsiteX37" fmla="*/ 883963 w 1373728"/>
                <a:gd name="connsiteY37" fmla="*/ 1131613 h 1577450"/>
                <a:gd name="connsiteX38" fmla="*/ 926954 w 1373728"/>
                <a:gd name="connsiteY38" fmla="*/ 1084249 h 1577450"/>
                <a:gd name="connsiteX39" fmla="*/ 887606 w 1373728"/>
                <a:gd name="connsiteY39" fmla="*/ 1012841 h 1577450"/>
                <a:gd name="connsiteX40" fmla="*/ 801624 w 1373728"/>
                <a:gd name="connsiteY40" fmla="*/ 926858 h 1577450"/>
                <a:gd name="connsiteX41" fmla="*/ 736773 w 1373728"/>
                <a:gd name="connsiteY41" fmla="*/ 863465 h 1577450"/>
                <a:gd name="connsiteX42" fmla="*/ 730215 w 1373728"/>
                <a:gd name="connsiteY42" fmla="*/ 813187 h 1577450"/>
                <a:gd name="connsiteX43" fmla="*/ 752075 w 1373728"/>
                <a:gd name="connsiteY43" fmla="*/ 808815 h 1577450"/>
                <a:gd name="connsiteX44" fmla="*/ 771749 w 1373728"/>
                <a:gd name="connsiteY44" fmla="*/ 815373 h 1577450"/>
                <a:gd name="connsiteX45" fmla="*/ 791423 w 1373728"/>
                <a:gd name="connsiteY45" fmla="*/ 785498 h 1577450"/>
                <a:gd name="connsiteX46" fmla="*/ 836600 w 1373728"/>
                <a:gd name="connsiteY46" fmla="*/ 757809 h 1577450"/>
                <a:gd name="connsiteX47" fmla="*/ 912381 w 1373728"/>
                <a:gd name="connsiteY47" fmla="*/ 690772 h 1577450"/>
                <a:gd name="connsiteX48" fmla="*/ 944442 w 1373728"/>
                <a:gd name="connsiteY48" fmla="*/ 588759 h 1577450"/>
                <a:gd name="connsiteX49" fmla="*/ 953186 w 1373728"/>
                <a:gd name="connsiteY49" fmla="*/ 559612 h 1577450"/>
                <a:gd name="connsiteX50" fmla="*/ 996906 w 1373728"/>
                <a:gd name="connsiteY50" fmla="*/ 577100 h 1577450"/>
                <a:gd name="connsiteX51" fmla="*/ 1028238 w 1373728"/>
                <a:gd name="connsiteY51" fmla="*/ 604061 h 1577450"/>
                <a:gd name="connsiteX52" fmla="*/ 1030424 w 1373728"/>
                <a:gd name="connsiteY52" fmla="*/ 632479 h 1577450"/>
                <a:gd name="connsiteX53" fmla="*/ 1036253 w 1373728"/>
                <a:gd name="connsiteY53" fmla="*/ 647052 h 1577450"/>
                <a:gd name="connsiteX54" fmla="*/ 1077058 w 1373728"/>
                <a:gd name="connsiteY54" fmla="*/ 625192 h 1577450"/>
                <a:gd name="connsiteX55" fmla="*/ 1114949 w 1373728"/>
                <a:gd name="connsiteY55" fmla="*/ 603332 h 1577450"/>
                <a:gd name="connsiteX56" fmla="*/ 1087260 w 1373728"/>
                <a:gd name="connsiteY56" fmla="*/ 578558 h 1577450"/>
                <a:gd name="connsiteX57" fmla="*/ 954643 w 1373728"/>
                <a:gd name="connsiteY57" fmla="*/ 540667 h 1577450"/>
                <a:gd name="connsiteX58" fmla="*/ 917481 w 1373728"/>
                <a:gd name="connsiteY58" fmla="*/ 546497 h 1577450"/>
                <a:gd name="connsiteX59" fmla="*/ 893435 w 1373728"/>
                <a:gd name="connsiteY59" fmla="*/ 531923 h 1577450"/>
                <a:gd name="connsiteX60" fmla="*/ 882506 w 1373728"/>
                <a:gd name="connsiteY60" fmla="*/ 484560 h 1577450"/>
                <a:gd name="connsiteX61" fmla="*/ 929869 w 1373728"/>
                <a:gd name="connsiteY61" fmla="*/ 456142 h 1577450"/>
                <a:gd name="connsiteX62" fmla="*/ 1025323 w 1373728"/>
                <a:gd name="connsiteY62" fmla="*/ 408779 h 1577450"/>
                <a:gd name="connsiteX63" fmla="*/ 1096004 w 1373728"/>
                <a:gd name="connsiteY63" fmla="*/ 352672 h 1577450"/>
                <a:gd name="connsiteX64" fmla="*/ 1103290 w 1373728"/>
                <a:gd name="connsiteY64" fmla="*/ 306038 h 1577450"/>
                <a:gd name="connsiteX65" fmla="*/ 1103290 w 1373728"/>
                <a:gd name="connsiteY65" fmla="*/ 276163 h 1577450"/>
                <a:gd name="connsiteX66" fmla="*/ 1088717 w 1373728"/>
                <a:gd name="connsiteY66" fmla="*/ 269605 h 1577450"/>
                <a:gd name="connsiteX67" fmla="*/ 1050827 w 1373728"/>
                <a:gd name="connsiteY67" fmla="*/ 279077 h 1577450"/>
                <a:gd name="connsiteX68" fmla="*/ 1008564 w 1373728"/>
                <a:gd name="connsiteY68" fmla="*/ 266690 h 1577450"/>
                <a:gd name="connsiteX69" fmla="*/ 992534 w 1373728"/>
                <a:gd name="connsiteY69" fmla="*/ 222970 h 1577450"/>
                <a:gd name="connsiteX70" fmla="*/ 1005649 w 1373728"/>
                <a:gd name="connsiteY70" fmla="*/ 220056 h 1577450"/>
                <a:gd name="connsiteX71" fmla="*/ 1071229 w 1373728"/>
                <a:gd name="connsiteY71" fmla="*/ 192367 h 1577450"/>
                <a:gd name="connsiteX72" fmla="*/ 1116406 w 1373728"/>
                <a:gd name="connsiteY72" fmla="*/ 146461 h 1577450"/>
                <a:gd name="connsiteX73" fmla="*/ 1126607 w 1373728"/>
                <a:gd name="connsiteY73" fmla="*/ 53921 h 1577450"/>
                <a:gd name="connsiteX74" fmla="*/ 1130979 w 1373728"/>
                <a:gd name="connsiteY74" fmla="*/ 0 h 1577450"/>
                <a:gd name="connsiteX75" fmla="*/ 1238093 w 1373728"/>
                <a:gd name="connsiteY75" fmla="*/ 350486 h 1577450"/>
                <a:gd name="connsiteX76" fmla="*/ 1203846 w 1373728"/>
                <a:gd name="connsiteY76" fmla="*/ 361416 h 1577450"/>
                <a:gd name="connsiteX77" fmla="*/ 1187815 w 1373728"/>
                <a:gd name="connsiteY77" fmla="*/ 412423 h 1577450"/>
                <a:gd name="connsiteX78" fmla="*/ 1190730 w 1373728"/>
                <a:gd name="connsiteY78" fmla="*/ 450313 h 1577450"/>
                <a:gd name="connsiteX79" fmla="*/ 1222791 w 1373728"/>
                <a:gd name="connsiteY79" fmla="*/ 419709 h 1577450"/>
                <a:gd name="connsiteX80" fmla="*/ 1254852 w 1373728"/>
                <a:gd name="connsiteY80" fmla="*/ 368703 h 1577450"/>
                <a:gd name="connsiteX81" fmla="*/ 1238093 w 1373728"/>
                <a:gd name="connsiteY81" fmla="*/ 350486 h 1577450"/>
                <a:gd name="connsiteX82" fmla="*/ 1117863 w 1373728"/>
                <a:gd name="connsiteY82" fmla="*/ 718461 h 1577450"/>
                <a:gd name="connsiteX83" fmla="*/ 1015122 w 1373728"/>
                <a:gd name="connsiteY83" fmla="*/ 776025 h 1577450"/>
                <a:gd name="connsiteX84" fmla="*/ 937155 w 1373728"/>
                <a:gd name="connsiteY84" fmla="*/ 851077 h 1577450"/>
                <a:gd name="connsiteX85" fmla="*/ 965573 w 1373728"/>
                <a:gd name="connsiteY85" fmla="*/ 880953 h 1577450"/>
                <a:gd name="connsiteX86" fmla="*/ 1017308 w 1373728"/>
                <a:gd name="connsiteY86" fmla="*/ 923215 h 1577450"/>
                <a:gd name="connsiteX87" fmla="*/ 1047912 w 1373728"/>
                <a:gd name="connsiteY87" fmla="*/ 948718 h 1577450"/>
                <a:gd name="connsiteX88" fmla="*/ 1093818 w 1373728"/>
                <a:gd name="connsiteY88" fmla="*/ 861279 h 1577450"/>
                <a:gd name="connsiteX89" fmla="*/ 1126607 w 1373728"/>
                <a:gd name="connsiteY89" fmla="*/ 740321 h 1577450"/>
                <a:gd name="connsiteX90" fmla="*/ 1117863 w 1373728"/>
                <a:gd name="connsiteY90" fmla="*/ 718461 h 1577450"/>
                <a:gd name="connsiteX0" fmla="*/ 1130979 w 1373728"/>
                <a:gd name="connsiteY0" fmla="*/ 0 h 1577450"/>
                <a:gd name="connsiteX1" fmla="*/ 1169599 w 1373728"/>
                <a:gd name="connsiteY1" fmla="*/ 18945 h 1577450"/>
                <a:gd name="connsiteX2" fmla="*/ 1196559 w 1373728"/>
                <a:gd name="connsiteY2" fmla="*/ 45177 h 1577450"/>
                <a:gd name="connsiteX3" fmla="*/ 1229349 w 1373728"/>
                <a:gd name="connsiteY3" fmla="*/ 66308 h 1577450"/>
                <a:gd name="connsiteX4" fmla="*/ 1295657 w 1373728"/>
                <a:gd name="connsiteY4" fmla="*/ 81610 h 1577450"/>
                <a:gd name="connsiteX5" fmla="*/ 1329176 w 1373728"/>
                <a:gd name="connsiteY5" fmla="*/ 102012 h 1577450"/>
                <a:gd name="connsiteX6" fmla="*/ 1332819 w 1373728"/>
                <a:gd name="connsiteY6" fmla="*/ 121686 h 1577450"/>
                <a:gd name="connsiteX7" fmla="*/ 1316060 w 1373728"/>
                <a:gd name="connsiteY7" fmla="*/ 141360 h 1577450"/>
                <a:gd name="connsiteX8" fmla="*/ 1254852 w 1373728"/>
                <a:gd name="connsiteY8" fmla="*/ 176336 h 1577450"/>
                <a:gd name="connsiteX9" fmla="*/ 1211132 w 1373728"/>
                <a:gd name="connsiteY9" fmla="*/ 209126 h 1577450"/>
                <a:gd name="connsiteX10" fmla="*/ 1190730 w 1373728"/>
                <a:gd name="connsiteY10" fmla="*/ 272519 h 1577450"/>
                <a:gd name="connsiteX11" fmla="*/ 1191458 w 1373728"/>
                <a:gd name="connsiteY11" fmla="*/ 304581 h 1577450"/>
                <a:gd name="connsiteX12" fmla="*/ 1212590 w 1373728"/>
                <a:gd name="connsiteY12" fmla="*/ 303123 h 1577450"/>
                <a:gd name="connsiteX13" fmla="*/ 1262139 w 1373728"/>
                <a:gd name="connsiteY13" fmla="*/ 294379 h 1577450"/>
                <a:gd name="connsiteX14" fmla="*/ 1322618 w 1373728"/>
                <a:gd name="connsiteY14" fmla="*/ 303123 h 1577450"/>
                <a:gd name="connsiteX15" fmla="*/ 1368523 w 1373728"/>
                <a:gd name="connsiteY15" fmla="*/ 332270 h 1577450"/>
                <a:gd name="connsiteX16" fmla="*/ 1356865 w 1373728"/>
                <a:gd name="connsiteY16" fmla="*/ 391292 h 1577450"/>
                <a:gd name="connsiteX17" fmla="*/ 1285456 w 1373728"/>
                <a:gd name="connsiteY17" fmla="*/ 450313 h 1577450"/>
                <a:gd name="connsiteX18" fmla="*/ 1218419 w 1373728"/>
                <a:gd name="connsiteY18" fmla="*/ 495490 h 1577450"/>
                <a:gd name="connsiteX19" fmla="*/ 1176156 w 1373728"/>
                <a:gd name="connsiteY19" fmla="*/ 558884 h 1577450"/>
                <a:gd name="connsiteX20" fmla="*/ 1165955 w 1373728"/>
                <a:gd name="connsiteY20" fmla="*/ 593131 h 1577450"/>
                <a:gd name="connsiteX21" fmla="*/ 1157211 w 1373728"/>
                <a:gd name="connsiteY21" fmla="*/ 601875 h 1577450"/>
                <a:gd name="connsiteX22" fmla="*/ 1157211 w 1373728"/>
                <a:gd name="connsiteY22" fmla="*/ 609162 h 1577450"/>
                <a:gd name="connsiteX23" fmla="*/ 1166684 w 1373728"/>
                <a:gd name="connsiteY23" fmla="*/ 617906 h 1577450"/>
                <a:gd name="connsiteX24" fmla="*/ 1184900 w 1373728"/>
                <a:gd name="connsiteY24" fmla="*/ 625192 h 1577450"/>
                <a:gd name="connsiteX25" fmla="*/ 1227892 w 1373728"/>
                <a:gd name="connsiteY25" fmla="*/ 670369 h 1577450"/>
                <a:gd name="connsiteX26" fmla="*/ 1240279 w 1373728"/>
                <a:gd name="connsiteY26" fmla="*/ 740321 h 1577450"/>
                <a:gd name="connsiteX27" fmla="*/ 1214517 w 1373728"/>
                <a:gd name="connsiteY27" fmla="*/ 911088 h 1577450"/>
                <a:gd name="connsiteX28" fmla="*/ 1125420 w 1373728"/>
                <a:gd name="connsiteY28" fmla="*/ 1077068 h 1577450"/>
                <a:gd name="connsiteX29" fmla="*/ 1073886 w 1373728"/>
                <a:gd name="connsiteY29" fmla="*/ 1171222 h 1577450"/>
                <a:gd name="connsiteX30" fmla="*/ 924561 w 1373728"/>
                <a:gd name="connsiteY30" fmla="*/ 1277724 h 1577450"/>
                <a:gd name="connsiteX31" fmla="*/ 814609 w 1373728"/>
                <a:gd name="connsiteY31" fmla="*/ 1262539 h 1577450"/>
                <a:gd name="connsiteX32" fmla="*/ 700508 w 1373728"/>
                <a:gd name="connsiteY32" fmla="*/ 1325308 h 1577450"/>
                <a:gd name="connsiteX33" fmla="*/ 448732 w 1373728"/>
                <a:gd name="connsiteY33" fmla="*/ 1449066 h 1577450"/>
                <a:gd name="connsiteX34" fmla="*/ 1425 w 1373728"/>
                <a:gd name="connsiteY34" fmla="*/ 1573568 h 1577450"/>
                <a:gd name="connsiteX35" fmla="*/ 609257 w 1373728"/>
                <a:gd name="connsiteY35" fmla="*/ 1294833 h 1577450"/>
                <a:gd name="connsiteX36" fmla="*/ 782002 w 1373728"/>
                <a:gd name="connsiteY36" fmla="*/ 1194758 h 1577450"/>
                <a:gd name="connsiteX37" fmla="*/ 883963 w 1373728"/>
                <a:gd name="connsiteY37" fmla="*/ 1131613 h 1577450"/>
                <a:gd name="connsiteX38" fmla="*/ 926954 w 1373728"/>
                <a:gd name="connsiteY38" fmla="*/ 1084249 h 1577450"/>
                <a:gd name="connsiteX39" fmla="*/ 887606 w 1373728"/>
                <a:gd name="connsiteY39" fmla="*/ 1012841 h 1577450"/>
                <a:gd name="connsiteX40" fmla="*/ 801624 w 1373728"/>
                <a:gd name="connsiteY40" fmla="*/ 926858 h 1577450"/>
                <a:gd name="connsiteX41" fmla="*/ 736773 w 1373728"/>
                <a:gd name="connsiteY41" fmla="*/ 863465 h 1577450"/>
                <a:gd name="connsiteX42" fmla="*/ 730215 w 1373728"/>
                <a:gd name="connsiteY42" fmla="*/ 813187 h 1577450"/>
                <a:gd name="connsiteX43" fmla="*/ 752075 w 1373728"/>
                <a:gd name="connsiteY43" fmla="*/ 808815 h 1577450"/>
                <a:gd name="connsiteX44" fmla="*/ 771749 w 1373728"/>
                <a:gd name="connsiteY44" fmla="*/ 815373 h 1577450"/>
                <a:gd name="connsiteX45" fmla="*/ 791423 w 1373728"/>
                <a:gd name="connsiteY45" fmla="*/ 785498 h 1577450"/>
                <a:gd name="connsiteX46" fmla="*/ 836600 w 1373728"/>
                <a:gd name="connsiteY46" fmla="*/ 757809 h 1577450"/>
                <a:gd name="connsiteX47" fmla="*/ 912381 w 1373728"/>
                <a:gd name="connsiteY47" fmla="*/ 690772 h 1577450"/>
                <a:gd name="connsiteX48" fmla="*/ 944442 w 1373728"/>
                <a:gd name="connsiteY48" fmla="*/ 588759 h 1577450"/>
                <a:gd name="connsiteX49" fmla="*/ 953186 w 1373728"/>
                <a:gd name="connsiteY49" fmla="*/ 559612 h 1577450"/>
                <a:gd name="connsiteX50" fmla="*/ 996906 w 1373728"/>
                <a:gd name="connsiteY50" fmla="*/ 577100 h 1577450"/>
                <a:gd name="connsiteX51" fmla="*/ 1028238 w 1373728"/>
                <a:gd name="connsiteY51" fmla="*/ 604061 h 1577450"/>
                <a:gd name="connsiteX52" fmla="*/ 1030424 w 1373728"/>
                <a:gd name="connsiteY52" fmla="*/ 632479 h 1577450"/>
                <a:gd name="connsiteX53" fmla="*/ 1036253 w 1373728"/>
                <a:gd name="connsiteY53" fmla="*/ 647052 h 1577450"/>
                <a:gd name="connsiteX54" fmla="*/ 1077058 w 1373728"/>
                <a:gd name="connsiteY54" fmla="*/ 625192 h 1577450"/>
                <a:gd name="connsiteX55" fmla="*/ 1114949 w 1373728"/>
                <a:gd name="connsiteY55" fmla="*/ 603332 h 1577450"/>
                <a:gd name="connsiteX56" fmla="*/ 1087260 w 1373728"/>
                <a:gd name="connsiteY56" fmla="*/ 578558 h 1577450"/>
                <a:gd name="connsiteX57" fmla="*/ 954643 w 1373728"/>
                <a:gd name="connsiteY57" fmla="*/ 540667 h 1577450"/>
                <a:gd name="connsiteX58" fmla="*/ 917481 w 1373728"/>
                <a:gd name="connsiteY58" fmla="*/ 546497 h 1577450"/>
                <a:gd name="connsiteX59" fmla="*/ 893435 w 1373728"/>
                <a:gd name="connsiteY59" fmla="*/ 531923 h 1577450"/>
                <a:gd name="connsiteX60" fmla="*/ 882506 w 1373728"/>
                <a:gd name="connsiteY60" fmla="*/ 484560 h 1577450"/>
                <a:gd name="connsiteX61" fmla="*/ 929869 w 1373728"/>
                <a:gd name="connsiteY61" fmla="*/ 456142 h 1577450"/>
                <a:gd name="connsiteX62" fmla="*/ 1025323 w 1373728"/>
                <a:gd name="connsiteY62" fmla="*/ 408779 h 1577450"/>
                <a:gd name="connsiteX63" fmla="*/ 1096004 w 1373728"/>
                <a:gd name="connsiteY63" fmla="*/ 352672 h 1577450"/>
                <a:gd name="connsiteX64" fmla="*/ 1103290 w 1373728"/>
                <a:gd name="connsiteY64" fmla="*/ 306038 h 1577450"/>
                <a:gd name="connsiteX65" fmla="*/ 1103290 w 1373728"/>
                <a:gd name="connsiteY65" fmla="*/ 276163 h 1577450"/>
                <a:gd name="connsiteX66" fmla="*/ 1088717 w 1373728"/>
                <a:gd name="connsiteY66" fmla="*/ 269605 h 1577450"/>
                <a:gd name="connsiteX67" fmla="*/ 1050827 w 1373728"/>
                <a:gd name="connsiteY67" fmla="*/ 279077 h 1577450"/>
                <a:gd name="connsiteX68" fmla="*/ 1008564 w 1373728"/>
                <a:gd name="connsiteY68" fmla="*/ 266690 h 1577450"/>
                <a:gd name="connsiteX69" fmla="*/ 992534 w 1373728"/>
                <a:gd name="connsiteY69" fmla="*/ 222970 h 1577450"/>
                <a:gd name="connsiteX70" fmla="*/ 1005649 w 1373728"/>
                <a:gd name="connsiteY70" fmla="*/ 220056 h 1577450"/>
                <a:gd name="connsiteX71" fmla="*/ 1071229 w 1373728"/>
                <a:gd name="connsiteY71" fmla="*/ 192367 h 1577450"/>
                <a:gd name="connsiteX72" fmla="*/ 1116406 w 1373728"/>
                <a:gd name="connsiteY72" fmla="*/ 146461 h 1577450"/>
                <a:gd name="connsiteX73" fmla="*/ 1126607 w 1373728"/>
                <a:gd name="connsiteY73" fmla="*/ 53921 h 1577450"/>
                <a:gd name="connsiteX74" fmla="*/ 1130979 w 1373728"/>
                <a:gd name="connsiteY74" fmla="*/ 0 h 1577450"/>
                <a:gd name="connsiteX75" fmla="*/ 1238093 w 1373728"/>
                <a:gd name="connsiteY75" fmla="*/ 350486 h 1577450"/>
                <a:gd name="connsiteX76" fmla="*/ 1203846 w 1373728"/>
                <a:gd name="connsiteY76" fmla="*/ 361416 h 1577450"/>
                <a:gd name="connsiteX77" fmla="*/ 1187815 w 1373728"/>
                <a:gd name="connsiteY77" fmla="*/ 412423 h 1577450"/>
                <a:gd name="connsiteX78" fmla="*/ 1190730 w 1373728"/>
                <a:gd name="connsiteY78" fmla="*/ 450313 h 1577450"/>
                <a:gd name="connsiteX79" fmla="*/ 1222791 w 1373728"/>
                <a:gd name="connsiteY79" fmla="*/ 419709 h 1577450"/>
                <a:gd name="connsiteX80" fmla="*/ 1254852 w 1373728"/>
                <a:gd name="connsiteY80" fmla="*/ 368703 h 1577450"/>
                <a:gd name="connsiteX81" fmla="*/ 1238093 w 1373728"/>
                <a:gd name="connsiteY81" fmla="*/ 350486 h 1577450"/>
                <a:gd name="connsiteX82" fmla="*/ 1117863 w 1373728"/>
                <a:gd name="connsiteY82" fmla="*/ 718461 h 1577450"/>
                <a:gd name="connsiteX83" fmla="*/ 1015122 w 1373728"/>
                <a:gd name="connsiteY83" fmla="*/ 776025 h 1577450"/>
                <a:gd name="connsiteX84" fmla="*/ 937155 w 1373728"/>
                <a:gd name="connsiteY84" fmla="*/ 851077 h 1577450"/>
                <a:gd name="connsiteX85" fmla="*/ 965573 w 1373728"/>
                <a:gd name="connsiteY85" fmla="*/ 880953 h 1577450"/>
                <a:gd name="connsiteX86" fmla="*/ 1017308 w 1373728"/>
                <a:gd name="connsiteY86" fmla="*/ 923215 h 1577450"/>
                <a:gd name="connsiteX87" fmla="*/ 1047912 w 1373728"/>
                <a:gd name="connsiteY87" fmla="*/ 948718 h 1577450"/>
                <a:gd name="connsiteX88" fmla="*/ 1093818 w 1373728"/>
                <a:gd name="connsiteY88" fmla="*/ 861279 h 1577450"/>
                <a:gd name="connsiteX89" fmla="*/ 1126607 w 1373728"/>
                <a:gd name="connsiteY89" fmla="*/ 740321 h 1577450"/>
                <a:gd name="connsiteX90" fmla="*/ 1117863 w 1373728"/>
                <a:gd name="connsiteY90" fmla="*/ 718461 h 1577450"/>
                <a:gd name="connsiteX0" fmla="*/ 1130979 w 1373728"/>
                <a:gd name="connsiteY0" fmla="*/ 0 h 1577450"/>
                <a:gd name="connsiteX1" fmla="*/ 1169599 w 1373728"/>
                <a:gd name="connsiteY1" fmla="*/ 18945 h 1577450"/>
                <a:gd name="connsiteX2" fmla="*/ 1196559 w 1373728"/>
                <a:gd name="connsiteY2" fmla="*/ 45177 h 1577450"/>
                <a:gd name="connsiteX3" fmla="*/ 1229349 w 1373728"/>
                <a:gd name="connsiteY3" fmla="*/ 66308 h 1577450"/>
                <a:gd name="connsiteX4" fmla="*/ 1295657 w 1373728"/>
                <a:gd name="connsiteY4" fmla="*/ 81610 h 1577450"/>
                <a:gd name="connsiteX5" fmla="*/ 1329176 w 1373728"/>
                <a:gd name="connsiteY5" fmla="*/ 102012 h 1577450"/>
                <a:gd name="connsiteX6" fmla="*/ 1332819 w 1373728"/>
                <a:gd name="connsiteY6" fmla="*/ 121686 h 1577450"/>
                <a:gd name="connsiteX7" fmla="*/ 1316060 w 1373728"/>
                <a:gd name="connsiteY7" fmla="*/ 141360 h 1577450"/>
                <a:gd name="connsiteX8" fmla="*/ 1254852 w 1373728"/>
                <a:gd name="connsiteY8" fmla="*/ 176336 h 1577450"/>
                <a:gd name="connsiteX9" fmla="*/ 1211132 w 1373728"/>
                <a:gd name="connsiteY9" fmla="*/ 209126 h 1577450"/>
                <a:gd name="connsiteX10" fmla="*/ 1190730 w 1373728"/>
                <a:gd name="connsiteY10" fmla="*/ 272519 h 1577450"/>
                <a:gd name="connsiteX11" fmla="*/ 1191458 w 1373728"/>
                <a:gd name="connsiteY11" fmla="*/ 304581 h 1577450"/>
                <a:gd name="connsiteX12" fmla="*/ 1212590 w 1373728"/>
                <a:gd name="connsiteY12" fmla="*/ 303123 h 1577450"/>
                <a:gd name="connsiteX13" fmla="*/ 1262139 w 1373728"/>
                <a:gd name="connsiteY13" fmla="*/ 294379 h 1577450"/>
                <a:gd name="connsiteX14" fmla="*/ 1322618 w 1373728"/>
                <a:gd name="connsiteY14" fmla="*/ 303123 h 1577450"/>
                <a:gd name="connsiteX15" fmla="*/ 1368523 w 1373728"/>
                <a:gd name="connsiteY15" fmla="*/ 332270 h 1577450"/>
                <a:gd name="connsiteX16" fmla="*/ 1356865 w 1373728"/>
                <a:gd name="connsiteY16" fmla="*/ 391292 h 1577450"/>
                <a:gd name="connsiteX17" fmla="*/ 1285456 w 1373728"/>
                <a:gd name="connsiteY17" fmla="*/ 450313 h 1577450"/>
                <a:gd name="connsiteX18" fmla="*/ 1218419 w 1373728"/>
                <a:gd name="connsiteY18" fmla="*/ 495490 h 1577450"/>
                <a:gd name="connsiteX19" fmla="*/ 1176156 w 1373728"/>
                <a:gd name="connsiteY19" fmla="*/ 558884 h 1577450"/>
                <a:gd name="connsiteX20" fmla="*/ 1165955 w 1373728"/>
                <a:gd name="connsiteY20" fmla="*/ 593131 h 1577450"/>
                <a:gd name="connsiteX21" fmla="*/ 1157211 w 1373728"/>
                <a:gd name="connsiteY21" fmla="*/ 601875 h 1577450"/>
                <a:gd name="connsiteX22" fmla="*/ 1157211 w 1373728"/>
                <a:gd name="connsiteY22" fmla="*/ 609162 h 1577450"/>
                <a:gd name="connsiteX23" fmla="*/ 1166684 w 1373728"/>
                <a:gd name="connsiteY23" fmla="*/ 617906 h 1577450"/>
                <a:gd name="connsiteX24" fmla="*/ 1184900 w 1373728"/>
                <a:gd name="connsiteY24" fmla="*/ 625192 h 1577450"/>
                <a:gd name="connsiteX25" fmla="*/ 1227892 w 1373728"/>
                <a:gd name="connsiteY25" fmla="*/ 670369 h 1577450"/>
                <a:gd name="connsiteX26" fmla="*/ 1240279 w 1373728"/>
                <a:gd name="connsiteY26" fmla="*/ 740321 h 1577450"/>
                <a:gd name="connsiteX27" fmla="*/ 1214517 w 1373728"/>
                <a:gd name="connsiteY27" fmla="*/ 911088 h 1577450"/>
                <a:gd name="connsiteX28" fmla="*/ 1125420 w 1373728"/>
                <a:gd name="connsiteY28" fmla="*/ 1077068 h 1577450"/>
                <a:gd name="connsiteX29" fmla="*/ 1073886 w 1373728"/>
                <a:gd name="connsiteY29" fmla="*/ 1171222 h 1577450"/>
                <a:gd name="connsiteX30" fmla="*/ 924561 w 1373728"/>
                <a:gd name="connsiteY30" fmla="*/ 1277724 h 1577450"/>
                <a:gd name="connsiteX31" fmla="*/ 827860 w 1373728"/>
                <a:gd name="connsiteY31" fmla="*/ 1338739 h 1577450"/>
                <a:gd name="connsiteX32" fmla="*/ 700508 w 1373728"/>
                <a:gd name="connsiteY32" fmla="*/ 1325308 h 1577450"/>
                <a:gd name="connsiteX33" fmla="*/ 448732 w 1373728"/>
                <a:gd name="connsiteY33" fmla="*/ 1449066 h 1577450"/>
                <a:gd name="connsiteX34" fmla="*/ 1425 w 1373728"/>
                <a:gd name="connsiteY34" fmla="*/ 1573568 h 1577450"/>
                <a:gd name="connsiteX35" fmla="*/ 609257 w 1373728"/>
                <a:gd name="connsiteY35" fmla="*/ 1294833 h 1577450"/>
                <a:gd name="connsiteX36" fmla="*/ 782002 w 1373728"/>
                <a:gd name="connsiteY36" fmla="*/ 1194758 h 1577450"/>
                <a:gd name="connsiteX37" fmla="*/ 883963 w 1373728"/>
                <a:gd name="connsiteY37" fmla="*/ 1131613 h 1577450"/>
                <a:gd name="connsiteX38" fmla="*/ 926954 w 1373728"/>
                <a:gd name="connsiteY38" fmla="*/ 1084249 h 1577450"/>
                <a:gd name="connsiteX39" fmla="*/ 887606 w 1373728"/>
                <a:gd name="connsiteY39" fmla="*/ 1012841 h 1577450"/>
                <a:gd name="connsiteX40" fmla="*/ 801624 w 1373728"/>
                <a:gd name="connsiteY40" fmla="*/ 926858 h 1577450"/>
                <a:gd name="connsiteX41" fmla="*/ 736773 w 1373728"/>
                <a:gd name="connsiteY41" fmla="*/ 863465 h 1577450"/>
                <a:gd name="connsiteX42" fmla="*/ 730215 w 1373728"/>
                <a:gd name="connsiteY42" fmla="*/ 813187 h 1577450"/>
                <a:gd name="connsiteX43" fmla="*/ 752075 w 1373728"/>
                <a:gd name="connsiteY43" fmla="*/ 808815 h 1577450"/>
                <a:gd name="connsiteX44" fmla="*/ 771749 w 1373728"/>
                <a:gd name="connsiteY44" fmla="*/ 815373 h 1577450"/>
                <a:gd name="connsiteX45" fmla="*/ 791423 w 1373728"/>
                <a:gd name="connsiteY45" fmla="*/ 785498 h 1577450"/>
                <a:gd name="connsiteX46" fmla="*/ 836600 w 1373728"/>
                <a:gd name="connsiteY46" fmla="*/ 757809 h 1577450"/>
                <a:gd name="connsiteX47" fmla="*/ 912381 w 1373728"/>
                <a:gd name="connsiteY47" fmla="*/ 690772 h 1577450"/>
                <a:gd name="connsiteX48" fmla="*/ 944442 w 1373728"/>
                <a:gd name="connsiteY48" fmla="*/ 588759 h 1577450"/>
                <a:gd name="connsiteX49" fmla="*/ 953186 w 1373728"/>
                <a:gd name="connsiteY49" fmla="*/ 559612 h 1577450"/>
                <a:gd name="connsiteX50" fmla="*/ 996906 w 1373728"/>
                <a:gd name="connsiteY50" fmla="*/ 577100 h 1577450"/>
                <a:gd name="connsiteX51" fmla="*/ 1028238 w 1373728"/>
                <a:gd name="connsiteY51" fmla="*/ 604061 h 1577450"/>
                <a:gd name="connsiteX52" fmla="*/ 1030424 w 1373728"/>
                <a:gd name="connsiteY52" fmla="*/ 632479 h 1577450"/>
                <a:gd name="connsiteX53" fmla="*/ 1036253 w 1373728"/>
                <a:gd name="connsiteY53" fmla="*/ 647052 h 1577450"/>
                <a:gd name="connsiteX54" fmla="*/ 1077058 w 1373728"/>
                <a:gd name="connsiteY54" fmla="*/ 625192 h 1577450"/>
                <a:gd name="connsiteX55" fmla="*/ 1114949 w 1373728"/>
                <a:gd name="connsiteY55" fmla="*/ 603332 h 1577450"/>
                <a:gd name="connsiteX56" fmla="*/ 1087260 w 1373728"/>
                <a:gd name="connsiteY56" fmla="*/ 578558 h 1577450"/>
                <a:gd name="connsiteX57" fmla="*/ 954643 w 1373728"/>
                <a:gd name="connsiteY57" fmla="*/ 540667 h 1577450"/>
                <a:gd name="connsiteX58" fmla="*/ 917481 w 1373728"/>
                <a:gd name="connsiteY58" fmla="*/ 546497 h 1577450"/>
                <a:gd name="connsiteX59" fmla="*/ 893435 w 1373728"/>
                <a:gd name="connsiteY59" fmla="*/ 531923 h 1577450"/>
                <a:gd name="connsiteX60" fmla="*/ 882506 w 1373728"/>
                <a:gd name="connsiteY60" fmla="*/ 484560 h 1577450"/>
                <a:gd name="connsiteX61" fmla="*/ 929869 w 1373728"/>
                <a:gd name="connsiteY61" fmla="*/ 456142 h 1577450"/>
                <a:gd name="connsiteX62" fmla="*/ 1025323 w 1373728"/>
                <a:gd name="connsiteY62" fmla="*/ 408779 h 1577450"/>
                <a:gd name="connsiteX63" fmla="*/ 1096004 w 1373728"/>
                <a:gd name="connsiteY63" fmla="*/ 352672 h 1577450"/>
                <a:gd name="connsiteX64" fmla="*/ 1103290 w 1373728"/>
                <a:gd name="connsiteY64" fmla="*/ 306038 h 1577450"/>
                <a:gd name="connsiteX65" fmla="*/ 1103290 w 1373728"/>
                <a:gd name="connsiteY65" fmla="*/ 276163 h 1577450"/>
                <a:gd name="connsiteX66" fmla="*/ 1088717 w 1373728"/>
                <a:gd name="connsiteY66" fmla="*/ 269605 h 1577450"/>
                <a:gd name="connsiteX67" fmla="*/ 1050827 w 1373728"/>
                <a:gd name="connsiteY67" fmla="*/ 279077 h 1577450"/>
                <a:gd name="connsiteX68" fmla="*/ 1008564 w 1373728"/>
                <a:gd name="connsiteY68" fmla="*/ 266690 h 1577450"/>
                <a:gd name="connsiteX69" fmla="*/ 992534 w 1373728"/>
                <a:gd name="connsiteY69" fmla="*/ 222970 h 1577450"/>
                <a:gd name="connsiteX70" fmla="*/ 1005649 w 1373728"/>
                <a:gd name="connsiteY70" fmla="*/ 220056 h 1577450"/>
                <a:gd name="connsiteX71" fmla="*/ 1071229 w 1373728"/>
                <a:gd name="connsiteY71" fmla="*/ 192367 h 1577450"/>
                <a:gd name="connsiteX72" fmla="*/ 1116406 w 1373728"/>
                <a:gd name="connsiteY72" fmla="*/ 146461 h 1577450"/>
                <a:gd name="connsiteX73" fmla="*/ 1126607 w 1373728"/>
                <a:gd name="connsiteY73" fmla="*/ 53921 h 1577450"/>
                <a:gd name="connsiteX74" fmla="*/ 1130979 w 1373728"/>
                <a:gd name="connsiteY74" fmla="*/ 0 h 1577450"/>
                <a:gd name="connsiteX75" fmla="*/ 1238093 w 1373728"/>
                <a:gd name="connsiteY75" fmla="*/ 350486 h 1577450"/>
                <a:gd name="connsiteX76" fmla="*/ 1203846 w 1373728"/>
                <a:gd name="connsiteY76" fmla="*/ 361416 h 1577450"/>
                <a:gd name="connsiteX77" fmla="*/ 1187815 w 1373728"/>
                <a:gd name="connsiteY77" fmla="*/ 412423 h 1577450"/>
                <a:gd name="connsiteX78" fmla="*/ 1190730 w 1373728"/>
                <a:gd name="connsiteY78" fmla="*/ 450313 h 1577450"/>
                <a:gd name="connsiteX79" fmla="*/ 1222791 w 1373728"/>
                <a:gd name="connsiteY79" fmla="*/ 419709 h 1577450"/>
                <a:gd name="connsiteX80" fmla="*/ 1254852 w 1373728"/>
                <a:gd name="connsiteY80" fmla="*/ 368703 h 1577450"/>
                <a:gd name="connsiteX81" fmla="*/ 1238093 w 1373728"/>
                <a:gd name="connsiteY81" fmla="*/ 350486 h 1577450"/>
                <a:gd name="connsiteX82" fmla="*/ 1117863 w 1373728"/>
                <a:gd name="connsiteY82" fmla="*/ 718461 h 1577450"/>
                <a:gd name="connsiteX83" fmla="*/ 1015122 w 1373728"/>
                <a:gd name="connsiteY83" fmla="*/ 776025 h 1577450"/>
                <a:gd name="connsiteX84" fmla="*/ 937155 w 1373728"/>
                <a:gd name="connsiteY84" fmla="*/ 851077 h 1577450"/>
                <a:gd name="connsiteX85" fmla="*/ 965573 w 1373728"/>
                <a:gd name="connsiteY85" fmla="*/ 880953 h 1577450"/>
                <a:gd name="connsiteX86" fmla="*/ 1017308 w 1373728"/>
                <a:gd name="connsiteY86" fmla="*/ 923215 h 1577450"/>
                <a:gd name="connsiteX87" fmla="*/ 1047912 w 1373728"/>
                <a:gd name="connsiteY87" fmla="*/ 948718 h 1577450"/>
                <a:gd name="connsiteX88" fmla="*/ 1093818 w 1373728"/>
                <a:gd name="connsiteY88" fmla="*/ 861279 h 1577450"/>
                <a:gd name="connsiteX89" fmla="*/ 1126607 w 1373728"/>
                <a:gd name="connsiteY89" fmla="*/ 740321 h 1577450"/>
                <a:gd name="connsiteX90" fmla="*/ 1117863 w 1373728"/>
                <a:gd name="connsiteY90" fmla="*/ 718461 h 1577450"/>
                <a:gd name="connsiteX0" fmla="*/ 1130988 w 1373737"/>
                <a:gd name="connsiteY0" fmla="*/ 0 h 1577233"/>
                <a:gd name="connsiteX1" fmla="*/ 1169608 w 1373737"/>
                <a:gd name="connsiteY1" fmla="*/ 18945 h 1577233"/>
                <a:gd name="connsiteX2" fmla="*/ 1196568 w 1373737"/>
                <a:gd name="connsiteY2" fmla="*/ 45177 h 1577233"/>
                <a:gd name="connsiteX3" fmla="*/ 1229358 w 1373737"/>
                <a:gd name="connsiteY3" fmla="*/ 66308 h 1577233"/>
                <a:gd name="connsiteX4" fmla="*/ 1295666 w 1373737"/>
                <a:gd name="connsiteY4" fmla="*/ 81610 h 1577233"/>
                <a:gd name="connsiteX5" fmla="*/ 1329185 w 1373737"/>
                <a:gd name="connsiteY5" fmla="*/ 102012 h 1577233"/>
                <a:gd name="connsiteX6" fmla="*/ 1332828 w 1373737"/>
                <a:gd name="connsiteY6" fmla="*/ 121686 h 1577233"/>
                <a:gd name="connsiteX7" fmla="*/ 1316069 w 1373737"/>
                <a:gd name="connsiteY7" fmla="*/ 141360 h 1577233"/>
                <a:gd name="connsiteX8" fmla="*/ 1254861 w 1373737"/>
                <a:gd name="connsiteY8" fmla="*/ 176336 h 1577233"/>
                <a:gd name="connsiteX9" fmla="*/ 1211141 w 1373737"/>
                <a:gd name="connsiteY9" fmla="*/ 209126 h 1577233"/>
                <a:gd name="connsiteX10" fmla="*/ 1190739 w 1373737"/>
                <a:gd name="connsiteY10" fmla="*/ 272519 h 1577233"/>
                <a:gd name="connsiteX11" fmla="*/ 1191467 w 1373737"/>
                <a:gd name="connsiteY11" fmla="*/ 304581 h 1577233"/>
                <a:gd name="connsiteX12" fmla="*/ 1212599 w 1373737"/>
                <a:gd name="connsiteY12" fmla="*/ 303123 h 1577233"/>
                <a:gd name="connsiteX13" fmla="*/ 1262148 w 1373737"/>
                <a:gd name="connsiteY13" fmla="*/ 294379 h 1577233"/>
                <a:gd name="connsiteX14" fmla="*/ 1322627 w 1373737"/>
                <a:gd name="connsiteY14" fmla="*/ 303123 h 1577233"/>
                <a:gd name="connsiteX15" fmla="*/ 1368532 w 1373737"/>
                <a:gd name="connsiteY15" fmla="*/ 332270 h 1577233"/>
                <a:gd name="connsiteX16" fmla="*/ 1356874 w 1373737"/>
                <a:gd name="connsiteY16" fmla="*/ 391292 h 1577233"/>
                <a:gd name="connsiteX17" fmla="*/ 1285465 w 1373737"/>
                <a:gd name="connsiteY17" fmla="*/ 450313 h 1577233"/>
                <a:gd name="connsiteX18" fmla="*/ 1218428 w 1373737"/>
                <a:gd name="connsiteY18" fmla="*/ 495490 h 1577233"/>
                <a:gd name="connsiteX19" fmla="*/ 1176165 w 1373737"/>
                <a:gd name="connsiteY19" fmla="*/ 558884 h 1577233"/>
                <a:gd name="connsiteX20" fmla="*/ 1165964 w 1373737"/>
                <a:gd name="connsiteY20" fmla="*/ 593131 h 1577233"/>
                <a:gd name="connsiteX21" fmla="*/ 1157220 w 1373737"/>
                <a:gd name="connsiteY21" fmla="*/ 601875 h 1577233"/>
                <a:gd name="connsiteX22" fmla="*/ 1157220 w 1373737"/>
                <a:gd name="connsiteY22" fmla="*/ 609162 h 1577233"/>
                <a:gd name="connsiteX23" fmla="*/ 1166693 w 1373737"/>
                <a:gd name="connsiteY23" fmla="*/ 617906 h 1577233"/>
                <a:gd name="connsiteX24" fmla="*/ 1184909 w 1373737"/>
                <a:gd name="connsiteY24" fmla="*/ 625192 h 1577233"/>
                <a:gd name="connsiteX25" fmla="*/ 1227901 w 1373737"/>
                <a:gd name="connsiteY25" fmla="*/ 670369 h 1577233"/>
                <a:gd name="connsiteX26" fmla="*/ 1240288 w 1373737"/>
                <a:gd name="connsiteY26" fmla="*/ 740321 h 1577233"/>
                <a:gd name="connsiteX27" fmla="*/ 1214526 w 1373737"/>
                <a:gd name="connsiteY27" fmla="*/ 911088 h 1577233"/>
                <a:gd name="connsiteX28" fmla="*/ 1125429 w 1373737"/>
                <a:gd name="connsiteY28" fmla="*/ 1077068 h 1577233"/>
                <a:gd name="connsiteX29" fmla="*/ 1073895 w 1373737"/>
                <a:gd name="connsiteY29" fmla="*/ 1171222 h 1577233"/>
                <a:gd name="connsiteX30" fmla="*/ 924570 w 1373737"/>
                <a:gd name="connsiteY30" fmla="*/ 1277724 h 1577233"/>
                <a:gd name="connsiteX31" fmla="*/ 827869 w 1373737"/>
                <a:gd name="connsiteY31" fmla="*/ 1338739 h 1577233"/>
                <a:gd name="connsiteX32" fmla="*/ 716419 w 1373737"/>
                <a:gd name="connsiteY32" fmla="*/ 1372933 h 1577233"/>
                <a:gd name="connsiteX33" fmla="*/ 448741 w 1373737"/>
                <a:gd name="connsiteY33" fmla="*/ 1449066 h 1577233"/>
                <a:gd name="connsiteX34" fmla="*/ 1434 w 1373737"/>
                <a:gd name="connsiteY34" fmla="*/ 1573568 h 1577233"/>
                <a:gd name="connsiteX35" fmla="*/ 609266 w 1373737"/>
                <a:gd name="connsiteY35" fmla="*/ 1294833 h 1577233"/>
                <a:gd name="connsiteX36" fmla="*/ 782011 w 1373737"/>
                <a:gd name="connsiteY36" fmla="*/ 1194758 h 1577233"/>
                <a:gd name="connsiteX37" fmla="*/ 883972 w 1373737"/>
                <a:gd name="connsiteY37" fmla="*/ 1131613 h 1577233"/>
                <a:gd name="connsiteX38" fmla="*/ 926963 w 1373737"/>
                <a:gd name="connsiteY38" fmla="*/ 1084249 h 1577233"/>
                <a:gd name="connsiteX39" fmla="*/ 887615 w 1373737"/>
                <a:gd name="connsiteY39" fmla="*/ 1012841 h 1577233"/>
                <a:gd name="connsiteX40" fmla="*/ 801633 w 1373737"/>
                <a:gd name="connsiteY40" fmla="*/ 926858 h 1577233"/>
                <a:gd name="connsiteX41" fmla="*/ 736782 w 1373737"/>
                <a:gd name="connsiteY41" fmla="*/ 863465 h 1577233"/>
                <a:gd name="connsiteX42" fmla="*/ 730224 w 1373737"/>
                <a:gd name="connsiteY42" fmla="*/ 813187 h 1577233"/>
                <a:gd name="connsiteX43" fmla="*/ 752084 w 1373737"/>
                <a:gd name="connsiteY43" fmla="*/ 808815 h 1577233"/>
                <a:gd name="connsiteX44" fmla="*/ 771758 w 1373737"/>
                <a:gd name="connsiteY44" fmla="*/ 815373 h 1577233"/>
                <a:gd name="connsiteX45" fmla="*/ 791432 w 1373737"/>
                <a:gd name="connsiteY45" fmla="*/ 785498 h 1577233"/>
                <a:gd name="connsiteX46" fmla="*/ 836609 w 1373737"/>
                <a:gd name="connsiteY46" fmla="*/ 757809 h 1577233"/>
                <a:gd name="connsiteX47" fmla="*/ 912390 w 1373737"/>
                <a:gd name="connsiteY47" fmla="*/ 690772 h 1577233"/>
                <a:gd name="connsiteX48" fmla="*/ 944451 w 1373737"/>
                <a:gd name="connsiteY48" fmla="*/ 588759 h 1577233"/>
                <a:gd name="connsiteX49" fmla="*/ 953195 w 1373737"/>
                <a:gd name="connsiteY49" fmla="*/ 559612 h 1577233"/>
                <a:gd name="connsiteX50" fmla="*/ 996915 w 1373737"/>
                <a:gd name="connsiteY50" fmla="*/ 577100 h 1577233"/>
                <a:gd name="connsiteX51" fmla="*/ 1028247 w 1373737"/>
                <a:gd name="connsiteY51" fmla="*/ 604061 h 1577233"/>
                <a:gd name="connsiteX52" fmla="*/ 1030433 w 1373737"/>
                <a:gd name="connsiteY52" fmla="*/ 632479 h 1577233"/>
                <a:gd name="connsiteX53" fmla="*/ 1036262 w 1373737"/>
                <a:gd name="connsiteY53" fmla="*/ 647052 h 1577233"/>
                <a:gd name="connsiteX54" fmla="*/ 1077067 w 1373737"/>
                <a:gd name="connsiteY54" fmla="*/ 625192 h 1577233"/>
                <a:gd name="connsiteX55" fmla="*/ 1114958 w 1373737"/>
                <a:gd name="connsiteY55" fmla="*/ 603332 h 1577233"/>
                <a:gd name="connsiteX56" fmla="*/ 1087269 w 1373737"/>
                <a:gd name="connsiteY56" fmla="*/ 578558 h 1577233"/>
                <a:gd name="connsiteX57" fmla="*/ 954652 w 1373737"/>
                <a:gd name="connsiteY57" fmla="*/ 540667 h 1577233"/>
                <a:gd name="connsiteX58" fmla="*/ 917490 w 1373737"/>
                <a:gd name="connsiteY58" fmla="*/ 546497 h 1577233"/>
                <a:gd name="connsiteX59" fmla="*/ 893444 w 1373737"/>
                <a:gd name="connsiteY59" fmla="*/ 531923 h 1577233"/>
                <a:gd name="connsiteX60" fmla="*/ 882515 w 1373737"/>
                <a:gd name="connsiteY60" fmla="*/ 484560 h 1577233"/>
                <a:gd name="connsiteX61" fmla="*/ 929878 w 1373737"/>
                <a:gd name="connsiteY61" fmla="*/ 456142 h 1577233"/>
                <a:gd name="connsiteX62" fmla="*/ 1025332 w 1373737"/>
                <a:gd name="connsiteY62" fmla="*/ 408779 h 1577233"/>
                <a:gd name="connsiteX63" fmla="*/ 1096013 w 1373737"/>
                <a:gd name="connsiteY63" fmla="*/ 352672 h 1577233"/>
                <a:gd name="connsiteX64" fmla="*/ 1103299 w 1373737"/>
                <a:gd name="connsiteY64" fmla="*/ 306038 h 1577233"/>
                <a:gd name="connsiteX65" fmla="*/ 1103299 w 1373737"/>
                <a:gd name="connsiteY65" fmla="*/ 276163 h 1577233"/>
                <a:gd name="connsiteX66" fmla="*/ 1088726 w 1373737"/>
                <a:gd name="connsiteY66" fmla="*/ 269605 h 1577233"/>
                <a:gd name="connsiteX67" fmla="*/ 1050836 w 1373737"/>
                <a:gd name="connsiteY67" fmla="*/ 279077 h 1577233"/>
                <a:gd name="connsiteX68" fmla="*/ 1008573 w 1373737"/>
                <a:gd name="connsiteY68" fmla="*/ 266690 h 1577233"/>
                <a:gd name="connsiteX69" fmla="*/ 992543 w 1373737"/>
                <a:gd name="connsiteY69" fmla="*/ 222970 h 1577233"/>
                <a:gd name="connsiteX70" fmla="*/ 1005658 w 1373737"/>
                <a:gd name="connsiteY70" fmla="*/ 220056 h 1577233"/>
                <a:gd name="connsiteX71" fmla="*/ 1071238 w 1373737"/>
                <a:gd name="connsiteY71" fmla="*/ 192367 h 1577233"/>
                <a:gd name="connsiteX72" fmla="*/ 1116415 w 1373737"/>
                <a:gd name="connsiteY72" fmla="*/ 146461 h 1577233"/>
                <a:gd name="connsiteX73" fmla="*/ 1126616 w 1373737"/>
                <a:gd name="connsiteY73" fmla="*/ 53921 h 1577233"/>
                <a:gd name="connsiteX74" fmla="*/ 1130988 w 1373737"/>
                <a:gd name="connsiteY74" fmla="*/ 0 h 1577233"/>
                <a:gd name="connsiteX75" fmla="*/ 1238102 w 1373737"/>
                <a:gd name="connsiteY75" fmla="*/ 350486 h 1577233"/>
                <a:gd name="connsiteX76" fmla="*/ 1203855 w 1373737"/>
                <a:gd name="connsiteY76" fmla="*/ 361416 h 1577233"/>
                <a:gd name="connsiteX77" fmla="*/ 1187824 w 1373737"/>
                <a:gd name="connsiteY77" fmla="*/ 412423 h 1577233"/>
                <a:gd name="connsiteX78" fmla="*/ 1190739 w 1373737"/>
                <a:gd name="connsiteY78" fmla="*/ 450313 h 1577233"/>
                <a:gd name="connsiteX79" fmla="*/ 1222800 w 1373737"/>
                <a:gd name="connsiteY79" fmla="*/ 419709 h 1577233"/>
                <a:gd name="connsiteX80" fmla="*/ 1254861 w 1373737"/>
                <a:gd name="connsiteY80" fmla="*/ 368703 h 1577233"/>
                <a:gd name="connsiteX81" fmla="*/ 1238102 w 1373737"/>
                <a:gd name="connsiteY81" fmla="*/ 350486 h 1577233"/>
                <a:gd name="connsiteX82" fmla="*/ 1117872 w 1373737"/>
                <a:gd name="connsiteY82" fmla="*/ 718461 h 1577233"/>
                <a:gd name="connsiteX83" fmla="*/ 1015131 w 1373737"/>
                <a:gd name="connsiteY83" fmla="*/ 776025 h 1577233"/>
                <a:gd name="connsiteX84" fmla="*/ 937164 w 1373737"/>
                <a:gd name="connsiteY84" fmla="*/ 851077 h 1577233"/>
                <a:gd name="connsiteX85" fmla="*/ 965582 w 1373737"/>
                <a:gd name="connsiteY85" fmla="*/ 880953 h 1577233"/>
                <a:gd name="connsiteX86" fmla="*/ 1017317 w 1373737"/>
                <a:gd name="connsiteY86" fmla="*/ 923215 h 1577233"/>
                <a:gd name="connsiteX87" fmla="*/ 1047921 w 1373737"/>
                <a:gd name="connsiteY87" fmla="*/ 948718 h 1577233"/>
                <a:gd name="connsiteX88" fmla="*/ 1093827 w 1373737"/>
                <a:gd name="connsiteY88" fmla="*/ 861279 h 1577233"/>
                <a:gd name="connsiteX89" fmla="*/ 1126616 w 1373737"/>
                <a:gd name="connsiteY89" fmla="*/ 740321 h 1577233"/>
                <a:gd name="connsiteX90" fmla="*/ 1117872 w 1373737"/>
                <a:gd name="connsiteY90" fmla="*/ 718461 h 1577233"/>
                <a:gd name="connsiteX0" fmla="*/ 1130935 w 1373684"/>
                <a:gd name="connsiteY0" fmla="*/ 0 h 1583310"/>
                <a:gd name="connsiteX1" fmla="*/ 1169555 w 1373684"/>
                <a:gd name="connsiteY1" fmla="*/ 18945 h 1583310"/>
                <a:gd name="connsiteX2" fmla="*/ 1196515 w 1373684"/>
                <a:gd name="connsiteY2" fmla="*/ 45177 h 1583310"/>
                <a:gd name="connsiteX3" fmla="*/ 1229305 w 1373684"/>
                <a:gd name="connsiteY3" fmla="*/ 66308 h 1583310"/>
                <a:gd name="connsiteX4" fmla="*/ 1295613 w 1373684"/>
                <a:gd name="connsiteY4" fmla="*/ 81610 h 1583310"/>
                <a:gd name="connsiteX5" fmla="*/ 1329132 w 1373684"/>
                <a:gd name="connsiteY5" fmla="*/ 102012 h 1583310"/>
                <a:gd name="connsiteX6" fmla="*/ 1332775 w 1373684"/>
                <a:gd name="connsiteY6" fmla="*/ 121686 h 1583310"/>
                <a:gd name="connsiteX7" fmla="*/ 1316016 w 1373684"/>
                <a:gd name="connsiteY7" fmla="*/ 141360 h 1583310"/>
                <a:gd name="connsiteX8" fmla="*/ 1254808 w 1373684"/>
                <a:gd name="connsiteY8" fmla="*/ 176336 h 1583310"/>
                <a:gd name="connsiteX9" fmla="*/ 1211088 w 1373684"/>
                <a:gd name="connsiteY9" fmla="*/ 209126 h 1583310"/>
                <a:gd name="connsiteX10" fmla="*/ 1190686 w 1373684"/>
                <a:gd name="connsiteY10" fmla="*/ 272519 h 1583310"/>
                <a:gd name="connsiteX11" fmla="*/ 1191414 w 1373684"/>
                <a:gd name="connsiteY11" fmla="*/ 304581 h 1583310"/>
                <a:gd name="connsiteX12" fmla="*/ 1212546 w 1373684"/>
                <a:gd name="connsiteY12" fmla="*/ 303123 h 1583310"/>
                <a:gd name="connsiteX13" fmla="*/ 1262095 w 1373684"/>
                <a:gd name="connsiteY13" fmla="*/ 294379 h 1583310"/>
                <a:gd name="connsiteX14" fmla="*/ 1322574 w 1373684"/>
                <a:gd name="connsiteY14" fmla="*/ 303123 h 1583310"/>
                <a:gd name="connsiteX15" fmla="*/ 1368479 w 1373684"/>
                <a:gd name="connsiteY15" fmla="*/ 332270 h 1583310"/>
                <a:gd name="connsiteX16" fmla="*/ 1356821 w 1373684"/>
                <a:gd name="connsiteY16" fmla="*/ 391292 h 1583310"/>
                <a:gd name="connsiteX17" fmla="*/ 1285412 w 1373684"/>
                <a:gd name="connsiteY17" fmla="*/ 450313 h 1583310"/>
                <a:gd name="connsiteX18" fmla="*/ 1218375 w 1373684"/>
                <a:gd name="connsiteY18" fmla="*/ 495490 h 1583310"/>
                <a:gd name="connsiteX19" fmla="*/ 1176112 w 1373684"/>
                <a:gd name="connsiteY19" fmla="*/ 558884 h 1583310"/>
                <a:gd name="connsiteX20" fmla="*/ 1165911 w 1373684"/>
                <a:gd name="connsiteY20" fmla="*/ 593131 h 1583310"/>
                <a:gd name="connsiteX21" fmla="*/ 1157167 w 1373684"/>
                <a:gd name="connsiteY21" fmla="*/ 601875 h 1583310"/>
                <a:gd name="connsiteX22" fmla="*/ 1157167 w 1373684"/>
                <a:gd name="connsiteY22" fmla="*/ 609162 h 1583310"/>
                <a:gd name="connsiteX23" fmla="*/ 1166640 w 1373684"/>
                <a:gd name="connsiteY23" fmla="*/ 617906 h 1583310"/>
                <a:gd name="connsiteX24" fmla="*/ 1184856 w 1373684"/>
                <a:gd name="connsiteY24" fmla="*/ 625192 h 1583310"/>
                <a:gd name="connsiteX25" fmla="*/ 1227848 w 1373684"/>
                <a:gd name="connsiteY25" fmla="*/ 670369 h 1583310"/>
                <a:gd name="connsiteX26" fmla="*/ 1240235 w 1373684"/>
                <a:gd name="connsiteY26" fmla="*/ 740321 h 1583310"/>
                <a:gd name="connsiteX27" fmla="*/ 1214473 w 1373684"/>
                <a:gd name="connsiteY27" fmla="*/ 911088 h 1583310"/>
                <a:gd name="connsiteX28" fmla="*/ 1125376 w 1373684"/>
                <a:gd name="connsiteY28" fmla="*/ 1077068 h 1583310"/>
                <a:gd name="connsiteX29" fmla="*/ 1073842 w 1373684"/>
                <a:gd name="connsiteY29" fmla="*/ 1171222 h 1583310"/>
                <a:gd name="connsiteX30" fmla="*/ 924517 w 1373684"/>
                <a:gd name="connsiteY30" fmla="*/ 1277724 h 1583310"/>
                <a:gd name="connsiteX31" fmla="*/ 827816 w 1373684"/>
                <a:gd name="connsiteY31" fmla="*/ 1338739 h 1583310"/>
                <a:gd name="connsiteX32" fmla="*/ 716366 w 1373684"/>
                <a:gd name="connsiteY32" fmla="*/ 1372933 h 1583310"/>
                <a:gd name="connsiteX33" fmla="*/ 451338 w 1373684"/>
                <a:gd name="connsiteY33" fmla="*/ 1506216 h 1583310"/>
                <a:gd name="connsiteX34" fmla="*/ 1381 w 1373684"/>
                <a:gd name="connsiteY34" fmla="*/ 1573568 h 1583310"/>
                <a:gd name="connsiteX35" fmla="*/ 609213 w 1373684"/>
                <a:gd name="connsiteY35" fmla="*/ 1294833 h 1583310"/>
                <a:gd name="connsiteX36" fmla="*/ 781958 w 1373684"/>
                <a:gd name="connsiteY36" fmla="*/ 1194758 h 1583310"/>
                <a:gd name="connsiteX37" fmla="*/ 883919 w 1373684"/>
                <a:gd name="connsiteY37" fmla="*/ 1131613 h 1583310"/>
                <a:gd name="connsiteX38" fmla="*/ 926910 w 1373684"/>
                <a:gd name="connsiteY38" fmla="*/ 1084249 h 1583310"/>
                <a:gd name="connsiteX39" fmla="*/ 887562 w 1373684"/>
                <a:gd name="connsiteY39" fmla="*/ 1012841 h 1583310"/>
                <a:gd name="connsiteX40" fmla="*/ 801580 w 1373684"/>
                <a:gd name="connsiteY40" fmla="*/ 926858 h 1583310"/>
                <a:gd name="connsiteX41" fmla="*/ 736729 w 1373684"/>
                <a:gd name="connsiteY41" fmla="*/ 863465 h 1583310"/>
                <a:gd name="connsiteX42" fmla="*/ 730171 w 1373684"/>
                <a:gd name="connsiteY42" fmla="*/ 813187 h 1583310"/>
                <a:gd name="connsiteX43" fmla="*/ 752031 w 1373684"/>
                <a:gd name="connsiteY43" fmla="*/ 808815 h 1583310"/>
                <a:gd name="connsiteX44" fmla="*/ 771705 w 1373684"/>
                <a:gd name="connsiteY44" fmla="*/ 815373 h 1583310"/>
                <a:gd name="connsiteX45" fmla="*/ 791379 w 1373684"/>
                <a:gd name="connsiteY45" fmla="*/ 785498 h 1583310"/>
                <a:gd name="connsiteX46" fmla="*/ 836556 w 1373684"/>
                <a:gd name="connsiteY46" fmla="*/ 757809 h 1583310"/>
                <a:gd name="connsiteX47" fmla="*/ 912337 w 1373684"/>
                <a:gd name="connsiteY47" fmla="*/ 690772 h 1583310"/>
                <a:gd name="connsiteX48" fmla="*/ 944398 w 1373684"/>
                <a:gd name="connsiteY48" fmla="*/ 588759 h 1583310"/>
                <a:gd name="connsiteX49" fmla="*/ 953142 w 1373684"/>
                <a:gd name="connsiteY49" fmla="*/ 559612 h 1583310"/>
                <a:gd name="connsiteX50" fmla="*/ 996862 w 1373684"/>
                <a:gd name="connsiteY50" fmla="*/ 577100 h 1583310"/>
                <a:gd name="connsiteX51" fmla="*/ 1028194 w 1373684"/>
                <a:gd name="connsiteY51" fmla="*/ 604061 h 1583310"/>
                <a:gd name="connsiteX52" fmla="*/ 1030380 w 1373684"/>
                <a:gd name="connsiteY52" fmla="*/ 632479 h 1583310"/>
                <a:gd name="connsiteX53" fmla="*/ 1036209 w 1373684"/>
                <a:gd name="connsiteY53" fmla="*/ 647052 h 1583310"/>
                <a:gd name="connsiteX54" fmla="*/ 1077014 w 1373684"/>
                <a:gd name="connsiteY54" fmla="*/ 625192 h 1583310"/>
                <a:gd name="connsiteX55" fmla="*/ 1114905 w 1373684"/>
                <a:gd name="connsiteY55" fmla="*/ 603332 h 1583310"/>
                <a:gd name="connsiteX56" fmla="*/ 1087216 w 1373684"/>
                <a:gd name="connsiteY56" fmla="*/ 578558 h 1583310"/>
                <a:gd name="connsiteX57" fmla="*/ 954599 w 1373684"/>
                <a:gd name="connsiteY57" fmla="*/ 540667 h 1583310"/>
                <a:gd name="connsiteX58" fmla="*/ 917437 w 1373684"/>
                <a:gd name="connsiteY58" fmla="*/ 546497 h 1583310"/>
                <a:gd name="connsiteX59" fmla="*/ 893391 w 1373684"/>
                <a:gd name="connsiteY59" fmla="*/ 531923 h 1583310"/>
                <a:gd name="connsiteX60" fmla="*/ 882462 w 1373684"/>
                <a:gd name="connsiteY60" fmla="*/ 484560 h 1583310"/>
                <a:gd name="connsiteX61" fmla="*/ 929825 w 1373684"/>
                <a:gd name="connsiteY61" fmla="*/ 456142 h 1583310"/>
                <a:gd name="connsiteX62" fmla="*/ 1025279 w 1373684"/>
                <a:gd name="connsiteY62" fmla="*/ 408779 h 1583310"/>
                <a:gd name="connsiteX63" fmla="*/ 1095960 w 1373684"/>
                <a:gd name="connsiteY63" fmla="*/ 352672 h 1583310"/>
                <a:gd name="connsiteX64" fmla="*/ 1103246 w 1373684"/>
                <a:gd name="connsiteY64" fmla="*/ 306038 h 1583310"/>
                <a:gd name="connsiteX65" fmla="*/ 1103246 w 1373684"/>
                <a:gd name="connsiteY65" fmla="*/ 276163 h 1583310"/>
                <a:gd name="connsiteX66" fmla="*/ 1088673 w 1373684"/>
                <a:gd name="connsiteY66" fmla="*/ 269605 h 1583310"/>
                <a:gd name="connsiteX67" fmla="*/ 1050783 w 1373684"/>
                <a:gd name="connsiteY67" fmla="*/ 279077 h 1583310"/>
                <a:gd name="connsiteX68" fmla="*/ 1008520 w 1373684"/>
                <a:gd name="connsiteY68" fmla="*/ 266690 h 1583310"/>
                <a:gd name="connsiteX69" fmla="*/ 992490 w 1373684"/>
                <a:gd name="connsiteY69" fmla="*/ 222970 h 1583310"/>
                <a:gd name="connsiteX70" fmla="*/ 1005605 w 1373684"/>
                <a:gd name="connsiteY70" fmla="*/ 220056 h 1583310"/>
                <a:gd name="connsiteX71" fmla="*/ 1071185 w 1373684"/>
                <a:gd name="connsiteY71" fmla="*/ 192367 h 1583310"/>
                <a:gd name="connsiteX72" fmla="*/ 1116362 w 1373684"/>
                <a:gd name="connsiteY72" fmla="*/ 146461 h 1583310"/>
                <a:gd name="connsiteX73" fmla="*/ 1126563 w 1373684"/>
                <a:gd name="connsiteY73" fmla="*/ 53921 h 1583310"/>
                <a:gd name="connsiteX74" fmla="*/ 1130935 w 1373684"/>
                <a:gd name="connsiteY74" fmla="*/ 0 h 1583310"/>
                <a:gd name="connsiteX75" fmla="*/ 1238049 w 1373684"/>
                <a:gd name="connsiteY75" fmla="*/ 350486 h 1583310"/>
                <a:gd name="connsiteX76" fmla="*/ 1203802 w 1373684"/>
                <a:gd name="connsiteY76" fmla="*/ 361416 h 1583310"/>
                <a:gd name="connsiteX77" fmla="*/ 1187771 w 1373684"/>
                <a:gd name="connsiteY77" fmla="*/ 412423 h 1583310"/>
                <a:gd name="connsiteX78" fmla="*/ 1190686 w 1373684"/>
                <a:gd name="connsiteY78" fmla="*/ 450313 h 1583310"/>
                <a:gd name="connsiteX79" fmla="*/ 1222747 w 1373684"/>
                <a:gd name="connsiteY79" fmla="*/ 419709 h 1583310"/>
                <a:gd name="connsiteX80" fmla="*/ 1254808 w 1373684"/>
                <a:gd name="connsiteY80" fmla="*/ 368703 h 1583310"/>
                <a:gd name="connsiteX81" fmla="*/ 1238049 w 1373684"/>
                <a:gd name="connsiteY81" fmla="*/ 350486 h 1583310"/>
                <a:gd name="connsiteX82" fmla="*/ 1117819 w 1373684"/>
                <a:gd name="connsiteY82" fmla="*/ 718461 h 1583310"/>
                <a:gd name="connsiteX83" fmla="*/ 1015078 w 1373684"/>
                <a:gd name="connsiteY83" fmla="*/ 776025 h 1583310"/>
                <a:gd name="connsiteX84" fmla="*/ 937111 w 1373684"/>
                <a:gd name="connsiteY84" fmla="*/ 851077 h 1583310"/>
                <a:gd name="connsiteX85" fmla="*/ 965529 w 1373684"/>
                <a:gd name="connsiteY85" fmla="*/ 880953 h 1583310"/>
                <a:gd name="connsiteX86" fmla="*/ 1017264 w 1373684"/>
                <a:gd name="connsiteY86" fmla="*/ 923215 h 1583310"/>
                <a:gd name="connsiteX87" fmla="*/ 1047868 w 1373684"/>
                <a:gd name="connsiteY87" fmla="*/ 948718 h 1583310"/>
                <a:gd name="connsiteX88" fmla="*/ 1093774 w 1373684"/>
                <a:gd name="connsiteY88" fmla="*/ 861279 h 1583310"/>
                <a:gd name="connsiteX89" fmla="*/ 1126563 w 1373684"/>
                <a:gd name="connsiteY89" fmla="*/ 740321 h 1583310"/>
                <a:gd name="connsiteX90" fmla="*/ 1117819 w 1373684"/>
                <a:gd name="connsiteY90" fmla="*/ 718461 h 1583310"/>
                <a:gd name="connsiteX0" fmla="*/ 1130944 w 1373693"/>
                <a:gd name="connsiteY0" fmla="*/ 0 h 1583074"/>
                <a:gd name="connsiteX1" fmla="*/ 1169564 w 1373693"/>
                <a:gd name="connsiteY1" fmla="*/ 18945 h 1583074"/>
                <a:gd name="connsiteX2" fmla="*/ 1196524 w 1373693"/>
                <a:gd name="connsiteY2" fmla="*/ 45177 h 1583074"/>
                <a:gd name="connsiteX3" fmla="*/ 1229314 w 1373693"/>
                <a:gd name="connsiteY3" fmla="*/ 66308 h 1583074"/>
                <a:gd name="connsiteX4" fmla="*/ 1295622 w 1373693"/>
                <a:gd name="connsiteY4" fmla="*/ 81610 h 1583074"/>
                <a:gd name="connsiteX5" fmla="*/ 1329141 w 1373693"/>
                <a:gd name="connsiteY5" fmla="*/ 102012 h 1583074"/>
                <a:gd name="connsiteX6" fmla="*/ 1332784 w 1373693"/>
                <a:gd name="connsiteY6" fmla="*/ 121686 h 1583074"/>
                <a:gd name="connsiteX7" fmla="*/ 1316025 w 1373693"/>
                <a:gd name="connsiteY7" fmla="*/ 141360 h 1583074"/>
                <a:gd name="connsiteX8" fmla="*/ 1254817 w 1373693"/>
                <a:gd name="connsiteY8" fmla="*/ 176336 h 1583074"/>
                <a:gd name="connsiteX9" fmla="*/ 1211097 w 1373693"/>
                <a:gd name="connsiteY9" fmla="*/ 209126 h 1583074"/>
                <a:gd name="connsiteX10" fmla="*/ 1190695 w 1373693"/>
                <a:gd name="connsiteY10" fmla="*/ 272519 h 1583074"/>
                <a:gd name="connsiteX11" fmla="*/ 1191423 w 1373693"/>
                <a:gd name="connsiteY11" fmla="*/ 304581 h 1583074"/>
                <a:gd name="connsiteX12" fmla="*/ 1212555 w 1373693"/>
                <a:gd name="connsiteY12" fmla="*/ 303123 h 1583074"/>
                <a:gd name="connsiteX13" fmla="*/ 1262104 w 1373693"/>
                <a:gd name="connsiteY13" fmla="*/ 294379 h 1583074"/>
                <a:gd name="connsiteX14" fmla="*/ 1322583 w 1373693"/>
                <a:gd name="connsiteY14" fmla="*/ 303123 h 1583074"/>
                <a:gd name="connsiteX15" fmla="*/ 1368488 w 1373693"/>
                <a:gd name="connsiteY15" fmla="*/ 332270 h 1583074"/>
                <a:gd name="connsiteX16" fmla="*/ 1356830 w 1373693"/>
                <a:gd name="connsiteY16" fmla="*/ 391292 h 1583074"/>
                <a:gd name="connsiteX17" fmla="*/ 1285421 w 1373693"/>
                <a:gd name="connsiteY17" fmla="*/ 450313 h 1583074"/>
                <a:gd name="connsiteX18" fmla="*/ 1218384 w 1373693"/>
                <a:gd name="connsiteY18" fmla="*/ 495490 h 1583074"/>
                <a:gd name="connsiteX19" fmla="*/ 1176121 w 1373693"/>
                <a:gd name="connsiteY19" fmla="*/ 558884 h 1583074"/>
                <a:gd name="connsiteX20" fmla="*/ 1165920 w 1373693"/>
                <a:gd name="connsiteY20" fmla="*/ 593131 h 1583074"/>
                <a:gd name="connsiteX21" fmla="*/ 1157176 w 1373693"/>
                <a:gd name="connsiteY21" fmla="*/ 601875 h 1583074"/>
                <a:gd name="connsiteX22" fmla="*/ 1157176 w 1373693"/>
                <a:gd name="connsiteY22" fmla="*/ 609162 h 1583074"/>
                <a:gd name="connsiteX23" fmla="*/ 1166649 w 1373693"/>
                <a:gd name="connsiteY23" fmla="*/ 617906 h 1583074"/>
                <a:gd name="connsiteX24" fmla="*/ 1184865 w 1373693"/>
                <a:gd name="connsiteY24" fmla="*/ 625192 h 1583074"/>
                <a:gd name="connsiteX25" fmla="*/ 1227857 w 1373693"/>
                <a:gd name="connsiteY25" fmla="*/ 670369 h 1583074"/>
                <a:gd name="connsiteX26" fmla="*/ 1240244 w 1373693"/>
                <a:gd name="connsiteY26" fmla="*/ 740321 h 1583074"/>
                <a:gd name="connsiteX27" fmla="*/ 1214482 w 1373693"/>
                <a:gd name="connsiteY27" fmla="*/ 911088 h 1583074"/>
                <a:gd name="connsiteX28" fmla="*/ 1125385 w 1373693"/>
                <a:gd name="connsiteY28" fmla="*/ 1077068 h 1583074"/>
                <a:gd name="connsiteX29" fmla="*/ 1073851 w 1373693"/>
                <a:gd name="connsiteY29" fmla="*/ 1171222 h 1583074"/>
                <a:gd name="connsiteX30" fmla="*/ 924526 w 1373693"/>
                <a:gd name="connsiteY30" fmla="*/ 1277724 h 1583074"/>
                <a:gd name="connsiteX31" fmla="*/ 827825 w 1373693"/>
                <a:gd name="connsiteY31" fmla="*/ 1338739 h 1583074"/>
                <a:gd name="connsiteX32" fmla="*/ 732276 w 1373693"/>
                <a:gd name="connsiteY32" fmla="*/ 1388808 h 1583074"/>
                <a:gd name="connsiteX33" fmla="*/ 451347 w 1373693"/>
                <a:gd name="connsiteY33" fmla="*/ 1506216 h 1583074"/>
                <a:gd name="connsiteX34" fmla="*/ 1390 w 1373693"/>
                <a:gd name="connsiteY34" fmla="*/ 1573568 h 1583074"/>
                <a:gd name="connsiteX35" fmla="*/ 609222 w 1373693"/>
                <a:gd name="connsiteY35" fmla="*/ 1294833 h 1583074"/>
                <a:gd name="connsiteX36" fmla="*/ 781967 w 1373693"/>
                <a:gd name="connsiteY36" fmla="*/ 1194758 h 1583074"/>
                <a:gd name="connsiteX37" fmla="*/ 883928 w 1373693"/>
                <a:gd name="connsiteY37" fmla="*/ 1131613 h 1583074"/>
                <a:gd name="connsiteX38" fmla="*/ 926919 w 1373693"/>
                <a:gd name="connsiteY38" fmla="*/ 1084249 h 1583074"/>
                <a:gd name="connsiteX39" fmla="*/ 887571 w 1373693"/>
                <a:gd name="connsiteY39" fmla="*/ 1012841 h 1583074"/>
                <a:gd name="connsiteX40" fmla="*/ 801589 w 1373693"/>
                <a:gd name="connsiteY40" fmla="*/ 926858 h 1583074"/>
                <a:gd name="connsiteX41" fmla="*/ 736738 w 1373693"/>
                <a:gd name="connsiteY41" fmla="*/ 863465 h 1583074"/>
                <a:gd name="connsiteX42" fmla="*/ 730180 w 1373693"/>
                <a:gd name="connsiteY42" fmla="*/ 813187 h 1583074"/>
                <a:gd name="connsiteX43" fmla="*/ 752040 w 1373693"/>
                <a:gd name="connsiteY43" fmla="*/ 808815 h 1583074"/>
                <a:gd name="connsiteX44" fmla="*/ 771714 w 1373693"/>
                <a:gd name="connsiteY44" fmla="*/ 815373 h 1583074"/>
                <a:gd name="connsiteX45" fmla="*/ 791388 w 1373693"/>
                <a:gd name="connsiteY45" fmla="*/ 785498 h 1583074"/>
                <a:gd name="connsiteX46" fmla="*/ 836565 w 1373693"/>
                <a:gd name="connsiteY46" fmla="*/ 757809 h 1583074"/>
                <a:gd name="connsiteX47" fmla="*/ 912346 w 1373693"/>
                <a:gd name="connsiteY47" fmla="*/ 690772 h 1583074"/>
                <a:gd name="connsiteX48" fmla="*/ 944407 w 1373693"/>
                <a:gd name="connsiteY48" fmla="*/ 588759 h 1583074"/>
                <a:gd name="connsiteX49" fmla="*/ 953151 w 1373693"/>
                <a:gd name="connsiteY49" fmla="*/ 559612 h 1583074"/>
                <a:gd name="connsiteX50" fmla="*/ 996871 w 1373693"/>
                <a:gd name="connsiteY50" fmla="*/ 577100 h 1583074"/>
                <a:gd name="connsiteX51" fmla="*/ 1028203 w 1373693"/>
                <a:gd name="connsiteY51" fmla="*/ 604061 h 1583074"/>
                <a:gd name="connsiteX52" fmla="*/ 1030389 w 1373693"/>
                <a:gd name="connsiteY52" fmla="*/ 632479 h 1583074"/>
                <a:gd name="connsiteX53" fmla="*/ 1036218 w 1373693"/>
                <a:gd name="connsiteY53" fmla="*/ 647052 h 1583074"/>
                <a:gd name="connsiteX54" fmla="*/ 1077023 w 1373693"/>
                <a:gd name="connsiteY54" fmla="*/ 625192 h 1583074"/>
                <a:gd name="connsiteX55" fmla="*/ 1114914 w 1373693"/>
                <a:gd name="connsiteY55" fmla="*/ 603332 h 1583074"/>
                <a:gd name="connsiteX56" fmla="*/ 1087225 w 1373693"/>
                <a:gd name="connsiteY56" fmla="*/ 578558 h 1583074"/>
                <a:gd name="connsiteX57" fmla="*/ 954608 w 1373693"/>
                <a:gd name="connsiteY57" fmla="*/ 540667 h 1583074"/>
                <a:gd name="connsiteX58" fmla="*/ 917446 w 1373693"/>
                <a:gd name="connsiteY58" fmla="*/ 546497 h 1583074"/>
                <a:gd name="connsiteX59" fmla="*/ 893400 w 1373693"/>
                <a:gd name="connsiteY59" fmla="*/ 531923 h 1583074"/>
                <a:gd name="connsiteX60" fmla="*/ 882471 w 1373693"/>
                <a:gd name="connsiteY60" fmla="*/ 484560 h 1583074"/>
                <a:gd name="connsiteX61" fmla="*/ 929834 w 1373693"/>
                <a:gd name="connsiteY61" fmla="*/ 456142 h 1583074"/>
                <a:gd name="connsiteX62" fmla="*/ 1025288 w 1373693"/>
                <a:gd name="connsiteY62" fmla="*/ 408779 h 1583074"/>
                <a:gd name="connsiteX63" fmla="*/ 1095969 w 1373693"/>
                <a:gd name="connsiteY63" fmla="*/ 352672 h 1583074"/>
                <a:gd name="connsiteX64" fmla="*/ 1103255 w 1373693"/>
                <a:gd name="connsiteY64" fmla="*/ 306038 h 1583074"/>
                <a:gd name="connsiteX65" fmla="*/ 1103255 w 1373693"/>
                <a:gd name="connsiteY65" fmla="*/ 276163 h 1583074"/>
                <a:gd name="connsiteX66" fmla="*/ 1088682 w 1373693"/>
                <a:gd name="connsiteY66" fmla="*/ 269605 h 1583074"/>
                <a:gd name="connsiteX67" fmla="*/ 1050792 w 1373693"/>
                <a:gd name="connsiteY67" fmla="*/ 279077 h 1583074"/>
                <a:gd name="connsiteX68" fmla="*/ 1008529 w 1373693"/>
                <a:gd name="connsiteY68" fmla="*/ 266690 h 1583074"/>
                <a:gd name="connsiteX69" fmla="*/ 992499 w 1373693"/>
                <a:gd name="connsiteY69" fmla="*/ 222970 h 1583074"/>
                <a:gd name="connsiteX70" fmla="*/ 1005614 w 1373693"/>
                <a:gd name="connsiteY70" fmla="*/ 220056 h 1583074"/>
                <a:gd name="connsiteX71" fmla="*/ 1071194 w 1373693"/>
                <a:gd name="connsiteY71" fmla="*/ 192367 h 1583074"/>
                <a:gd name="connsiteX72" fmla="*/ 1116371 w 1373693"/>
                <a:gd name="connsiteY72" fmla="*/ 146461 h 1583074"/>
                <a:gd name="connsiteX73" fmla="*/ 1126572 w 1373693"/>
                <a:gd name="connsiteY73" fmla="*/ 53921 h 1583074"/>
                <a:gd name="connsiteX74" fmla="*/ 1130944 w 1373693"/>
                <a:gd name="connsiteY74" fmla="*/ 0 h 1583074"/>
                <a:gd name="connsiteX75" fmla="*/ 1238058 w 1373693"/>
                <a:gd name="connsiteY75" fmla="*/ 350486 h 1583074"/>
                <a:gd name="connsiteX76" fmla="*/ 1203811 w 1373693"/>
                <a:gd name="connsiteY76" fmla="*/ 361416 h 1583074"/>
                <a:gd name="connsiteX77" fmla="*/ 1187780 w 1373693"/>
                <a:gd name="connsiteY77" fmla="*/ 412423 h 1583074"/>
                <a:gd name="connsiteX78" fmla="*/ 1190695 w 1373693"/>
                <a:gd name="connsiteY78" fmla="*/ 450313 h 1583074"/>
                <a:gd name="connsiteX79" fmla="*/ 1222756 w 1373693"/>
                <a:gd name="connsiteY79" fmla="*/ 419709 h 1583074"/>
                <a:gd name="connsiteX80" fmla="*/ 1254817 w 1373693"/>
                <a:gd name="connsiteY80" fmla="*/ 368703 h 1583074"/>
                <a:gd name="connsiteX81" fmla="*/ 1238058 w 1373693"/>
                <a:gd name="connsiteY81" fmla="*/ 350486 h 1583074"/>
                <a:gd name="connsiteX82" fmla="*/ 1117828 w 1373693"/>
                <a:gd name="connsiteY82" fmla="*/ 718461 h 1583074"/>
                <a:gd name="connsiteX83" fmla="*/ 1015087 w 1373693"/>
                <a:gd name="connsiteY83" fmla="*/ 776025 h 1583074"/>
                <a:gd name="connsiteX84" fmla="*/ 937120 w 1373693"/>
                <a:gd name="connsiteY84" fmla="*/ 851077 h 1583074"/>
                <a:gd name="connsiteX85" fmla="*/ 965538 w 1373693"/>
                <a:gd name="connsiteY85" fmla="*/ 880953 h 1583074"/>
                <a:gd name="connsiteX86" fmla="*/ 1017273 w 1373693"/>
                <a:gd name="connsiteY86" fmla="*/ 923215 h 1583074"/>
                <a:gd name="connsiteX87" fmla="*/ 1047877 w 1373693"/>
                <a:gd name="connsiteY87" fmla="*/ 948718 h 1583074"/>
                <a:gd name="connsiteX88" fmla="*/ 1093783 w 1373693"/>
                <a:gd name="connsiteY88" fmla="*/ 861279 h 1583074"/>
                <a:gd name="connsiteX89" fmla="*/ 1126572 w 1373693"/>
                <a:gd name="connsiteY89" fmla="*/ 740321 h 1583074"/>
                <a:gd name="connsiteX90" fmla="*/ 1117828 w 1373693"/>
                <a:gd name="connsiteY90" fmla="*/ 718461 h 1583074"/>
                <a:gd name="connsiteX0" fmla="*/ 1130944 w 1373693"/>
                <a:gd name="connsiteY0" fmla="*/ 0 h 1581694"/>
                <a:gd name="connsiteX1" fmla="*/ 1169564 w 1373693"/>
                <a:gd name="connsiteY1" fmla="*/ 18945 h 1581694"/>
                <a:gd name="connsiteX2" fmla="*/ 1196524 w 1373693"/>
                <a:gd name="connsiteY2" fmla="*/ 45177 h 1581694"/>
                <a:gd name="connsiteX3" fmla="*/ 1229314 w 1373693"/>
                <a:gd name="connsiteY3" fmla="*/ 66308 h 1581694"/>
                <a:gd name="connsiteX4" fmla="*/ 1295622 w 1373693"/>
                <a:gd name="connsiteY4" fmla="*/ 81610 h 1581694"/>
                <a:gd name="connsiteX5" fmla="*/ 1329141 w 1373693"/>
                <a:gd name="connsiteY5" fmla="*/ 102012 h 1581694"/>
                <a:gd name="connsiteX6" fmla="*/ 1332784 w 1373693"/>
                <a:gd name="connsiteY6" fmla="*/ 121686 h 1581694"/>
                <a:gd name="connsiteX7" fmla="*/ 1316025 w 1373693"/>
                <a:gd name="connsiteY7" fmla="*/ 141360 h 1581694"/>
                <a:gd name="connsiteX8" fmla="*/ 1254817 w 1373693"/>
                <a:gd name="connsiteY8" fmla="*/ 176336 h 1581694"/>
                <a:gd name="connsiteX9" fmla="*/ 1211097 w 1373693"/>
                <a:gd name="connsiteY9" fmla="*/ 209126 h 1581694"/>
                <a:gd name="connsiteX10" fmla="*/ 1190695 w 1373693"/>
                <a:gd name="connsiteY10" fmla="*/ 272519 h 1581694"/>
                <a:gd name="connsiteX11" fmla="*/ 1191423 w 1373693"/>
                <a:gd name="connsiteY11" fmla="*/ 304581 h 1581694"/>
                <a:gd name="connsiteX12" fmla="*/ 1212555 w 1373693"/>
                <a:gd name="connsiteY12" fmla="*/ 303123 h 1581694"/>
                <a:gd name="connsiteX13" fmla="*/ 1262104 w 1373693"/>
                <a:gd name="connsiteY13" fmla="*/ 294379 h 1581694"/>
                <a:gd name="connsiteX14" fmla="*/ 1322583 w 1373693"/>
                <a:gd name="connsiteY14" fmla="*/ 303123 h 1581694"/>
                <a:gd name="connsiteX15" fmla="*/ 1368488 w 1373693"/>
                <a:gd name="connsiteY15" fmla="*/ 332270 h 1581694"/>
                <a:gd name="connsiteX16" fmla="*/ 1356830 w 1373693"/>
                <a:gd name="connsiteY16" fmla="*/ 391292 h 1581694"/>
                <a:gd name="connsiteX17" fmla="*/ 1285421 w 1373693"/>
                <a:gd name="connsiteY17" fmla="*/ 450313 h 1581694"/>
                <a:gd name="connsiteX18" fmla="*/ 1218384 w 1373693"/>
                <a:gd name="connsiteY18" fmla="*/ 495490 h 1581694"/>
                <a:gd name="connsiteX19" fmla="*/ 1176121 w 1373693"/>
                <a:gd name="connsiteY19" fmla="*/ 558884 h 1581694"/>
                <a:gd name="connsiteX20" fmla="*/ 1165920 w 1373693"/>
                <a:gd name="connsiteY20" fmla="*/ 593131 h 1581694"/>
                <a:gd name="connsiteX21" fmla="*/ 1157176 w 1373693"/>
                <a:gd name="connsiteY21" fmla="*/ 601875 h 1581694"/>
                <a:gd name="connsiteX22" fmla="*/ 1157176 w 1373693"/>
                <a:gd name="connsiteY22" fmla="*/ 609162 h 1581694"/>
                <a:gd name="connsiteX23" fmla="*/ 1166649 w 1373693"/>
                <a:gd name="connsiteY23" fmla="*/ 617906 h 1581694"/>
                <a:gd name="connsiteX24" fmla="*/ 1184865 w 1373693"/>
                <a:gd name="connsiteY24" fmla="*/ 625192 h 1581694"/>
                <a:gd name="connsiteX25" fmla="*/ 1227857 w 1373693"/>
                <a:gd name="connsiteY25" fmla="*/ 670369 h 1581694"/>
                <a:gd name="connsiteX26" fmla="*/ 1240244 w 1373693"/>
                <a:gd name="connsiteY26" fmla="*/ 740321 h 1581694"/>
                <a:gd name="connsiteX27" fmla="*/ 1214482 w 1373693"/>
                <a:gd name="connsiteY27" fmla="*/ 911088 h 1581694"/>
                <a:gd name="connsiteX28" fmla="*/ 1125385 w 1373693"/>
                <a:gd name="connsiteY28" fmla="*/ 1077068 h 1581694"/>
                <a:gd name="connsiteX29" fmla="*/ 1073851 w 1373693"/>
                <a:gd name="connsiteY29" fmla="*/ 1171222 h 1581694"/>
                <a:gd name="connsiteX30" fmla="*/ 924526 w 1373693"/>
                <a:gd name="connsiteY30" fmla="*/ 1277724 h 1581694"/>
                <a:gd name="connsiteX31" fmla="*/ 827825 w 1373693"/>
                <a:gd name="connsiteY31" fmla="*/ 1338739 h 1581694"/>
                <a:gd name="connsiteX32" fmla="*/ 732276 w 1373693"/>
                <a:gd name="connsiteY32" fmla="*/ 1388808 h 1581694"/>
                <a:gd name="connsiteX33" fmla="*/ 451347 w 1373693"/>
                <a:gd name="connsiteY33" fmla="*/ 1496691 h 1581694"/>
                <a:gd name="connsiteX34" fmla="*/ 1390 w 1373693"/>
                <a:gd name="connsiteY34" fmla="*/ 1573568 h 1581694"/>
                <a:gd name="connsiteX35" fmla="*/ 609222 w 1373693"/>
                <a:gd name="connsiteY35" fmla="*/ 1294833 h 1581694"/>
                <a:gd name="connsiteX36" fmla="*/ 781967 w 1373693"/>
                <a:gd name="connsiteY36" fmla="*/ 1194758 h 1581694"/>
                <a:gd name="connsiteX37" fmla="*/ 883928 w 1373693"/>
                <a:gd name="connsiteY37" fmla="*/ 1131613 h 1581694"/>
                <a:gd name="connsiteX38" fmla="*/ 926919 w 1373693"/>
                <a:gd name="connsiteY38" fmla="*/ 1084249 h 1581694"/>
                <a:gd name="connsiteX39" fmla="*/ 887571 w 1373693"/>
                <a:gd name="connsiteY39" fmla="*/ 1012841 h 1581694"/>
                <a:gd name="connsiteX40" fmla="*/ 801589 w 1373693"/>
                <a:gd name="connsiteY40" fmla="*/ 926858 h 1581694"/>
                <a:gd name="connsiteX41" fmla="*/ 736738 w 1373693"/>
                <a:gd name="connsiteY41" fmla="*/ 863465 h 1581694"/>
                <a:gd name="connsiteX42" fmla="*/ 730180 w 1373693"/>
                <a:gd name="connsiteY42" fmla="*/ 813187 h 1581694"/>
                <a:gd name="connsiteX43" fmla="*/ 752040 w 1373693"/>
                <a:gd name="connsiteY43" fmla="*/ 808815 h 1581694"/>
                <a:gd name="connsiteX44" fmla="*/ 771714 w 1373693"/>
                <a:gd name="connsiteY44" fmla="*/ 815373 h 1581694"/>
                <a:gd name="connsiteX45" fmla="*/ 791388 w 1373693"/>
                <a:gd name="connsiteY45" fmla="*/ 785498 h 1581694"/>
                <a:gd name="connsiteX46" fmla="*/ 836565 w 1373693"/>
                <a:gd name="connsiteY46" fmla="*/ 757809 h 1581694"/>
                <a:gd name="connsiteX47" fmla="*/ 912346 w 1373693"/>
                <a:gd name="connsiteY47" fmla="*/ 690772 h 1581694"/>
                <a:gd name="connsiteX48" fmla="*/ 944407 w 1373693"/>
                <a:gd name="connsiteY48" fmla="*/ 588759 h 1581694"/>
                <a:gd name="connsiteX49" fmla="*/ 953151 w 1373693"/>
                <a:gd name="connsiteY49" fmla="*/ 559612 h 1581694"/>
                <a:gd name="connsiteX50" fmla="*/ 996871 w 1373693"/>
                <a:gd name="connsiteY50" fmla="*/ 577100 h 1581694"/>
                <a:gd name="connsiteX51" fmla="*/ 1028203 w 1373693"/>
                <a:gd name="connsiteY51" fmla="*/ 604061 h 1581694"/>
                <a:gd name="connsiteX52" fmla="*/ 1030389 w 1373693"/>
                <a:gd name="connsiteY52" fmla="*/ 632479 h 1581694"/>
                <a:gd name="connsiteX53" fmla="*/ 1036218 w 1373693"/>
                <a:gd name="connsiteY53" fmla="*/ 647052 h 1581694"/>
                <a:gd name="connsiteX54" fmla="*/ 1077023 w 1373693"/>
                <a:gd name="connsiteY54" fmla="*/ 625192 h 1581694"/>
                <a:gd name="connsiteX55" fmla="*/ 1114914 w 1373693"/>
                <a:gd name="connsiteY55" fmla="*/ 603332 h 1581694"/>
                <a:gd name="connsiteX56" fmla="*/ 1087225 w 1373693"/>
                <a:gd name="connsiteY56" fmla="*/ 578558 h 1581694"/>
                <a:gd name="connsiteX57" fmla="*/ 954608 w 1373693"/>
                <a:gd name="connsiteY57" fmla="*/ 540667 h 1581694"/>
                <a:gd name="connsiteX58" fmla="*/ 917446 w 1373693"/>
                <a:gd name="connsiteY58" fmla="*/ 546497 h 1581694"/>
                <a:gd name="connsiteX59" fmla="*/ 893400 w 1373693"/>
                <a:gd name="connsiteY59" fmla="*/ 531923 h 1581694"/>
                <a:gd name="connsiteX60" fmla="*/ 882471 w 1373693"/>
                <a:gd name="connsiteY60" fmla="*/ 484560 h 1581694"/>
                <a:gd name="connsiteX61" fmla="*/ 929834 w 1373693"/>
                <a:gd name="connsiteY61" fmla="*/ 456142 h 1581694"/>
                <a:gd name="connsiteX62" fmla="*/ 1025288 w 1373693"/>
                <a:gd name="connsiteY62" fmla="*/ 408779 h 1581694"/>
                <a:gd name="connsiteX63" fmla="*/ 1095969 w 1373693"/>
                <a:gd name="connsiteY63" fmla="*/ 352672 h 1581694"/>
                <a:gd name="connsiteX64" fmla="*/ 1103255 w 1373693"/>
                <a:gd name="connsiteY64" fmla="*/ 306038 h 1581694"/>
                <a:gd name="connsiteX65" fmla="*/ 1103255 w 1373693"/>
                <a:gd name="connsiteY65" fmla="*/ 276163 h 1581694"/>
                <a:gd name="connsiteX66" fmla="*/ 1088682 w 1373693"/>
                <a:gd name="connsiteY66" fmla="*/ 269605 h 1581694"/>
                <a:gd name="connsiteX67" fmla="*/ 1050792 w 1373693"/>
                <a:gd name="connsiteY67" fmla="*/ 279077 h 1581694"/>
                <a:gd name="connsiteX68" fmla="*/ 1008529 w 1373693"/>
                <a:gd name="connsiteY68" fmla="*/ 266690 h 1581694"/>
                <a:gd name="connsiteX69" fmla="*/ 992499 w 1373693"/>
                <a:gd name="connsiteY69" fmla="*/ 222970 h 1581694"/>
                <a:gd name="connsiteX70" fmla="*/ 1005614 w 1373693"/>
                <a:gd name="connsiteY70" fmla="*/ 220056 h 1581694"/>
                <a:gd name="connsiteX71" fmla="*/ 1071194 w 1373693"/>
                <a:gd name="connsiteY71" fmla="*/ 192367 h 1581694"/>
                <a:gd name="connsiteX72" fmla="*/ 1116371 w 1373693"/>
                <a:gd name="connsiteY72" fmla="*/ 146461 h 1581694"/>
                <a:gd name="connsiteX73" fmla="*/ 1126572 w 1373693"/>
                <a:gd name="connsiteY73" fmla="*/ 53921 h 1581694"/>
                <a:gd name="connsiteX74" fmla="*/ 1130944 w 1373693"/>
                <a:gd name="connsiteY74" fmla="*/ 0 h 1581694"/>
                <a:gd name="connsiteX75" fmla="*/ 1238058 w 1373693"/>
                <a:gd name="connsiteY75" fmla="*/ 350486 h 1581694"/>
                <a:gd name="connsiteX76" fmla="*/ 1203811 w 1373693"/>
                <a:gd name="connsiteY76" fmla="*/ 361416 h 1581694"/>
                <a:gd name="connsiteX77" fmla="*/ 1187780 w 1373693"/>
                <a:gd name="connsiteY77" fmla="*/ 412423 h 1581694"/>
                <a:gd name="connsiteX78" fmla="*/ 1190695 w 1373693"/>
                <a:gd name="connsiteY78" fmla="*/ 450313 h 1581694"/>
                <a:gd name="connsiteX79" fmla="*/ 1222756 w 1373693"/>
                <a:gd name="connsiteY79" fmla="*/ 419709 h 1581694"/>
                <a:gd name="connsiteX80" fmla="*/ 1254817 w 1373693"/>
                <a:gd name="connsiteY80" fmla="*/ 368703 h 1581694"/>
                <a:gd name="connsiteX81" fmla="*/ 1238058 w 1373693"/>
                <a:gd name="connsiteY81" fmla="*/ 350486 h 1581694"/>
                <a:gd name="connsiteX82" fmla="*/ 1117828 w 1373693"/>
                <a:gd name="connsiteY82" fmla="*/ 718461 h 1581694"/>
                <a:gd name="connsiteX83" fmla="*/ 1015087 w 1373693"/>
                <a:gd name="connsiteY83" fmla="*/ 776025 h 1581694"/>
                <a:gd name="connsiteX84" fmla="*/ 937120 w 1373693"/>
                <a:gd name="connsiteY84" fmla="*/ 851077 h 1581694"/>
                <a:gd name="connsiteX85" fmla="*/ 965538 w 1373693"/>
                <a:gd name="connsiteY85" fmla="*/ 880953 h 1581694"/>
                <a:gd name="connsiteX86" fmla="*/ 1017273 w 1373693"/>
                <a:gd name="connsiteY86" fmla="*/ 923215 h 1581694"/>
                <a:gd name="connsiteX87" fmla="*/ 1047877 w 1373693"/>
                <a:gd name="connsiteY87" fmla="*/ 948718 h 1581694"/>
                <a:gd name="connsiteX88" fmla="*/ 1093783 w 1373693"/>
                <a:gd name="connsiteY88" fmla="*/ 861279 h 1581694"/>
                <a:gd name="connsiteX89" fmla="*/ 1126572 w 1373693"/>
                <a:gd name="connsiteY89" fmla="*/ 740321 h 1581694"/>
                <a:gd name="connsiteX90" fmla="*/ 1117828 w 1373693"/>
                <a:gd name="connsiteY90" fmla="*/ 718461 h 1581694"/>
                <a:gd name="connsiteX0" fmla="*/ 1131124 w 1373873"/>
                <a:gd name="connsiteY0" fmla="*/ 0 h 1580420"/>
                <a:gd name="connsiteX1" fmla="*/ 1169744 w 1373873"/>
                <a:gd name="connsiteY1" fmla="*/ 18945 h 1580420"/>
                <a:gd name="connsiteX2" fmla="*/ 1196704 w 1373873"/>
                <a:gd name="connsiteY2" fmla="*/ 45177 h 1580420"/>
                <a:gd name="connsiteX3" fmla="*/ 1229494 w 1373873"/>
                <a:gd name="connsiteY3" fmla="*/ 66308 h 1580420"/>
                <a:gd name="connsiteX4" fmla="*/ 1295802 w 1373873"/>
                <a:gd name="connsiteY4" fmla="*/ 81610 h 1580420"/>
                <a:gd name="connsiteX5" fmla="*/ 1329321 w 1373873"/>
                <a:gd name="connsiteY5" fmla="*/ 102012 h 1580420"/>
                <a:gd name="connsiteX6" fmla="*/ 1332964 w 1373873"/>
                <a:gd name="connsiteY6" fmla="*/ 121686 h 1580420"/>
                <a:gd name="connsiteX7" fmla="*/ 1316205 w 1373873"/>
                <a:gd name="connsiteY7" fmla="*/ 141360 h 1580420"/>
                <a:gd name="connsiteX8" fmla="*/ 1254997 w 1373873"/>
                <a:gd name="connsiteY8" fmla="*/ 176336 h 1580420"/>
                <a:gd name="connsiteX9" fmla="*/ 1211277 w 1373873"/>
                <a:gd name="connsiteY9" fmla="*/ 209126 h 1580420"/>
                <a:gd name="connsiteX10" fmla="*/ 1190875 w 1373873"/>
                <a:gd name="connsiteY10" fmla="*/ 272519 h 1580420"/>
                <a:gd name="connsiteX11" fmla="*/ 1191603 w 1373873"/>
                <a:gd name="connsiteY11" fmla="*/ 304581 h 1580420"/>
                <a:gd name="connsiteX12" fmla="*/ 1212735 w 1373873"/>
                <a:gd name="connsiteY12" fmla="*/ 303123 h 1580420"/>
                <a:gd name="connsiteX13" fmla="*/ 1262284 w 1373873"/>
                <a:gd name="connsiteY13" fmla="*/ 294379 h 1580420"/>
                <a:gd name="connsiteX14" fmla="*/ 1322763 w 1373873"/>
                <a:gd name="connsiteY14" fmla="*/ 303123 h 1580420"/>
                <a:gd name="connsiteX15" fmla="*/ 1368668 w 1373873"/>
                <a:gd name="connsiteY15" fmla="*/ 332270 h 1580420"/>
                <a:gd name="connsiteX16" fmla="*/ 1357010 w 1373873"/>
                <a:gd name="connsiteY16" fmla="*/ 391292 h 1580420"/>
                <a:gd name="connsiteX17" fmla="*/ 1285601 w 1373873"/>
                <a:gd name="connsiteY17" fmla="*/ 450313 h 1580420"/>
                <a:gd name="connsiteX18" fmla="*/ 1218564 w 1373873"/>
                <a:gd name="connsiteY18" fmla="*/ 495490 h 1580420"/>
                <a:gd name="connsiteX19" fmla="*/ 1176301 w 1373873"/>
                <a:gd name="connsiteY19" fmla="*/ 558884 h 1580420"/>
                <a:gd name="connsiteX20" fmla="*/ 1166100 w 1373873"/>
                <a:gd name="connsiteY20" fmla="*/ 593131 h 1580420"/>
                <a:gd name="connsiteX21" fmla="*/ 1157356 w 1373873"/>
                <a:gd name="connsiteY21" fmla="*/ 601875 h 1580420"/>
                <a:gd name="connsiteX22" fmla="*/ 1157356 w 1373873"/>
                <a:gd name="connsiteY22" fmla="*/ 609162 h 1580420"/>
                <a:gd name="connsiteX23" fmla="*/ 1166829 w 1373873"/>
                <a:gd name="connsiteY23" fmla="*/ 617906 h 1580420"/>
                <a:gd name="connsiteX24" fmla="*/ 1185045 w 1373873"/>
                <a:gd name="connsiteY24" fmla="*/ 625192 h 1580420"/>
                <a:gd name="connsiteX25" fmla="*/ 1228037 w 1373873"/>
                <a:gd name="connsiteY25" fmla="*/ 670369 h 1580420"/>
                <a:gd name="connsiteX26" fmla="*/ 1240424 w 1373873"/>
                <a:gd name="connsiteY26" fmla="*/ 740321 h 1580420"/>
                <a:gd name="connsiteX27" fmla="*/ 1214662 w 1373873"/>
                <a:gd name="connsiteY27" fmla="*/ 911088 h 1580420"/>
                <a:gd name="connsiteX28" fmla="*/ 1125565 w 1373873"/>
                <a:gd name="connsiteY28" fmla="*/ 1077068 h 1580420"/>
                <a:gd name="connsiteX29" fmla="*/ 1074031 w 1373873"/>
                <a:gd name="connsiteY29" fmla="*/ 1171222 h 1580420"/>
                <a:gd name="connsiteX30" fmla="*/ 924706 w 1373873"/>
                <a:gd name="connsiteY30" fmla="*/ 1277724 h 1580420"/>
                <a:gd name="connsiteX31" fmla="*/ 828005 w 1373873"/>
                <a:gd name="connsiteY31" fmla="*/ 1338739 h 1580420"/>
                <a:gd name="connsiteX32" fmla="*/ 732456 w 1373873"/>
                <a:gd name="connsiteY32" fmla="*/ 1388808 h 1580420"/>
                <a:gd name="connsiteX33" fmla="*/ 451527 w 1373873"/>
                <a:gd name="connsiteY33" fmla="*/ 1496691 h 1580420"/>
                <a:gd name="connsiteX34" fmla="*/ 1570 w 1373873"/>
                <a:gd name="connsiteY34" fmla="*/ 1573568 h 1580420"/>
                <a:gd name="connsiteX35" fmla="*/ 620003 w 1373873"/>
                <a:gd name="connsiteY35" fmla="*/ 1317058 h 1580420"/>
                <a:gd name="connsiteX36" fmla="*/ 782147 w 1373873"/>
                <a:gd name="connsiteY36" fmla="*/ 1194758 h 1580420"/>
                <a:gd name="connsiteX37" fmla="*/ 884108 w 1373873"/>
                <a:gd name="connsiteY37" fmla="*/ 1131613 h 1580420"/>
                <a:gd name="connsiteX38" fmla="*/ 927099 w 1373873"/>
                <a:gd name="connsiteY38" fmla="*/ 1084249 h 1580420"/>
                <a:gd name="connsiteX39" fmla="*/ 887751 w 1373873"/>
                <a:gd name="connsiteY39" fmla="*/ 1012841 h 1580420"/>
                <a:gd name="connsiteX40" fmla="*/ 801769 w 1373873"/>
                <a:gd name="connsiteY40" fmla="*/ 926858 h 1580420"/>
                <a:gd name="connsiteX41" fmla="*/ 736918 w 1373873"/>
                <a:gd name="connsiteY41" fmla="*/ 863465 h 1580420"/>
                <a:gd name="connsiteX42" fmla="*/ 730360 w 1373873"/>
                <a:gd name="connsiteY42" fmla="*/ 813187 h 1580420"/>
                <a:gd name="connsiteX43" fmla="*/ 752220 w 1373873"/>
                <a:gd name="connsiteY43" fmla="*/ 808815 h 1580420"/>
                <a:gd name="connsiteX44" fmla="*/ 771894 w 1373873"/>
                <a:gd name="connsiteY44" fmla="*/ 815373 h 1580420"/>
                <a:gd name="connsiteX45" fmla="*/ 791568 w 1373873"/>
                <a:gd name="connsiteY45" fmla="*/ 785498 h 1580420"/>
                <a:gd name="connsiteX46" fmla="*/ 836745 w 1373873"/>
                <a:gd name="connsiteY46" fmla="*/ 757809 h 1580420"/>
                <a:gd name="connsiteX47" fmla="*/ 912526 w 1373873"/>
                <a:gd name="connsiteY47" fmla="*/ 690772 h 1580420"/>
                <a:gd name="connsiteX48" fmla="*/ 944587 w 1373873"/>
                <a:gd name="connsiteY48" fmla="*/ 588759 h 1580420"/>
                <a:gd name="connsiteX49" fmla="*/ 953331 w 1373873"/>
                <a:gd name="connsiteY49" fmla="*/ 559612 h 1580420"/>
                <a:gd name="connsiteX50" fmla="*/ 997051 w 1373873"/>
                <a:gd name="connsiteY50" fmla="*/ 577100 h 1580420"/>
                <a:gd name="connsiteX51" fmla="*/ 1028383 w 1373873"/>
                <a:gd name="connsiteY51" fmla="*/ 604061 h 1580420"/>
                <a:gd name="connsiteX52" fmla="*/ 1030569 w 1373873"/>
                <a:gd name="connsiteY52" fmla="*/ 632479 h 1580420"/>
                <a:gd name="connsiteX53" fmla="*/ 1036398 w 1373873"/>
                <a:gd name="connsiteY53" fmla="*/ 647052 h 1580420"/>
                <a:gd name="connsiteX54" fmla="*/ 1077203 w 1373873"/>
                <a:gd name="connsiteY54" fmla="*/ 625192 h 1580420"/>
                <a:gd name="connsiteX55" fmla="*/ 1115094 w 1373873"/>
                <a:gd name="connsiteY55" fmla="*/ 603332 h 1580420"/>
                <a:gd name="connsiteX56" fmla="*/ 1087405 w 1373873"/>
                <a:gd name="connsiteY56" fmla="*/ 578558 h 1580420"/>
                <a:gd name="connsiteX57" fmla="*/ 954788 w 1373873"/>
                <a:gd name="connsiteY57" fmla="*/ 540667 h 1580420"/>
                <a:gd name="connsiteX58" fmla="*/ 917626 w 1373873"/>
                <a:gd name="connsiteY58" fmla="*/ 546497 h 1580420"/>
                <a:gd name="connsiteX59" fmla="*/ 893580 w 1373873"/>
                <a:gd name="connsiteY59" fmla="*/ 531923 h 1580420"/>
                <a:gd name="connsiteX60" fmla="*/ 882651 w 1373873"/>
                <a:gd name="connsiteY60" fmla="*/ 484560 h 1580420"/>
                <a:gd name="connsiteX61" fmla="*/ 930014 w 1373873"/>
                <a:gd name="connsiteY61" fmla="*/ 456142 h 1580420"/>
                <a:gd name="connsiteX62" fmla="*/ 1025468 w 1373873"/>
                <a:gd name="connsiteY62" fmla="*/ 408779 h 1580420"/>
                <a:gd name="connsiteX63" fmla="*/ 1096149 w 1373873"/>
                <a:gd name="connsiteY63" fmla="*/ 352672 h 1580420"/>
                <a:gd name="connsiteX64" fmla="*/ 1103435 w 1373873"/>
                <a:gd name="connsiteY64" fmla="*/ 306038 h 1580420"/>
                <a:gd name="connsiteX65" fmla="*/ 1103435 w 1373873"/>
                <a:gd name="connsiteY65" fmla="*/ 276163 h 1580420"/>
                <a:gd name="connsiteX66" fmla="*/ 1088862 w 1373873"/>
                <a:gd name="connsiteY66" fmla="*/ 269605 h 1580420"/>
                <a:gd name="connsiteX67" fmla="*/ 1050972 w 1373873"/>
                <a:gd name="connsiteY67" fmla="*/ 279077 h 1580420"/>
                <a:gd name="connsiteX68" fmla="*/ 1008709 w 1373873"/>
                <a:gd name="connsiteY68" fmla="*/ 266690 h 1580420"/>
                <a:gd name="connsiteX69" fmla="*/ 992679 w 1373873"/>
                <a:gd name="connsiteY69" fmla="*/ 222970 h 1580420"/>
                <a:gd name="connsiteX70" fmla="*/ 1005794 w 1373873"/>
                <a:gd name="connsiteY70" fmla="*/ 220056 h 1580420"/>
                <a:gd name="connsiteX71" fmla="*/ 1071374 w 1373873"/>
                <a:gd name="connsiteY71" fmla="*/ 192367 h 1580420"/>
                <a:gd name="connsiteX72" fmla="*/ 1116551 w 1373873"/>
                <a:gd name="connsiteY72" fmla="*/ 146461 h 1580420"/>
                <a:gd name="connsiteX73" fmla="*/ 1126752 w 1373873"/>
                <a:gd name="connsiteY73" fmla="*/ 53921 h 1580420"/>
                <a:gd name="connsiteX74" fmla="*/ 1131124 w 1373873"/>
                <a:gd name="connsiteY74" fmla="*/ 0 h 1580420"/>
                <a:gd name="connsiteX75" fmla="*/ 1238238 w 1373873"/>
                <a:gd name="connsiteY75" fmla="*/ 350486 h 1580420"/>
                <a:gd name="connsiteX76" fmla="*/ 1203991 w 1373873"/>
                <a:gd name="connsiteY76" fmla="*/ 361416 h 1580420"/>
                <a:gd name="connsiteX77" fmla="*/ 1187960 w 1373873"/>
                <a:gd name="connsiteY77" fmla="*/ 412423 h 1580420"/>
                <a:gd name="connsiteX78" fmla="*/ 1190875 w 1373873"/>
                <a:gd name="connsiteY78" fmla="*/ 450313 h 1580420"/>
                <a:gd name="connsiteX79" fmla="*/ 1222936 w 1373873"/>
                <a:gd name="connsiteY79" fmla="*/ 419709 h 1580420"/>
                <a:gd name="connsiteX80" fmla="*/ 1254997 w 1373873"/>
                <a:gd name="connsiteY80" fmla="*/ 368703 h 1580420"/>
                <a:gd name="connsiteX81" fmla="*/ 1238238 w 1373873"/>
                <a:gd name="connsiteY81" fmla="*/ 350486 h 1580420"/>
                <a:gd name="connsiteX82" fmla="*/ 1118008 w 1373873"/>
                <a:gd name="connsiteY82" fmla="*/ 718461 h 1580420"/>
                <a:gd name="connsiteX83" fmla="*/ 1015267 w 1373873"/>
                <a:gd name="connsiteY83" fmla="*/ 776025 h 1580420"/>
                <a:gd name="connsiteX84" fmla="*/ 937300 w 1373873"/>
                <a:gd name="connsiteY84" fmla="*/ 851077 h 1580420"/>
                <a:gd name="connsiteX85" fmla="*/ 965718 w 1373873"/>
                <a:gd name="connsiteY85" fmla="*/ 880953 h 1580420"/>
                <a:gd name="connsiteX86" fmla="*/ 1017453 w 1373873"/>
                <a:gd name="connsiteY86" fmla="*/ 923215 h 1580420"/>
                <a:gd name="connsiteX87" fmla="*/ 1048057 w 1373873"/>
                <a:gd name="connsiteY87" fmla="*/ 948718 h 1580420"/>
                <a:gd name="connsiteX88" fmla="*/ 1093963 w 1373873"/>
                <a:gd name="connsiteY88" fmla="*/ 861279 h 1580420"/>
                <a:gd name="connsiteX89" fmla="*/ 1126752 w 1373873"/>
                <a:gd name="connsiteY89" fmla="*/ 740321 h 1580420"/>
                <a:gd name="connsiteX90" fmla="*/ 1118008 w 1373873"/>
                <a:gd name="connsiteY90" fmla="*/ 718461 h 1580420"/>
                <a:gd name="connsiteX0" fmla="*/ 1131124 w 1373873"/>
                <a:gd name="connsiteY0" fmla="*/ 0 h 1580420"/>
                <a:gd name="connsiteX1" fmla="*/ 1169744 w 1373873"/>
                <a:gd name="connsiteY1" fmla="*/ 18945 h 1580420"/>
                <a:gd name="connsiteX2" fmla="*/ 1196704 w 1373873"/>
                <a:gd name="connsiteY2" fmla="*/ 45177 h 1580420"/>
                <a:gd name="connsiteX3" fmla="*/ 1229494 w 1373873"/>
                <a:gd name="connsiteY3" fmla="*/ 66308 h 1580420"/>
                <a:gd name="connsiteX4" fmla="*/ 1295802 w 1373873"/>
                <a:gd name="connsiteY4" fmla="*/ 81610 h 1580420"/>
                <a:gd name="connsiteX5" fmla="*/ 1329321 w 1373873"/>
                <a:gd name="connsiteY5" fmla="*/ 102012 h 1580420"/>
                <a:gd name="connsiteX6" fmla="*/ 1332964 w 1373873"/>
                <a:gd name="connsiteY6" fmla="*/ 121686 h 1580420"/>
                <a:gd name="connsiteX7" fmla="*/ 1316205 w 1373873"/>
                <a:gd name="connsiteY7" fmla="*/ 141360 h 1580420"/>
                <a:gd name="connsiteX8" fmla="*/ 1254997 w 1373873"/>
                <a:gd name="connsiteY8" fmla="*/ 176336 h 1580420"/>
                <a:gd name="connsiteX9" fmla="*/ 1211277 w 1373873"/>
                <a:gd name="connsiteY9" fmla="*/ 209126 h 1580420"/>
                <a:gd name="connsiteX10" fmla="*/ 1190875 w 1373873"/>
                <a:gd name="connsiteY10" fmla="*/ 272519 h 1580420"/>
                <a:gd name="connsiteX11" fmla="*/ 1191603 w 1373873"/>
                <a:gd name="connsiteY11" fmla="*/ 304581 h 1580420"/>
                <a:gd name="connsiteX12" fmla="*/ 1212735 w 1373873"/>
                <a:gd name="connsiteY12" fmla="*/ 303123 h 1580420"/>
                <a:gd name="connsiteX13" fmla="*/ 1262284 w 1373873"/>
                <a:gd name="connsiteY13" fmla="*/ 294379 h 1580420"/>
                <a:gd name="connsiteX14" fmla="*/ 1322763 w 1373873"/>
                <a:gd name="connsiteY14" fmla="*/ 303123 h 1580420"/>
                <a:gd name="connsiteX15" fmla="*/ 1368668 w 1373873"/>
                <a:gd name="connsiteY15" fmla="*/ 332270 h 1580420"/>
                <a:gd name="connsiteX16" fmla="*/ 1357010 w 1373873"/>
                <a:gd name="connsiteY16" fmla="*/ 391292 h 1580420"/>
                <a:gd name="connsiteX17" fmla="*/ 1285601 w 1373873"/>
                <a:gd name="connsiteY17" fmla="*/ 450313 h 1580420"/>
                <a:gd name="connsiteX18" fmla="*/ 1218564 w 1373873"/>
                <a:gd name="connsiteY18" fmla="*/ 495490 h 1580420"/>
                <a:gd name="connsiteX19" fmla="*/ 1176301 w 1373873"/>
                <a:gd name="connsiteY19" fmla="*/ 558884 h 1580420"/>
                <a:gd name="connsiteX20" fmla="*/ 1166100 w 1373873"/>
                <a:gd name="connsiteY20" fmla="*/ 593131 h 1580420"/>
                <a:gd name="connsiteX21" fmla="*/ 1157356 w 1373873"/>
                <a:gd name="connsiteY21" fmla="*/ 601875 h 1580420"/>
                <a:gd name="connsiteX22" fmla="*/ 1157356 w 1373873"/>
                <a:gd name="connsiteY22" fmla="*/ 609162 h 1580420"/>
                <a:gd name="connsiteX23" fmla="*/ 1166829 w 1373873"/>
                <a:gd name="connsiteY23" fmla="*/ 617906 h 1580420"/>
                <a:gd name="connsiteX24" fmla="*/ 1185045 w 1373873"/>
                <a:gd name="connsiteY24" fmla="*/ 625192 h 1580420"/>
                <a:gd name="connsiteX25" fmla="*/ 1228037 w 1373873"/>
                <a:gd name="connsiteY25" fmla="*/ 670369 h 1580420"/>
                <a:gd name="connsiteX26" fmla="*/ 1240424 w 1373873"/>
                <a:gd name="connsiteY26" fmla="*/ 740321 h 1580420"/>
                <a:gd name="connsiteX27" fmla="*/ 1214662 w 1373873"/>
                <a:gd name="connsiteY27" fmla="*/ 911088 h 1580420"/>
                <a:gd name="connsiteX28" fmla="*/ 1125565 w 1373873"/>
                <a:gd name="connsiteY28" fmla="*/ 1077068 h 1580420"/>
                <a:gd name="connsiteX29" fmla="*/ 1074031 w 1373873"/>
                <a:gd name="connsiteY29" fmla="*/ 1171222 h 1580420"/>
                <a:gd name="connsiteX30" fmla="*/ 924706 w 1373873"/>
                <a:gd name="connsiteY30" fmla="*/ 1277724 h 1580420"/>
                <a:gd name="connsiteX31" fmla="*/ 828005 w 1373873"/>
                <a:gd name="connsiteY31" fmla="*/ 1338739 h 1580420"/>
                <a:gd name="connsiteX32" fmla="*/ 732456 w 1373873"/>
                <a:gd name="connsiteY32" fmla="*/ 1388808 h 1580420"/>
                <a:gd name="connsiteX33" fmla="*/ 451527 w 1373873"/>
                <a:gd name="connsiteY33" fmla="*/ 1496691 h 1580420"/>
                <a:gd name="connsiteX34" fmla="*/ 1570 w 1373873"/>
                <a:gd name="connsiteY34" fmla="*/ 1573568 h 1580420"/>
                <a:gd name="connsiteX35" fmla="*/ 620003 w 1373873"/>
                <a:gd name="connsiteY35" fmla="*/ 1317058 h 1580420"/>
                <a:gd name="connsiteX36" fmla="*/ 808649 w 1373873"/>
                <a:gd name="connsiteY36" fmla="*/ 1201108 h 1580420"/>
                <a:gd name="connsiteX37" fmla="*/ 884108 w 1373873"/>
                <a:gd name="connsiteY37" fmla="*/ 1131613 h 1580420"/>
                <a:gd name="connsiteX38" fmla="*/ 927099 w 1373873"/>
                <a:gd name="connsiteY38" fmla="*/ 1084249 h 1580420"/>
                <a:gd name="connsiteX39" fmla="*/ 887751 w 1373873"/>
                <a:gd name="connsiteY39" fmla="*/ 1012841 h 1580420"/>
                <a:gd name="connsiteX40" fmla="*/ 801769 w 1373873"/>
                <a:gd name="connsiteY40" fmla="*/ 926858 h 1580420"/>
                <a:gd name="connsiteX41" fmla="*/ 736918 w 1373873"/>
                <a:gd name="connsiteY41" fmla="*/ 863465 h 1580420"/>
                <a:gd name="connsiteX42" fmla="*/ 730360 w 1373873"/>
                <a:gd name="connsiteY42" fmla="*/ 813187 h 1580420"/>
                <a:gd name="connsiteX43" fmla="*/ 752220 w 1373873"/>
                <a:gd name="connsiteY43" fmla="*/ 808815 h 1580420"/>
                <a:gd name="connsiteX44" fmla="*/ 771894 w 1373873"/>
                <a:gd name="connsiteY44" fmla="*/ 815373 h 1580420"/>
                <a:gd name="connsiteX45" fmla="*/ 791568 w 1373873"/>
                <a:gd name="connsiteY45" fmla="*/ 785498 h 1580420"/>
                <a:gd name="connsiteX46" fmla="*/ 836745 w 1373873"/>
                <a:gd name="connsiteY46" fmla="*/ 757809 h 1580420"/>
                <a:gd name="connsiteX47" fmla="*/ 912526 w 1373873"/>
                <a:gd name="connsiteY47" fmla="*/ 690772 h 1580420"/>
                <a:gd name="connsiteX48" fmla="*/ 944587 w 1373873"/>
                <a:gd name="connsiteY48" fmla="*/ 588759 h 1580420"/>
                <a:gd name="connsiteX49" fmla="*/ 953331 w 1373873"/>
                <a:gd name="connsiteY49" fmla="*/ 559612 h 1580420"/>
                <a:gd name="connsiteX50" fmla="*/ 997051 w 1373873"/>
                <a:gd name="connsiteY50" fmla="*/ 577100 h 1580420"/>
                <a:gd name="connsiteX51" fmla="*/ 1028383 w 1373873"/>
                <a:gd name="connsiteY51" fmla="*/ 604061 h 1580420"/>
                <a:gd name="connsiteX52" fmla="*/ 1030569 w 1373873"/>
                <a:gd name="connsiteY52" fmla="*/ 632479 h 1580420"/>
                <a:gd name="connsiteX53" fmla="*/ 1036398 w 1373873"/>
                <a:gd name="connsiteY53" fmla="*/ 647052 h 1580420"/>
                <a:gd name="connsiteX54" fmla="*/ 1077203 w 1373873"/>
                <a:gd name="connsiteY54" fmla="*/ 625192 h 1580420"/>
                <a:gd name="connsiteX55" fmla="*/ 1115094 w 1373873"/>
                <a:gd name="connsiteY55" fmla="*/ 603332 h 1580420"/>
                <a:gd name="connsiteX56" fmla="*/ 1087405 w 1373873"/>
                <a:gd name="connsiteY56" fmla="*/ 578558 h 1580420"/>
                <a:gd name="connsiteX57" fmla="*/ 954788 w 1373873"/>
                <a:gd name="connsiteY57" fmla="*/ 540667 h 1580420"/>
                <a:gd name="connsiteX58" fmla="*/ 917626 w 1373873"/>
                <a:gd name="connsiteY58" fmla="*/ 546497 h 1580420"/>
                <a:gd name="connsiteX59" fmla="*/ 893580 w 1373873"/>
                <a:gd name="connsiteY59" fmla="*/ 531923 h 1580420"/>
                <a:gd name="connsiteX60" fmla="*/ 882651 w 1373873"/>
                <a:gd name="connsiteY60" fmla="*/ 484560 h 1580420"/>
                <a:gd name="connsiteX61" fmla="*/ 930014 w 1373873"/>
                <a:gd name="connsiteY61" fmla="*/ 456142 h 1580420"/>
                <a:gd name="connsiteX62" fmla="*/ 1025468 w 1373873"/>
                <a:gd name="connsiteY62" fmla="*/ 408779 h 1580420"/>
                <a:gd name="connsiteX63" fmla="*/ 1096149 w 1373873"/>
                <a:gd name="connsiteY63" fmla="*/ 352672 h 1580420"/>
                <a:gd name="connsiteX64" fmla="*/ 1103435 w 1373873"/>
                <a:gd name="connsiteY64" fmla="*/ 306038 h 1580420"/>
                <a:gd name="connsiteX65" fmla="*/ 1103435 w 1373873"/>
                <a:gd name="connsiteY65" fmla="*/ 276163 h 1580420"/>
                <a:gd name="connsiteX66" fmla="*/ 1088862 w 1373873"/>
                <a:gd name="connsiteY66" fmla="*/ 269605 h 1580420"/>
                <a:gd name="connsiteX67" fmla="*/ 1050972 w 1373873"/>
                <a:gd name="connsiteY67" fmla="*/ 279077 h 1580420"/>
                <a:gd name="connsiteX68" fmla="*/ 1008709 w 1373873"/>
                <a:gd name="connsiteY68" fmla="*/ 266690 h 1580420"/>
                <a:gd name="connsiteX69" fmla="*/ 992679 w 1373873"/>
                <a:gd name="connsiteY69" fmla="*/ 222970 h 1580420"/>
                <a:gd name="connsiteX70" fmla="*/ 1005794 w 1373873"/>
                <a:gd name="connsiteY70" fmla="*/ 220056 h 1580420"/>
                <a:gd name="connsiteX71" fmla="*/ 1071374 w 1373873"/>
                <a:gd name="connsiteY71" fmla="*/ 192367 h 1580420"/>
                <a:gd name="connsiteX72" fmla="*/ 1116551 w 1373873"/>
                <a:gd name="connsiteY72" fmla="*/ 146461 h 1580420"/>
                <a:gd name="connsiteX73" fmla="*/ 1126752 w 1373873"/>
                <a:gd name="connsiteY73" fmla="*/ 53921 h 1580420"/>
                <a:gd name="connsiteX74" fmla="*/ 1131124 w 1373873"/>
                <a:gd name="connsiteY74" fmla="*/ 0 h 1580420"/>
                <a:gd name="connsiteX75" fmla="*/ 1238238 w 1373873"/>
                <a:gd name="connsiteY75" fmla="*/ 350486 h 1580420"/>
                <a:gd name="connsiteX76" fmla="*/ 1203991 w 1373873"/>
                <a:gd name="connsiteY76" fmla="*/ 361416 h 1580420"/>
                <a:gd name="connsiteX77" fmla="*/ 1187960 w 1373873"/>
                <a:gd name="connsiteY77" fmla="*/ 412423 h 1580420"/>
                <a:gd name="connsiteX78" fmla="*/ 1190875 w 1373873"/>
                <a:gd name="connsiteY78" fmla="*/ 450313 h 1580420"/>
                <a:gd name="connsiteX79" fmla="*/ 1222936 w 1373873"/>
                <a:gd name="connsiteY79" fmla="*/ 419709 h 1580420"/>
                <a:gd name="connsiteX80" fmla="*/ 1254997 w 1373873"/>
                <a:gd name="connsiteY80" fmla="*/ 368703 h 1580420"/>
                <a:gd name="connsiteX81" fmla="*/ 1238238 w 1373873"/>
                <a:gd name="connsiteY81" fmla="*/ 350486 h 1580420"/>
                <a:gd name="connsiteX82" fmla="*/ 1118008 w 1373873"/>
                <a:gd name="connsiteY82" fmla="*/ 718461 h 1580420"/>
                <a:gd name="connsiteX83" fmla="*/ 1015267 w 1373873"/>
                <a:gd name="connsiteY83" fmla="*/ 776025 h 1580420"/>
                <a:gd name="connsiteX84" fmla="*/ 937300 w 1373873"/>
                <a:gd name="connsiteY84" fmla="*/ 851077 h 1580420"/>
                <a:gd name="connsiteX85" fmla="*/ 965718 w 1373873"/>
                <a:gd name="connsiteY85" fmla="*/ 880953 h 1580420"/>
                <a:gd name="connsiteX86" fmla="*/ 1017453 w 1373873"/>
                <a:gd name="connsiteY86" fmla="*/ 923215 h 1580420"/>
                <a:gd name="connsiteX87" fmla="*/ 1048057 w 1373873"/>
                <a:gd name="connsiteY87" fmla="*/ 948718 h 1580420"/>
                <a:gd name="connsiteX88" fmla="*/ 1093963 w 1373873"/>
                <a:gd name="connsiteY88" fmla="*/ 861279 h 1580420"/>
                <a:gd name="connsiteX89" fmla="*/ 1126752 w 1373873"/>
                <a:gd name="connsiteY89" fmla="*/ 740321 h 1580420"/>
                <a:gd name="connsiteX90" fmla="*/ 1118008 w 1373873"/>
                <a:gd name="connsiteY90" fmla="*/ 718461 h 1580420"/>
                <a:gd name="connsiteX0" fmla="*/ 1131124 w 1373873"/>
                <a:gd name="connsiteY0" fmla="*/ 0 h 1580420"/>
                <a:gd name="connsiteX1" fmla="*/ 1169744 w 1373873"/>
                <a:gd name="connsiteY1" fmla="*/ 18945 h 1580420"/>
                <a:gd name="connsiteX2" fmla="*/ 1196704 w 1373873"/>
                <a:gd name="connsiteY2" fmla="*/ 45177 h 1580420"/>
                <a:gd name="connsiteX3" fmla="*/ 1229494 w 1373873"/>
                <a:gd name="connsiteY3" fmla="*/ 66308 h 1580420"/>
                <a:gd name="connsiteX4" fmla="*/ 1295802 w 1373873"/>
                <a:gd name="connsiteY4" fmla="*/ 81610 h 1580420"/>
                <a:gd name="connsiteX5" fmla="*/ 1329321 w 1373873"/>
                <a:gd name="connsiteY5" fmla="*/ 102012 h 1580420"/>
                <a:gd name="connsiteX6" fmla="*/ 1332964 w 1373873"/>
                <a:gd name="connsiteY6" fmla="*/ 121686 h 1580420"/>
                <a:gd name="connsiteX7" fmla="*/ 1316205 w 1373873"/>
                <a:gd name="connsiteY7" fmla="*/ 141360 h 1580420"/>
                <a:gd name="connsiteX8" fmla="*/ 1254997 w 1373873"/>
                <a:gd name="connsiteY8" fmla="*/ 176336 h 1580420"/>
                <a:gd name="connsiteX9" fmla="*/ 1211277 w 1373873"/>
                <a:gd name="connsiteY9" fmla="*/ 209126 h 1580420"/>
                <a:gd name="connsiteX10" fmla="*/ 1190875 w 1373873"/>
                <a:gd name="connsiteY10" fmla="*/ 272519 h 1580420"/>
                <a:gd name="connsiteX11" fmla="*/ 1191603 w 1373873"/>
                <a:gd name="connsiteY11" fmla="*/ 304581 h 1580420"/>
                <a:gd name="connsiteX12" fmla="*/ 1212735 w 1373873"/>
                <a:gd name="connsiteY12" fmla="*/ 303123 h 1580420"/>
                <a:gd name="connsiteX13" fmla="*/ 1262284 w 1373873"/>
                <a:gd name="connsiteY13" fmla="*/ 294379 h 1580420"/>
                <a:gd name="connsiteX14" fmla="*/ 1322763 w 1373873"/>
                <a:gd name="connsiteY14" fmla="*/ 303123 h 1580420"/>
                <a:gd name="connsiteX15" fmla="*/ 1368668 w 1373873"/>
                <a:gd name="connsiteY15" fmla="*/ 332270 h 1580420"/>
                <a:gd name="connsiteX16" fmla="*/ 1357010 w 1373873"/>
                <a:gd name="connsiteY16" fmla="*/ 391292 h 1580420"/>
                <a:gd name="connsiteX17" fmla="*/ 1285601 w 1373873"/>
                <a:gd name="connsiteY17" fmla="*/ 450313 h 1580420"/>
                <a:gd name="connsiteX18" fmla="*/ 1218564 w 1373873"/>
                <a:gd name="connsiteY18" fmla="*/ 495490 h 1580420"/>
                <a:gd name="connsiteX19" fmla="*/ 1176301 w 1373873"/>
                <a:gd name="connsiteY19" fmla="*/ 558884 h 1580420"/>
                <a:gd name="connsiteX20" fmla="*/ 1166100 w 1373873"/>
                <a:gd name="connsiteY20" fmla="*/ 593131 h 1580420"/>
                <a:gd name="connsiteX21" fmla="*/ 1157356 w 1373873"/>
                <a:gd name="connsiteY21" fmla="*/ 601875 h 1580420"/>
                <a:gd name="connsiteX22" fmla="*/ 1157356 w 1373873"/>
                <a:gd name="connsiteY22" fmla="*/ 609162 h 1580420"/>
                <a:gd name="connsiteX23" fmla="*/ 1166829 w 1373873"/>
                <a:gd name="connsiteY23" fmla="*/ 617906 h 1580420"/>
                <a:gd name="connsiteX24" fmla="*/ 1185045 w 1373873"/>
                <a:gd name="connsiteY24" fmla="*/ 625192 h 1580420"/>
                <a:gd name="connsiteX25" fmla="*/ 1228037 w 1373873"/>
                <a:gd name="connsiteY25" fmla="*/ 670369 h 1580420"/>
                <a:gd name="connsiteX26" fmla="*/ 1240424 w 1373873"/>
                <a:gd name="connsiteY26" fmla="*/ 740321 h 1580420"/>
                <a:gd name="connsiteX27" fmla="*/ 1214662 w 1373873"/>
                <a:gd name="connsiteY27" fmla="*/ 911088 h 1580420"/>
                <a:gd name="connsiteX28" fmla="*/ 1125565 w 1373873"/>
                <a:gd name="connsiteY28" fmla="*/ 1077068 h 1580420"/>
                <a:gd name="connsiteX29" fmla="*/ 1074031 w 1373873"/>
                <a:gd name="connsiteY29" fmla="*/ 1171222 h 1580420"/>
                <a:gd name="connsiteX30" fmla="*/ 924706 w 1373873"/>
                <a:gd name="connsiteY30" fmla="*/ 1277724 h 1580420"/>
                <a:gd name="connsiteX31" fmla="*/ 828005 w 1373873"/>
                <a:gd name="connsiteY31" fmla="*/ 1338739 h 1580420"/>
                <a:gd name="connsiteX32" fmla="*/ 732456 w 1373873"/>
                <a:gd name="connsiteY32" fmla="*/ 1388808 h 1580420"/>
                <a:gd name="connsiteX33" fmla="*/ 451527 w 1373873"/>
                <a:gd name="connsiteY33" fmla="*/ 1496691 h 1580420"/>
                <a:gd name="connsiteX34" fmla="*/ 1570 w 1373873"/>
                <a:gd name="connsiteY34" fmla="*/ 1573568 h 1580420"/>
                <a:gd name="connsiteX35" fmla="*/ 620003 w 1373873"/>
                <a:gd name="connsiteY35" fmla="*/ 1317058 h 1580420"/>
                <a:gd name="connsiteX36" fmla="*/ 808649 w 1373873"/>
                <a:gd name="connsiteY36" fmla="*/ 1201108 h 1580420"/>
                <a:gd name="connsiteX37" fmla="*/ 884108 w 1373873"/>
                <a:gd name="connsiteY37" fmla="*/ 1131613 h 1580420"/>
                <a:gd name="connsiteX38" fmla="*/ 927099 w 1373873"/>
                <a:gd name="connsiteY38" fmla="*/ 1084249 h 1580420"/>
                <a:gd name="connsiteX39" fmla="*/ 887751 w 1373873"/>
                <a:gd name="connsiteY39" fmla="*/ 1012841 h 1580420"/>
                <a:gd name="connsiteX40" fmla="*/ 801769 w 1373873"/>
                <a:gd name="connsiteY40" fmla="*/ 926858 h 1580420"/>
                <a:gd name="connsiteX41" fmla="*/ 736918 w 1373873"/>
                <a:gd name="connsiteY41" fmla="*/ 863465 h 1580420"/>
                <a:gd name="connsiteX42" fmla="*/ 730360 w 1373873"/>
                <a:gd name="connsiteY42" fmla="*/ 813187 h 1580420"/>
                <a:gd name="connsiteX43" fmla="*/ 752220 w 1373873"/>
                <a:gd name="connsiteY43" fmla="*/ 808815 h 1580420"/>
                <a:gd name="connsiteX44" fmla="*/ 771894 w 1373873"/>
                <a:gd name="connsiteY44" fmla="*/ 815373 h 1580420"/>
                <a:gd name="connsiteX45" fmla="*/ 791568 w 1373873"/>
                <a:gd name="connsiteY45" fmla="*/ 785498 h 1580420"/>
                <a:gd name="connsiteX46" fmla="*/ 836745 w 1373873"/>
                <a:gd name="connsiteY46" fmla="*/ 757809 h 1580420"/>
                <a:gd name="connsiteX47" fmla="*/ 912526 w 1373873"/>
                <a:gd name="connsiteY47" fmla="*/ 690772 h 1580420"/>
                <a:gd name="connsiteX48" fmla="*/ 944587 w 1373873"/>
                <a:gd name="connsiteY48" fmla="*/ 588759 h 1580420"/>
                <a:gd name="connsiteX49" fmla="*/ 953331 w 1373873"/>
                <a:gd name="connsiteY49" fmla="*/ 559612 h 1580420"/>
                <a:gd name="connsiteX50" fmla="*/ 997051 w 1373873"/>
                <a:gd name="connsiteY50" fmla="*/ 577100 h 1580420"/>
                <a:gd name="connsiteX51" fmla="*/ 1028383 w 1373873"/>
                <a:gd name="connsiteY51" fmla="*/ 604061 h 1580420"/>
                <a:gd name="connsiteX52" fmla="*/ 1030569 w 1373873"/>
                <a:gd name="connsiteY52" fmla="*/ 632479 h 1580420"/>
                <a:gd name="connsiteX53" fmla="*/ 1036398 w 1373873"/>
                <a:gd name="connsiteY53" fmla="*/ 647052 h 1580420"/>
                <a:gd name="connsiteX54" fmla="*/ 1077203 w 1373873"/>
                <a:gd name="connsiteY54" fmla="*/ 625192 h 1580420"/>
                <a:gd name="connsiteX55" fmla="*/ 1115094 w 1373873"/>
                <a:gd name="connsiteY55" fmla="*/ 603332 h 1580420"/>
                <a:gd name="connsiteX56" fmla="*/ 1087405 w 1373873"/>
                <a:gd name="connsiteY56" fmla="*/ 578558 h 1580420"/>
                <a:gd name="connsiteX57" fmla="*/ 954788 w 1373873"/>
                <a:gd name="connsiteY57" fmla="*/ 540667 h 1580420"/>
                <a:gd name="connsiteX58" fmla="*/ 917626 w 1373873"/>
                <a:gd name="connsiteY58" fmla="*/ 546497 h 1580420"/>
                <a:gd name="connsiteX59" fmla="*/ 893580 w 1373873"/>
                <a:gd name="connsiteY59" fmla="*/ 531923 h 1580420"/>
                <a:gd name="connsiteX60" fmla="*/ 882651 w 1373873"/>
                <a:gd name="connsiteY60" fmla="*/ 484560 h 1580420"/>
                <a:gd name="connsiteX61" fmla="*/ 930014 w 1373873"/>
                <a:gd name="connsiteY61" fmla="*/ 456142 h 1580420"/>
                <a:gd name="connsiteX62" fmla="*/ 1025468 w 1373873"/>
                <a:gd name="connsiteY62" fmla="*/ 408779 h 1580420"/>
                <a:gd name="connsiteX63" fmla="*/ 1096149 w 1373873"/>
                <a:gd name="connsiteY63" fmla="*/ 352672 h 1580420"/>
                <a:gd name="connsiteX64" fmla="*/ 1103435 w 1373873"/>
                <a:gd name="connsiteY64" fmla="*/ 306038 h 1580420"/>
                <a:gd name="connsiteX65" fmla="*/ 1103435 w 1373873"/>
                <a:gd name="connsiteY65" fmla="*/ 276163 h 1580420"/>
                <a:gd name="connsiteX66" fmla="*/ 1088862 w 1373873"/>
                <a:gd name="connsiteY66" fmla="*/ 269605 h 1580420"/>
                <a:gd name="connsiteX67" fmla="*/ 1050972 w 1373873"/>
                <a:gd name="connsiteY67" fmla="*/ 279077 h 1580420"/>
                <a:gd name="connsiteX68" fmla="*/ 1008709 w 1373873"/>
                <a:gd name="connsiteY68" fmla="*/ 266690 h 1580420"/>
                <a:gd name="connsiteX69" fmla="*/ 992679 w 1373873"/>
                <a:gd name="connsiteY69" fmla="*/ 222970 h 1580420"/>
                <a:gd name="connsiteX70" fmla="*/ 1005794 w 1373873"/>
                <a:gd name="connsiteY70" fmla="*/ 220056 h 1580420"/>
                <a:gd name="connsiteX71" fmla="*/ 1071374 w 1373873"/>
                <a:gd name="connsiteY71" fmla="*/ 192367 h 1580420"/>
                <a:gd name="connsiteX72" fmla="*/ 1116551 w 1373873"/>
                <a:gd name="connsiteY72" fmla="*/ 146461 h 1580420"/>
                <a:gd name="connsiteX73" fmla="*/ 1126752 w 1373873"/>
                <a:gd name="connsiteY73" fmla="*/ 53921 h 1580420"/>
                <a:gd name="connsiteX74" fmla="*/ 1131124 w 1373873"/>
                <a:gd name="connsiteY74" fmla="*/ 0 h 1580420"/>
                <a:gd name="connsiteX75" fmla="*/ 1238238 w 1373873"/>
                <a:gd name="connsiteY75" fmla="*/ 350486 h 1580420"/>
                <a:gd name="connsiteX76" fmla="*/ 1203991 w 1373873"/>
                <a:gd name="connsiteY76" fmla="*/ 361416 h 1580420"/>
                <a:gd name="connsiteX77" fmla="*/ 1187960 w 1373873"/>
                <a:gd name="connsiteY77" fmla="*/ 412423 h 1580420"/>
                <a:gd name="connsiteX78" fmla="*/ 1190875 w 1373873"/>
                <a:gd name="connsiteY78" fmla="*/ 450313 h 1580420"/>
                <a:gd name="connsiteX79" fmla="*/ 1222936 w 1373873"/>
                <a:gd name="connsiteY79" fmla="*/ 419709 h 1580420"/>
                <a:gd name="connsiteX80" fmla="*/ 1254997 w 1373873"/>
                <a:gd name="connsiteY80" fmla="*/ 368703 h 1580420"/>
                <a:gd name="connsiteX81" fmla="*/ 1238238 w 1373873"/>
                <a:gd name="connsiteY81" fmla="*/ 350486 h 1580420"/>
                <a:gd name="connsiteX82" fmla="*/ 1118008 w 1373873"/>
                <a:gd name="connsiteY82" fmla="*/ 718461 h 1580420"/>
                <a:gd name="connsiteX83" fmla="*/ 1015267 w 1373873"/>
                <a:gd name="connsiteY83" fmla="*/ 776025 h 1580420"/>
                <a:gd name="connsiteX84" fmla="*/ 937300 w 1373873"/>
                <a:gd name="connsiteY84" fmla="*/ 851077 h 1580420"/>
                <a:gd name="connsiteX85" fmla="*/ 965718 w 1373873"/>
                <a:gd name="connsiteY85" fmla="*/ 880953 h 1580420"/>
                <a:gd name="connsiteX86" fmla="*/ 1017453 w 1373873"/>
                <a:gd name="connsiteY86" fmla="*/ 923215 h 1580420"/>
                <a:gd name="connsiteX87" fmla="*/ 1048057 w 1373873"/>
                <a:gd name="connsiteY87" fmla="*/ 948718 h 1580420"/>
                <a:gd name="connsiteX88" fmla="*/ 1093963 w 1373873"/>
                <a:gd name="connsiteY88" fmla="*/ 861279 h 1580420"/>
                <a:gd name="connsiteX89" fmla="*/ 1126752 w 1373873"/>
                <a:gd name="connsiteY89" fmla="*/ 740321 h 1580420"/>
                <a:gd name="connsiteX90" fmla="*/ 1118008 w 1373873"/>
                <a:gd name="connsiteY90" fmla="*/ 718461 h 158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</a:cxnLst>
              <a:rect l="l" t="t" r="r" b="b"/>
              <a:pathLst>
                <a:path w="1373873" h="1580420">
                  <a:moveTo>
                    <a:pt x="1131124" y="0"/>
                  </a:moveTo>
                  <a:cubicBezTo>
                    <a:pt x="1138897" y="0"/>
                    <a:pt x="1151770" y="6315"/>
                    <a:pt x="1169744" y="18945"/>
                  </a:cubicBezTo>
                  <a:cubicBezTo>
                    <a:pt x="1187717" y="31575"/>
                    <a:pt x="1196704" y="40319"/>
                    <a:pt x="1196704" y="45177"/>
                  </a:cubicBezTo>
                  <a:cubicBezTo>
                    <a:pt x="1196704" y="51006"/>
                    <a:pt x="1207634" y="58050"/>
                    <a:pt x="1229494" y="66308"/>
                  </a:cubicBezTo>
                  <a:cubicBezTo>
                    <a:pt x="1251354" y="74566"/>
                    <a:pt x="1273457" y="79667"/>
                    <a:pt x="1295802" y="81610"/>
                  </a:cubicBezTo>
                  <a:cubicBezTo>
                    <a:pt x="1311347" y="84525"/>
                    <a:pt x="1322520" y="91325"/>
                    <a:pt x="1329321" y="102012"/>
                  </a:cubicBezTo>
                  <a:cubicBezTo>
                    <a:pt x="1333207" y="109785"/>
                    <a:pt x="1334421" y="116343"/>
                    <a:pt x="1332964" y="121686"/>
                  </a:cubicBezTo>
                  <a:cubicBezTo>
                    <a:pt x="1331507" y="127030"/>
                    <a:pt x="1325920" y="133588"/>
                    <a:pt x="1316205" y="141360"/>
                  </a:cubicBezTo>
                  <a:cubicBezTo>
                    <a:pt x="1298717" y="153990"/>
                    <a:pt x="1278314" y="165649"/>
                    <a:pt x="1254997" y="176336"/>
                  </a:cubicBezTo>
                  <a:cubicBezTo>
                    <a:pt x="1234595" y="184108"/>
                    <a:pt x="1220021" y="195038"/>
                    <a:pt x="1211277" y="209126"/>
                  </a:cubicBezTo>
                  <a:cubicBezTo>
                    <a:pt x="1202533" y="223213"/>
                    <a:pt x="1195732" y="244345"/>
                    <a:pt x="1190875" y="272519"/>
                  </a:cubicBezTo>
                  <a:cubicBezTo>
                    <a:pt x="1188932" y="290979"/>
                    <a:pt x="1189175" y="301666"/>
                    <a:pt x="1191603" y="304581"/>
                  </a:cubicBezTo>
                  <a:cubicBezTo>
                    <a:pt x="1194032" y="307495"/>
                    <a:pt x="1201076" y="307010"/>
                    <a:pt x="1212735" y="303123"/>
                  </a:cubicBezTo>
                  <a:lnTo>
                    <a:pt x="1262284" y="294379"/>
                  </a:lnTo>
                  <a:cubicBezTo>
                    <a:pt x="1276857" y="291465"/>
                    <a:pt x="1297017" y="294379"/>
                    <a:pt x="1322763" y="303123"/>
                  </a:cubicBezTo>
                  <a:cubicBezTo>
                    <a:pt x="1348509" y="311867"/>
                    <a:pt x="1363811" y="321583"/>
                    <a:pt x="1368668" y="332270"/>
                  </a:cubicBezTo>
                  <a:cubicBezTo>
                    <a:pt x="1378384" y="346843"/>
                    <a:pt x="1374498" y="366517"/>
                    <a:pt x="1357010" y="391292"/>
                  </a:cubicBezTo>
                  <a:cubicBezTo>
                    <a:pt x="1339522" y="416066"/>
                    <a:pt x="1315719" y="435740"/>
                    <a:pt x="1285601" y="450313"/>
                  </a:cubicBezTo>
                  <a:cubicBezTo>
                    <a:pt x="1269085" y="458086"/>
                    <a:pt x="1246739" y="473145"/>
                    <a:pt x="1218564" y="495490"/>
                  </a:cubicBezTo>
                  <a:cubicBezTo>
                    <a:pt x="1190389" y="517836"/>
                    <a:pt x="1176301" y="538967"/>
                    <a:pt x="1176301" y="558884"/>
                  </a:cubicBezTo>
                  <a:cubicBezTo>
                    <a:pt x="1176301" y="578801"/>
                    <a:pt x="1172901" y="590216"/>
                    <a:pt x="1166100" y="593131"/>
                  </a:cubicBezTo>
                  <a:lnTo>
                    <a:pt x="1157356" y="601875"/>
                  </a:lnTo>
                  <a:cubicBezTo>
                    <a:pt x="1155413" y="603818"/>
                    <a:pt x="1155413" y="606247"/>
                    <a:pt x="1157356" y="609162"/>
                  </a:cubicBezTo>
                  <a:cubicBezTo>
                    <a:pt x="1159299" y="612076"/>
                    <a:pt x="1162457" y="614991"/>
                    <a:pt x="1166829" y="617906"/>
                  </a:cubicBezTo>
                  <a:cubicBezTo>
                    <a:pt x="1171201" y="620820"/>
                    <a:pt x="1177273" y="623249"/>
                    <a:pt x="1185045" y="625192"/>
                  </a:cubicBezTo>
                  <a:cubicBezTo>
                    <a:pt x="1202533" y="631993"/>
                    <a:pt x="1216864" y="647052"/>
                    <a:pt x="1228037" y="670369"/>
                  </a:cubicBezTo>
                  <a:cubicBezTo>
                    <a:pt x="1239209" y="693686"/>
                    <a:pt x="1243339" y="717004"/>
                    <a:pt x="1240424" y="740321"/>
                  </a:cubicBezTo>
                  <a:cubicBezTo>
                    <a:pt x="1235566" y="777240"/>
                    <a:pt x="1233805" y="854964"/>
                    <a:pt x="1214662" y="911088"/>
                  </a:cubicBezTo>
                  <a:cubicBezTo>
                    <a:pt x="1195519" y="967212"/>
                    <a:pt x="1147911" y="1051807"/>
                    <a:pt x="1125565" y="1077068"/>
                  </a:cubicBezTo>
                  <a:lnTo>
                    <a:pt x="1074031" y="1171222"/>
                  </a:lnTo>
                  <a:cubicBezTo>
                    <a:pt x="1011409" y="1207741"/>
                    <a:pt x="997097" y="1235833"/>
                    <a:pt x="924706" y="1277724"/>
                  </a:cubicBezTo>
                  <a:cubicBezTo>
                    <a:pt x="878453" y="1305327"/>
                    <a:pt x="845493" y="1325137"/>
                    <a:pt x="828005" y="1338739"/>
                  </a:cubicBezTo>
                  <a:cubicBezTo>
                    <a:pt x="811489" y="1349426"/>
                    <a:pt x="795202" y="1362483"/>
                    <a:pt x="732456" y="1388808"/>
                  </a:cubicBezTo>
                  <a:cubicBezTo>
                    <a:pt x="669710" y="1415133"/>
                    <a:pt x="573341" y="1465898"/>
                    <a:pt x="451527" y="1496691"/>
                  </a:cubicBezTo>
                  <a:cubicBezTo>
                    <a:pt x="329713" y="1527484"/>
                    <a:pt x="-26509" y="1603507"/>
                    <a:pt x="1570" y="1573568"/>
                  </a:cubicBezTo>
                  <a:cubicBezTo>
                    <a:pt x="29649" y="1543629"/>
                    <a:pt x="485490" y="1379135"/>
                    <a:pt x="620003" y="1317058"/>
                  </a:cubicBezTo>
                  <a:cubicBezTo>
                    <a:pt x="754516" y="1254981"/>
                    <a:pt x="764632" y="1232016"/>
                    <a:pt x="808649" y="1201108"/>
                  </a:cubicBezTo>
                  <a:cubicBezTo>
                    <a:pt x="852667" y="1170201"/>
                    <a:pt x="864366" y="1151090"/>
                    <a:pt x="884108" y="1131613"/>
                  </a:cubicBezTo>
                  <a:cubicBezTo>
                    <a:pt x="903850" y="1112136"/>
                    <a:pt x="927099" y="1092993"/>
                    <a:pt x="927099" y="1084249"/>
                  </a:cubicBezTo>
                  <a:cubicBezTo>
                    <a:pt x="927099" y="1069676"/>
                    <a:pt x="913983" y="1045873"/>
                    <a:pt x="887751" y="1012841"/>
                  </a:cubicBezTo>
                  <a:cubicBezTo>
                    <a:pt x="861519" y="979808"/>
                    <a:pt x="832859" y="951147"/>
                    <a:pt x="801769" y="926858"/>
                  </a:cubicBezTo>
                  <a:cubicBezTo>
                    <a:pt x="769708" y="902570"/>
                    <a:pt x="748091" y="881438"/>
                    <a:pt x="736918" y="863465"/>
                  </a:cubicBezTo>
                  <a:cubicBezTo>
                    <a:pt x="725745" y="845491"/>
                    <a:pt x="723559" y="828732"/>
                    <a:pt x="730360" y="813187"/>
                  </a:cubicBezTo>
                  <a:cubicBezTo>
                    <a:pt x="735218" y="801528"/>
                    <a:pt x="742504" y="800071"/>
                    <a:pt x="752220" y="808815"/>
                  </a:cubicBezTo>
                  <a:cubicBezTo>
                    <a:pt x="759992" y="815616"/>
                    <a:pt x="766550" y="817802"/>
                    <a:pt x="771894" y="815373"/>
                  </a:cubicBezTo>
                  <a:cubicBezTo>
                    <a:pt x="777237" y="812944"/>
                    <a:pt x="783795" y="802986"/>
                    <a:pt x="791568" y="785498"/>
                  </a:cubicBezTo>
                  <a:cubicBezTo>
                    <a:pt x="798369" y="770925"/>
                    <a:pt x="813428" y="761695"/>
                    <a:pt x="836745" y="757809"/>
                  </a:cubicBezTo>
                  <a:cubicBezTo>
                    <a:pt x="862005" y="751979"/>
                    <a:pt x="887265" y="729634"/>
                    <a:pt x="912526" y="690772"/>
                  </a:cubicBezTo>
                  <a:cubicBezTo>
                    <a:pt x="937786" y="651910"/>
                    <a:pt x="948473" y="617906"/>
                    <a:pt x="944587" y="588759"/>
                  </a:cubicBezTo>
                  <a:cubicBezTo>
                    <a:pt x="941672" y="571271"/>
                    <a:pt x="944587" y="561556"/>
                    <a:pt x="953331" y="559612"/>
                  </a:cubicBezTo>
                  <a:cubicBezTo>
                    <a:pt x="962075" y="557669"/>
                    <a:pt x="976648" y="563499"/>
                    <a:pt x="997051" y="577100"/>
                  </a:cubicBezTo>
                  <a:cubicBezTo>
                    <a:pt x="1012595" y="587788"/>
                    <a:pt x="1023039" y="596774"/>
                    <a:pt x="1028383" y="604061"/>
                  </a:cubicBezTo>
                  <a:cubicBezTo>
                    <a:pt x="1033727" y="611348"/>
                    <a:pt x="1034455" y="620820"/>
                    <a:pt x="1030569" y="632479"/>
                  </a:cubicBezTo>
                  <a:cubicBezTo>
                    <a:pt x="1025711" y="643166"/>
                    <a:pt x="1027654" y="648024"/>
                    <a:pt x="1036398" y="647052"/>
                  </a:cubicBezTo>
                  <a:cubicBezTo>
                    <a:pt x="1042228" y="646080"/>
                    <a:pt x="1055829" y="638794"/>
                    <a:pt x="1077203" y="625192"/>
                  </a:cubicBezTo>
                  <a:lnTo>
                    <a:pt x="1115094" y="603332"/>
                  </a:lnTo>
                  <a:lnTo>
                    <a:pt x="1087405" y="578558"/>
                  </a:lnTo>
                  <a:cubicBezTo>
                    <a:pt x="1046599" y="542610"/>
                    <a:pt x="1002394" y="529980"/>
                    <a:pt x="954788" y="540667"/>
                  </a:cubicBezTo>
                  <a:cubicBezTo>
                    <a:pt x="937300" y="545525"/>
                    <a:pt x="924913" y="547468"/>
                    <a:pt x="917626" y="546497"/>
                  </a:cubicBezTo>
                  <a:cubicBezTo>
                    <a:pt x="910340" y="545525"/>
                    <a:pt x="902324" y="540667"/>
                    <a:pt x="893580" y="531923"/>
                  </a:cubicBezTo>
                  <a:cubicBezTo>
                    <a:pt x="879007" y="515407"/>
                    <a:pt x="875364" y="499619"/>
                    <a:pt x="882651" y="484560"/>
                  </a:cubicBezTo>
                  <a:cubicBezTo>
                    <a:pt x="889937" y="469501"/>
                    <a:pt x="905725" y="460029"/>
                    <a:pt x="930014" y="456142"/>
                  </a:cubicBezTo>
                  <a:cubicBezTo>
                    <a:pt x="946530" y="454199"/>
                    <a:pt x="978348" y="438412"/>
                    <a:pt x="1025468" y="408779"/>
                  </a:cubicBezTo>
                  <a:cubicBezTo>
                    <a:pt x="1072589" y="379147"/>
                    <a:pt x="1096149" y="360445"/>
                    <a:pt x="1096149" y="352672"/>
                  </a:cubicBezTo>
                  <a:cubicBezTo>
                    <a:pt x="1097120" y="346843"/>
                    <a:pt x="1099549" y="331298"/>
                    <a:pt x="1103435" y="306038"/>
                  </a:cubicBezTo>
                  <a:cubicBezTo>
                    <a:pt x="1105378" y="290493"/>
                    <a:pt x="1105378" y="280535"/>
                    <a:pt x="1103435" y="276163"/>
                  </a:cubicBezTo>
                  <a:cubicBezTo>
                    <a:pt x="1101492" y="271791"/>
                    <a:pt x="1096634" y="269605"/>
                    <a:pt x="1088862" y="269605"/>
                  </a:cubicBezTo>
                  <a:cubicBezTo>
                    <a:pt x="1077203" y="269605"/>
                    <a:pt x="1064573" y="272762"/>
                    <a:pt x="1050972" y="279077"/>
                  </a:cubicBezTo>
                  <a:cubicBezTo>
                    <a:pt x="1037370" y="285393"/>
                    <a:pt x="1023282" y="281263"/>
                    <a:pt x="1008709" y="266690"/>
                  </a:cubicBezTo>
                  <a:cubicBezTo>
                    <a:pt x="985392" y="245316"/>
                    <a:pt x="980048" y="230743"/>
                    <a:pt x="992679" y="222970"/>
                  </a:cubicBezTo>
                  <a:cubicBezTo>
                    <a:pt x="995593" y="221027"/>
                    <a:pt x="999965" y="220056"/>
                    <a:pt x="1005794" y="220056"/>
                  </a:cubicBezTo>
                  <a:cubicBezTo>
                    <a:pt x="1019396" y="220056"/>
                    <a:pt x="1041256" y="210826"/>
                    <a:pt x="1071374" y="192367"/>
                  </a:cubicBezTo>
                  <a:cubicBezTo>
                    <a:pt x="1094691" y="177793"/>
                    <a:pt x="1109750" y="162491"/>
                    <a:pt x="1116551" y="146461"/>
                  </a:cubicBezTo>
                  <a:cubicBezTo>
                    <a:pt x="1123352" y="130430"/>
                    <a:pt x="1126752" y="99584"/>
                    <a:pt x="1126752" y="53921"/>
                  </a:cubicBezTo>
                  <a:cubicBezTo>
                    <a:pt x="1126752" y="17973"/>
                    <a:pt x="1128210" y="0"/>
                    <a:pt x="1131124" y="0"/>
                  </a:cubicBezTo>
                  <a:close/>
                  <a:moveTo>
                    <a:pt x="1238238" y="350486"/>
                  </a:moveTo>
                  <a:cubicBezTo>
                    <a:pt x="1227065" y="349029"/>
                    <a:pt x="1215649" y="352672"/>
                    <a:pt x="1203991" y="361416"/>
                  </a:cubicBezTo>
                  <a:cubicBezTo>
                    <a:pt x="1191360" y="371132"/>
                    <a:pt x="1186017" y="388134"/>
                    <a:pt x="1187960" y="412423"/>
                  </a:cubicBezTo>
                  <a:lnTo>
                    <a:pt x="1190875" y="450313"/>
                  </a:lnTo>
                  <a:lnTo>
                    <a:pt x="1222936" y="419709"/>
                  </a:lnTo>
                  <a:cubicBezTo>
                    <a:pt x="1244310" y="398335"/>
                    <a:pt x="1254997" y="381333"/>
                    <a:pt x="1254997" y="368703"/>
                  </a:cubicBezTo>
                  <a:cubicBezTo>
                    <a:pt x="1254997" y="358016"/>
                    <a:pt x="1249411" y="351944"/>
                    <a:pt x="1238238" y="350486"/>
                  </a:cubicBezTo>
                  <a:close/>
                  <a:moveTo>
                    <a:pt x="1118008" y="718461"/>
                  </a:moveTo>
                  <a:cubicBezTo>
                    <a:pt x="1101492" y="718461"/>
                    <a:pt x="1067245" y="737649"/>
                    <a:pt x="1015267" y="776025"/>
                  </a:cubicBezTo>
                  <a:cubicBezTo>
                    <a:pt x="963289" y="814401"/>
                    <a:pt x="937300" y="839419"/>
                    <a:pt x="937300" y="851077"/>
                  </a:cubicBezTo>
                  <a:cubicBezTo>
                    <a:pt x="937300" y="859821"/>
                    <a:pt x="946773" y="869780"/>
                    <a:pt x="965718" y="880953"/>
                  </a:cubicBezTo>
                  <a:cubicBezTo>
                    <a:pt x="984663" y="892125"/>
                    <a:pt x="1001908" y="906213"/>
                    <a:pt x="1017453" y="923215"/>
                  </a:cubicBezTo>
                  <a:cubicBezTo>
                    <a:pt x="1032998" y="940217"/>
                    <a:pt x="1043199" y="948718"/>
                    <a:pt x="1048057" y="948718"/>
                  </a:cubicBezTo>
                  <a:cubicBezTo>
                    <a:pt x="1056801" y="948718"/>
                    <a:pt x="1072103" y="919572"/>
                    <a:pt x="1093963" y="861279"/>
                  </a:cubicBezTo>
                  <a:cubicBezTo>
                    <a:pt x="1115823" y="802986"/>
                    <a:pt x="1126752" y="762666"/>
                    <a:pt x="1126752" y="740321"/>
                  </a:cubicBezTo>
                  <a:cubicBezTo>
                    <a:pt x="1126752" y="725748"/>
                    <a:pt x="1123838" y="718461"/>
                    <a:pt x="1118008" y="718461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58EEFB"/>
                </a:gs>
                <a:gs pos="100000">
                  <a:srgbClr val="D1EBF3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grpSp>
          <p:nvGrpSpPr>
            <p:cNvPr id="121" name="组合 120">
              <a:extLst>
                <a:ext uri="{FF2B5EF4-FFF2-40B4-BE49-F238E27FC236}">
                  <a16:creationId xmlns:a16="http://schemas.microsoft.com/office/drawing/2014/main" id="{AFB769FB-AFC9-D283-5426-1C2D53DFF795}"/>
                </a:ext>
              </a:extLst>
            </p:cNvPr>
            <p:cNvGrpSpPr/>
            <p:nvPr/>
          </p:nvGrpSpPr>
          <p:grpSpPr>
            <a:xfrm>
              <a:off x="10068524" y="2807226"/>
              <a:ext cx="1323376" cy="1135480"/>
              <a:chOff x="10068524" y="2807226"/>
              <a:chExt cx="1076964" cy="1135480"/>
            </a:xfrm>
          </p:grpSpPr>
          <p:sp>
            <p:nvSpPr>
              <p:cNvPr id="119" name="文本框 118">
                <a:extLst>
                  <a:ext uri="{FF2B5EF4-FFF2-40B4-BE49-F238E27FC236}">
                    <a16:creationId xmlns:a16="http://schemas.microsoft.com/office/drawing/2014/main" id="{592D065B-5C8E-7B7A-AA0F-B295E87709A8}"/>
                  </a:ext>
                </a:extLst>
              </p:cNvPr>
              <p:cNvSpPr txBox="1"/>
              <p:nvPr/>
            </p:nvSpPr>
            <p:spPr>
              <a:xfrm>
                <a:off x="10511551" y="2807226"/>
                <a:ext cx="633937" cy="1135480"/>
              </a:xfrm>
              <a:custGeom>
                <a:avLst/>
                <a:gdLst>
                  <a:gd name="connsiteX0" fmla="*/ 53921 w 633937"/>
                  <a:gd name="connsiteY0" fmla="*/ 223 h 1135480"/>
                  <a:gd name="connsiteX1" fmla="*/ 327898 w 633937"/>
                  <a:gd name="connsiteY1" fmla="*/ 77462 h 1135480"/>
                  <a:gd name="connsiteX2" fmla="*/ 381091 w 633937"/>
                  <a:gd name="connsiteY2" fmla="*/ 115352 h 1135480"/>
                  <a:gd name="connsiteX3" fmla="*/ 402222 w 633937"/>
                  <a:gd name="connsiteY3" fmla="*/ 172188 h 1135480"/>
                  <a:gd name="connsiteX4" fmla="*/ 377448 w 633937"/>
                  <a:gd name="connsiteY4" fmla="*/ 229023 h 1135480"/>
                  <a:gd name="connsiteX5" fmla="*/ 316968 w 633937"/>
                  <a:gd name="connsiteY5" fmla="*/ 278572 h 1135480"/>
                  <a:gd name="connsiteX6" fmla="*/ 228800 w 633937"/>
                  <a:gd name="connsiteY6" fmla="*/ 335408 h 1135480"/>
                  <a:gd name="connsiteX7" fmla="*/ 119501 w 633937"/>
                  <a:gd name="connsiteY7" fmla="*/ 408274 h 1135480"/>
                  <a:gd name="connsiteX8" fmla="*/ 49549 w 633937"/>
                  <a:gd name="connsiteY8" fmla="*/ 475311 h 1135480"/>
                  <a:gd name="connsiteX9" fmla="*/ 297295 w 633937"/>
                  <a:gd name="connsiteY9" fmla="*/ 384957 h 1135480"/>
                  <a:gd name="connsiteX10" fmla="*/ 491119 w 633937"/>
                  <a:gd name="connsiteY10" fmla="*/ 309176 h 1135480"/>
                  <a:gd name="connsiteX11" fmla="*/ 536296 w 633937"/>
                  <a:gd name="connsiteY11" fmla="*/ 303347 h 1135480"/>
                  <a:gd name="connsiteX12" fmla="*/ 598961 w 633937"/>
                  <a:gd name="connsiteY12" fmla="*/ 316463 h 1135480"/>
                  <a:gd name="connsiteX13" fmla="*/ 633937 w 633937"/>
                  <a:gd name="connsiteY13" fmla="*/ 357268 h 1135480"/>
                  <a:gd name="connsiteX14" fmla="*/ 577101 w 633937"/>
                  <a:gd name="connsiteY14" fmla="*/ 379128 h 1135480"/>
                  <a:gd name="connsiteX15" fmla="*/ 557427 w 633937"/>
                  <a:gd name="connsiteY15" fmla="*/ 388600 h 1135480"/>
                  <a:gd name="connsiteX16" fmla="*/ 540668 w 633937"/>
                  <a:gd name="connsiteY16" fmla="*/ 395158 h 1135480"/>
                  <a:gd name="connsiteX17" fmla="*/ 415338 w 633937"/>
                  <a:gd name="connsiteY17" fmla="*/ 443250 h 1135480"/>
                  <a:gd name="connsiteX18" fmla="*/ 419710 w 633937"/>
                  <a:gd name="connsiteY18" fmla="*/ 602098 h 1135480"/>
                  <a:gd name="connsiteX19" fmla="*/ 418253 w 633937"/>
                  <a:gd name="connsiteY19" fmla="*/ 759490 h 1135480"/>
                  <a:gd name="connsiteX20" fmla="*/ 422625 w 633937"/>
                  <a:gd name="connsiteY20" fmla="*/ 938740 h 1135480"/>
                  <a:gd name="connsiteX21" fmla="*/ 405137 w 633937"/>
                  <a:gd name="connsiteY21" fmla="*/ 991204 h 1135480"/>
                  <a:gd name="connsiteX22" fmla="*/ 365789 w 633937"/>
                  <a:gd name="connsiteY22" fmla="*/ 1089574 h 1135480"/>
                  <a:gd name="connsiteX23" fmla="*/ 297295 w 633937"/>
                  <a:gd name="connsiteY23" fmla="*/ 1123821 h 1135480"/>
                  <a:gd name="connsiteX24" fmla="*/ 272520 w 633937"/>
                  <a:gd name="connsiteY24" fmla="*/ 1122363 h 1135480"/>
                  <a:gd name="connsiteX25" fmla="*/ 198197 w 633937"/>
                  <a:gd name="connsiteY25" fmla="*/ 1129650 h 1135480"/>
                  <a:gd name="connsiteX26" fmla="*/ 119501 w 633937"/>
                  <a:gd name="connsiteY26" fmla="*/ 1135480 h 1135480"/>
                  <a:gd name="connsiteX27" fmla="*/ 87440 w 633937"/>
                  <a:gd name="connsiteY27" fmla="*/ 1134022 h 1135480"/>
                  <a:gd name="connsiteX28" fmla="*/ 166135 w 633937"/>
                  <a:gd name="connsiteY28" fmla="*/ 1081558 h 1135480"/>
                  <a:gd name="connsiteX29" fmla="*/ 240875 w 633937"/>
                  <a:gd name="connsiteY29" fmla="*/ 1006454 h 1135480"/>
                  <a:gd name="connsiteX30" fmla="*/ 336642 w 633937"/>
                  <a:gd name="connsiteY30" fmla="*/ 749288 h 1135480"/>
                  <a:gd name="connsiteX31" fmla="*/ 342472 w 633937"/>
                  <a:gd name="connsiteY31" fmla="*/ 669135 h 1135480"/>
                  <a:gd name="connsiteX32" fmla="*/ 348301 w 633937"/>
                  <a:gd name="connsiteY32" fmla="*/ 600641 h 1135480"/>
                  <a:gd name="connsiteX33" fmla="*/ 349758 w 633937"/>
                  <a:gd name="connsiteY33" fmla="*/ 511744 h 1135480"/>
                  <a:gd name="connsiteX34" fmla="*/ 348301 w 633937"/>
                  <a:gd name="connsiteY34" fmla="*/ 463653 h 1135480"/>
                  <a:gd name="connsiteX35" fmla="*/ 268148 w 633937"/>
                  <a:gd name="connsiteY35" fmla="*/ 478226 h 1135480"/>
                  <a:gd name="connsiteX36" fmla="*/ 155934 w 633937"/>
                  <a:gd name="connsiteY36" fmla="*/ 516116 h 1135480"/>
                  <a:gd name="connsiteX37" fmla="*/ 119501 w 633937"/>
                  <a:gd name="connsiteY37" fmla="*/ 527775 h 1135480"/>
                  <a:gd name="connsiteX38" fmla="*/ 84525 w 633937"/>
                  <a:gd name="connsiteY38" fmla="*/ 540162 h 1135480"/>
                  <a:gd name="connsiteX39" fmla="*/ 42263 w 633937"/>
                  <a:gd name="connsiteY39" fmla="*/ 554007 h 1135480"/>
                  <a:gd name="connsiteX40" fmla="*/ 10930 w 633937"/>
                  <a:gd name="connsiteY40" fmla="*/ 540891 h 1135480"/>
                  <a:gd name="connsiteX41" fmla="*/ 0 w 633937"/>
                  <a:gd name="connsiteY41" fmla="*/ 503000 h 1135480"/>
                  <a:gd name="connsiteX42" fmla="*/ 7287 w 633937"/>
                  <a:gd name="connsiteY42" fmla="*/ 469482 h 1135480"/>
                  <a:gd name="connsiteX43" fmla="*/ 59751 w 633937"/>
                  <a:gd name="connsiteY43" fmla="*/ 402445 h 1135480"/>
                  <a:gd name="connsiteX44" fmla="*/ 147190 w 633937"/>
                  <a:gd name="connsiteY44" fmla="*/ 323750 h 1135480"/>
                  <a:gd name="connsiteX45" fmla="*/ 241916 w 633937"/>
                  <a:gd name="connsiteY45" fmla="*/ 233395 h 1135480"/>
                  <a:gd name="connsiteX46" fmla="*/ 301667 w 633937"/>
                  <a:gd name="connsiteY46" fmla="*/ 150328 h 1135480"/>
                  <a:gd name="connsiteX47" fmla="*/ 204026 w 633937"/>
                  <a:gd name="connsiteY47" fmla="*/ 94949 h 1135480"/>
                  <a:gd name="connsiteX48" fmla="*/ 126059 w 633937"/>
                  <a:gd name="connsiteY48" fmla="*/ 46129 h 1135480"/>
                  <a:gd name="connsiteX49" fmla="*/ 58293 w 633937"/>
                  <a:gd name="connsiteY49" fmla="*/ 16254 h 1135480"/>
                  <a:gd name="connsiteX50" fmla="*/ 53921 w 633937"/>
                  <a:gd name="connsiteY50" fmla="*/ 223 h 1135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633937" h="1135480">
                    <a:moveTo>
                      <a:pt x="53921" y="223"/>
                    </a:moveTo>
                    <a:cubicBezTo>
                      <a:pt x="136503" y="-2691"/>
                      <a:pt x="227829" y="23055"/>
                      <a:pt x="327898" y="77462"/>
                    </a:cubicBezTo>
                    <a:cubicBezTo>
                      <a:pt x="349273" y="84262"/>
                      <a:pt x="367003" y="96892"/>
                      <a:pt x="381091" y="115352"/>
                    </a:cubicBezTo>
                    <a:cubicBezTo>
                      <a:pt x="395178" y="133811"/>
                      <a:pt x="402222" y="152757"/>
                      <a:pt x="402222" y="172188"/>
                    </a:cubicBezTo>
                    <a:cubicBezTo>
                      <a:pt x="402222" y="191619"/>
                      <a:pt x="393964" y="210564"/>
                      <a:pt x="377448" y="229023"/>
                    </a:cubicBezTo>
                    <a:cubicBezTo>
                      <a:pt x="358017" y="247483"/>
                      <a:pt x="337857" y="263999"/>
                      <a:pt x="316968" y="278572"/>
                    </a:cubicBezTo>
                    <a:cubicBezTo>
                      <a:pt x="296080" y="293146"/>
                      <a:pt x="266691" y="312091"/>
                      <a:pt x="228800" y="335408"/>
                    </a:cubicBezTo>
                    <a:cubicBezTo>
                      <a:pt x="173422" y="370384"/>
                      <a:pt x="136989" y="394673"/>
                      <a:pt x="119501" y="408274"/>
                    </a:cubicBezTo>
                    <a:cubicBezTo>
                      <a:pt x="93269" y="427705"/>
                      <a:pt x="69952" y="450051"/>
                      <a:pt x="49549" y="475311"/>
                    </a:cubicBezTo>
                    <a:cubicBezTo>
                      <a:pt x="123387" y="453937"/>
                      <a:pt x="205969" y="423819"/>
                      <a:pt x="297295" y="384957"/>
                    </a:cubicBezTo>
                    <a:cubicBezTo>
                      <a:pt x="365303" y="355811"/>
                      <a:pt x="429911" y="330550"/>
                      <a:pt x="491119" y="309176"/>
                    </a:cubicBezTo>
                    <a:cubicBezTo>
                      <a:pt x="505692" y="305290"/>
                      <a:pt x="520751" y="303347"/>
                      <a:pt x="536296" y="303347"/>
                    </a:cubicBezTo>
                    <a:cubicBezTo>
                      <a:pt x="560585" y="303347"/>
                      <a:pt x="581473" y="307719"/>
                      <a:pt x="598961" y="316463"/>
                    </a:cubicBezTo>
                    <a:cubicBezTo>
                      <a:pt x="616449" y="325207"/>
                      <a:pt x="628108" y="338809"/>
                      <a:pt x="633937" y="357268"/>
                    </a:cubicBezTo>
                    <a:lnTo>
                      <a:pt x="577101" y="379128"/>
                    </a:lnTo>
                    <a:cubicBezTo>
                      <a:pt x="570300" y="383014"/>
                      <a:pt x="563742" y="386172"/>
                      <a:pt x="557427" y="388600"/>
                    </a:cubicBezTo>
                    <a:lnTo>
                      <a:pt x="540668" y="395158"/>
                    </a:lnTo>
                    <a:cubicBezTo>
                      <a:pt x="485290" y="420419"/>
                      <a:pt x="443513" y="436449"/>
                      <a:pt x="415338" y="443250"/>
                    </a:cubicBezTo>
                    <a:cubicBezTo>
                      <a:pt x="418253" y="495714"/>
                      <a:pt x="419710" y="548663"/>
                      <a:pt x="419710" y="602098"/>
                    </a:cubicBezTo>
                    <a:cubicBezTo>
                      <a:pt x="419224" y="654562"/>
                      <a:pt x="418739" y="707026"/>
                      <a:pt x="418253" y="759490"/>
                    </a:cubicBezTo>
                    <a:cubicBezTo>
                      <a:pt x="418253" y="818754"/>
                      <a:pt x="419710" y="878504"/>
                      <a:pt x="422625" y="938740"/>
                    </a:cubicBezTo>
                    <a:cubicBezTo>
                      <a:pt x="415824" y="956229"/>
                      <a:pt x="409994" y="973716"/>
                      <a:pt x="405137" y="991204"/>
                    </a:cubicBezTo>
                    <a:cubicBezTo>
                      <a:pt x="393478" y="1036867"/>
                      <a:pt x="380362" y="1069657"/>
                      <a:pt x="365789" y="1089574"/>
                    </a:cubicBezTo>
                    <a:cubicBezTo>
                      <a:pt x="351216" y="1109491"/>
                      <a:pt x="328384" y="1120906"/>
                      <a:pt x="297295" y="1123821"/>
                    </a:cubicBezTo>
                    <a:cubicBezTo>
                      <a:pt x="292437" y="1122849"/>
                      <a:pt x="284179" y="1122363"/>
                      <a:pt x="272520" y="1122363"/>
                    </a:cubicBezTo>
                    <a:cubicBezTo>
                      <a:pt x="256975" y="1122363"/>
                      <a:pt x="232201" y="1124792"/>
                      <a:pt x="198197" y="1129650"/>
                    </a:cubicBezTo>
                    <a:cubicBezTo>
                      <a:pt x="168078" y="1133536"/>
                      <a:pt x="141847" y="1135480"/>
                      <a:pt x="119501" y="1135480"/>
                    </a:cubicBezTo>
                    <a:cubicBezTo>
                      <a:pt x="102985" y="1135480"/>
                      <a:pt x="92298" y="1134994"/>
                      <a:pt x="87440" y="1134022"/>
                    </a:cubicBezTo>
                    <a:cubicBezTo>
                      <a:pt x="113672" y="1111676"/>
                      <a:pt x="139904" y="1094189"/>
                      <a:pt x="166135" y="1081558"/>
                    </a:cubicBezTo>
                    <a:cubicBezTo>
                      <a:pt x="206940" y="1059213"/>
                      <a:pt x="223387" y="1027828"/>
                      <a:pt x="240875" y="1006454"/>
                    </a:cubicBezTo>
                    <a:cubicBezTo>
                      <a:pt x="301111" y="952047"/>
                      <a:pt x="341500" y="872675"/>
                      <a:pt x="336642" y="749288"/>
                    </a:cubicBezTo>
                    <a:cubicBezTo>
                      <a:pt x="336642" y="742488"/>
                      <a:pt x="338586" y="715770"/>
                      <a:pt x="342472" y="669135"/>
                    </a:cubicBezTo>
                    <a:cubicBezTo>
                      <a:pt x="345386" y="640960"/>
                      <a:pt x="347330" y="618129"/>
                      <a:pt x="348301" y="600641"/>
                    </a:cubicBezTo>
                    <a:cubicBezTo>
                      <a:pt x="349273" y="578295"/>
                      <a:pt x="349758" y="548663"/>
                      <a:pt x="349758" y="511744"/>
                    </a:cubicBezTo>
                    <a:cubicBezTo>
                      <a:pt x="349758" y="487456"/>
                      <a:pt x="349273" y="471425"/>
                      <a:pt x="348301" y="463653"/>
                    </a:cubicBezTo>
                    <a:cubicBezTo>
                      <a:pt x="321098" y="465596"/>
                      <a:pt x="294380" y="470453"/>
                      <a:pt x="268148" y="478226"/>
                    </a:cubicBezTo>
                    <a:cubicBezTo>
                      <a:pt x="241916" y="485998"/>
                      <a:pt x="204512" y="498628"/>
                      <a:pt x="155934" y="516116"/>
                    </a:cubicBezTo>
                    <a:lnTo>
                      <a:pt x="119501" y="527775"/>
                    </a:lnTo>
                    <a:cubicBezTo>
                      <a:pt x="112700" y="529718"/>
                      <a:pt x="101042" y="533847"/>
                      <a:pt x="84525" y="540162"/>
                    </a:cubicBezTo>
                    <a:cubicBezTo>
                      <a:pt x="68009" y="546477"/>
                      <a:pt x="53921" y="551092"/>
                      <a:pt x="42263" y="554007"/>
                    </a:cubicBezTo>
                    <a:cubicBezTo>
                      <a:pt x="28661" y="554978"/>
                      <a:pt x="18217" y="550606"/>
                      <a:pt x="10930" y="540891"/>
                    </a:cubicBezTo>
                    <a:cubicBezTo>
                      <a:pt x="3644" y="531175"/>
                      <a:pt x="0" y="518545"/>
                      <a:pt x="0" y="503000"/>
                    </a:cubicBezTo>
                    <a:cubicBezTo>
                      <a:pt x="0" y="492313"/>
                      <a:pt x="2429" y="481141"/>
                      <a:pt x="7287" y="469482"/>
                    </a:cubicBezTo>
                    <a:cubicBezTo>
                      <a:pt x="21860" y="445193"/>
                      <a:pt x="39348" y="422848"/>
                      <a:pt x="59751" y="402445"/>
                    </a:cubicBezTo>
                    <a:cubicBezTo>
                      <a:pt x="80153" y="382042"/>
                      <a:pt x="109300" y="355811"/>
                      <a:pt x="147190" y="323750"/>
                    </a:cubicBezTo>
                    <a:cubicBezTo>
                      <a:pt x="187024" y="288774"/>
                      <a:pt x="218599" y="258656"/>
                      <a:pt x="241916" y="233395"/>
                    </a:cubicBezTo>
                    <a:cubicBezTo>
                      <a:pt x="265234" y="208135"/>
                      <a:pt x="285150" y="180446"/>
                      <a:pt x="301667" y="150328"/>
                    </a:cubicBezTo>
                    <a:cubicBezTo>
                      <a:pt x="271549" y="135755"/>
                      <a:pt x="239002" y="117295"/>
                      <a:pt x="204026" y="94949"/>
                    </a:cubicBezTo>
                    <a:cubicBezTo>
                      <a:pt x="173908" y="74547"/>
                      <a:pt x="147919" y="58273"/>
                      <a:pt x="126059" y="46129"/>
                    </a:cubicBezTo>
                    <a:cubicBezTo>
                      <a:pt x="104199" y="33985"/>
                      <a:pt x="81611" y="24026"/>
                      <a:pt x="58293" y="16254"/>
                    </a:cubicBezTo>
                    <a:cubicBezTo>
                      <a:pt x="55379" y="8482"/>
                      <a:pt x="53921" y="3138"/>
                      <a:pt x="53921" y="223"/>
                    </a:cubicBezTo>
                    <a:close/>
                  </a:path>
                </a:pathLst>
              </a:custGeom>
              <a:gradFill flip="none" rotWithShape="1">
                <a:gsLst>
                  <a:gs pos="917">
                    <a:srgbClr val="58EEFB"/>
                  </a:gs>
                  <a:gs pos="100000">
                    <a:srgbClr val="D1EBF3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917">
                        <a:srgbClr val="58EEFB"/>
                      </a:gs>
                      <a:gs pos="100000">
                        <a:srgbClr val="D1EBF3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2565D37B-DF1F-6ED2-EEAB-493154C40D63}"/>
                  </a:ext>
                </a:extLst>
              </p:cNvPr>
              <p:cNvSpPr txBox="1"/>
              <p:nvPr/>
            </p:nvSpPr>
            <p:spPr>
              <a:xfrm>
                <a:off x="10304610" y="2954639"/>
                <a:ext cx="186538" cy="83068"/>
              </a:xfrm>
              <a:custGeom>
                <a:avLst/>
                <a:gdLst/>
                <a:ahLst/>
                <a:cxnLst/>
                <a:rect l="l" t="t" r="r" b="b"/>
                <a:pathLst>
                  <a:path w="186538" h="83068">
                    <a:moveTo>
                      <a:pt x="0" y="0"/>
                    </a:moveTo>
                    <a:cubicBezTo>
                      <a:pt x="16517" y="11659"/>
                      <a:pt x="37891" y="17488"/>
                      <a:pt x="64122" y="17488"/>
                    </a:cubicBezTo>
                    <a:lnTo>
                      <a:pt x="112214" y="16031"/>
                    </a:lnTo>
                    <a:cubicBezTo>
                      <a:pt x="130674" y="16031"/>
                      <a:pt x="145733" y="18217"/>
                      <a:pt x="157391" y="22589"/>
                    </a:cubicBezTo>
                    <a:cubicBezTo>
                      <a:pt x="169050" y="26961"/>
                      <a:pt x="178766" y="35462"/>
                      <a:pt x="186538" y="48092"/>
                    </a:cubicBezTo>
                    <a:cubicBezTo>
                      <a:pt x="166135" y="71409"/>
                      <a:pt x="141847" y="83068"/>
                      <a:pt x="113672" y="83068"/>
                    </a:cubicBezTo>
                    <a:cubicBezTo>
                      <a:pt x="91326" y="83068"/>
                      <a:pt x="69709" y="75295"/>
                      <a:pt x="48821" y="59750"/>
                    </a:cubicBezTo>
                    <a:cubicBezTo>
                      <a:pt x="27932" y="44206"/>
                      <a:pt x="11659" y="24289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917">
                    <a:srgbClr val="58EEFB"/>
                  </a:gs>
                  <a:gs pos="100000">
                    <a:srgbClr val="D1EBF3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917">
                        <a:srgbClr val="58EEFB"/>
                      </a:gs>
                      <a:gs pos="100000">
                        <a:srgbClr val="D1EBF3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0DC27472-0A41-8E26-0BAD-945CDAF907EC}"/>
                  </a:ext>
                </a:extLst>
              </p:cNvPr>
              <p:cNvSpPr txBox="1"/>
              <p:nvPr/>
            </p:nvSpPr>
            <p:spPr>
              <a:xfrm>
                <a:off x="10068524" y="3216958"/>
                <a:ext cx="431368" cy="499060"/>
              </a:xfrm>
              <a:custGeom>
                <a:avLst/>
                <a:gdLst/>
                <a:ahLst/>
                <a:cxnLst/>
                <a:rect l="l" t="t" r="r" b="b"/>
                <a:pathLst>
                  <a:path w="431368" h="499060">
                    <a:moveTo>
                      <a:pt x="370160" y="0"/>
                    </a:moveTo>
                    <a:cubicBezTo>
                      <a:pt x="391534" y="0"/>
                      <a:pt x="409994" y="4372"/>
                      <a:pt x="425538" y="13116"/>
                    </a:cubicBezTo>
                    <a:cubicBezTo>
                      <a:pt x="429425" y="19916"/>
                      <a:pt x="431368" y="26717"/>
                      <a:pt x="431368" y="33518"/>
                    </a:cubicBezTo>
                    <a:cubicBezTo>
                      <a:pt x="431368" y="46148"/>
                      <a:pt x="424081" y="63636"/>
                      <a:pt x="409508" y="85982"/>
                    </a:cubicBezTo>
                    <a:cubicBezTo>
                      <a:pt x="408536" y="86953"/>
                      <a:pt x="404893" y="93268"/>
                      <a:pt x="398578" y="104927"/>
                    </a:cubicBezTo>
                    <a:cubicBezTo>
                      <a:pt x="392263" y="116586"/>
                      <a:pt x="389105" y="128730"/>
                      <a:pt x="389105" y="141360"/>
                    </a:cubicBezTo>
                    <a:cubicBezTo>
                      <a:pt x="389105" y="148161"/>
                      <a:pt x="389591" y="153019"/>
                      <a:pt x="390563" y="155933"/>
                    </a:cubicBezTo>
                    <a:cubicBezTo>
                      <a:pt x="381819" y="196738"/>
                      <a:pt x="377447" y="243859"/>
                      <a:pt x="377447" y="297294"/>
                    </a:cubicBezTo>
                    <a:lnTo>
                      <a:pt x="380361" y="399307"/>
                    </a:lnTo>
                    <a:lnTo>
                      <a:pt x="383276" y="498405"/>
                    </a:lnTo>
                    <a:cubicBezTo>
                      <a:pt x="357044" y="501319"/>
                      <a:pt x="337127" y="494519"/>
                      <a:pt x="323526" y="478002"/>
                    </a:cubicBezTo>
                    <a:cubicBezTo>
                      <a:pt x="309924" y="461486"/>
                      <a:pt x="300208" y="438169"/>
                      <a:pt x="294379" y="408051"/>
                    </a:cubicBezTo>
                    <a:lnTo>
                      <a:pt x="282721" y="349758"/>
                    </a:lnTo>
                    <a:cubicBezTo>
                      <a:pt x="283692" y="327412"/>
                      <a:pt x="287578" y="280292"/>
                      <a:pt x="294379" y="208397"/>
                    </a:cubicBezTo>
                    <a:lnTo>
                      <a:pt x="300208" y="139903"/>
                    </a:lnTo>
                    <a:cubicBezTo>
                      <a:pt x="284664" y="153505"/>
                      <a:pt x="268390" y="165163"/>
                      <a:pt x="251388" y="174879"/>
                    </a:cubicBezTo>
                    <a:cubicBezTo>
                      <a:pt x="234386" y="184594"/>
                      <a:pt x="209369" y="197710"/>
                      <a:pt x="176336" y="214226"/>
                    </a:cubicBezTo>
                    <a:cubicBezTo>
                      <a:pt x="142332" y="229771"/>
                      <a:pt x="113671" y="244830"/>
                      <a:pt x="90354" y="259403"/>
                    </a:cubicBezTo>
                    <a:cubicBezTo>
                      <a:pt x="78695" y="264261"/>
                      <a:pt x="69465" y="266690"/>
                      <a:pt x="62665" y="266690"/>
                    </a:cubicBezTo>
                    <a:cubicBezTo>
                      <a:pt x="50034" y="266690"/>
                      <a:pt x="37890" y="262561"/>
                      <a:pt x="26231" y="254303"/>
                    </a:cubicBezTo>
                    <a:cubicBezTo>
                      <a:pt x="14573" y="246045"/>
                      <a:pt x="5829" y="234629"/>
                      <a:pt x="0" y="220056"/>
                    </a:cubicBezTo>
                    <a:cubicBezTo>
                      <a:pt x="29146" y="215198"/>
                      <a:pt x="55864" y="205482"/>
                      <a:pt x="80152" y="190909"/>
                    </a:cubicBezTo>
                    <a:cubicBezTo>
                      <a:pt x="104441" y="176336"/>
                      <a:pt x="137960" y="151561"/>
                      <a:pt x="180708" y="116586"/>
                    </a:cubicBezTo>
                    <a:cubicBezTo>
                      <a:pt x="218598" y="84525"/>
                      <a:pt x="244344" y="64122"/>
                      <a:pt x="257946" y="55378"/>
                    </a:cubicBezTo>
                    <a:cubicBezTo>
                      <a:pt x="271548" y="38862"/>
                      <a:pt x="288550" y="25503"/>
                      <a:pt x="308952" y="15302"/>
                    </a:cubicBezTo>
                    <a:cubicBezTo>
                      <a:pt x="329355" y="5100"/>
                      <a:pt x="349758" y="0"/>
                      <a:pt x="370160" y="0"/>
                    </a:cubicBezTo>
                    <a:close/>
                  </a:path>
                </a:pathLst>
              </a:custGeom>
              <a:gradFill flip="none" rotWithShape="1">
                <a:gsLst>
                  <a:gs pos="917">
                    <a:srgbClr val="58EEFB"/>
                  </a:gs>
                  <a:gs pos="100000">
                    <a:srgbClr val="D1EBF3"/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500" b="0" i="0" u="none" strike="noStrike" kern="12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917">
                        <a:srgbClr val="58EEFB"/>
                      </a:gs>
                      <a:gs pos="100000">
                        <a:srgbClr val="D1EBF3"/>
                      </a:gs>
                    </a:gsLst>
                    <a:lin ang="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</a:endParaRPr>
              </a:p>
            </p:txBody>
          </p:sp>
        </p:grpSp>
        <p:sp>
          <p:nvSpPr>
            <p:cNvPr id="120" name="文本框 119">
              <a:extLst>
                <a:ext uri="{FF2B5EF4-FFF2-40B4-BE49-F238E27FC236}">
                  <a16:creationId xmlns:a16="http://schemas.microsoft.com/office/drawing/2014/main" id="{0DD5CEDF-4821-6A15-07FA-EBD67F96C6AD}"/>
                </a:ext>
              </a:extLst>
            </p:cNvPr>
            <p:cNvSpPr txBox="1"/>
            <p:nvPr/>
          </p:nvSpPr>
          <p:spPr>
            <a:xfrm flipV="1">
              <a:off x="11238060" y="4192889"/>
              <a:ext cx="186538" cy="83068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58EEFB"/>
                </a:gs>
                <a:gs pos="100000">
                  <a:srgbClr val="D1EBF3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3" name="文本框 122">
              <a:extLst>
                <a:ext uri="{FF2B5EF4-FFF2-40B4-BE49-F238E27FC236}">
                  <a16:creationId xmlns:a16="http://schemas.microsoft.com/office/drawing/2014/main" id="{35CCCA9D-E837-3D3E-4F2F-10240CC792A8}"/>
                </a:ext>
              </a:extLst>
            </p:cNvPr>
            <p:cNvSpPr txBox="1"/>
            <p:nvPr/>
          </p:nvSpPr>
          <p:spPr>
            <a:xfrm rot="18874578" flipV="1">
              <a:off x="11526058" y="3639270"/>
              <a:ext cx="102670" cy="45720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58EEFB"/>
                </a:gs>
                <a:gs pos="100000">
                  <a:srgbClr val="D1EBF3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6C2C3C25-4980-8C4C-EC4A-30EA596CCA7C}"/>
                </a:ext>
              </a:extLst>
            </p:cNvPr>
            <p:cNvSpPr txBox="1"/>
            <p:nvPr/>
          </p:nvSpPr>
          <p:spPr>
            <a:xfrm rot="21052589" flipV="1">
              <a:off x="11697508" y="3841676"/>
              <a:ext cx="102670" cy="45720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58EEFB"/>
                </a:gs>
                <a:gs pos="100000">
                  <a:srgbClr val="D1EBF3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783344C2-7F4F-AC54-5982-53891883BAB5}"/>
                </a:ext>
              </a:extLst>
            </p:cNvPr>
            <p:cNvSpPr txBox="1"/>
            <p:nvPr/>
          </p:nvSpPr>
          <p:spPr>
            <a:xfrm rot="4129312" flipV="1">
              <a:off x="2608410" y="2021189"/>
              <a:ext cx="186538" cy="83068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F4689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291219CE-7D85-D2DB-E515-675DB95B6096}"/>
                </a:ext>
              </a:extLst>
            </p:cNvPr>
            <p:cNvSpPr txBox="1"/>
            <p:nvPr/>
          </p:nvSpPr>
          <p:spPr>
            <a:xfrm rot="2374762" flipV="1">
              <a:off x="4713459" y="2424673"/>
              <a:ext cx="102670" cy="45720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F4689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57D0F054-B6D3-204B-037E-BEF206514A83}"/>
                </a:ext>
              </a:extLst>
            </p:cNvPr>
            <p:cNvSpPr txBox="1"/>
            <p:nvPr/>
          </p:nvSpPr>
          <p:spPr>
            <a:xfrm rot="2374762" flipV="1">
              <a:off x="5833598" y="3567672"/>
              <a:ext cx="102670" cy="45720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F4689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7325AD3D-6430-EB3E-0701-455237A13808}"/>
                </a:ext>
              </a:extLst>
            </p:cNvPr>
            <p:cNvSpPr txBox="1"/>
            <p:nvPr/>
          </p:nvSpPr>
          <p:spPr>
            <a:xfrm rot="19795693" flipV="1">
              <a:off x="662843" y="3821781"/>
              <a:ext cx="105746" cy="47090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F4689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3B3BB815-E050-A3CE-4673-F7D68930697D}"/>
                </a:ext>
              </a:extLst>
            </p:cNvPr>
            <p:cNvSpPr txBox="1"/>
            <p:nvPr/>
          </p:nvSpPr>
          <p:spPr>
            <a:xfrm rot="2330945" flipV="1">
              <a:off x="835936" y="3429337"/>
              <a:ext cx="71274" cy="45720"/>
            </a:xfrm>
            <a:custGeom>
              <a:avLst/>
              <a:gdLst/>
              <a:ahLst/>
              <a:cxnLst/>
              <a:rect l="l" t="t" r="r" b="b"/>
              <a:pathLst>
                <a:path w="186538" h="83068">
                  <a:moveTo>
                    <a:pt x="0" y="0"/>
                  </a:moveTo>
                  <a:cubicBezTo>
                    <a:pt x="16517" y="11659"/>
                    <a:pt x="37891" y="17488"/>
                    <a:pt x="64122" y="17488"/>
                  </a:cubicBezTo>
                  <a:lnTo>
                    <a:pt x="112214" y="16031"/>
                  </a:lnTo>
                  <a:cubicBezTo>
                    <a:pt x="130674" y="16031"/>
                    <a:pt x="145733" y="18217"/>
                    <a:pt x="157391" y="22589"/>
                  </a:cubicBezTo>
                  <a:cubicBezTo>
                    <a:pt x="169050" y="26961"/>
                    <a:pt x="178766" y="35462"/>
                    <a:pt x="186538" y="48092"/>
                  </a:cubicBezTo>
                  <a:cubicBezTo>
                    <a:pt x="166135" y="71409"/>
                    <a:pt x="141847" y="83068"/>
                    <a:pt x="113672" y="83068"/>
                  </a:cubicBezTo>
                  <a:cubicBezTo>
                    <a:pt x="91326" y="83068"/>
                    <a:pt x="69709" y="75295"/>
                    <a:pt x="48821" y="59750"/>
                  </a:cubicBezTo>
                  <a:cubicBezTo>
                    <a:pt x="27932" y="44206"/>
                    <a:pt x="11659" y="24289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917">
                  <a:srgbClr val="F46891"/>
                </a:gs>
                <a:gs pos="100000">
                  <a:schemeClr val="bg1"/>
                </a:gs>
              </a:gsLst>
              <a:lin ang="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917">
                      <a:srgbClr val="58EEFB"/>
                    </a:gs>
                    <a:gs pos="100000">
                      <a:srgbClr val="D1EBF3"/>
                    </a:gs>
                  </a:gsLst>
                  <a:lin ang="0" scaled="1"/>
                  <a:tileRect/>
                </a:gradFill>
                <a:effectLst/>
                <a:uLnTx/>
                <a:uFillTx/>
                <a:latin typeface="+mj-ea"/>
                <a:ea typeface="+mj-ea"/>
              </a:endParaRPr>
            </a:p>
          </p:txBody>
        </p:sp>
        <p:pic>
          <p:nvPicPr>
            <p:cNvPr id="130" name="图片 129" descr="黑暗中的灯光&#10;&#10;描述已自动生成">
              <a:extLst>
                <a:ext uri="{FF2B5EF4-FFF2-40B4-BE49-F238E27FC236}">
                  <a16:creationId xmlns:a16="http://schemas.microsoft.com/office/drawing/2014/main" id="{4F4DEA06-D3A3-81B1-0D2C-9B60E84E8E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7829564">
              <a:off x="2900135" y="2278104"/>
              <a:ext cx="751898" cy="712704"/>
            </a:xfrm>
            <a:prstGeom prst="rect">
              <a:avLst/>
            </a:prstGeom>
          </p:spPr>
        </p:pic>
        <p:pic>
          <p:nvPicPr>
            <p:cNvPr id="2" name="图片 1" descr="黑暗中的灯光&#10;&#10;描述已自动生成">
              <a:extLst>
                <a:ext uri="{FF2B5EF4-FFF2-40B4-BE49-F238E27FC236}">
                  <a16:creationId xmlns:a16="http://schemas.microsoft.com/office/drawing/2014/main" id="{A936FCCF-D35C-A994-981F-59098F4D56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7829564">
              <a:off x="8246835" y="2849604"/>
              <a:ext cx="751898" cy="7127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85699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chemeClr val="accent1">
                <a:lumMod val="5000"/>
                <a:lumOff val="95000"/>
                <a:alpha val="56000"/>
              </a:schemeClr>
            </a:gs>
            <a:gs pos="59000">
              <a:srgbClr val="B1B0C1">
                <a:alpha val="40000"/>
              </a:srgbClr>
            </a:gs>
            <a:gs pos="100000">
              <a:srgbClr val="B1B0C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矩形 53">
            <a:extLst>
              <a:ext uri="{FF2B5EF4-FFF2-40B4-BE49-F238E27FC236}">
                <a16:creationId xmlns:a16="http://schemas.microsoft.com/office/drawing/2014/main" id="{FC81519C-3435-4760-BEF9-2C1F59D742E5}"/>
              </a:ext>
            </a:extLst>
          </p:cNvPr>
          <p:cNvSpPr/>
          <p:nvPr/>
        </p:nvSpPr>
        <p:spPr>
          <a:xfrm>
            <a:off x="5247923" y="2927195"/>
            <a:ext cx="1808694" cy="1008256"/>
          </a:xfrm>
          <a:prstGeom prst="rect">
            <a:avLst/>
          </a:prstGeom>
          <a:noFill/>
          <a:ln w="6350">
            <a:gradFill>
              <a:gsLst>
                <a:gs pos="0">
                  <a:srgbClr val="D3D4D4"/>
                </a:gs>
                <a:gs pos="100000">
                  <a:srgbClr val="D3D4D4">
                    <a:alpha val="3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5" name="矩形 174">
            <a:extLst>
              <a:ext uri="{FF2B5EF4-FFF2-40B4-BE49-F238E27FC236}">
                <a16:creationId xmlns:a16="http://schemas.microsoft.com/office/drawing/2014/main" id="{87FA02C9-14F5-4CEC-81B1-332C1B6E6143}"/>
              </a:ext>
            </a:extLst>
          </p:cNvPr>
          <p:cNvSpPr/>
          <p:nvPr/>
        </p:nvSpPr>
        <p:spPr>
          <a:xfrm>
            <a:off x="3459956" y="1874044"/>
            <a:ext cx="5345907" cy="3073675"/>
          </a:xfrm>
          <a:prstGeom prst="rect">
            <a:avLst/>
          </a:prstGeom>
          <a:noFill/>
          <a:ln w="15875">
            <a:solidFill>
              <a:srgbClr val="079600">
                <a:alpha val="7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57" name="组合 156">
            <a:extLst>
              <a:ext uri="{FF2B5EF4-FFF2-40B4-BE49-F238E27FC236}">
                <a16:creationId xmlns:a16="http://schemas.microsoft.com/office/drawing/2014/main" id="{9B6DF23A-F5A6-4EEE-8036-916FDEA67A99}"/>
              </a:ext>
            </a:extLst>
          </p:cNvPr>
          <p:cNvGrpSpPr/>
          <p:nvPr/>
        </p:nvGrpSpPr>
        <p:grpSpPr>
          <a:xfrm>
            <a:off x="6981458" y="143694"/>
            <a:ext cx="5858242" cy="7076256"/>
            <a:chOff x="6981458" y="143694"/>
            <a:chExt cx="5858242" cy="7076256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647F13A7-EAA9-45EA-B135-02C16B9223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34835" y="2324102"/>
              <a:ext cx="4590167" cy="96960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45963FF0-6644-4754-ADF8-ACEFF786649F}"/>
                </a:ext>
              </a:extLst>
            </p:cNvPr>
            <p:cNvCxnSpPr>
              <a:cxnSpLocks/>
            </p:cNvCxnSpPr>
            <p:nvPr/>
          </p:nvCxnSpPr>
          <p:spPr>
            <a:xfrm>
              <a:off x="7193138" y="3584706"/>
              <a:ext cx="4383723" cy="82476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83CD787-D051-49B8-AF11-7B99264395F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81458" y="143694"/>
              <a:ext cx="4981942" cy="2824576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E23BEE34-3C17-4BB5-99C5-5D6E87FF44F5}"/>
                </a:ext>
              </a:extLst>
            </p:cNvPr>
            <p:cNvCxnSpPr>
              <a:cxnSpLocks/>
            </p:cNvCxnSpPr>
            <p:nvPr/>
          </p:nvCxnSpPr>
          <p:spPr>
            <a:xfrm>
              <a:off x="7124039" y="3938886"/>
              <a:ext cx="5715661" cy="328106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BEBFDBED-4156-4E88-A15F-42E3DBD73D4E}"/>
              </a:ext>
            </a:extLst>
          </p:cNvPr>
          <p:cNvSpPr/>
          <p:nvPr/>
        </p:nvSpPr>
        <p:spPr>
          <a:xfrm>
            <a:off x="4398822" y="2445869"/>
            <a:ext cx="3507980" cy="1955522"/>
          </a:xfrm>
          <a:prstGeom prst="rect">
            <a:avLst/>
          </a:prstGeom>
          <a:noFill/>
          <a:ln w="12700">
            <a:solidFill>
              <a:srgbClr val="BEBEBE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CB2E11FC-5773-4EBE-B7C5-2A58B187E012}"/>
              </a:ext>
            </a:extLst>
          </p:cNvPr>
          <p:cNvGrpSpPr/>
          <p:nvPr/>
        </p:nvGrpSpPr>
        <p:grpSpPr>
          <a:xfrm flipH="1">
            <a:off x="-684211" y="121670"/>
            <a:ext cx="5885691" cy="6912620"/>
            <a:chOff x="7099928" y="143694"/>
            <a:chExt cx="5885691" cy="6912620"/>
          </a:xfrm>
        </p:grpSpPr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AA2F0196-6C8D-4DF6-A9D5-13B8F54925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87309" y="2324100"/>
              <a:ext cx="4537693" cy="958525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>
              <a:extLst>
                <a:ext uri="{FF2B5EF4-FFF2-40B4-BE49-F238E27FC236}">
                  <a16:creationId xmlns:a16="http://schemas.microsoft.com/office/drawing/2014/main" id="{1BBE703D-7A40-4853-B35E-A449B397C587}"/>
                </a:ext>
              </a:extLst>
            </p:cNvPr>
            <p:cNvCxnSpPr>
              <a:cxnSpLocks/>
            </p:cNvCxnSpPr>
            <p:nvPr/>
          </p:nvCxnSpPr>
          <p:spPr>
            <a:xfrm>
              <a:off x="7371118" y="3618192"/>
              <a:ext cx="4205742" cy="791282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>
              <a:extLst>
                <a:ext uri="{FF2B5EF4-FFF2-40B4-BE49-F238E27FC236}">
                  <a16:creationId xmlns:a16="http://schemas.microsoft.com/office/drawing/2014/main" id="{05824F9B-61CB-409B-BE17-6C0CA9A70DC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099928" y="143694"/>
              <a:ext cx="4863471" cy="2757408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271921B9-588A-4D24-A7CB-B1130135DF41}"/>
                </a:ext>
              </a:extLst>
            </p:cNvPr>
            <p:cNvCxnSpPr>
              <a:cxnSpLocks/>
            </p:cNvCxnSpPr>
            <p:nvPr/>
          </p:nvCxnSpPr>
          <p:spPr>
            <a:xfrm>
              <a:off x="7157049" y="4014080"/>
              <a:ext cx="5828570" cy="3042234"/>
            </a:xfrm>
            <a:prstGeom prst="line">
              <a:avLst/>
            </a:prstGeom>
            <a:ln w="15875">
              <a:gradFill>
                <a:gsLst>
                  <a:gs pos="0">
                    <a:schemeClr val="bg1">
                      <a:alpha val="86000"/>
                    </a:schemeClr>
                  </a:gs>
                  <a:gs pos="26000">
                    <a:srgbClr val="BEBEBE">
                      <a:alpha val="69000"/>
                    </a:srgbClr>
                  </a:gs>
                  <a:gs pos="98551">
                    <a:schemeClr val="bg1">
                      <a:alpha val="0"/>
                    </a:schemeClr>
                  </a:gs>
                  <a:gs pos="73000">
                    <a:srgbClr val="BEBEBE">
                      <a:alpha val="6400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F4753DD8-61EF-407E-B63F-6BEDB8F57204}"/>
              </a:ext>
            </a:extLst>
          </p:cNvPr>
          <p:cNvSpPr/>
          <p:nvPr/>
        </p:nvSpPr>
        <p:spPr>
          <a:xfrm>
            <a:off x="7267971" y="1468697"/>
            <a:ext cx="760038" cy="433511"/>
          </a:xfrm>
          <a:custGeom>
            <a:avLst/>
            <a:gdLst/>
            <a:ahLst/>
            <a:cxnLst/>
            <a:rect l="l" t="t" r="r" b="b"/>
            <a:pathLst>
              <a:path w="760038" h="433511">
                <a:moveTo>
                  <a:pt x="45692" y="0"/>
                </a:moveTo>
                <a:lnTo>
                  <a:pt x="760038" y="0"/>
                </a:lnTo>
                <a:lnTo>
                  <a:pt x="715460" y="433511"/>
                </a:lnTo>
                <a:lnTo>
                  <a:pt x="0" y="433511"/>
                </a:lnTo>
                <a:lnTo>
                  <a:pt x="45692" y="0"/>
                </a:lnTo>
                <a:close/>
                <a:moveTo>
                  <a:pt x="143760" y="90268"/>
                </a:moveTo>
                <a:lnTo>
                  <a:pt x="133732" y="173850"/>
                </a:lnTo>
                <a:lnTo>
                  <a:pt x="332098" y="173850"/>
                </a:lnTo>
                <a:lnTo>
                  <a:pt x="341014" y="90268"/>
                </a:lnTo>
                <a:lnTo>
                  <a:pt x="143760" y="90268"/>
                </a:lnTo>
                <a:close/>
                <a:moveTo>
                  <a:pt x="445770" y="90268"/>
                </a:moveTo>
                <a:lnTo>
                  <a:pt x="437970" y="173850"/>
                </a:lnTo>
                <a:lnTo>
                  <a:pt x="635222" y="173850"/>
                </a:lnTo>
                <a:lnTo>
                  <a:pt x="644138" y="90268"/>
                </a:lnTo>
                <a:lnTo>
                  <a:pt x="445770" y="90268"/>
                </a:lnTo>
                <a:close/>
                <a:moveTo>
                  <a:pt x="125930" y="254088"/>
                </a:moveTo>
                <a:lnTo>
                  <a:pt x="115900" y="342128"/>
                </a:lnTo>
                <a:lnTo>
                  <a:pt x="315382" y="342128"/>
                </a:lnTo>
                <a:lnTo>
                  <a:pt x="324298" y="254088"/>
                </a:lnTo>
                <a:lnTo>
                  <a:pt x="125930" y="254088"/>
                </a:lnTo>
                <a:close/>
                <a:moveTo>
                  <a:pt x="427940" y="254088"/>
                </a:moveTo>
                <a:lnTo>
                  <a:pt x="417910" y="342128"/>
                </a:lnTo>
                <a:lnTo>
                  <a:pt x="616278" y="342128"/>
                </a:lnTo>
                <a:lnTo>
                  <a:pt x="626306" y="254088"/>
                </a:lnTo>
                <a:lnTo>
                  <a:pt x="427940" y="25408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543CCBB6-B621-4CEF-8B7D-FA65A2B570E3}"/>
              </a:ext>
            </a:extLst>
          </p:cNvPr>
          <p:cNvSpPr/>
          <p:nvPr/>
        </p:nvSpPr>
        <p:spPr>
          <a:xfrm>
            <a:off x="7457423" y="2105033"/>
            <a:ext cx="542726" cy="347701"/>
          </a:xfrm>
          <a:custGeom>
            <a:avLst/>
            <a:gdLst/>
            <a:ahLst/>
            <a:cxnLst/>
            <a:rect l="l" t="t" r="r" b="b"/>
            <a:pathLst>
              <a:path w="542726" h="347701">
                <a:moveTo>
                  <a:pt x="0" y="0"/>
                </a:moveTo>
                <a:lnTo>
                  <a:pt x="166050" y="0"/>
                </a:lnTo>
                <a:lnTo>
                  <a:pt x="300896" y="124816"/>
                </a:lnTo>
                <a:lnTo>
                  <a:pt x="397850" y="0"/>
                </a:lnTo>
                <a:lnTo>
                  <a:pt x="528238" y="0"/>
                </a:lnTo>
                <a:lnTo>
                  <a:pt x="357730" y="177194"/>
                </a:lnTo>
                <a:lnTo>
                  <a:pt x="542726" y="347701"/>
                </a:lnTo>
                <a:lnTo>
                  <a:pt x="407880" y="347701"/>
                </a:lnTo>
                <a:lnTo>
                  <a:pt x="0" y="0"/>
                </a:lnTo>
                <a:close/>
              </a:path>
            </a:pathLst>
          </a:custGeom>
          <a:solidFill>
            <a:srgbClr val="0C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170D5A9D-92CC-49F1-B744-0C446DD7A5A3}"/>
              </a:ext>
            </a:extLst>
          </p:cNvPr>
          <p:cNvSpPr/>
          <p:nvPr/>
        </p:nvSpPr>
        <p:spPr>
          <a:xfrm>
            <a:off x="4334291" y="2786090"/>
            <a:ext cx="910485" cy="838047"/>
          </a:xfrm>
          <a:custGeom>
            <a:avLst/>
            <a:gdLst/>
            <a:ahLst/>
            <a:cxnLst/>
            <a:rect l="l" t="t" r="r" b="b"/>
            <a:pathLst>
              <a:path w="910485" h="838047">
                <a:moveTo>
                  <a:pt x="454686" y="0"/>
                </a:moveTo>
                <a:lnTo>
                  <a:pt x="567243" y="0"/>
                </a:lnTo>
                <a:lnTo>
                  <a:pt x="562785" y="52378"/>
                </a:lnTo>
                <a:lnTo>
                  <a:pt x="910485" y="52378"/>
                </a:lnTo>
                <a:lnTo>
                  <a:pt x="899341" y="145990"/>
                </a:lnTo>
                <a:lnTo>
                  <a:pt x="551641" y="145990"/>
                </a:lnTo>
                <a:lnTo>
                  <a:pt x="546068" y="199482"/>
                </a:lnTo>
                <a:lnTo>
                  <a:pt x="833590" y="199482"/>
                </a:lnTo>
                <a:lnTo>
                  <a:pt x="775640" y="745550"/>
                </a:lnTo>
                <a:lnTo>
                  <a:pt x="855879" y="745550"/>
                </a:lnTo>
                <a:lnTo>
                  <a:pt x="845849" y="838047"/>
                </a:lnTo>
                <a:lnTo>
                  <a:pt x="0" y="838047"/>
                </a:lnTo>
                <a:lnTo>
                  <a:pt x="8916" y="745550"/>
                </a:lnTo>
                <a:lnTo>
                  <a:pt x="89154" y="745550"/>
                </a:lnTo>
                <a:lnTo>
                  <a:pt x="147104" y="199482"/>
                </a:lnTo>
                <a:lnTo>
                  <a:pt x="432397" y="199482"/>
                </a:lnTo>
                <a:lnTo>
                  <a:pt x="437969" y="145990"/>
                </a:lnTo>
                <a:lnTo>
                  <a:pt x="90269" y="145990"/>
                </a:lnTo>
                <a:lnTo>
                  <a:pt x="101413" y="52378"/>
                </a:lnTo>
                <a:lnTo>
                  <a:pt x="449113" y="52378"/>
                </a:lnTo>
                <a:lnTo>
                  <a:pt x="454686" y="0"/>
                </a:lnTo>
                <a:close/>
                <a:moveTo>
                  <a:pt x="248517" y="289750"/>
                </a:moveTo>
                <a:lnTo>
                  <a:pt x="242945" y="346586"/>
                </a:lnTo>
                <a:lnTo>
                  <a:pt x="706546" y="346586"/>
                </a:lnTo>
                <a:lnTo>
                  <a:pt x="712118" y="289750"/>
                </a:lnTo>
                <a:lnTo>
                  <a:pt x="248517" y="289750"/>
                </a:lnTo>
                <a:close/>
                <a:moveTo>
                  <a:pt x="236258" y="420138"/>
                </a:moveTo>
                <a:lnTo>
                  <a:pt x="229572" y="476974"/>
                </a:lnTo>
                <a:lnTo>
                  <a:pt x="692058" y="476974"/>
                </a:lnTo>
                <a:lnTo>
                  <a:pt x="698745" y="420138"/>
                </a:lnTo>
                <a:lnTo>
                  <a:pt x="236258" y="420138"/>
                </a:lnTo>
                <a:close/>
                <a:moveTo>
                  <a:pt x="220656" y="552755"/>
                </a:moveTo>
                <a:lnTo>
                  <a:pt x="216199" y="607362"/>
                </a:lnTo>
                <a:lnTo>
                  <a:pt x="678685" y="607362"/>
                </a:lnTo>
                <a:lnTo>
                  <a:pt x="683143" y="552755"/>
                </a:lnTo>
                <a:lnTo>
                  <a:pt x="220656" y="552755"/>
                </a:lnTo>
                <a:close/>
                <a:moveTo>
                  <a:pt x="207283" y="683142"/>
                </a:moveTo>
                <a:lnTo>
                  <a:pt x="200597" y="745550"/>
                </a:lnTo>
                <a:lnTo>
                  <a:pt x="663083" y="745550"/>
                </a:lnTo>
                <a:lnTo>
                  <a:pt x="669770" y="683142"/>
                </a:lnTo>
                <a:lnTo>
                  <a:pt x="207283" y="6831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2A6F860B-783E-4FCB-9427-1A3EC9F833E7}"/>
              </a:ext>
            </a:extLst>
          </p:cNvPr>
          <p:cNvSpPr/>
          <p:nvPr/>
        </p:nvSpPr>
        <p:spPr>
          <a:xfrm>
            <a:off x="5289524" y="2786090"/>
            <a:ext cx="885968" cy="1031957"/>
          </a:xfrm>
          <a:custGeom>
            <a:avLst/>
            <a:gdLst/>
            <a:ahLst/>
            <a:cxnLst/>
            <a:rect l="l" t="t" r="r" b="b"/>
            <a:pathLst>
              <a:path w="885968" h="1031957">
                <a:moveTo>
                  <a:pt x="530466" y="0"/>
                </a:moveTo>
                <a:lnTo>
                  <a:pt x="649710" y="0"/>
                </a:lnTo>
                <a:lnTo>
                  <a:pt x="664197" y="279721"/>
                </a:lnTo>
                <a:lnTo>
                  <a:pt x="885968" y="279721"/>
                </a:lnTo>
                <a:lnTo>
                  <a:pt x="874823" y="383362"/>
                </a:lnTo>
                <a:lnTo>
                  <a:pt x="669769" y="383362"/>
                </a:lnTo>
                <a:lnTo>
                  <a:pt x="676456" y="501491"/>
                </a:lnTo>
                <a:lnTo>
                  <a:pt x="723262" y="432397"/>
                </a:lnTo>
                <a:lnTo>
                  <a:pt x="867023" y="432397"/>
                </a:lnTo>
                <a:lnTo>
                  <a:pt x="685371" y="678685"/>
                </a:lnTo>
                <a:lnTo>
                  <a:pt x="698744" y="924973"/>
                </a:lnTo>
                <a:lnTo>
                  <a:pt x="823560" y="924973"/>
                </a:lnTo>
                <a:lnTo>
                  <a:pt x="772297" y="1031957"/>
                </a:lnTo>
                <a:lnTo>
                  <a:pt x="586187" y="1031957"/>
                </a:lnTo>
                <a:lnTo>
                  <a:pt x="575043" y="829132"/>
                </a:lnTo>
                <a:lnTo>
                  <a:pt x="425710" y="1031957"/>
                </a:lnTo>
                <a:lnTo>
                  <a:pt x="312039" y="1031957"/>
                </a:lnTo>
                <a:lnTo>
                  <a:pt x="566128" y="661968"/>
                </a:lnTo>
                <a:lnTo>
                  <a:pt x="551640" y="383362"/>
                </a:lnTo>
                <a:lnTo>
                  <a:pt x="295323" y="383362"/>
                </a:lnTo>
                <a:lnTo>
                  <a:pt x="276377" y="553869"/>
                </a:lnTo>
                <a:lnTo>
                  <a:pt x="430168" y="520436"/>
                </a:lnTo>
                <a:lnTo>
                  <a:pt x="419024" y="627421"/>
                </a:lnTo>
                <a:lnTo>
                  <a:pt x="266347" y="658625"/>
                </a:lnTo>
                <a:lnTo>
                  <a:pt x="226228" y="1030843"/>
                </a:lnTo>
                <a:lnTo>
                  <a:pt x="53492" y="1030843"/>
                </a:lnTo>
                <a:lnTo>
                  <a:pt x="26746" y="926087"/>
                </a:lnTo>
                <a:lnTo>
                  <a:pt x="125930" y="926087"/>
                </a:lnTo>
                <a:lnTo>
                  <a:pt x="151562" y="685371"/>
                </a:lnTo>
                <a:lnTo>
                  <a:pt x="0" y="717690"/>
                </a:lnTo>
                <a:lnTo>
                  <a:pt x="11144" y="611819"/>
                </a:lnTo>
                <a:lnTo>
                  <a:pt x="161591" y="579501"/>
                </a:lnTo>
                <a:lnTo>
                  <a:pt x="181651" y="383362"/>
                </a:lnTo>
                <a:lnTo>
                  <a:pt x="40119" y="383362"/>
                </a:lnTo>
                <a:lnTo>
                  <a:pt x="51263" y="279721"/>
                </a:lnTo>
                <a:lnTo>
                  <a:pt x="192795" y="279721"/>
                </a:lnTo>
                <a:lnTo>
                  <a:pt x="207283" y="139303"/>
                </a:lnTo>
                <a:lnTo>
                  <a:pt x="84696" y="139303"/>
                </a:lnTo>
                <a:lnTo>
                  <a:pt x="95840" y="34547"/>
                </a:lnTo>
                <a:lnTo>
                  <a:pt x="332099" y="34547"/>
                </a:lnTo>
                <a:lnTo>
                  <a:pt x="476974" y="3343"/>
                </a:lnTo>
                <a:lnTo>
                  <a:pt x="466944" y="106985"/>
                </a:lnTo>
                <a:lnTo>
                  <a:pt x="320954" y="138189"/>
                </a:lnTo>
                <a:lnTo>
                  <a:pt x="306467" y="279721"/>
                </a:lnTo>
                <a:lnTo>
                  <a:pt x="546068" y="279721"/>
                </a:lnTo>
                <a:lnTo>
                  <a:pt x="53046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A0A49A8E-F1BD-4808-9AEB-F80AA8353454}"/>
              </a:ext>
            </a:extLst>
          </p:cNvPr>
          <p:cNvSpPr/>
          <p:nvPr/>
        </p:nvSpPr>
        <p:spPr>
          <a:xfrm>
            <a:off x="6202409" y="2786090"/>
            <a:ext cx="921630" cy="1031957"/>
          </a:xfrm>
          <a:custGeom>
            <a:avLst/>
            <a:gdLst/>
            <a:ahLst/>
            <a:cxnLst/>
            <a:rect l="l" t="t" r="r" b="b"/>
            <a:pathLst>
              <a:path w="921630" h="1031957">
                <a:moveTo>
                  <a:pt x="474746" y="0"/>
                </a:moveTo>
                <a:lnTo>
                  <a:pt x="588417" y="0"/>
                </a:lnTo>
                <a:lnTo>
                  <a:pt x="573929" y="143761"/>
                </a:lnTo>
                <a:lnTo>
                  <a:pt x="921630" y="143761"/>
                </a:lnTo>
                <a:lnTo>
                  <a:pt x="909372" y="252974"/>
                </a:lnTo>
                <a:lnTo>
                  <a:pt x="762266" y="252974"/>
                </a:lnTo>
                <a:lnTo>
                  <a:pt x="853650" y="985152"/>
                </a:lnTo>
                <a:lnTo>
                  <a:pt x="774526" y="985152"/>
                </a:lnTo>
                <a:lnTo>
                  <a:pt x="651939" y="252974"/>
                </a:lnTo>
                <a:lnTo>
                  <a:pt x="562785" y="252974"/>
                </a:lnTo>
                <a:lnTo>
                  <a:pt x="510407" y="742207"/>
                </a:lnTo>
                <a:lnTo>
                  <a:pt x="685372" y="742207"/>
                </a:lnTo>
                <a:lnTo>
                  <a:pt x="674228" y="851420"/>
                </a:lnTo>
                <a:lnTo>
                  <a:pt x="499263" y="851420"/>
                </a:lnTo>
                <a:lnTo>
                  <a:pt x="480318" y="1031957"/>
                </a:lnTo>
                <a:lnTo>
                  <a:pt x="366646" y="1031957"/>
                </a:lnTo>
                <a:lnTo>
                  <a:pt x="385592" y="851420"/>
                </a:lnTo>
                <a:lnTo>
                  <a:pt x="210627" y="851420"/>
                </a:lnTo>
                <a:lnTo>
                  <a:pt x="222886" y="742207"/>
                </a:lnTo>
                <a:lnTo>
                  <a:pt x="396736" y="742207"/>
                </a:lnTo>
                <a:lnTo>
                  <a:pt x="449114" y="252974"/>
                </a:lnTo>
                <a:lnTo>
                  <a:pt x="358845" y="252974"/>
                </a:lnTo>
                <a:lnTo>
                  <a:pt x="81354" y="985152"/>
                </a:lnTo>
                <a:lnTo>
                  <a:pt x="0" y="985152"/>
                </a:lnTo>
                <a:lnTo>
                  <a:pt x="248517" y="252974"/>
                </a:lnTo>
                <a:lnTo>
                  <a:pt x="100299" y="252974"/>
                </a:lnTo>
                <a:lnTo>
                  <a:pt x="109214" y="143761"/>
                </a:lnTo>
                <a:lnTo>
                  <a:pt x="460258" y="143761"/>
                </a:lnTo>
                <a:lnTo>
                  <a:pt x="474746" y="0"/>
                </a:lnTo>
                <a:close/>
              </a:path>
            </a:pathLst>
          </a:custGeom>
          <a:solidFill>
            <a:srgbClr val="0C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5F09B431-05EB-4DEA-85DC-09546B7ABACC}"/>
              </a:ext>
            </a:extLst>
          </p:cNvPr>
          <p:cNvSpPr/>
          <p:nvPr/>
        </p:nvSpPr>
        <p:spPr>
          <a:xfrm>
            <a:off x="7201105" y="2787204"/>
            <a:ext cx="825790" cy="1013013"/>
          </a:xfrm>
          <a:custGeom>
            <a:avLst/>
            <a:gdLst/>
            <a:ahLst/>
            <a:cxnLst/>
            <a:rect l="l" t="t" r="r" b="b"/>
            <a:pathLst>
              <a:path w="825790" h="1013013">
                <a:moveTo>
                  <a:pt x="206170" y="0"/>
                </a:moveTo>
                <a:lnTo>
                  <a:pt x="349930" y="0"/>
                </a:lnTo>
                <a:lnTo>
                  <a:pt x="300896" y="65751"/>
                </a:lnTo>
                <a:lnTo>
                  <a:pt x="751122" y="65751"/>
                </a:lnTo>
                <a:lnTo>
                  <a:pt x="739978" y="174965"/>
                </a:lnTo>
                <a:lnTo>
                  <a:pt x="641910" y="276378"/>
                </a:lnTo>
                <a:lnTo>
                  <a:pt x="825790" y="276378"/>
                </a:lnTo>
                <a:lnTo>
                  <a:pt x="783442" y="682028"/>
                </a:lnTo>
                <a:lnTo>
                  <a:pt x="147104" y="682028"/>
                </a:lnTo>
                <a:lnTo>
                  <a:pt x="123702" y="906028"/>
                </a:lnTo>
                <a:lnTo>
                  <a:pt x="800158" y="906028"/>
                </a:lnTo>
                <a:lnTo>
                  <a:pt x="761154" y="1013013"/>
                </a:lnTo>
                <a:lnTo>
                  <a:pt x="0" y="1013013"/>
                </a:lnTo>
                <a:lnTo>
                  <a:pt x="74668" y="306467"/>
                </a:lnTo>
                <a:lnTo>
                  <a:pt x="13374" y="306467"/>
                </a:lnTo>
                <a:lnTo>
                  <a:pt x="206170" y="0"/>
                </a:lnTo>
                <a:close/>
                <a:moveTo>
                  <a:pt x="220656" y="173851"/>
                </a:moveTo>
                <a:lnTo>
                  <a:pt x="144876" y="276378"/>
                </a:lnTo>
                <a:lnTo>
                  <a:pt x="536038" y="276378"/>
                </a:lnTo>
                <a:lnTo>
                  <a:pt x="605134" y="173851"/>
                </a:lnTo>
                <a:lnTo>
                  <a:pt x="220656" y="173851"/>
                </a:lnTo>
                <a:close/>
                <a:moveTo>
                  <a:pt x="179422" y="380019"/>
                </a:moveTo>
                <a:lnTo>
                  <a:pt x="157134" y="578387"/>
                </a:lnTo>
                <a:lnTo>
                  <a:pt x="366646" y="578387"/>
                </a:lnTo>
                <a:lnTo>
                  <a:pt x="387820" y="380019"/>
                </a:lnTo>
                <a:lnTo>
                  <a:pt x="179422" y="380019"/>
                </a:lnTo>
                <a:close/>
                <a:moveTo>
                  <a:pt x="497034" y="380019"/>
                </a:moveTo>
                <a:lnTo>
                  <a:pt x="475860" y="578387"/>
                </a:lnTo>
                <a:lnTo>
                  <a:pt x="682028" y="578387"/>
                </a:lnTo>
                <a:lnTo>
                  <a:pt x="703202" y="380019"/>
                </a:lnTo>
                <a:lnTo>
                  <a:pt x="497034" y="380019"/>
                </a:lnTo>
                <a:close/>
              </a:path>
            </a:pathLst>
          </a:custGeom>
          <a:solidFill>
            <a:srgbClr val="0C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1DA26627-458F-4478-A64F-56FD4EE396BA}"/>
              </a:ext>
            </a:extLst>
          </p:cNvPr>
          <p:cNvSpPr/>
          <p:nvPr/>
        </p:nvSpPr>
        <p:spPr>
          <a:xfrm>
            <a:off x="6006099" y="2821751"/>
            <a:ext cx="125930" cy="196139"/>
          </a:xfrm>
          <a:custGeom>
            <a:avLst/>
            <a:gdLst/>
            <a:ahLst/>
            <a:cxnLst/>
            <a:rect l="l" t="t" r="r" b="b"/>
            <a:pathLst>
              <a:path w="125930" h="196139">
                <a:moveTo>
                  <a:pt x="0" y="0"/>
                </a:moveTo>
                <a:lnTo>
                  <a:pt x="111443" y="0"/>
                </a:lnTo>
                <a:lnTo>
                  <a:pt x="125930" y="196139"/>
                </a:lnTo>
                <a:lnTo>
                  <a:pt x="43463" y="196139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63583E9-6A14-418E-B16B-E9C054794219}"/>
              </a:ext>
            </a:extLst>
          </p:cNvPr>
          <p:cNvGrpSpPr/>
          <p:nvPr/>
        </p:nvGrpSpPr>
        <p:grpSpPr>
          <a:xfrm>
            <a:off x="4323146" y="3659798"/>
            <a:ext cx="826904" cy="158248"/>
            <a:chOff x="10948417" y="3591218"/>
            <a:chExt cx="826904" cy="158248"/>
          </a:xfrm>
          <a:solidFill>
            <a:srgbClr val="0CFF01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EC4788D9-44D8-4045-AA5C-240BE4B087DC}"/>
                </a:ext>
              </a:extLst>
            </p:cNvPr>
            <p:cNvSpPr/>
            <p:nvPr/>
          </p:nvSpPr>
          <p:spPr>
            <a:xfrm>
              <a:off x="10948417" y="3591218"/>
              <a:ext cx="267462" cy="158248"/>
            </a:xfrm>
            <a:custGeom>
              <a:avLst/>
              <a:gdLst/>
              <a:ahLst/>
              <a:cxnLst/>
              <a:rect l="l" t="t" r="r" b="b"/>
              <a:pathLst>
                <a:path w="267462" h="158248">
                  <a:moveTo>
                    <a:pt x="121472" y="0"/>
                  </a:moveTo>
                  <a:lnTo>
                    <a:pt x="267462" y="0"/>
                  </a:lnTo>
                  <a:lnTo>
                    <a:pt x="100298" y="158248"/>
                  </a:lnTo>
                  <a:lnTo>
                    <a:pt x="0" y="158248"/>
                  </a:lnTo>
                  <a:lnTo>
                    <a:pt x="121472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FF0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CC8D002-FD79-4861-BFF6-2B0E7420E351}"/>
                </a:ext>
              </a:extLst>
            </p:cNvPr>
            <p:cNvSpPr/>
            <p:nvPr/>
          </p:nvSpPr>
          <p:spPr>
            <a:xfrm>
              <a:off x="11540178" y="3591218"/>
              <a:ext cx="235143" cy="158248"/>
            </a:xfrm>
            <a:custGeom>
              <a:avLst/>
              <a:gdLst/>
              <a:ahLst/>
              <a:cxnLst/>
              <a:rect l="l" t="t" r="r" b="b"/>
              <a:pathLst>
                <a:path w="235143" h="158248">
                  <a:moveTo>
                    <a:pt x="0" y="0"/>
                  </a:moveTo>
                  <a:lnTo>
                    <a:pt x="145989" y="0"/>
                  </a:lnTo>
                  <a:lnTo>
                    <a:pt x="235143" y="158248"/>
                  </a:lnTo>
                  <a:lnTo>
                    <a:pt x="134845" y="15824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CFF0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2B1A0E04-0E8B-4C84-A920-7D011F39F8DB}"/>
              </a:ext>
            </a:extLst>
          </p:cNvPr>
          <p:cNvSpPr/>
          <p:nvPr/>
        </p:nvSpPr>
        <p:spPr>
          <a:xfrm>
            <a:off x="3575051" y="1989138"/>
            <a:ext cx="5111750" cy="2844800"/>
          </a:xfrm>
          <a:prstGeom prst="rect">
            <a:avLst/>
          </a:prstGeom>
          <a:noFill/>
          <a:ln w="215900">
            <a:solidFill>
              <a:srgbClr val="0CFF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F1BCF2-767A-40A5-860C-14194B2EF44B}"/>
              </a:ext>
            </a:extLst>
          </p:cNvPr>
          <p:cNvSpPr txBox="1"/>
          <p:nvPr/>
        </p:nvSpPr>
        <p:spPr>
          <a:xfrm>
            <a:off x="4835304" y="5042874"/>
            <a:ext cx="252139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某某某某高考加油站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9F4B765-5EB1-4A62-9603-511E2D8DF62E}"/>
              </a:ext>
            </a:extLst>
          </p:cNvPr>
          <p:cNvSpPr/>
          <p:nvPr/>
        </p:nvSpPr>
        <p:spPr>
          <a:xfrm>
            <a:off x="2484142" y="1304925"/>
            <a:ext cx="7212307" cy="4107782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EBEBE">
                    <a:alpha val="26000"/>
                  </a:srgbClr>
                </a:gs>
                <a:gs pos="100000">
                  <a:srgbClr val="BEBEBE">
                    <a:alpha val="25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7348CFD1-F39E-4D0E-A702-2AC4BAA71435}"/>
              </a:ext>
            </a:extLst>
          </p:cNvPr>
          <p:cNvSpPr/>
          <p:nvPr/>
        </p:nvSpPr>
        <p:spPr>
          <a:xfrm>
            <a:off x="6622547" y="1981331"/>
            <a:ext cx="439084" cy="471402"/>
          </a:xfrm>
          <a:custGeom>
            <a:avLst/>
            <a:gdLst/>
            <a:ahLst/>
            <a:cxnLst/>
            <a:rect l="l" t="t" r="r" b="b"/>
            <a:pathLst>
              <a:path w="439084" h="471402">
                <a:moveTo>
                  <a:pt x="49035" y="0"/>
                </a:moveTo>
                <a:lnTo>
                  <a:pt x="164936" y="0"/>
                </a:lnTo>
                <a:lnTo>
                  <a:pt x="125931" y="361074"/>
                </a:lnTo>
                <a:lnTo>
                  <a:pt x="439084" y="361074"/>
                </a:lnTo>
                <a:lnTo>
                  <a:pt x="386706" y="471402"/>
                </a:lnTo>
                <a:lnTo>
                  <a:pt x="0" y="471402"/>
                </a:lnTo>
                <a:lnTo>
                  <a:pt x="49035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E27ECFF2-D3A8-4E07-812E-4EF0B17E9EC6}"/>
              </a:ext>
            </a:extLst>
          </p:cNvPr>
          <p:cNvGrpSpPr/>
          <p:nvPr/>
        </p:nvGrpSpPr>
        <p:grpSpPr>
          <a:xfrm>
            <a:off x="5237751" y="2989724"/>
            <a:ext cx="1078111" cy="865683"/>
            <a:chOff x="16386757" y="6766937"/>
            <a:chExt cx="1078111" cy="865683"/>
          </a:xfrm>
          <a:solidFill>
            <a:srgbClr val="0CFF01"/>
          </a:solidFill>
        </p:grpSpPr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B4D52A6-31AA-48A7-8791-07B3AB16CC76}"/>
                </a:ext>
              </a:extLst>
            </p:cNvPr>
            <p:cNvSpPr/>
            <p:nvPr/>
          </p:nvSpPr>
          <p:spPr>
            <a:xfrm rot="20186526">
              <a:off x="17199778" y="6766937"/>
              <a:ext cx="90738" cy="44310"/>
            </a:xfrm>
            <a:custGeom>
              <a:avLst/>
              <a:gdLst/>
              <a:ahLst/>
              <a:cxnLst/>
              <a:rect l="l" t="t" r="r" b="b"/>
              <a:pathLst>
                <a:path w="90738" h="44310">
                  <a:moveTo>
                    <a:pt x="90738" y="1146"/>
                  </a:moveTo>
                  <a:lnTo>
                    <a:pt x="75595" y="44310"/>
                  </a:lnTo>
                  <a:lnTo>
                    <a:pt x="0" y="11350"/>
                  </a:lnTo>
                  <a:lnTo>
                    <a:pt x="2219" y="0"/>
                  </a:lnTo>
                  <a:lnTo>
                    <a:pt x="90738" y="1146"/>
                  </a:lnTo>
                  <a:close/>
                </a:path>
              </a:pathLst>
            </a:custGeom>
            <a:grpFill/>
            <a:ln w="47625">
              <a:noFill/>
            </a:ln>
            <a:effectLst>
              <a:glow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50E6BAC7-CC56-4CC3-826B-741AEE9845AC}"/>
                </a:ext>
              </a:extLst>
            </p:cNvPr>
            <p:cNvSpPr/>
            <p:nvPr/>
          </p:nvSpPr>
          <p:spPr>
            <a:xfrm rot="20186526">
              <a:off x="16638123" y="6871053"/>
              <a:ext cx="826745" cy="761567"/>
            </a:xfrm>
            <a:custGeom>
              <a:avLst/>
              <a:gdLst/>
              <a:ahLst/>
              <a:cxnLst/>
              <a:rect l="l" t="t" r="r" b="b"/>
              <a:pathLst>
                <a:path w="826745" h="761567">
                  <a:moveTo>
                    <a:pt x="630332" y="10523"/>
                  </a:moveTo>
                  <a:lnTo>
                    <a:pt x="623458" y="28820"/>
                  </a:lnTo>
                  <a:lnTo>
                    <a:pt x="826745" y="117456"/>
                  </a:lnTo>
                  <a:lnTo>
                    <a:pt x="775107" y="208005"/>
                  </a:lnTo>
                  <a:lnTo>
                    <a:pt x="587143" y="126050"/>
                  </a:lnTo>
                  <a:lnTo>
                    <a:pt x="546059" y="237006"/>
                  </a:lnTo>
                  <a:lnTo>
                    <a:pt x="616579" y="192378"/>
                  </a:lnTo>
                  <a:lnTo>
                    <a:pt x="748359" y="249836"/>
                  </a:lnTo>
                  <a:lnTo>
                    <a:pt x="483412" y="402996"/>
                  </a:lnTo>
                  <a:lnTo>
                    <a:pt x="397236" y="634102"/>
                  </a:lnTo>
                  <a:lnTo>
                    <a:pt x="511649" y="683988"/>
                  </a:lnTo>
                  <a:lnTo>
                    <a:pt x="421899" y="761567"/>
                  </a:lnTo>
                  <a:lnTo>
                    <a:pt x="251300" y="687183"/>
                  </a:lnTo>
                  <a:lnTo>
                    <a:pt x="322149" y="496808"/>
                  </a:lnTo>
                  <a:lnTo>
                    <a:pt x="104198" y="623045"/>
                  </a:lnTo>
                  <a:lnTo>
                    <a:pt x="0" y="577613"/>
                  </a:lnTo>
                  <a:lnTo>
                    <a:pt x="380787" y="340013"/>
                  </a:lnTo>
                  <a:lnTo>
                    <a:pt x="478861" y="78837"/>
                  </a:lnTo>
                  <a:lnTo>
                    <a:pt x="298046" y="0"/>
                  </a:lnTo>
                  <a:lnTo>
                    <a:pt x="535668" y="9297"/>
                  </a:lnTo>
                  <a:lnTo>
                    <a:pt x="630332" y="10523"/>
                  </a:lnTo>
                  <a:close/>
                </a:path>
              </a:pathLst>
            </a:custGeom>
            <a:grpFill/>
            <a:ln w="47625">
              <a:noFill/>
            </a:ln>
            <a:effectLst>
              <a:glow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317B4025-353C-4620-BC15-156D0CE608E6}"/>
                </a:ext>
              </a:extLst>
            </p:cNvPr>
            <p:cNvSpPr/>
            <p:nvPr/>
          </p:nvSpPr>
          <p:spPr>
            <a:xfrm rot="20186526">
              <a:off x="16386757" y="7019293"/>
              <a:ext cx="549278" cy="553659"/>
            </a:xfrm>
            <a:custGeom>
              <a:avLst/>
              <a:gdLst/>
              <a:ahLst/>
              <a:cxnLst/>
              <a:rect l="l" t="t" r="r" b="b"/>
              <a:pathLst>
                <a:path w="549278" h="553659">
                  <a:moveTo>
                    <a:pt x="468683" y="8235"/>
                  </a:moveTo>
                  <a:lnTo>
                    <a:pt x="394943" y="136481"/>
                  </a:lnTo>
                  <a:lnTo>
                    <a:pt x="549278" y="167301"/>
                  </a:lnTo>
                  <a:lnTo>
                    <a:pt x="496304" y="260915"/>
                  </a:lnTo>
                  <a:lnTo>
                    <a:pt x="343881" y="228498"/>
                  </a:lnTo>
                  <a:lnTo>
                    <a:pt x="158339" y="553659"/>
                  </a:lnTo>
                  <a:lnTo>
                    <a:pt x="0" y="484621"/>
                  </a:lnTo>
                  <a:lnTo>
                    <a:pt x="17351" y="377906"/>
                  </a:lnTo>
                  <a:lnTo>
                    <a:pt x="108269" y="417547"/>
                  </a:lnTo>
                  <a:lnTo>
                    <a:pt x="227973" y="207138"/>
                  </a:lnTo>
                  <a:lnTo>
                    <a:pt x="76125" y="176188"/>
                  </a:lnTo>
                  <a:lnTo>
                    <a:pt x="128655" y="83594"/>
                  </a:lnTo>
                  <a:lnTo>
                    <a:pt x="279481" y="114100"/>
                  </a:lnTo>
                  <a:lnTo>
                    <a:pt x="343765" y="0"/>
                  </a:lnTo>
                  <a:lnTo>
                    <a:pt x="468683" y="8235"/>
                  </a:lnTo>
                  <a:close/>
                </a:path>
              </a:pathLst>
            </a:custGeom>
            <a:grpFill/>
            <a:ln w="47625">
              <a:noFill/>
            </a:ln>
            <a:effectLst>
              <a:glow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03D4980C-30CF-46D2-A45A-E91E6A1A683D}"/>
              </a:ext>
            </a:extLst>
          </p:cNvPr>
          <p:cNvSpPr/>
          <p:nvPr/>
        </p:nvSpPr>
        <p:spPr>
          <a:xfrm>
            <a:off x="7458075" y="2105025"/>
            <a:ext cx="169069" cy="69056"/>
          </a:xfrm>
          <a:custGeom>
            <a:avLst/>
            <a:gdLst>
              <a:gd name="connsiteX0" fmla="*/ 0 w 169069"/>
              <a:gd name="connsiteY0" fmla="*/ 2381 h 69056"/>
              <a:gd name="connsiteX1" fmla="*/ 166688 w 169069"/>
              <a:gd name="connsiteY1" fmla="*/ 0 h 69056"/>
              <a:gd name="connsiteX2" fmla="*/ 169069 w 169069"/>
              <a:gd name="connsiteY2" fmla="*/ 9525 h 69056"/>
              <a:gd name="connsiteX3" fmla="*/ 80963 w 169069"/>
              <a:gd name="connsiteY3" fmla="*/ 69056 h 69056"/>
              <a:gd name="connsiteX4" fmla="*/ 0 w 169069"/>
              <a:gd name="connsiteY4" fmla="*/ 2381 h 6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069" h="69056">
                <a:moveTo>
                  <a:pt x="0" y="2381"/>
                </a:moveTo>
                <a:lnTo>
                  <a:pt x="166688" y="0"/>
                </a:lnTo>
                <a:lnTo>
                  <a:pt x="169069" y="9525"/>
                </a:lnTo>
                <a:lnTo>
                  <a:pt x="80963" y="69056"/>
                </a:lnTo>
                <a:lnTo>
                  <a:pt x="0" y="238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74194762-1DD9-4867-A96A-512377572B57}"/>
              </a:ext>
            </a:extLst>
          </p:cNvPr>
          <p:cNvSpPr/>
          <p:nvPr/>
        </p:nvSpPr>
        <p:spPr>
          <a:xfrm rot="20186526">
            <a:off x="4354758" y="3381990"/>
            <a:ext cx="838620" cy="400075"/>
          </a:xfrm>
          <a:custGeom>
            <a:avLst/>
            <a:gdLst/>
            <a:ahLst/>
            <a:cxnLst/>
            <a:rect l="l" t="t" r="r" b="b"/>
            <a:pathLst>
              <a:path w="838620" h="400075">
                <a:moveTo>
                  <a:pt x="838620" y="127744"/>
                </a:moveTo>
                <a:lnTo>
                  <a:pt x="747964" y="287226"/>
                </a:lnTo>
                <a:lnTo>
                  <a:pt x="821516" y="319296"/>
                </a:lnTo>
                <a:lnTo>
                  <a:pt x="775353" y="400075"/>
                </a:lnTo>
                <a:lnTo>
                  <a:pt x="0" y="62010"/>
                </a:lnTo>
                <a:lnTo>
                  <a:pt x="34463" y="0"/>
                </a:lnTo>
                <a:lnTo>
                  <a:pt x="98102" y="14829"/>
                </a:lnTo>
                <a:lnTo>
                  <a:pt x="230624" y="40237"/>
                </a:lnTo>
                <a:lnTo>
                  <a:pt x="220847" y="57396"/>
                </a:lnTo>
                <a:lnTo>
                  <a:pt x="644788" y="242240"/>
                </a:lnTo>
                <a:lnTo>
                  <a:pt x="675861" y="187706"/>
                </a:lnTo>
                <a:lnTo>
                  <a:pt x="408270" y="71033"/>
                </a:lnTo>
                <a:lnTo>
                  <a:pt x="552562" y="93508"/>
                </a:lnTo>
                <a:lnTo>
                  <a:pt x="687701" y="110198"/>
                </a:lnTo>
                <a:lnTo>
                  <a:pt x="714320" y="121805"/>
                </a:lnTo>
                <a:lnTo>
                  <a:pt x="718507" y="114003"/>
                </a:lnTo>
                <a:lnTo>
                  <a:pt x="801733" y="124282"/>
                </a:lnTo>
                <a:lnTo>
                  <a:pt x="838620" y="127744"/>
                </a:lnTo>
                <a:close/>
              </a:path>
            </a:pathLst>
          </a:custGeom>
          <a:solidFill>
            <a:srgbClr val="0CFF01"/>
          </a:solidFill>
          <a:ln w="47625">
            <a:noFill/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135" name="组合 134">
            <a:extLst>
              <a:ext uri="{FF2B5EF4-FFF2-40B4-BE49-F238E27FC236}">
                <a16:creationId xmlns:a16="http://schemas.microsoft.com/office/drawing/2014/main" id="{F703F643-4771-43D3-97F3-51A5A9771C16}"/>
              </a:ext>
            </a:extLst>
          </p:cNvPr>
          <p:cNvGrpSpPr/>
          <p:nvPr/>
        </p:nvGrpSpPr>
        <p:grpSpPr>
          <a:xfrm>
            <a:off x="5232112" y="2984557"/>
            <a:ext cx="1078111" cy="865683"/>
            <a:chOff x="16386757" y="6766937"/>
            <a:chExt cx="1078111" cy="865683"/>
          </a:xfrm>
          <a:solidFill>
            <a:srgbClr val="0CFF01"/>
          </a:solidFill>
        </p:grpSpPr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A59DB38D-30AA-4CA5-8131-94A196BB55CA}"/>
                </a:ext>
              </a:extLst>
            </p:cNvPr>
            <p:cNvSpPr/>
            <p:nvPr/>
          </p:nvSpPr>
          <p:spPr>
            <a:xfrm rot="20186526">
              <a:off x="17199778" y="6766937"/>
              <a:ext cx="90738" cy="44310"/>
            </a:xfrm>
            <a:custGeom>
              <a:avLst/>
              <a:gdLst/>
              <a:ahLst/>
              <a:cxnLst/>
              <a:rect l="l" t="t" r="r" b="b"/>
              <a:pathLst>
                <a:path w="90738" h="44310">
                  <a:moveTo>
                    <a:pt x="90738" y="1146"/>
                  </a:moveTo>
                  <a:lnTo>
                    <a:pt x="75595" y="44310"/>
                  </a:lnTo>
                  <a:lnTo>
                    <a:pt x="0" y="11350"/>
                  </a:lnTo>
                  <a:lnTo>
                    <a:pt x="2219" y="0"/>
                  </a:lnTo>
                  <a:lnTo>
                    <a:pt x="90738" y="1146"/>
                  </a:lnTo>
                  <a:close/>
                </a:path>
              </a:pathLst>
            </a:custGeom>
            <a:grpFill/>
            <a:ln w="47625">
              <a:noFill/>
            </a:ln>
            <a:effectLst>
              <a:glow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FCC54306-D1A6-47DA-B3C2-B8041B199517}"/>
                </a:ext>
              </a:extLst>
            </p:cNvPr>
            <p:cNvSpPr/>
            <p:nvPr/>
          </p:nvSpPr>
          <p:spPr>
            <a:xfrm rot="20186526">
              <a:off x="16638123" y="6871053"/>
              <a:ext cx="826745" cy="761567"/>
            </a:xfrm>
            <a:custGeom>
              <a:avLst/>
              <a:gdLst/>
              <a:ahLst/>
              <a:cxnLst/>
              <a:rect l="l" t="t" r="r" b="b"/>
              <a:pathLst>
                <a:path w="826745" h="761567">
                  <a:moveTo>
                    <a:pt x="630332" y="10523"/>
                  </a:moveTo>
                  <a:lnTo>
                    <a:pt x="623458" y="28820"/>
                  </a:lnTo>
                  <a:lnTo>
                    <a:pt x="826745" y="117456"/>
                  </a:lnTo>
                  <a:lnTo>
                    <a:pt x="775107" y="208005"/>
                  </a:lnTo>
                  <a:lnTo>
                    <a:pt x="587143" y="126050"/>
                  </a:lnTo>
                  <a:lnTo>
                    <a:pt x="546059" y="237006"/>
                  </a:lnTo>
                  <a:lnTo>
                    <a:pt x="616579" y="192378"/>
                  </a:lnTo>
                  <a:lnTo>
                    <a:pt x="748359" y="249836"/>
                  </a:lnTo>
                  <a:lnTo>
                    <a:pt x="483412" y="402996"/>
                  </a:lnTo>
                  <a:lnTo>
                    <a:pt x="397236" y="634102"/>
                  </a:lnTo>
                  <a:lnTo>
                    <a:pt x="511649" y="683988"/>
                  </a:lnTo>
                  <a:lnTo>
                    <a:pt x="421899" y="761567"/>
                  </a:lnTo>
                  <a:lnTo>
                    <a:pt x="251300" y="687183"/>
                  </a:lnTo>
                  <a:lnTo>
                    <a:pt x="322149" y="496808"/>
                  </a:lnTo>
                  <a:lnTo>
                    <a:pt x="104198" y="623045"/>
                  </a:lnTo>
                  <a:lnTo>
                    <a:pt x="0" y="577613"/>
                  </a:lnTo>
                  <a:lnTo>
                    <a:pt x="380787" y="340013"/>
                  </a:lnTo>
                  <a:lnTo>
                    <a:pt x="478861" y="78837"/>
                  </a:lnTo>
                  <a:lnTo>
                    <a:pt x="298046" y="0"/>
                  </a:lnTo>
                  <a:lnTo>
                    <a:pt x="535668" y="9297"/>
                  </a:lnTo>
                  <a:lnTo>
                    <a:pt x="630332" y="10523"/>
                  </a:lnTo>
                  <a:close/>
                </a:path>
              </a:pathLst>
            </a:custGeom>
            <a:grpFill/>
            <a:ln w="47625">
              <a:noFill/>
            </a:ln>
            <a:effectLst>
              <a:glow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250CF798-BBD8-416F-B693-31CFB8449E77}"/>
                </a:ext>
              </a:extLst>
            </p:cNvPr>
            <p:cNvSpPr/>
            <p:nvPr/>
          </p:nvSpPr>
          <p:spPr>
            <a:xfrm rot="20186526">
              <a:off x="16386757" y="7019293"/>
              <a:ext cx="549278" cy="553659"/>
            </a:xfrm>
            <a:custGeom>
              <a:avLst/>
              <a:gdLst/>
              <a:ahLst/>
              <a:cxnLst/>
              <a:rect l="l" t="t" r="r" b="b"/>
              <a:pathLst>
                <a:path w="549278" h="553659">
                  <a:moveTo>
                    <a:pt x="468683" y="8235"/>
                  </a:moveTo>
                  <a:lnTo>
                    <a:pt x="394943" y="136481"/>
                  </a:lnTo>
                  <a:lnTo>
                    <a:pt x="549278" y="167301"/>
                  </a:lnTo>
                  <a:lnTo>
                    <a:pt x="496304" y="260915"/>
                  </a:lnTo>
                  <a:lnTo>
                    <a:pt x="343881" y="228498"/>
                  </a:lnTo>
                  <a:lnTo>
                    <a:pt x="158339" y="553659"/>
                  </a:lnTo>
                  <a:lnTo>
                    <a:pt x="0" y="484621"/>
                  </a:lnTo>
                  <a:lnTo>
                    <a:pt x="17351" y="377906"/>
                  </a:lnTo>
                  <a:lnTo>
                    <a:pt x="108269" y="417547"/>
                  </a:lnTo>
                  <a:lnTo>
                    <a:pt x="227973" y="207138"/>
                  </a:lnTo>
                  <a:lnTo>
                    <a:pt x="76125" y="176188"/>
                  </a:lnTo>
                  <a:lnTo>
                    <a:pt x="128655" y="83594"/>
                  </a:lnTo>
                  <a:lnTo>
                    <a:pt x="279481" y="114100"/>
                  </a:lnTo>
                  <a:lnTo>
                    <a:pt x="343765" y="0"/>
                  </a:lnTo>
                  <a:lnTo>
                    <a:pt x="468683" y="8235"/>
                  </a:lnTo>
                  <a:close/>
                </a:path>
              </a:pathLst>
            </a:custGeom>
            <a:grpFill/>
            <a:ln w="47625">
              <a:noFill/>
            </a:ln>
            <a:effectLst>
              <a:glow>
                <a:schemeClr val="bg1"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5E19181B-076F-48D3-AEE6-F9D9235C5D55}"/>
              </a:ext>
            </a:extLst>
          </p:cNvPr>
          <p:cNvSpPr/>
          <p:nvPr/>
        </p:nvSpPr>
        <p:spPr>
          <a:xfrm rot="20186526">
            <a:off x="4359958" y="3384669"/>
            <a:ext cx="838620" cy="400075"/>
          </a:xfrm>
          <a:custGeom>
            <a:avLst/>
            <a:gdLst/>
            <a:ahLst/>
            <a:cxnLst/>
            <a:rect l="l" t="t" r="r" b="b"/>
            <a:pathLst>
              <a:path w="838620" h="400075">
                <a:moveTo>
                  <a:pt x="838620" y="127744"/>
                </a:moveTo>
                <a:lnTo>
                  <a:pt x="747964" y="287226"/>
                </a:lnTo>
                <a:lnTo>
                  <a:pt x="821516" y="319296"/>
                </a:lnTo>
                <a:lnTo>
                  <a:pt x="775353" y="400075"/>
                </a:lnTo>
                <a:lnTo>
                  <a:pt x="0" y="62010"/>
                </a:lnTo>
                <a:lnTo>
                  <a:pt x="34463" y="0"/>
                </a:lnTo>
                <a:lnTo>
                  <a:pt x="98102" y="14829"/>
                </a:lnTo>
                <a:lnTo>
                  <a:pt x="230624" y="40237"/>
                </a:lnTo>
                <a:lnTo>
                  <a:pt x="220847" y="57396"/>
                </a:lnTo>
                <a:lnTo>
                  <a:pt x="644788" y="242240"/>
                </a:lnTo>
                <a:lnTo>
                  <a:pt x="675861" y="187706"/>
                </a:lnTo>
                <a:lnTo>
                  <a:pt x="408270" y="71033"/>
                </a:lnTo>
                <a:lnTo>
                  <a:pt x="552562" y="93508"/>
                </a:lnTo>
                <a:lnTo>
                  <a:pt x="687701" y="110198"/>
                </a:lnTo>
                <a:lnTo>
                  <a:pt x="714320" y="121805"/>
                </a:lnTo>
                <a:lnTo>
                  <a:pt x="718507" y="114003"/>
                </a:lnTo>
                <a:lnTo>
                  <a:pt x="801733" y="124282"/>
                </a:lnTo>
                <a:lnTo>
                  <a:pt x="838620" y="127744"/>
                </a:lnTo>
                <a:close/>
              </a:path>
            </a:pathLst>
          </a:custGeom>
          <a:solidFill>
            <a:srgbClr val="0CFF01"/>
          </a:solidFill>
          <a:ln w="47625">
            <a:noFill/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id="{264F14F6-A2C7-4105-97FC-3319B5407ECE}"/>
              </a:ext>
            </a:extLst>
          </p:cNvPr>
          <p:cNvSpPr/>
          <p:nvPr/>
        </p:nvSpPr>
        <p:spPr>
          <a:xfrm rot="20186526">
            <a:off x="2985907" y="1587015"/>
            <a:ext cx="5700938" cy="1461651"/>
          </a:xfrm>
          <a:prstGeom prst="ellipse">
            <a:avLst/>
          </a:prstGeom>
          <a:noFill/>
          <a:ln w="47625">
            <a:gradFill>
              <a:gsLst>
                <a:gs pos="0">
                  <a:schemeClr val="bg1">
                    <a:alpha val="0"/>
                  </a:schemeClr>
                </a:gs>
                <a:gs pos="99000">
                  <a:schemeClr val="bg1"/>
                </a:gs>
              </a:gsLst>
              <a:lin ang="5400000" scaled="1"/>
            </a:gra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90574FC9-DAB3-48A4-856F-9AB9C43EC4C9}"/>
              </a:ext>
            </a:extLst>
          </p:cNvPr>
          <p:cNvSpPr/>
          <p:nvPr/>
        </p:nvSpPr>
        <p:spPr>
          <a:xfrm rot="20186526">
            <a:off x="2973254" y="1560775"/>
            <a:ext cx="5700938" cy="1461651"/>
          </a:xfrm>
          <a:prstGeom prst="ellipse">
            <a:avLst/>
          </a:prstGeom>
          <a:noFill/>
          <a:ln w="47625">
            <a:gradFill>
              <a:gsLst>
                <a:gs pos="23000">
                  <a:schemeClr val="bg1">
                    <a:lumMod val="50000"/>
                    <a:alpha val="0"/>
                  </a:schemeClr>
                </a:gs>
                <a:gs pos="100000">
                  <a:schemeClr val="tx1"/>
                </a:gs>
              </a:gsLst>
              <a:lin ang="5400000" scaled="1"/>
            </a:gradFill>
          </a:ln>
          <a:effectLst>
            <a:glow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1" name="梯形 140">
            <a:extLst>
              <a:ext uri="{FF2B5EF4-FFF2-40B4-BE49-F238E27FC236}">
                <a16:creationId xmlns:a16="http://schemas.microsoft.com/office/drawing/2014/main" id="{623475C9-F7FA-4E34-A1EC-6FC2F88FA1E8}"/>
              </a:ext>
            </a:extLst>
          </p:cNvPr>
          <p:cNvSpPr/>
          <p:nvPr/>
        </p:nvSpPr>
        <p:spPr>
          <a:xfrm>
            <a:off x="3671888" y="4269220"/>
            <a:ext cx="4867275" cy="469563"/>
          </a:xfrm>
          <a:custGeom>
            <a:avLst/>
            <a:gdLst>
              <a:gd name="connsiteX0" fmla="*/ 0 w 4740541"/>
              <a:gd name="connsiteY0" fmla="*/ 437943 h 437943"/>
              <a:gd name="connsiteX1" fmla="*/ 685044 w 4740541"/>
              <a:gd name="connsiteY1" fmla="*/ 0 h 437943"/>
              <a:gd name="connsiteX2" fmla="*/ 4055497 w 4740541"/>
              <a:gd name="connsiteY2" fmla="*/ 0 h 437943"/>
              <a:gd name="connsiteX3" fmla="*/ 4740541 w 4740541"/>
              <a:gd name="connsiteY3" fmla="*/ 437943 h 437943"/>
              <a:gd name="connsiteX4" fmla="*/ 0 w 4740541"/>
              <a:gd name="connsiteY4" fmla="*/ 437943 h 437943"/>
              <a:gd name="connsiteX0" fmla="*/ 0 w 4740541"/>
              <a:gd name="connsiteY0" fmla="*/ 447468 h 447468"/>
              <a:gd name="connsiteX1" fmla="*/ 685044 w 4740541"/>
              <a:gd name="connsiteY1" fmla="*/ 9525 h 447468"/>
              <a:gd name="connsiteX2" fmla="*/ 3912622 w 4740541"/>
              <a:gd name="connsiteY2" fmla="*/ 0 h 447468"/>
              <a:gd name="connsiteX3" fmla="*/ 4740541 w 4740541"/>
              <a:gd name="connsiteY3" fmla="*/ 447468 h 447468"/>
              <a:gd name="connsiteX4" fmla="*/ 0 w 4740541"/>
              <a:gd name="connsiteY4" fmla="*/ 447468 h 447468"/>
              <a:gd name="connsiteX0" fmla="*/ 0 w 4740541"/>
              <a:gd name="connsiteY0" fmla="*/ 452231 h 452231"/>
              <a:gd name="connsiteX1" fmla="*/ 818394 w 4740541"/>
              <a:gd name="connsiteY1" fmla="*/ 0 h 452231"/>
              <a:gd name="connsiteX2" fmla="*/ 3912622 w 4740541"/>
              <a:gd name="connsiteY2" fmla="*/ 4763 h 452231"/>
              <a:gd name="connsiteX3" fmla="*/ 4740541 w 4740541"/>
              <a:gd name="connsiteY3" fmla="*/ 452231 h 452231"/>
              <a:gd name="connsiteX4" fmla="*/ 0 w 4740541"/>
              <a:gd name="connsiteY4" fmla="*/ 452231 h 452231"/>
              <a:gd name="connsiteX0" fmla="*/ 0 w 4831029"/>
              <a:gd name="connsiteY0" fmla="*/ 461756 h 461756"/>
              <a:gd name="connsiteX1" fmla="*/ 908882 w 4831029"/>
              <a:gd name="connsiteY1" fmla="*/ 0 h 461756"/>
              <a:gd name="connsiteX2" fmla="*/ 4003110 w 4831029"/>
              <a:gd name="connsiteY2" fmla="*/ 4763 h 461756"/>
              <a:gd name="connsiteX3" fmla="*/ 4831029 w 4831029"/>
              <a:gd name="connsiteY3" fmla="*/ 452231 h 461756"/>
              <a:gd name="connsiteX4" fmla="*/ 0 w 4831029"/>
              <a:gd name="connsiteY4" fmla="*/ 461756 h 461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1029" h="461756">
                <a:moveTo>
                  <a:pt x="0" y="461756"/>
                </a:moveTo>
                <a:lnTo>
                  <a:pt x="908882" y="0"/>
                </a:lnTo>
                <a:lnTo>
                  <a:pt x="4003110" y="4763"/>
                </a:lnTo>
                <a:lnTo>
                  <a:pt x="4831029" y="452231"/>
                </a:lnTo>
                <a:lnTo>
                  <a:pt x="0" y="461756"/>
                </a:lnTo>
                <a:close/>
              </a:path>
            </a:pathLst>
          </a:custGeom>
          <a:gradFill>
            <a:gsLst>
              <a:gs pos="0">
                <a:schemeClr val="bg1">
                  <a:alpha val="65000"/>
                </a:schemeClr>
              </a:gs>
              <a:gs pos="91000">
                <a:srgbClr val="BEBEB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71" name="图片 170">
            <a:extLst>
              <a:ext uri="{FF2B5EF4-FFF2-40B4-BE49-F238E27FC236}">
                <a16:creationId xmlns:a16="http://schemas.microsoft.com/office/drawing/2014/main" id="{1674BF6A-F6C7-49C8-AD2D-C353CA4639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7185" y="1277322"/>
            <a:ext cx="508004" cy="648646"/>
          </a:xfrm>
          <a:prstGeom prst="rect">
            <a:avLst/>
          </a:prstGeom>
        </p:spPr>
      </p:pic>
      <p:sp>
        <p:nvSpPr>
          <p:cNvPr id="172" name="椭圆 171">
            <a:extLst>
              <a:ext uri="{FF2B5EF4-FFF2-40B4-BE49-F238E27FC236}">
                <a16:creationId xmlns:a16="http://schemas.microsoft.com/office/drawing/2014/main" id="{6F8BC5F8-CFCD-4F7F-BF20-89F87BCF1C5F}"/>
              </a:ext>
            </a:extLst>
          </p:cNvPr>
          <p:cNvSpPr/>
          <p:nvPr/>
        </p:nvSpPr>
        <p:spPr>
          <a:xfrm>
            <a:off x="3166697" y="3383070"/>
            <a:ext cx="165900" cy="1659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173" name="图片 172">
            <a:extLst>
              <a:ext uri="{FF2B5EF4-FFF2-40B4-BE49-F238E27FC236}">
                <a16:creationId xmlns:a16="http://schemas.microsoft.com/office/drawing/2014/main" id="{FD729F8C-8F47-41B8-A6CB-AA0067F2B0A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1529" y="1542650"/>
            <a:ext cx="298774" cy="381490"/>
          </a:xfrm>
          <a:prstGeom prst="rect">
            <a:avLst/>
          </a:prstGeom>
        </p:spPr>
      </p:pic>
      <p:sp>
        <p:nvSpPr>
          <p:cNvPr id="174" name="矩形 173">
            <a:extLst>
              <a:ext uri="{FF2B5EF4-FFF2-40B4-BE49-F238E27FC236}">
                <a16:creationId xmlns:a16="http://schemas.microsoft.com/office/drawing/2014/main" id="{45EB93ED-B4D4-42BC-BC2D-DED9B1220E61}"/>
              </a:ext>
            </a:extLst>
          </p:cNvPr>
          <p:cNvSpPr/>
          <p:nvPr/>
        </p:nvSpPr>
        <p:spPr>
          <a:xfrm>
            <a:off x="3671888" y="2105024"/>
            <a:ext cx="4903301" cy="2633759"/>
          </a:xfrm>
          <a:prstGeom prst="rect">
            <a:avLst/>
          </a:prstGeom>
          <a:noFill/>
          <a:ln w="15875">
            <a:solidFill>
              <a:srgbClr val="079600">
                <a:alpha val="5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1C8394E7-50D7-4C6B-948E-52CACA040599}"/>
              </a:ext>
            </a:extLst>
          </p:cNvPr>
          <p:cNvSpPr/>
          <p:nvPr/>
        </p:nvSpPr>
        <p:spPr>
          <a:xfrm>
            <a:off x="4313116" y="1470924"/>
            <a:ext cx="907142" cy="1005212"/>
          </a:xfrm>
          <a:custGeom>
            <a:avLst/>
            <a:gdLst/>
            <a:ahLst/>
            <a:cxnLst/>
            <a:rect l="l" t="t" r="r" b="b"/>
            <a:pathLst>
              <a:path w="907142" h="1005212">
                <a:moveTo>
                  <a:pt x="157134" y="0"/>
                </a:moveTo>
                <a:lnTo>
                  <a:pt x="897112" y="0"/>
                </a:lnTo>
                <a:lnTo>
                  <a:pt x="885968" y="110328"/>
                </a:lnTo>
                <a:lnTo>
                  <a:pt x="573929" y="110328"/>
                </a:lnTo>
                <a:lnTo>
                  <a:pt x="551641" y="323184"/>
                </a:lnTo>
                <a:lnTo>
                  <a:pt x="907142" y="323184"/>
                </a:lnTo>
                <a:lnTo>
                  <a:pt x="894883" y="434626"/>
                </a:lnTo>
                <a:lnTo>
                  <a:pt x="544954" y="434626"/>
                </a:lnTo>
                <a:lnTo>
                  <a:pt x="845849" y="1005212"/>
                </a:lnTo>
                <a:lnTo>
                  <a:pt x="731063" y="1005212"/>
                </a:lnTo>
                <a:lnTo>
                  <a:pt x="468059" y="569472"/>
                </a:lnTo>
                <a:lnTo>
                  <a:pt x="113671" y="1005212"/>
                </a:lnTo>
                <a:lnTo>
                  <a:pt x="0" y="1005212"/>
                </a:lnTo>
                <a:lnTo>
                  <a:pt x="421253" y="434626"/>
                </a:lnTo>
                <a:lnTo>
                  <a:pt x="69094" y="434626"/>
                </a:lnTo>
                <a:lnTo>
                  <a:pt x="80239" y="323184"/>
                </a:lnTo>
                <a:lnTo>
                  <a:pt x="434626" y="323184"/>
                </a:lnTo>
                <a:lnTo>
                  <a:pt x="456914" y="110328"/>
                </a:lnTo>
                <a:lnTo>
                  <a:pt x="145990" y="110328"/>
                </a:lnTo>
                <a:lnTo>
                  <a:pt x="15713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5B6BB517-ED74-42DD-95C6-4129B7562292}"/>
              </a:ext>
            </a:extLst>
          </p:cNvPr>
          <p:cNvSpPr/>
          <p:nvPr/>
        </p:nvSpPr>
        <p:spPr>
          <a:xfrm>
            <a:off x="5270579" y="1445293"/>
            <a:ext cx="901570" cy="1006326"/>
          </a:xfrm>
          <a:custGeom>
            <a:avLst/>
            <a:gdLst/>
            <a:ahLst/>
            <a:cxnLst/>
            <a:rect l="l" t="t" r="r" b="b"/>
            <a:pathLst>
              <a:path w="901570" h="1006326">
                <a:moveTo>
                  <a:pt x="470287" y="0"/>
                </a:moveTo>
                <a:lnTo>
                  <a:pt x="592874" y="0"/>
                </a:lnTo>
                <a:lnTo>
                  <a:pt x="575043" y="150447"/>
                </a:lnTo>
                <a:lnTo>
                  <a:pt x="901570" y="150447"/>
                </a:lnTo>
                <a:lnTo>
                  <a:pt x="891540" y="258546"/>
                </a:lnTo>
                <a:lnTo>
                  <a:pt x="565013" y="258546"/>
                </a:lnTo>
                <a:lnTo>
                  <a:pt x="539381" y="501491"/>
                </a:lnTo>
                <a:lnTo>
                  <a:pt x="833590" y="501491"/>
                </a:lnTo>
                <a:lnTo>
                  <a:pt x="821331" y="610705"/>
                </a:lnTo>
                <a:lnTo>
                  <a:pt x="527123" y="610705"/>
                </a:lnTo>
                <a:lnTo>
                  <a:pt x="497033" y="897112"/>
                </a:lnTo>
                <a:lnTo>
                  <a:pt x="848077" y="897112"/>
                </a:lnTo>
                <a:lnTo>
                  <a:pt x="835818" y="1006326"/>
                </a:lnTo>
                <a:lnTo>
                  <a:pt x="0" y="1006326"/>
                </a:lnTo>
                <a:lnTo>
                  <a:pt x="12258" y="897112"/>
                </a:lnTo>
                <a:lnTo>
                  <a:pt x="375561" y="897112"/>
                </a:lnTo>
                <a:lnTo>
                  <a:pt x="405650" y="610705"/>
                </a:lnTo>
                <a:lnTo>
                  <a:pt x="109213" y="610705"/>
                </a:lnTo>
                <a:lnTo>
                  <a:pt x="121472" y="501491"/>
                </a:lnTo>
                <a:lnTo>
                  <a:pt x="417909" y="501491"/>
                </a:lnTo>
                <a:lnTo>
                  <a:pt x="443541" y="258546"/>
                </a:lnTo>
                <a:lnTo>
                  <a:pt x="218427" y="258546"/>
                </a:lnTo>
                <a:lnTo>
                  <a:pt x="123701" y="425710"/>
                </a:lnTo>
                <a:lnTo>
                  <a:pt x="41233" y="425710"/>
                </a:lnTo>
                <a:lnTo>
                  <a:pt x="219541" y="27860"/>
                </a:lnTo>
                <a:lnTo>
                  <a:pt x="348815" y="27860"/>
                </a:lnTo>
                <a:lnTo>
                  <a:pt x="279720" y="150447"/>
                </a:lnTo>
                <a:lnTo>
                  <a:pt x="454685" y="150447"/>
                </a:lnTo>
                <a:lnTo>
                  <a:pt x="470287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9A3C5CB0-A212-423A-B820-6FDE6B6B6787}"/>
              </a:ext>
            </a:extLst>
          </p:cNvPr>
          <p:cNvSpPr/>
          <p:nvPr/>
        </p:nvSpPr>
        <p:spPr>
          <a:xfrm>
            <a:off x="6202409" y="1479840"/>
            <a:ext cx="909372" cy="991838"/>
          </a:xfrm>
          <a:custGeom>
            <a:avLst/>
            <a:gdLst/>
            <a:ahLst/>
            <a:cxnLst/>
            <a:rect l="l" t="t" r="r" b="b"/>
            <a:pathLst>
              <a:path w="909372" h="991838">
                <a:moveTo>
                  <a:pt x="145990" y="0"/>
                </a:moveTo>
                <a:lnTo>
                  <a:pt x="909372" y="0"/>
                </a:lnTo>
                <a:lnTo>
                  <a:pt x="898226" y="110328"/>
                </a:lnTo>
                <a:lnTo>
                  <a:pt x="611820" y="110328"/>
                </a:lnTo>
                <a:lnTo>
                  <a:pt x="491462" y="320954"/>
                </a:lnTo>
                <a:lnTo>
                  <a:pt x="906028" y="320954"/>
                </a:lnTo>
                <a:lnTo>
                  <a:pt x="893770" y="431282"/>
                </a:lnTo>
                <a:lnTo>
                  <a:pt x="429054" y="431282"/>
                </a:lnTo>
                <a:lnTo>
                  <a:pt x="109214" y="991838"/>
                </a:lnTo>
                <a:lnTo>
                  <a:pt x="0" y="991838"/>
                </a:lnTo>
                <a:lnTo>
                  <a:pt x="300895" y="431282"/>
                </a:lnTo>
                <a:lnTo>
                  <a:pt x="69095" y="431282"/>
                </a:lnTo>
                <a:lnTo>
                  <a:pt x="81353" y="320954"/>
                </a:lnTo>
                <a:lnTo>
                  <a:pt x="359960" y="320954"/>
                </a:lnTo>
                <a:lnTo>
                  <a:pt x="472516" y="110328"/>
                </a:lnTo>
                <a:lnTo>
                  <a:pt x="134846" y="110328"/>
                </a:lnTo>
                <a:lnTo>
                  <a:pt x="14599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91FC90BF-A12B-4E98-AB7E-0680138B30D4}"/>
              </a:ext>
            </a:extLst>
          </p:cNvPr>
          <p:cNvSpPr/>
          <p:nvPr/>
        </p:nvSpPr>
        <p:spPr>
          <a:xfrm>
            <a:off x="7183275" y="1966845"/>
            <a:ext cx="859222" cy="507063"/>
          </a:xfrm>
          <a:custGeom>
            <a:avLst/>
            <a:gdLst/>
            <a:ahLst/>
            <a:cxnLst/>
            <a:rect l="l" t="t" r="r" b="b"/>
            <a:pathLst>
              <a:path w="859222" h="507063">
                <a:moveTo>
                  <a:pt x="11144" y="0"/>
                </a:moveTo>
                <a:lnTo>
                  <a:pt x="859222" y="0"/>
                </a:lnTo>
                <a:lnTo>
                  <a:pt x="848078" y="99183"/>
                </a:lnTo>
                <a:lnTo>
                  <a:pt x="210626" y="99183"/>
                </a:lnTo>
                <a:lnTo>
                  <a:pt x="179422" y="395621"/>
                </a:lnTo>
                <a:lnTo>
                  <a:pt x="380018" y="358845"/>
                </a:lnTo>
                <a:lnTo>
                  <a:pt x="371104" y="445770"/>
                </a:lnTo>
                <a:lnTo>
                  <a:pt x="56836" y="507063"/>
                </a:lnTo>
                <a:lnTo>
                  <a:pt x="98070" y="99183"/>
                </a:lnTo>
                <a:lnTo>
                  <a:pt x="0" y="99183"/>
                </a:lnTo>
                <a:lnTo>
                  <a:pt x="1114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598DF44C-ADC0-460D-81AE-086C18B0AF45}"/>
              </a:ext>
            </a:extLst>
          </p:cNvPr>
          <p:cNvSpPr/>
          <p:nvPr/>
        </p:nvSpPr>
        <p:spPr>
          <a:xfrm>
            <a:off x="7241382" y="2324099"/>
            <a:ext cx="325327" cy="157103"/>
          </a:xfrm>
          <a:custGeom>
            <a:avLst/>
            <a:gdLst>
              <a:gd name="connsiteX0" fmla="*/ 119062 w 316706"/>
              <a:gd name="connsiteY0" fmla="*/ 33338 h 140494"/>
              <a:gd name="connsiteX1" fmla="*/ 316706 w 316706"/>
              <a:gd name="connsiteY1" fmla="*/ 0 h 140494"/>
              <a:gd name="connsiteX2" fmla="*/ 307181 w 316706"/>
              <a:gd name="connsiteY2" fmla="*/ 78582 h 140494"/>
              <a:gd name="connsiteX3" fmla="*/ 0 w 316706"/>
              <a:gd name="connsiteY3" fmla="*/ 140494 h 140494"/>
              <a:gd name="connsiteX4" fmla="*/ 2381 w 316706"/>
              <a:gd name="connsiteY4" fmla="*/ 80963 h 140494"/>
              <a:gd name="connsiteX5" fmla="*/ 119062 w 316706"/>
              <a:gd name="connsiteY5" fmla="*/ 33338 h 140494"/>
              <a:gd name="connsiteX0" fmla="*/ 119062 w 316706"/>
              <a:gd name="connsiteY0" fmla="*/ 33338 h 140494"/>
              <a:gd name="connsiteX1" fmla="*/ 316706 w 316706"/>
              <a:gd name="connsiteY1" fmla="*/ 0 h 140494"/>
              <a:gd name="connsiteX2" fmla="*/ 304880 w 316706"/>
              <a:gd name="connsiteY2" fmla="*/ 78582 h 140494"/>
              <a:gd name="connsiteX3" fmla="*/ 0 w 316706"/>
              <a:gd name="connsiteY3" fmla="*/ 140494 h 140494"/>
              <a:gd name="connsiteX4" fmla="*/ 2381 w 316706"/>
              <a:gd name="connsiteY4" fmla="*/ 80963 h 140494"/>
              <a:gd name="connsiteX5" fmla="*/ 119062 w 316706"/>
              <a:gd name="connsiteY5" fmla="*/ 33338 h 140494"/>
              <a:gd name="connsiteX0" fmla="*/ 119062 w 312104"/>
              <a:gd name="connsiteY0" fmla="*/ 35642 h 142798"/>
              <a:gd name="connsiteX1" fmla="*/ 312104 w 312104"/>
              <a:gd name="connsiteY1" fmla="*/ 0 h 142798"/>
              <a:gd name="connsiteX2" fmla="*/ 304880 w 312104"/>
              <a:gd name="connsiteY2" fmla="*/ 80886 h 142798"/>
              <a:gd name="connsiteX3" fmla="*/ 0 w 312104"/>
              <a:gd name="connsiteY3" fmla="*/ 142798 h 142798"/>
              <a:gd name="connsiteX4" fmla="*/ 2381 w 312104"/>
              <a:gd name="connsiteY4" fmla="*/ 83267 h 142798"/>
              <a:gd name="connsiteX5" fmla="*/ 119062 w 312104"/>
              <a:gd name="connsiteY5" fmla="*/ 35642 h 142798"/>
              <a:gd name="connsiteX0" fmla="*/ 119062 w 312104"/>
              <a:gd name="connsiteY0" fmla="*/ 35642 h 142798"/>
              <a:gd name="connsiteX1" fmla="*/ 312104 w 312104"/>
              <a:gd name="connsiteY1" fmla="*/ 0 h 142798"/>
              <a:gd name="connsiteX2" fmla="*/ 307181 w 312104"/>
              <a:gd name="connsiteY2" fmla="*/ 83190 h 142798"/>
              <a:gd name="connsiteX3" fmla="*/ 0 w 312104"/>
              <a:gd name="connsiteY3" fmla="*/ 142798 h 142798"/>
              <a:gd name="connsiteX4" fmla="*/ 2381 w 312104"/>
              <a:gd name="connsiteY4" fmla="*/ 83267 h 142798"/>
              <a:gd name="connsiteX5" fmla="*/ 119062 w 312104"/>
              <a:gd name="connsiteY5" fmla="*/ 35642 h 142798"/>
              <a:gd name="connsiteX0" fmla="*/ 116791 w 309833"/>
              <a:gd name="connsiteY0" fmla="*/ 35642 h 149711"/>
              <a:gd name="connsiteX1" fmla="*/ 309833 w 309833"/>
              <a:gd name="connsiteY1" fmla="*/ 0 h 149711"/>
              <a:gd name="connsiteX2" fmla="*/ 304910 w 309833"/>
              <a:gd name="connsiteY2" fmla="*/ 83190 h 149711"/>
              <a:gd name="connsiteX3" fmla="*/ 2331 w 309833"/>
              <a:gd name="connsiteY3" fmla="*/ 149711 h 149711"/>
              <a:gd name="connsiteX4" fmla="*/ 110 w 309833"/>
              <a:gd name="connsiteY4" fmla="*/ 83267 h 149711"/>
              <a:gd name="connsiteX5" fmla="*/ 116791 w 309833"/>
              <a:gd name="connsiteY5" fmla="*/ 35642 h 149711"/>
              <a:gd name="connsiteX0" fmla="*/ 116791 w 309833"/>
              <a:gd name="connsiteY0" fmla="*/ 35642 h 149711"/>
              <a:gd name="connsiteX1" fmla="*/ 309833 w 309833"/>
              <a:gd name="connsiteY1" fmla="*/ 0 h 149711"/>
              <a:gd name="connsiteX2" fmla="*/ 309513 w 309833"/>
              <a:gd name="connsiteY2" fmla="*/ 87798 h 149711"/>
              <a:gd name="connsiteX3" fmla="*/ 2331 w 309833"/>
              <a:gd name="connsiteY3" fmla="*/ 149711 h 149711"/>
              <a:gd name="connsiteX4" fmla="*/ 110 w 309833"/>
              <a:gd name="connsiteY4" fmla="*/ 83267 h 149711"/>
              <a:gd name="connsiteX5" fmla="*/ 116791 w 309833"/>
              <a:gd name="connsiteY5" fmla="*/ 35642 h 149711"/>
              <a:gd name="connsiteX0" fmla="*/ 130568 w 323610"/>
              <a:gd name="connsiteY0" fmla="*/ 35642 h 152015"/>
              <a:gd name="connsiteX1" fmla="*/ 323610 w 323610"/>
              <a:gd name="connsiteY1" fmla="*/ 0 h 152015"/>
              <a:gd name="connsiteX2" fmla="*/ 323290 w 323610"/>
              <a:gd name="connsiteY2" fmla="*/ 87798 h 152015"/>
              <a:gd name="connsiteX3" fmla="*/ 0 w 323610"/>
              <a:gd name="connsiteY3" fmla="*/ 152015 h 152015"/>
              <a:gd name="connsiteX4" fmla="*/ 13887 w 323610"/>
              <a:gd name="connsiteY4" fmla="*/ 83267 h 152015"/>
              <a:gd name="connsiteX5" fmla="*/ 130568 w 323610"/>
              <a:gd name="connsiteY5" fmla="*/ 35642 h 152015"/>
              <a:gd name="connsiteX0" fmla="*/ 121363 w 314405"/>
              <a:gd name="connsiteY0" fmla="*/ 35642 h 152015"/>
              <a:gd name="connsiteX1" fmla="*/ 314405 w 314405"/>
              <a:gd name="connsiteY1" fmla="*/ 0 h 152015"/>
              <a:gd name="connsiteX2" fmla="*/ 314085 w 314405"/>
              <a:gd name="connsiteY2" fmla="*/ 87798 h 152015"/>
              <a:gd name="connsiteX3" fmla="*/ 0 w 314405"/>
              <a:gd name="connsiteY3" fmla="*/ 152015 h 152015"/>
              <a:gd name="connsiteX4" fmla="*/ 4682 w 314405"/>
              <a:gd name="connsiteY4" fmla="*/ 83267 h 152015"/>
              <a:gd name="connsiteX5" fmla="*/ 121363 w 314405"/>
              <a:gd name="connsiteY5" fmla="*/ 35642 h 15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4405" h="152015">
                <a:moveTo>
                  <a:pt x="121363" y="35642"/>
                </a:moveTo>
                <a:lnTo>
                  <a:pt x="314405" y="0"/>
                </a:lnTo>
                <a:cubicBezTo>
                  <a:pt x="314298" y="29266"/>
                  <a:pt x="314192" y="58532"/>
                  <a:pt x="314085" y="87798"/>
                </a:cubicBezTo>
                <a:lnTo>
                  <a:pt x="0" y="152015"/>
                </a:lnTo>
                <a:cubicBezTo>
                  <a:pt x="794" y="132171"/>
                  <a:pt x="3888" y="103111"/>
                  <a:pt x="4682" y="83267"/>
                </a:cubicBezTo>
                <a:lnTo>
                  <a:pt x="121363" y="35642"/>
                </a:lnTo>
                <a:close/>
              </a:path>
            </a:pathLst>
          </a:custGeom>
          <a:solidFill>
            <a:srgbClr val="0CFF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2072113F-A240-491A-95B7-7BC8422D30A2}"/>
              </a:ext>
            </a:extLst>
          </p:cNvPr>
          <p:cNvSpPr/>
          <p:nvPr/>
        </p:nvSpPr>
        <p:spPr>
          <a:xfrm>
            <a:off x="1367580" y="685274"/>
            <a:ext cx="9436648" cy="5323640"/>
          </a:xfrm>
          <a:prstGeom prst="rect">
            <a:avLst/>
          </a:prstGeom>
          <a:noFill/>
          <a:ln w="28575">
            <a:gradFill flip="none" rotWithShape="1">
              <a:gsLst>
                <a:gs pos="0">
                  <a:srgbClr val="BEBEBE">
                    <a:alpha val="26000"/>
                  </a:srgbClr>
                </a:gs>
                <a:gs pos="100000">
                  <a:srgbClr val="BEBEBE">
                    <a:alpha val="39000"/>
                  </a:srgbClr>
                </a:gs>
              </a:gsLst>
              <a:lin ang="81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1F2A70-DF2D-79F9-A937-353100474130}"/>
              </a:ext>
            </a:extLst>
          </p:cNvPr>
          <p:cNvSpPr txBox="1"/>
          <p:nvPr/>
        </p:nvSpPr>
        <p:spPr>
          <a:xfrm>
            <a:off x="551577" y="227632"/>
            <a:ext cx="1569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LOGO HERE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11673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70B471B4-DEC9-40C6-A46D-C02BA712E16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1338279" y="2543288"/>
            <a:ext cx="6711057" cy="4640065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:a16="http://schemas.microsoft.com/office/drawing/2014/main" id="{460B4116-6F9D-4235-9E9D-8343D23F523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1395" y="2365341"/>
            <a:ext cx="6939415" cy="4797954"/>
          </a:xfrm>
          <a:prstGeom prst="rect">
            <a:avLst/>
          </a:prstGeom>
        </p:spPr>
      </p:pic>
      <p:pic>
        <p:nvPicPr>
          <p:cNvPr id="52" name="图片 51" descr="背景图案&#10;&#10;描述已自动生成">
            <a:extLst>
              <a:ext uri="{FF2B5EF4-FFF2-40B4-BE49-F238E27FC236}">
                <a16:creationId xmlns:a16="http://schemas.microsoft.com/office/drawing/2014/main" id="{BDB261DB-9726-4FB5-B6A3-3FC18A49B80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  <a14:imgEffect>
                      <a14:saturation sat="0"/>
                    </a14:imgEffect>
                    <a14:imgEffect>
                      <a14:brightnessContrast brigh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3775967" y="-3888552"/>
            <a:ext cx="4640065" cy="12380513"/>
          </a:xfrm>
          <a:custGeom>
            <a:avLst/>
            <a:gdLst>
              <a:gd name="connsiteX0" fmla="*/ 0 w 4691374"/>
              <a:gd name="connsiteY0" fmla="*/ 12162566 h 12517414"/>
              <a:gd name="connsiteX1" fmla="*/ 1218 w 4691374"/>
              <a:gd name="connsiteY1" fmla="*/ 12029420 h 12517414"/>
              <a:gd name="connsiteX2" fmla="*/ 4174 w 4691374"/>
              <a:gd name="connsiteY2" fmla="*/ 6258707 h 12517414"/>
              <a:gd name="connsiteX3" fmla="*/ 1218 w 4691374"/>
              <a:gd name="connsiteY3" fmla="*/ 487994 h 12517414"/>
              <a:gd name="connsiteX4" fmla="*/ 0 w 4691374"/>
              <a:gd name="connsiteY4" fmla="*/ 354848 h 12517414"/>
              <a:gd name="connsiteX5" fmla="*/ 1239467 w 4691374"/>
              <a:gd name="connsiteY5" fmla="*/ 1854831 h 12517414"/>
              <a:gd name="connsiteX6" fmla="*/ 2378838 w 4691374"/>
              <a:gd name="connsiteY6" fmla="*/ 2370542 h 12517414"/>
              <a:gd name="connsiteX7" fmla="*/ 3238288 w 4691374"/>
              <a:gd name="connsiteY7" fmla="*/ 3869743 h 12517414"/>
              <a:gd name="connsiteX8" fmla="*/ 3854760 w 4691374"/>
              <a:gd name="connsiteY8" fmla="*/ 4770842 h 12517414"/>
              <a:gd name="connsiteX9" fmla="*/ 4550992 w 4691374"/>
              <a:gd name="connsiteY9" fmla="*/ 5696583 h 12517414"/>
              <a:gd name="connsiteX10" fmla="*/ 4691374 w 4691374"/>
              <a:gd name="connsiteY10" fmla="*/ 6277201 h 12517414"/>
              <a:gd name="connsiteX11" fmla="*/ 4550992 w 4691374"/>
              <a:gd name="connsiteY11" fmla="*/ 6820831 h 12517414"/>
              <a:gd name="connsiteX12" fmla="*/ 3854760 w 4691374"/>
              <a:gd name="connsiteY12" fmla="*/ 7746572 h 12517414"/>
              <a:gd name="connsiteX13" fmla="*/ 3238288 w 4691374"/>
              <a:gd name="connsiteY13" fmla="*/ 8647671 h 12517414"/>
              <a:gd name="connsiteX14" fmla="*/ 2378838 w 4691374"/>
              <a:gd name="connsiteY14" fmla="*/ 10146872 h 12517414"/>
              <a:gd name="connsiteX15" fmla="*/ 1239467 w 4691374"/>
              <a:gd name="connsiteY15" fmla="*/ 10662583 h 12517414"/>
              <a:gd name="connsiteX16" fmla="*/ 0 w 4691374"/>
              <a:gd name="connsiteY16" fmla="*/ 12162566 h 12517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691374" h="12517414">
                <a:moveTo>
                  <a:pt x="0" y="12162566"/>
                </a:moveTo>
                <a:lnTo>
                  <a:pt x="1218" y="12029420"/>
                </a:lnTo>
                <a:lnTo>
                  <a:pt x="4174" y="6258707"/>
                </a:lnTo>
                <a:lnTo>
                  <a:pt x="1218" y="487994"/>
                </a:lnTo>
                <a:lnTo>
                  <a:pt x="0" y="354848"/>
                </a:lnTo>
                <a:cubicBezTo>
                  <a:pt x="14528" y="-899461"/>
                  <a:pt x="855581" y="1550878"/>
                  <a:pt x="1239467" y="1854831"/>
                </a:cubicBezTo>
                <a:cubicBezTo>
                  <a:pt x="1635737" y="2168589"/>
                  <a:pt x="2045701" y="2034723"/>
                  <a:pt x="2378838" y="2370542"/>
                </a:cubicBezTo>
                <a:cubicBezTo>
                  <a:pt x="2711975" y="2706361"/>
                  <a:pt x="2580912" y="3697688"/>
                  <a:pt x="3238288" y="3869743"/>
                </a:cubicBezTo>
                <a:cubicBezTo>
                  <a:pt x="3895664" y="4041798"/>
                  <a:pt x="3794736" y="4400751"/>
                  <a:pt x="3854760" y="4770842"/>
                </a:cubicBezTo>
                <a:cubicBezTo>
                  <a:pt x="3978294" y="5532515"/>
                  <a:pt x="4411556" y="5445523"/>
                  <a:pt x="4550992" y="5696583"/>
                </a:cubicBezTo>
                <a:cubicBezTo>
                  <a:pt x="4690428" y="5947643"/>
                  <a:pt x="4691374" y="6089826"/>
                  <a:pt x="4691374" y="6277201"/>
                </a:cubicBezTo>
                <a:cubicBezTo>
                  <a:pt x="4691374" y="6464576"/>
                  <a:pt x="4690428" y="6575936"/>
                  <a:pt x="4550992" y="6820831"/>
                </a:cubicBezTo>
                <a:cubicBezTo>
                  <a:pt x="4411556" y="7065726"/>
                  <a:pt x="3978294" y="6984899"/>
                  <a:pt x="3854760" y="7746572"/>
                </a:cubicBezTo>
                <a:cubicBezTo>
                  <a:pt x="3794736" y="8116663"/>
                  <a:pt x="3895664" y="8475616"/>
                  <a:pt x="3238288" y="8647671"/>
                </a:cubicBezTo>
                <a:cubicBezTo>
                  <a:pt x="2580912" y="8819726"/>
                  <a:pt x="2711975" y="9811053"/>
                  <a:pt x="2378838" y="10146872"/>
                </a:cubicBezTo>
                <a:cubicBezTo>
                  <a:pt x="2045701" y="10482691"/>
                  <a:pt x="1635737" y="10348825"/>
                  <a:pt x="1239467" y="10662583"/>
                </a:cubicBezTo>
                <a:cubicBezTo>
                  <a:pt x="855581" y="10966536"/>
                  <a:pt x="14528" y="13416875"/>
                  <a:pt x="0" y="12162566"/>
                </a:cubicBez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2B980C6-9288-4257-A003-07AFEB6BAB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8565" y="991870"/>
            <a:ext cx="8839200" cy="88392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6B7BB82-2DB6-46AC-A17C-934EB5FE5CCE}"/>
              </a:ext>
            </a:extLst>
          </p:cNvPr>
          <p:cNvSpPr txBox="1"/>
          <p:nvPr/>
        </p:nvSpPr>
        <p:spPr>
          <a:xfrm>
            <a:off x="3264781" y="1249719"/>
            <a:ext cx="56624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仲夏艺术梦招生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63A53D-3635-40EE-862A-8745ED982267}"/>
              </a:ext>
            </a:extLst>
          </p:cNvPr>
          <p:cNvSpPr txBox="1"/>
          <p:nvPr/>
        </p:nvSpPr>
        <p:spPr>
          <a:xfrm>
            <a:off x="3849231" y="2286846"/>
            <a:ext cx="44935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某某某艺术暑期训练营招生活动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53C1DC-E19E-5A82-0E41-AB9730A0FFBC}"/>
              </a:ext>
            </a:extLst>
          </p:cNvPr>
          <p:cNvSpPr txBox="1"/>
          <p:nvPr/>
        </p:nvSpPr>
        <p:spPr>
          <a:xfrm>
            <a:off x="5122653" y="646732"/>
            <a:ext cx="19466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</a:rPr>
              <a:t>LOGO HERE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1414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17">
              <a:srgbClr val="1E2360"/>
            </a:gs>
            <a:gs pos="23000">
              <a:srgbClr val="1F1C57"/>
            </a:gs>
            <a:gs pos="57000">
              <a:srgbClr val="282478"/>
            </a:gs>
            <a:gs pos="83000">
              <a:srgbClr val="1F4985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3F088462-DB61-ECC7-E548-60B1DD7823CE}"/>
              </a:ext>
            </a:extLst>
          </p:cNvPr>
          <p:cNvGrpSpPr/>
          <p:nvPr/>
        </p:nvGrpSpPr>
        <p:grpSpPr>
          <a:xfrm>
            <a:off x="-393700" y="0"/>
            <a:ext cx="9398000" cy="2933700"/>
            <a:chOff x="-393700" y="0"/>
            <a:chExt cx="9398000" cy="2933700"/>
          </a:xfrm>
        </p:grpSpPr>
        <p:pic>
          <p:nvPicPr>
            <p:cNvPr id="187" name="图片 186" descr="图片包含 图表&#10;&#10;描述已自动生成">
              <a:extLst>
                <a:ext uri="{FF2B5EF4-FFF2-40B4-BE49-F238E27FC236}">
                  <a16:creationId xmlns:a16="http://schemas.microsoft.com/office/drawing/2014/main" id="{049F6F2B-D379-42ED-0A3B-4FEF1E948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79800" y="1"/>
              <a:ext cx="5524500" cy="2469243"/>
            </a:xfrm>
            <a:custGeom>
              <a:avLst/>
              <a:gdLst>
                <a:gd name="connsiteX0" fmla="*/ 0 w 5524500"/>
                <a:gd name="connsiteY0" fmla="*/ 0 h 2469243"/>
                <a:gd name="connsiteX1" fmla="*/ 5524500 w 5524500"/>
                <a:gd name="connsiteY1" fmla="*/ 0 h 2469243"/>
                <a:gd name="connsiteX2" fmla="*/ 5524500 w 5524500"/>
                <a:gd name="connsiteY2" fmla="*/ 2469243 h 2469243"/>
                <a:gd name="connsiteX3" fmla="*/ 0 w 5524500"/>
                <a:gd name="connsiteY3" fmla="*/ 2469243 h 246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0" h="2469243">
                  <a:moveTo>
                    <a:pt x="0" y="0"/>
                  </a:moveTo>
                  <a:lnTo>
                    <a:pt x="5524500" y="0"/>
                  </a:lnTo>
                  <a:lnTo>
                    <a:pt x="5524500" y="2469243"/>
                  </a:lnTo>
                  <a:lnTo>
                    <a:pt x="0" y="2469243"/>
                  </a:lnTo>
                  <a:close/>
                </a:path>
              </a:pathLst>
            </a:custGeom>
          </p:spPr>
        </p:pic>
        <p:pic>
          <p:nvPicPr>
            <p:cNvPr id="186" name="图片 185" descr="图片包含 图表&#10;&#10;描述已自动生成">
              <a:extLst>
                <a:ext uri="{FF2B5EF4-FFF2-40B4-BE49-F238E27FC236}">
                  <a16:creationId xmlns:a16="http://schemas.microsoft.com/office/drawing/2014/main" id="{F4841AD3-7F80-927C-4FDB-B5C51C7A8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1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505857" y="1"/>
              <a:ext cx="5524500" cy="2469243"/>
            </a:xfrm>
            <a:custGeom>
              <a:avLst/>
              <a:gdLst>
                <a:gd name="connsiteX0" fmla="*/ 0 w 5524500"/>
                <a:gd name="connsiteY0" fmla="*/ 0 h 2469243"/>
                <a:gd name="connsiteX1" fmla="*/ 5524500 w 5524500"/>
                <a:gd name="connsiteY1" fmla="*/ 0 h 2469243"/>
                <a:gd name="connsiteX2" fmla="*/ 5524500 w 5524500"/>
                <a:gd name="connsiteY2" fmla="*/ 2469243 h 2469243"/>
                <a:gd name="connsiteX3" fmla="*/ 0 w 5524500"/>
                <a:gd name="connsiteY3" fmla="*/ 2469243 h 246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0" h="2469243">
                  <a:moveTo>
                    <a:pt x="0" y="0"/>
                  </a:moveTo>
                  <a:lnTo>
                    <a:pt x="5524500" y="0"/>
                  </a:lnTo>
                  <a:lnTo>
                    <a:pt x="5524500" y="2469243"/>
                  </a:lnTo>
                  <a:lnTo>
                    <a:pt x="0" y="2469243"/>
                  </a:lnTo>
                  <a:close/>
                </a:path>
              </a:pathLst>
            </a:custGeom>
          </p:spPr>
        </p:pic>
        <p:pic>
          <p:nvPicPr>
            <p:cNvPr id="185" name="图片 184" descr="图片包含 图表&#10;&#10;描述已自动生成">
              <a:extLst>
                <a:ext uri="{FF2B5EF4-FFF2-40B4-BE49-F238E27FC236}">
                  <a16:creationId xmlns:a16="http://schemas.microsoft.com/office/drawing/2014/main" id="{AB494C85-38CF-8F82-2291-1FE275DC67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alphaModFix amt="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393700" y="0"/>
              <a:ext cx="5524500" cy="2933700"/>
            </a:xfrm>
            <a:custGeom>
              <a:avLst/>
              <a:gdLst>
                <a:gd name="connsiteX0" fmla="*/ 0 w 5524500"/>
                <a:gd name="connsiteY0" fmla="*/ 0 h 2933700"/>
                <a:gd name="connsiteX1" fmla="*/ 5524500 w 5524500"/>
                <a:gd name="connsiteY1" fmla="*/ 0 h 2933700"/>
                <a:gd name="connsiteX2" fmla="*/ 5524500 w 5524500"/>
                <a:gd name="connsiteY2" fmla="*/ 2933700 h 2933700"/>
                <a:gd name="connsiteX3" fmla="*/ 0 w 5524500"/>
                <a:gd name="connsiteY3" fmla="*/ 2933700 h 293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4500" h="2933700">
                  <a:moveTo>
                    <a:pt x="0" y="0"/>
                  </a:moveTo>
                  <a:lnTo>
                    <a:pt x="5524500" y="0"/>
                  </a:lnTo>
                  <a:lnTo>
                    <a:pt x="5524500" y="2933700"/>
                  </a:lnTo>
                  <a:lnTo>
                    <a:pt x="0" y="2933700"/>
                  </a:lnTo>
                  <a:close/>
                </a:path>
              </a:pathLst>
            </a:custGeom>
          </p:spPr>
        </p:pic>
      </p:grpSp>
      <p:grpSp>
        <p:nvGrpSpPr>
          <p:cNvPr id="214" name="组合 213">
            <a:extLst>
              <a:ext uri="{FF2B5EF4-FFF2-40B4-BE49-F238E27FC236}">
                <a16:creationId xmlns:a16="http://schemas.microsoft.com/office/drawing/2014/main" id="{6B37EA02-4C4F-336D-C734-88ABA31073EF}"/>
              </a:ext>
            </a:extLst>
          </p:cNvPr>
          <p:cNvGrpSpPr/>
          <p:nvPr/>
        </p:nvGrpSpPr>
        <p:grpSpPr>
          <a:xfrm rot="716631">
            <a:off x="5163460" y="2165441"/>
            <a:ext cx="2512774" cy="3345350"/>
            <a:chOff x="8881381" y="1944371"/>
            <a:chExt cx="2512774" cy="3345350"/>
          </a:xfrm>
        </p:grpSpPr>
        <p:sp>
          <p:nvSpPr>
            <p:cNvPr id="215" name="椭圆 214">
              <a:extLst>
                <a:ext uri="{FF2B5EF4-FFF2-40B4-BE49-F238E27FC236}">
                  <a16:creationId xmlns:a16="http://schemas.microsoft.com/office/drawing/2014/main" id="{B8C58040-ED81-3A61-8F3B-51C6EF8468F0}"/>
                </a:ext>
              </a:extLst>
            </p:cNvPr>
            <p:cNvSpPr/>
            <p:nvPr/>
          </p:nvSpPr>
          <p:spPr>
            <a:xfrm>
              <a:off x="11358155" y="1944371"/>
              <a:ext cx="36000" cy="36000"/>
            </a:xfrm>
            <a:prstGeom prst="ellipse">
              <a:avLst/>
            </a:prstGeom>
            <a:solidFill>
              <a:srgbClr val="373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>
              <a:extLst>
                <a:ext uri="{FF2B5EF4-FFF2-40B4-BE49-F238E27FC236}">
                  <a16:creationId xmlns:a16="http://schemas.microsoft.com/office/drawing/2014/main" id="{8F0D0967-D42A-495B-F10B-D54B001D4342}"/>
                </a:ext>
              </a:extLst>
            </p:cNvPr>
            <p:cNvSpPr/>
            <p:nvPr/>
          </p:nvSpPr>
          <p:spPr>
            <a:xfrm>
              <a:off x="9924992" y="2751488"/>
              <a:ext cx="90546" cy="90546"/>
            </a:xfrm>
            <a:prstGeom prst="ellipse">
              <a:avLst/>
            </a:prstGeom>
            <a:solidFill>
              <a:srgbClr val="373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id="{D38D44F9-33AB-9FC4-C1EA-0F72027205B9}"/>
                </a:ext>
              </a:extLst>
            </p:cNvPr>
            <p:cNvSpPr/>
            <p:nvPr/>
          </p:nvSpPr>
          <p:spPr>
            <a:xfrm>
              <a:off x="11073039" y="3469005"/>
              <a:ext cx="49972" cy="49972"/>
            </a:xfrm>
            <a:prstGeom prst="ellipse">
              <a:avLst/>
            </a:prstGeom>
            <a:solidFill>
              <a:srgbClr val="567BF0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>
              <a:extLst>
                <a:ext uri="{FF2B5EF4-FFF2-40B4-BE49-F238E27FC236}">
                  <a16:creationId xmlns:a16="http://schemas.microsoft.com/office/drawing/2014/main" id="{E2B17CBE-7AEB-AB2A-3059-B536811227B3}"/>
                </a:ext>
              </a:extLst>
            </p:cNvPr>
            <p:cNvSpPr/>
            <p:nvPr/>
          </p:nvSpPr>
          <p:spPr>
            <a:xfrm>
              <a:off x="9497087" y="4091685"/>
              <a:ext cx="36000" cy="36000"/>
            </a:xfrm>
            <a:prstGeom prst="ellipse">
              <a:avLst/>
            </a:prstGeom>
            <a:solidFill>
              <a:srgbClr val="373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>
              <a:extLst>
                <a:ext uri="{FF2B5EF4-FFF2-40B4-BE49-F238E27FC236}">
                  <a16:creationId xmlns:a16="http://schemas.microsoft.com/office/drawing/2014/main" id="{DF91FBBD-5EDF-B7AF-C4D7-4276145FB67B}"/>
                </a:ext>
              </a:extLst>
            </p:cNvPr>
            <p:cNvSpPr/>
            <p:nvPr/>
          </p:nvSpPr>
          <p:spPr>
            <a:xfrm>
              <a:off x="10226585" y="3556001"/>
              <a:ext cx="36000" cy="36000"/>
            </a:xfrm>
            <a:prstGeom prst="ellipse">
              <a:avLst/>
            </a:prstGeom>
            <a:solidFill>
              <a:srgbClr val="3731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>
              <a:extLst>
                <a:ext uri="{FF2B5EF4-FFF2-40B4-BE49-F238E27FC236}">
                  <a16:creationId xmlns:a16="http://schemas.microsoft.com/office/drawing/2014/main" id="{5659F1C3-8567-8781-62DA-C94FE8F1C083}"/>
                </a:ext>
              </a:extLst>
            </p:cNvPr>
            <p:cNvSpPr/>
            <p:nvPr/>
          </p:nvSpPr>
          <p:spPr>
            <a:xfrm>
              <a:off x="8881381" y="4905920"/>
              <a:ext cx="49972" cy="49972"/>
            </a:xfrm>
            <a:prstGeom prst="ellipse">
              <a:avLst/>
            </a:prstGeom>
            <a:solidFill>
              <a:srgbClr val="567BF0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>
              <a:extLst>
                <a:ext uri="{FF2B5EF4-FFF2-40B4-BE49-F238E27FC236}">
                  <a16:creationId xmlns:a16="http://schemas.microsoft.com/office/drawing/2014/main" id="{39556B59-7AD5-565C-E1DA-F535C96CAF77}"/>
                </a:ext>
              </a:extLst>
            </p:cNvPr>
            <p:cNvSpPr/>
            <p:nvPr/>
          </p:nvSpPr>
          <p:spPr>
            <a:xfrm>
              <a:off x="10042524" y="5239749"/>
              <a:ext cx="49972" cy="49972"/>
            </a:xfrm>
            <a:prstGeom prst="ellipse">
              <a:avLst/>
            </a:prstGeom>
            <a:solidFill>
              <a:srgbClr val="567BF0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id="{7A0E892C-8BD9-F91A-E954-312EFD7A5699}"/>
                </a:ext>
              </a:extLst>
            </p:cNvPr>
            <p:cNvSpPr/>
            <p:nvPr/>
          </p:nvSpPr>
          <p:spPr>
            <a:xfrm>
              <a:off x="10434410" y="5065578"/>
              <a:ext cx="49972" cy="49972"/>
            </a:xfrm>
            <a:prstGeom prst="ellipse">
              <a:avLst/>
            </a:prstGeom>
            <a:solidFill>
              <a:srgbClr val="567BF0">
                <a:alpha val="5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>
              <a:extLst>
                <a:ext uri="{FF2B5EF4-FFF2-40B4-BE49-F238E27FC236}">
                  <a16:creationId xmlns:a16="http://schemas.microsoft.com/office/drawing/2014/main" id="{E122A1BC-0FDD-89C0-0915-07DC00930F4C}"/>
                </a:ext>
              </a:extLst>
            </p:cNvPr>
            <p:cNvSpPr/>
            <p:nvPr/>
          </p:nvSpPr>
          <p:spPr>
            <a:xfrm>
              <a:off x="9069738" y="3413414"/>
              <a:ext cx="103582" cy="103582"/>
            </a:xfrm>
            <a:prstGeom prst="ellipse">
              <a:avLst/>
            </a:prstGeom>
            <a:solidFill>
              <a:srgbClr val="567BF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79" name="图片 178">
            <a:extLst>
              <a:ext uri="{FF2B5EF4-FFF2-40B4-BE49-F238E27FC236}">
                <a16:creationId xmlns:a16="http://schemas.microsoft.com/office/drawing/2014/main" id="{EFA67A86-D9D1-396D-5FF7-649AB695B59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18" t="1359" b="815"/>
          <a:stretch>
            <a:fillRect/>
          </a:stretch>
        </p:blipFill>
        <p:spPr>
          <a:xfrm>
            <a:off x="-1225772" y="5577916"/>
            <a:ext cx="3261050" cy="3268090"/>
          </a:xfrm>
          <a:custGeom>
            <a:avLst/>
            <a:gdLst>
              <a:gd name="connsiteX0" fmla="*/ 1423416 w 2840699"/>
              <a:gd name="connsiteY0" fmla="*/ 0 h 2846832"/>
              <a:gd name="connsiteX1" fmla="*/ 2839483 w 2840699"/>
              <a:gd name="connsiteY1" fmla="*/ 1277880 h 2846832"/>
              <a:gd name="connsiteX2" fmla="*/ 2840699 w 2840699"/>
              <a:gd name="connsiteY2" fmla="*/ 1301960 h 2846832"/>
              <a:gd name="connsiteX3" fmla="*/ 2840699 w 2840699"/>
              <a:gd name="connsiteY3" fmla="*/ 1544873 h 2846832"/>
              <a:gd name="connsiteX4" fmla="*/ 2839483 w 2840699"/>
              <a:gd name="connsiteY4" fmla="*/ 1568952 h 2846832"/>
              <a:gd name="connsiteX5" fmla="*/ 1423416 w 2840699"/>
              <a:gd name="connsiteY5" fmla="*/ 2846832 h 2846832"/>
              <a:gd name="connsiteX6" fmla="*/ 0 w 2840699"/>
              <a:gd name="connsiteY6" fmla="*/ 1423416 h 2846832"/>
              <a:gd name="connsiteX7" fmla="*/ 1423416 w 2840699"/>
              <a:gd name="connsiteY7" fmla="*/ 0 h 2846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40699" h="2846832">
                <a:moveTo>
                  <a:pt x="1423416" y="0"/>
                </a:moveTo>
                <a:cubicBezTo>
                  <a:pt x="2160414" y="0"/>
                  <a:pt x="2766590" y="560114"/>
                  <a:pt x="2839483" y="1277880"/>
                </a:cubicBezTo>
                <a:lnTo>
                  <a:pt x="2840699" y="1301960"/>
                </a:lnTo>
                <a:lnTo>
                  <a:pt x="2840699" y="1544873"/>
                </a:lnTo>
                <a:lnTo>
                  <a:pt x="2839483" y="1568952"/>
                </a:lnTo>
                <a:cubicBezTo>
                  <a:pt x="2766590" y="2286718"/>
                  <a:pt x="2160414" y="2846832"/>
                  <a:pt x="1423416" y="2846832"/>
                </a:cubicBezTo>
                <a:cubicBezTo>
                  <a:pt x="637285" y="2846832"/>
                  <a:pt x="0" y="2209547"/>
                  <a:pt x="0" y="1423416"/>
                </a:cubicBezTo>
                <a:cubicBezTo>
                  <a:pt x="0" y="637285"/>
                  <a:pt x="637285" y="0"/>
                  <a:pt x="1423416" y="0"/>
                </a:cubicBezTo>
                <a:close/>
              </a:path>
            </a:pathLst>
          </a:custGeom>
          <a:effectLst>
            <a:softEdge rad="152400"/>
          </a:effectLst>
        </p:spPr>
      </p:pic>
      <p:pic>
        <p:nvPicPr>
          <p:cNvPr id="64" name="图片 63" descr="夜晚的星空&#10;&#10;描述已自动生成">
            <a:extLst>
              <a:ext uri="{FF2B5EF4-FFF2-40B4-BE49-F238E27FC236}">
                <a16:creationId xmlns:a16="http://schemas.microsoft.com/office/drawing/2014/main" id="{68D4AFCD-13AC-BDDF-123C-4851E1415E6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87445" y="-662273"/>
            <a:ext cx="11102982" cy="7520273"/>
          </a:xfrm>
          <a:custGeom>
            <a:avLst/>
            <a:gdLst>
              <a:gd name="connsiteX0" fmla="*/ 4503236 w 11102982"/>
              <a:gd name="connsiteY0" fmla="*/ 0 h 7520273"/>
              <a:gd name="connsiteX1" fmla="*/ 6801820 w 11102982"/>
              <a:gd name="connsiteY1" fmla="*/ 0 h 7520273"/>
              <a:gd name="connsiteX2" fmla="*/ 11102982 w 11102982"/>
              <a:gd name="connsiteY2" fmla="*/ 7182814 h 7520273"/>
              <a:gd name="connsiteX3" fmla="*/ 11102982 w 11102982"/>
              <a:gd name="connsiteY3" fmla="*/ 7520273 h 7520273"/>
              <a:gd name="connsiteX4" fmla="*/ 0 w 11102982"/>
              <a:gd name="connsiteY4" fmla="*/ 7520273 h 7520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2982" h="7520273">
                <a:moveTo>
                  <a:pt x="4503236" y="0"/>
                </a:moveTo>
                <a:lnTo>
                  <a:pt x="6801820" y="0"/>
                </a:lnTo>
                <a:lnTo>
                  <a:pt x="11102982" y="7182814"/>
                </a:lnTo>
                <a:lnTo>
                  <a:pt x="11102982" y="7520273"/>
                </a:lnTo>
                <a:lnTo>
                  <a:pt x="0" y="7520273"/>
                </a:lnTo>
                <a:close/>
              </a:path>
            </a:pathLst>
          </a:custGeom>
          <a:effectLst>
            <a:outerShdw blurRad="203200" dist="546100" dir="8100000" algn="tr" rotWithShape="0">
              <a:srgbClr val="1A2753">
                <a:alpha val="64000"/>
              </a:srgbClr>
            </a:outerShdw>
          </a:effectLst>
        </p:spPr>
      </p:pic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0B7100A8-A087-0817-7FC2-ADA4AE222325}"/>
              </a:ext>
            </a:extLst>
          </p:cNvPr>
          <p:cNvSpPr/>
          <p:nvPr/>
        </p:nvSpPr>
        <p:spPr>
          <a:xfrm>
            <a:off x="4487445" y="0"/>
            <a:ext cx="10040228" cy="6858000"/>
          </a:xfrm>
          <a:custGeom>
            <a:avLst/>
            <a:gdLst>
              <a:gd name="connsiteX0" fmla="*/ 4106659 w 10040228"/>
              <a:gd name="connsiteY0" fmla="*/ 0 h 6858000"/>
              <a:gd name="connsiteX1" fmla="*/ 7198397 w 10040228"/>
              <a:gd name="connsiteY1" fmla="*/ 0 h 6858000"/>
              <a:gd name="connsiteX2" fmla="*/ 10040228 w 10040228"/>
              <a:gd name="connsiteY2" fmla="*/ 4745774 h 6858000"/>
              <a:gd name="connsiteX3" fmla="*/ 10040228 w 10040228"/>
              <a:gd name="connsiteY3" fmla="*/ 6858000 h 6858000"/>
              <a:gd name="connsiteX4" fmla="*/ 0 w 1004022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40228" h="6858000">
                <a:moveTo>
                  <a:pt x="4106659" y="0"/>
                </a:moveTo>
                <a:lnTo>
                  <a:pt x="7198397" y="0"/>
                </a:lnTo>
                <a:lnTo>
                  <a:pt x="10040228" y="4745774"/>
                </a:lnTo>
                <a:lnTo>
                  <a:pt x="10040228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917">
                <a:srgbClr val="0B263F">
                  <a:alpha val="0"/>
                </a:srgbClr>
              </a:gs>
              <a:gs pos="67000">
                <a:srgbClr val="0B263F">
                  <a:alpha val="52000"/>
                </a:srgb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523EB49A-B9CE-80FF-D957-C1C42A8F74B4}"/>
              </a:ext>
            </a:extLst>
          </p:cNvPr>
          <p:cNvSpPr/>
          <p:nvPr/>
        </p:nvSpPr>
        <p:spPr>
          <a:xfrm>
            <a:off x="6276413" y="550529"/>
            <a:ext cx="7727120" cy="6452032"/>
          </a:xfrm>
          <a:prstGeom prst="triangle">
            <a:avLst/>
          </a:prstGeom>
          <a:noFill/>
          <a:ln>
            <a:solidFill>
              <a:schemeClr val="bg1">
                <a:alpha val="45000"/>
              </a:schemeClr>
            </a:solidFill>
          </a:ln>
          <a:effectLst>
            <a:glow rad="63500">
              <a:srgbClr val="6DD4F5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2152F876-D097-3958-AC95-6EBFC3F51952}"/>
              </a:ext>
            </a:extLst>
          </p:cNvPr>
          <p:cNvSpPr/>
          <p:nvPr/>
        </p:nvSpPr>
        <p:spPr>
          <a:xfrm>
            <a:off x="4562678" y="-880414"/>
            <a:ext cx="11154590" cy="9313918"/>
          </a:xfrm>
          <a:prstGeom prst="triangle">
            <a:avLst/>
          </a:prstGeom>
          <a:noFill/>
          <a:ln w="25400">
            <a:solidFill>
              <a:schemeClr val="bg1">
                <a:alpha val="82000"/>
              </a:schemeClr>
            </a:solidFill>
          </a:ln>
          <a:effectLst>
            <a:glow rad="101600">
              <a:srgbClr val="6DD4F5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>
            <a:extLst>
              <a:ext uri="{FF2B5EF4-FFF2-40B4-BE49-F238E27FC236}">
                <a16:creationId xmlns:a16="http://schemas.microsoft.com/office/drawing/2014/main" id="{F24E9CF9-DFFA-BB72-9A44-EC10FB7F3F7B}"/>
              </a:ext>
            </a:extLst>
          </p:cNvPr>
          <p:cNvSpPr/>
          <p:nvPr/>
        </p:nvSpPr>
        <p:spPr>
          <a:xfrm>
            <a:off x="2525346" y="-2581556"/>
            <a:ext cx="15229254" cy="12716202"/>
          </a:xfrm>
          <a:prstGeom prst="triangle">
            <a:avLst/>
          </a:prstGeom>
          <a:noFill/>
          <a:ln w="34925">
            <a:solidFill>
              <a:schemeClr val="bg1">
                <a:alpha val="82000"/>
              </a:schemeClr>
            </a:solidFill>
          </a:ln>
          <a:effectLst>
            <a:glow rad="101600">
              <a:srgbClr val="6DD4F5">
                <a:alpha val="2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2C09699-D9E7-4855-4AFD-A6FCB177D96F}"/>
              </a:ext>
            </a:extLst>
          </p:cNvPr>
          <p:cNvGrpSpPr/>
          <p:nvPr/>
        </p:nvGrpSpPr>
        <p:grpSpPr>
          <a:xfrm>
            <a:off x="6660998" y="5080000"/>
            <a:ext cx="5503710" cy="1778000"/>
            <a:chOff x="6660998" y="5080000"/>
            <a:chExt cx="5503710" cy="1778000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E8765BB-CBC4-5B86-AB11-31DF3F220DE6}"/>
                </a:ext>
              </a:extLst>
            </p:cNvPr>
            <p:cNvSpPr/>
            <p:nvPr/>
          </p:nvSpPr>
          <p:spPr>
            <a:xfrm>
              <a:off x="6660998" y="5080000"/>
              <a:ext cx="5499100" cy="1778000"/>
            </a:xfrm>
            <a:custGeom>
              <a:avLst/>
              <a:gdLst>
                <a:gd name="connsiteX0" fmla="*/ 1905000 w 5499100"/>
                <a:gd name="connsiteY0" fmla="*/ 12700 h 1778000"/>
                <a:gd name="connsiteX1" fmla="*/ 1905000 w 5499100"/>
                <a:gd name="connsiteY1" fmla="*/ 158750 h 1778000"/>
                <a:gd name="connsiteX2" fmla="*/ 1739900 w 5499100"/>
                <a:gd name="connsiteY2" fmla="*/ 158750 h 1778000"/>
                <a:gd name="connsiteX3" fmla="*/ 1739900 w 5499100"/>
                <a:gd name="connsiteY3" fmla="*/ 304800 h 1778000"/>
                <a:gd name="connsiteX4" fmla="*/ 1574800 w 5499100"/>
                <a:gd name="connsiteY4" fmla="*/ 304800 h 1778000"/>
                <a:gd name="connsiteX5" fmla="*/ 1574800 w 5499100"/>
                <a:gd name="connsiteY5" fmla="*/ 450850 h 1778000"/>
                <a:gd name="connsiteX6" fmla="*/ 1435100 w 5499100"/>
                <a:gd name="connsiteY6" fmla="*/ 450850 h 1778000"/>
                <a:gd name="connsiteX7" fmla="*/ 1435100 w 5499100"/>
                <a:gd name="connsiteY7" fmla="*/ 596900 h 1778000"/>
                <a:gd name="connsiteX8" fmla="*/ 1200150 w 5499100"/>
                <a:gd name="connsiteY8" fmla="*/ 596900 h 1778000"/>
                <a:gd name="connsiteX9" fmla="*/ 1200150 w 5499100"/>
                <a:gd name="connsiteY9" fmla="*/ 768350 h 1778000"/>
                <a:gd name="connsiteX10" fmla="*/ 996950 w 5499100"/>
                <a:gd name="connsiteY10" fmla="*/ 768350 h 1778000"/>
                <a:gd name="connsiteX11" fmla="*/ 996950 w 5499100"/>
                <a:gd name="connsiteY11" fmla="*/ 965200 h 1778000"/>
                <a:gd name="connsiteX12" fmla="*/ 762000 w 5499100"/>
                <a:gd name="connsiteY12" fmla="*/ 965200 h 1778000"/>
                <a:gd name="connsiteX13" fmla="*/ 762000 w 5499100"/>
                <a:gd name="connsiteY13" fmla="*/ 1187450 h 1778000"/>
                <a:gd name="connsiteX14" fmla="*/ 450850 w 5499100"/>
                <a:gd name="connsiteY14" fmla="*/ 1187450 h 1778000"/>
                <a:gd name="connsiteX15" fmla="*/ 450850 w 5499100"/>
                <a:gd name="connsiteY15" fmla="*/ 1428750 h 1778000"/>
                <a:gd name="connsiteX16" fmla="*/ 203200 w 5499100"/>
                <a:gd name="connsiteY16" fmla="*/ 1428750 h 1778000"/>
                <a:gd name="connsiteX17" fmla="*/ 203200 w 5499100"/>
                <a:gd name="connsiteY17" fmla="*/ 1682750 h 1778000"/>
                <a:gd name="connsiteX18" fmla="*/ 0 w 5499100"/>
                <a:gd name="connsiteY18" fmla="*/ 1682750 h 1778000"/>
                <a:gd name="connsiteX19" fmla="*/ 0 w 5499100"/>
                <a:gd name="connsiteY19" fmla="*/ 1778000 h 1778000"/>
                <a:gd name="connsiteX20" fmla="*/ 5499100 w 5499100"/>
                <a:gd name="connsiteY20" fmla="*/ 1778000 h 1778000"/>
                <a:gd name="connsiteX21" fmla="*/ 5499100 w 5499100"/>
                <a:gd name="connsiteY21" fmla="*/ 476250 h 1778000"/>
                <a:gd name="connsiteX22" fmla="*/ 5467350 w 5499100"/>
                <a:gd name="connsiteY22" fmla="*/ 457200 h 1778000"/>
                <a:gd name="connsiteX23" fmla="*/ 5467350 w 5499100"/>
                <a:gd name="connsiteY23" fmla="*/ 298450 h 1778000"/>
                <a:gd name="connsiteX24" fmla="*/ 5289550 w 5499100"/>
                <a:gd name="connsiteY24" fmla="*/ 298450 h 1778000"/>
                <a:gd name="connsiteX25" fmla="*/ 5289550 w 5499100"/>
                <a:gd name="connsiteY25" fmla="*/ 165100 h 1778000"/>
                <a:gd name="connsiteX26" fmla="*/ 5099050 w 5499100"/>
                <a:gd name="connsiteY26" fmla="*/ 152400 h 1778000"/>
                <a:gd name="connsiteX27" fmla="*/ 5099050 w 5499100"/>
                <a:gd name="connsiteY27" fmla="*/ 0 h 1778000"/>
                <a:gd name="connsiteX28" fmla="*/ 1905000 w 5499100"/>
                <a:gd name="connsiteY28" fmla="*/ 1270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499100" h="1778000">
                  <a:moveTo>
                    <a:pt x="1905000" y="12700"/>
                  </a:moveTo>
                  <a:lnTo>
                    <a:pt x="1905000" y="158750"/>
                  </a:lnTo>
                  <a:lnTo>
                    <a:pt x="1739900" y="158750"/>
                  </a:lnTo>
                  <a:lnTo>
                    <a:pt x="1739900" y="304800"/>
                  </a:lnTo>
                  <a:lnTo>
                    <a:pt x="1574800" y="304800"/>
                  </a:lnTo>
                  <a:lnTo>
                    <a:pt x="1574800" y="450850"/>
                  </a:lnTo>
                  <a:lnTo>
                    <a:pt x="1435100" y="450850"/>
                  </a:lnTo>
                  <a:lnTo>
                    <a:pt x="1435100" y="596900"/>
                  </a:lnTo>
                  <a:lnTo>
                    <a:pt x="1200150" y="596900"/>
                  </a:lnTo>
                  <a:lnTo>
                    <a:pt x="1200150" y="768350"/>
                  </a:lnTo>
                  <a:lnTo>
                    <a:pt x="996950" y="768350"/>
                  </a:lnTo>
                  <a:lnTo>
                    <a:pt x="996950" y="965200"/>
                  </a:lnTo>
                  <a:lnTo>
                    <a:pt x="762000" y="965200"/>
                  </a:lnTo>
                  <a:lnTo>
                    <a:pt x="762000" y="1187450"/>
                  </a:lnTo>
                  <a:lnTo>
                    <a:pt x="450850" y="1187450"/>
                  </a:lnTo>
                  <a:lnTo>
                    <a:pt x="450850" y="1428750"/>
                  </a:lnTo>
                  <a:lnTo>
                    <a:pt x="203200" y="1428750"/>
                  </a:lnTo>
                  <a:lnTo>
                    <a:pt x="203200" y="1682750"/>
                  </a:lnTo>
                  <a:lnTo>
                    <a:pt x="0" y="1682750"/>
                  </a:lnTo>
                  <a:lnTo>
                    <a:pt x="0" y="1778000"/>
                  </a:lnTo>
                  <a:lnTo>
                    <a:pt x="5499100" y="1778000"/>
                  </a:lnTo>
                  <a:lnTo>
                    <a:pt x="5499100" y="476250"/>
                  </a:lnTo>
                  <a:lnTo>
                    <a:pt x="5467350" y="457200"/>
                  </a:lnTo>
                  <a:lnTo>
                    <a:pt x="5467350" y="298450"/>
                  </a:lnTo>
                  <a:lnTo>
                    <a:pt x="5289550" y="298450"/>
                  </a:lnTo>
                  <a:lnTo>
                    <a:pt x="5289550" y="165100"/>
                  </a:lnTo>
                  <a:lnTo>
                    <a:pt x="5099050" y="152400"/>
                  </a:lnTo>
                  <a:lnTo>
                    <a:pt x="5099050" y="0"/>
                  </a:lnTo>
                  <a:lnTo>
                    <a:pt x="1905000" y="12700"/>
                  </a:lnTo>
                  <a:close/>
                </a:path>
              </a:pathLst>
            </a:custGeom>
            <a:gradFill flip="none" rotWithShape="1">
              <a:gsLst>
                <a:gs pos="917">
                  <a:srgbClr val="A2B2D7"/>
                </a:gs>
                <a:gs pos="100000">
                  <a:srgbClr val="1A2753">
                    <a:alpha val="49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0F97F2BE-EA45-0C89-A958-6403078175A0}"/>
                </a:ext>
              </a:extLst>
            </p:cNvPr>
            <p:cNvCxnSpPr>
              <a:cxnSpLocks/>
              <a:endCxn id="67" idx="26"/>
            </p:cNvCxnSpPr>
            <p:nvPr/>
          </p:nvCxnSpPr>
          <p:spPr>
            <a:xfrm flipV="1">
              <a:off x="8569468" y="5232400"/>
              <a:ext cx="3190580" cy="2191"/>
            </a:xfrm>
            <a:prstGeom prst="line">
              <a:avLst/>
            </a:prstGeom>
            <a:ln>
              <a:solidFill>
                <a:schemeClr val="bg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37386B2D-618E-8054-15F2-BC2A5150EE3D}"/>
                </a:ext>
              </a:extLst>
            </p:cNvPr>
            <p:cNvCxnSpPr>
              <a:cxnSpLocks/>
              <a:endCxn id="67" idx="24"/>
            </p:cNvCxnSpPr>
            <p:nvPr/>
          </p:nvCxnSpPr>
          <p:spPr>
            <a:xfrm flipV="1">
              <a:off x="8392894" y="5378450"/>
              <a:ext cx="3557654" cy="5969"/>
            </a:xfrm>
            <a:prstGeom prst="line">
              <a:avLst/>
            </a:prstGeom>
            <a:ln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EDF0D037-4FB9-5F5C-A73F-ECD79679786D}"/>
                </a:ext>
              </a:extLst>
            </p:cNvPr>
            <p:cNvCxnSpPr>
              <a:cxnSpLocks/>
              <a:endCxn id="67" idx="22"/>
            </p:cNvCxnSpPr>
            <p:nvPr/>
          </p:nvCxnSpPr>
          <p:spPr>
            <a:xfrm>
              <a:off x="8235100" y="5526499"/>
              <a:ext cx="3893248" cy="10701"/>
            </a:xfrm>
            <a:prstGeom prst="line">
              <a:avLst/>
            </a:prstGeom>
            <a:ln>
              <a:solidFill>
                <a:schemeClr val="bg1"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8AE0235E-6999-D4CD-11E4-EEB42A8113B3}"/>
                </a:ext>
              </a:extLst>
            </p:cNvPr>
            <p:cNvCxnSpPr>
              <a:cxnSpLocks/>
              <a:stCxn id="67" idx="7"/>
            </p:cNvCxnSpPr>
            <p:nvPr/>
          </p:nvCxnSpPr>
          <p:spPr>
            <a:xfrm>
              <a:off x="8096098" y="5676900"/>
              <a:ext cx="4064000" cy="2380"/>
            </a:xfrm>
            <a:prstGeom prst="line">
              <a:avLst/>
            </a:prstGeom>
            <a:ln>
              <a:solidFill>
                <a:schemeClr val="bg1">
                  <a:alpha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E4F406F1-DB19-5E59-A157-7C5E4FB2788B}"/>
                </a:ext>
              </a:extLst>
            </p:cNvPr>
            <p:cNvCxnSpPr>
              <a:cxnSpLocks/>
            </p:cNvCxnSpPr>
            <p:nvPr/>
          </p:nvCxnSpPr>
          <p:spPr>
            <a:xfrm>
              <a:off x="7855343" y="5845704"/>
              <a:ext cx="4309365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7EBDB30A-02D0-C5E9-51C9-619A16F19229}"/>
                </a:ext>
              </a:extLst>
            </p:cNvPr>
            <p:cNvCxnSpPr>
              <a:cxnSpLocks/>
            </p:cNvCxnSpPr>
            <p:nvPr/>
          </p:nvCxnSpPr>
          <p:spPr>
            <a:xfrm>
              <a:off x="7660233" y="6030171"/>
              <a:ext cx="4499865" cy="0"/>
            </a:xfrm>
            <a:prstGeom prst="line">
              <a:avLst/>
            </a:prstGeom>
            <a:ln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715A5396-ABAB-86E4-4007-47F9DE1BE787}"/>
                </a:ext>
              </a:extLst>
            </p:cNvPr>
            <p:cNvCxnSpPr>
              <a:cxnSpLocks/>
            </p:cNvCxnSpPr>
            <p:nvPr/>
          </p:nvCxnSpPr>
          <p:spPr>
            <a:xfrm>
              <a:off x="7416721" y="6265121"/>
              <a:ext cx="4743377" cy="0"/>
            </a:xfrm>
            <a:prstGeom prst="line">
              <a:avLst/>
            </a:prstGeom>
            <a:ln>
              <a:solidFill>
                <a:schemeClr val="bg1">
                  <a:alpha val="3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610A7632-CF6A-E09C-E365-4664580718A4}"/>
                </a:ext>
              </a:extLst>
            </p:cNvPr>
            <p:cNvCxnSpPr>
              <a:cxnSpLocks/>
            </p:cNvCxnSpPr>
            <p:nvPr/>
          </p:nvCxnSpPr>
          <p:spPr>
            <a:xfrm>
              <a:off x="7120630" y="6500071"/>
              <a:ext cx="5024228" cy="0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4BDA13A1-177E-78A1-2D4B-C004BBADE872}"/>
                </a:ext>
              </a:extLst>
            </p:cNvPr>
            <p:cNvCxnSpPr>
              <a:cxnSpLocks/>
            </p:cNvCxnSpPr>
            <p:nvPr/>
          </p:nvCxnSpPr>
          <p:spPr>
            <a:xfrm>
              <a:off x="6898434" y="6759151"/>
              <a:ext cx="5261664" cy="0"/>
            </a:xfrm>
            <a:prstGeom prst="line">
              <a:avLst/>
            </a:prstGeom>
            <a:ln>
              <a:solidFill>
                <a:schemeClr val="bg1">
                  <a:alpha val="2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文本框 94">
            <a:extLst>
              <a:ext uri="{FF2B5EF4-FFF2-40B4-BE49-F238E27FC236}">
                <a16:creationId xmlns:a16="http://schemas.microsoft.com/office/drawing/2014/main" id="{4DED697B-B834-6773-682A-B5771BF7D5D8}"/>
              </a:ext>
            </a:extLst>
          </p:cNvPr>
          <p:cNvSpPr txBox="1"/>
          <p:nvPr/>
        </p:nvSpPr>
        <p:spPr>
          <a:xfrm>
            <a:off x="876300" y="1764107"/>
            <a:ext cx="5448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某某某微光训练营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·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重庆站</a:t>
            </a:r>
          </a:p>
        </p:txBody>
      </p:sp>
      <p:sp>
        <p:nvSpPr>
          <p:cNvPr id="4" name="等腰三角形 3">
            <a:extLst>
              <a:ext uri="{FF2B5EF4-FFF2-40B4-BE49-F238E27FC236}">
                <a16:creationId xmlns:a16="http://schemas.microsoft.com/office/drawing/2014/main" id="{DAB6B44D-0197-6571-B1AE-4F0F3A93142C}"/>
              </a:ext>
            </a:extLst>
          </p:cNvPr>
          <p:cNvSpPr/>
          <p:nvPr/>
        </p:nvSpPr>
        <p:spPr>
          <a:xfrm>
            <a:off x="7501812" y="1573719"/>
            <a:ext cx="5276322" cy="4405652"/>
          </a:xfrm>
          <a:prstGeom prst="triangle">
            <a:avLst/>
          </a:prstGeom>
          <a:gradFill flip="none" rotWithShape="1">
            <a:gsLst>
              <a:gs pos="59000">
                <a:srgbClr val="FFFFFF"/>
              </a:gs>
              <a:gs pos="75000">
                <a:srgbClr val="162F5C">
                  <a:alpha val="0"/>
                </a:srgbClr>
              </a:gs>
              <a:gs pos="60000">
                <a:srgbClr val="51D1F9">
                  <a:alpha val="49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D9AD2B0-C0A3-D8E0-A666-F25711D9615C}"/>
              </a:ext>
            </a:extLst>
          </p:cNvPr>
          <p:cNvGrpSpPr/>
          <p:nvPr/>
        </p:nvGrpSpPr>
        <p:grpSpPr>
          <a:xfrm>
            <a:off x="7487884" y="4538230"/>
            <a:ext cx="4661444" cy="3380568"/>
            <a:chOff x="7638255" y="6711381"/>
            <a:chExt cx="4661444" cy="3380568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4AB49903-2B07-83E0-08A3-98BEF5BAC986}"/>
                </a:ext>
              </a:extLst>
            </p:cNvPr>
            <p:cNvPicPr/>
            <p:nvPr/>
          </p:nvPicPr>
          <p:blipFill>
            <a:blip r:embed="rId8" cstate="screen">
              <a:alphaModFix amt="1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282805">
              <a:off x="6700596" y="7649040"/>
              <a:ext cx="3095108" cy="1219789"/>
            </a:xfrm>
            <a:prstGeom prst="rect">
              <a:avLst/>
            </a:prstGeom>
            <a:effectLst>
              <a:softEdge rad="368300"/>
            </a:effectLst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774C2002-E178-C66B-8A71-AAFB80A78F1D}"/>
                </a:ext>
              </a:extLst>
            </p:cNvPr>
            <p:cNvPicPr/>
            <p:nvPr/>
          </p:nvPicPr>
          <p:blipFill>
            <a:blip r:embed="rId8" cstate="screen">
              <a:alphaModFix amt="25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7771461">
              <a:off x="7234952" y="7945596"/>
              <a:ext cx="3095108" cy="924862"/>
            </a:xfrm>
            <a:prstGeom prst="rect">
              <a:avLst/>
            </a:prstGeom>
            <a:effectLst>
              <a:softEdge rad="368300"/>
            </a:effec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9C2786D5-37A4-A0B1-630C-A19E3A2A4FD2}"/>
                </a:ext>
              </a:extLst>
            </p:cNvPr>
            <p:cNvPicPr/>
            <p:nvPr/>
          </p:nvPicPr>
          <p:blipFill>
            <a:blip r:embed="rId8" cstate="screen">
              <a:alphaModFix amt="25000"/>
              <a:duotone>
                <a:prstClr val="black"/>
                <a:srgbClr val="FF339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945669">
              <a:off x="7633758" y="7976560"/>
              <a:ext cx="3277082" cy="924862"/>
            </a:xfrm>
            <a:prstGeom prst="rect">
              <a:avLst/>
            </a:prstGeom>
            <a:effectLst>
              <a:softEdge rad="368300"/>
            </a:effectLst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D8C54868-43D8-A8F9-2FD4-744294F5E94E}"/>
                </a:ext>
              </a:extLst>
            </p:cNvPr>
            <p:cNvPicPr/>
            <p:nvPr/>
          </p:nvPicPr>
          <p:blipFill>
            <a:blip r:embed="rId8" cstate="screen">
              <a:alphaModFix amt="25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176784" y="7945597"/>
              <a:ext cx="3095108" cy="924862"/>
            </a:xfrm>
            <a:prstGeom prst="rect">
              <a:avLst/>
            </a:prstGeom>
            <a:effectLst>
              <a:softEdge rad="368300"/>
            </a:effectLst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D937A836-5D7B-A658-AA4D-E041583F4FCF}"/>
                </a:ext>
              </a:extLst>
            </p:cNvPr>
            <p:cNvPicPr/>
            <p:nvPr/>
          </p:nvPicPr>
          <p:blipFill>
            <a:blip r:embed="rId8" cstate="screen">
              <a:alphaModFix amt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529551">
              <a:off x="9063523" y="7758527"/>
              <a:ext cx="2764862" cy="826180"/>
            </a:xfrm>
            <a:prstGeom prst="rect">
              <a:avLst/>
            </a:prstGeom>
            <a:effectLst>
              <a:softEdge rad="368300"/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F05ED22B-7BF7-0260-2EE7-C6851F4621CB}"/>
                </a:ext>
              </a:extLst>
            </p:cNvPr>
            <p:cNvPicPr/>
            <p:nvPr/>
          </p:nvPicPr>
          <p:blipFill>
            <a:blip r:embed="rId8" cstate="screen">
              <a:alphaModFix amt="25000"/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983884">
              <a:off x="10740581" y="8532831"/>
              <a:ext cx="2247180" cy="871056"/>
            </a:xfrm>
            <a:prstGeom prst="rect">
              <a:avLst/>
            </a:prstGeom>
            <a:effectLst>
              <a:softEdge rad="368300"/>
            </a:effectLst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7680E424-59C6-D565-EB54-2CED2266EF2D}"/>
                </a:ext>
              </a:extLst>
            </p:cNvPr>
            <p:cNvPicPr/>
            <p:nvPr/>
          </p:nvPicPr>
          <p:blipFill>
            <a:blip r:embed="rId8" cstate="screen">
              <a:alphaModFix amt="25000"/>
              <a:duotone>
                <a:prstClr val="black"/>
                <a:srgbClr val="FF3399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5212712">
              <a:off x="9823045" y="8036739"/>
              <a:ext cx="2623212" cy="924862"/>
            </a:xfrm>
            <a:prstGeom prst="rect">
              <a:avLst/>
            </a:prstGeom>
            <a:effectLst>
              <a:softEdge rad="368300"/>
            </a:effectLst>
          </p:spPr>
        </p:pic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281325B1-E71D-4D89-6E56-94BFC8E6FD6E}"/>
                </a:ext>
              </a:extLst>
            </p:cNvPr>
            <p:cNvPicPr/>
            <p:nvPr/>
          </p:nvPicPr>
          <p:blipFill>
            <a:blip r:embed="rId8" cstate="screen">
              <a:alphaModFix amt="25000"/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731108">
              <a:off x="10736390" y="7736158"/>
              <a:ext cx="2247180" cy="871056"/>
            </a:xfrm>
            <a:prstGeom prst="rect">
              <a:avLst/>
            </a:prstGeom>
            <a:effectLst>
              <a:softEdge rad="368300"/>
            </a:effectLst>
          </p:spPr>
        </p:pic>
      </p:grpSp>
      <p:pic>
        <p:nvPicPr>
          <p:cNvPr id="147" name="Picture 37">
            <a:extLst>
              <a:ext uri="{FF2B5EF4-FFF2-40B4-BE49-F238E27FC236}">
                <a16:creationId xmlns:a16="http://schemas.microsoft.com/office/drawing/2014/main" id="{436FF84B-3013-8ECF-2831-200F389511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alphaModFix amt="40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91813" flipV="1">
            <a:off x="10598734" y="5729001"/>
            <a:ext cx="405245" cy="1221073"/>
          </a:xfrm>
          <a:prstGeom prst="rect">
            <a:avLst/>
          </a:prstGeom>
        </p:spPr>
      </p:pic>
      <p:pic>
        <p:nvPicPr>
          <p:cNvPr id="159" name="Picture 36">
            <a:extLst>
              <a:ext uri="{FF2B5EF4-FFF2-40B4-BE49-F238E27FC236}">
                <a16:creationId xmlns:a16="http://schemas.microsoft.com/office/drawing/2014/main" id="{316E1592-770C-A2DA-0EAB-D34CE713D5E2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alphaModFix amt="40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41496" flipH="1" flipV="1">
            <a:off x="9169324" y="5756003"/>
            <a:ext cx="449274" cy="1172233"/>
          </a:xfrm>
          <a:prstGeom prst="rect">
            <a:avLst/>
          </a:prstGeom>
        </p:spPr>
      </p:pic>
      <p:pic>
        <p:nvPicPr>
          <p:cNvPr id="165" name="Picture 35">
            <a:extLst>
              <a:ext uri="{FF2B5EF4-FFF2-40B4-BE49-F238E27FC236}">
                <a16:creationId xmlns:a16="http://schemas.microsoft.com/office/drawing/2014/main" id="{8BF9D0F2-4477-6A4D-7CDF-4440F30ABB2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alphaModFix amt="40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04637" flipV="1">
            <a:off x="8361634" y="5909594"/>
            <a:ext cx="475158" cy="1155823"/>
          </a:xfrm>
          <a:prstGeom prst="rect">
            <a:avLst/>
          </a:prstGeom>
        </p:spPr>
      </p:pic>
      <p:pic>
        <p:nvPicPr>
          <p:cNvPr id="102" name="图片 101">
            <a:extLst>
              <a:ext uri="{FF2B5EF4-FFF2-40B4-BE49-F238E27FC236}">
                <a16:creationId xmlns:a16="http://schemas.microsoft.com/office/drawing/2014/main" id="{944C2D53-091B-BDA5-ADCD-78C147B7397F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20574" y="4979312"/>
            <a:ext cx="382476" cy="1081890"/>
          </a:xfrm>
          <a:prstGeom prst="rect">
            <a:avLst/>
          </a:prstGeom>
        </p:spPr>
      </p:pic>
      <p:pic>
        <p:nvPicPr>
          <p:cNvPr id="7" name="图片 6" descr="图片包含 户外, 水, 黑暗, 看着&#10;&#10;描述已自动生成">
            <a:extLst>
              <a:ext uri="{FF2B5EF4-FFF2-40B4-BE49-F238E27FC236}">
                <a16:creationId xmlns:a16="http://schemas.microsoft.com/office/drawing/2014/main" id="{7E9A4D1D-77B6-1CA5-AE43-6991759F6F1F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463360" y="4952999"/>
            <a:ext cx="471089" cy="1089435"/>
          </a:xfrm>
          <a:prstGeom prst="rect">
            <a:avLst/>
          </a:prstGeom>
        </p:spPr>
      </p:pic>
      <p:pic>
        <p:nvPicPr>
          <p:cNvPr id="10" name="图片 9" descr="人站在黑暗中&#10;&#10;中度可信度描述已自动生成">
            <a:extLst>
              <a:ext uri="{FF2B5EF4-FFF2-40B4-BE49-F238E27FC236}">
                <a16:creationId xmlns:a16="http://schemas.microsoft.com/office/drawing/2014/main" id="{66F4976B-3040-9B64-FAB4-59A669DA0D6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93201" y="4774406"/>
            <a:ext cx="449288" cy="1104902"/>
          </a:xfrm>
          <a:prstGeom prst="rect">
            <a:avLst/>
          </a:prstGeom>
        </p:spPr>
      </p:pic>
      <p:pic>
        <p:nvPicPr>
          <p:cNvPr id="153" name="Picture 31">
            <a:extLst>
              <a:ext uri="{FF2B5EF4-FFF2-40B4-BE49-F238E27FC236}">
                <a16:creationId xmlns:a16="http://schemas.microsoft.com/office/drawing/2014/main" id="{7C84A7A9-F979-252F-0053-F130DD26AC4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alphaModFix amt="40000"/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9803461" y="5651525"/>
            <a:ext cx="576862" cy="1241558"/>
          </a:xfrm>
          <a:prstGeom prst="rect">
            <a:avLst/>
          </a:prstGeom>
        </p:spPr>
      </p:pic>
      <p:pic>
        <p:nvPicPr>
          <p:cNvPr id="14" name="图片 13" descr="图片包含 黑暗, 站, 看着, 前&#10;&#10;描述已自动生成">
            <a:extLst>
              <a:ext uri="{FF2B5EF4-FFF2-40B4-BE49-F238E27FC236}">
                <a16:creationId xmlns:a16="http://schemas.microsoft.com/office/drawing/2014/main" id="{BA1617B8-3412-BA94-058A-7980E5B87EB8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7935" y="4724400"/>
            <a:ext cx="403642" cy="1150938"/>
          </a:xfrm>
          <a:prstGeom prst="rect">
            <a:avLst/>
          </a:prstGeom>
        </p:spPr>
      </p:pic>
      <p:pic>
        <p:nvPicPr>
          <p:cNvPr id="141" name="Picture 32">
            <a:extLst>
              <a:ext uri="{FF2B5EF4-FFF2-40B4-BE49-F238E27FC236}">
                <a16:creationId xmlns:a16="http://schemas.microsoft.com/office/drawing/2014/main" id="{7BA55DA2-B7E4-4928-751D-22DEBAD13DE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duotone>
              <a:prstClr val="black"/>
              <a:schemeClr val="accent5">
                <a:tint val="45000"/>
                <a:satMod val="400000"/>
              </a:schemeClr>
            </a:duotone>
            <a:alphaModFix amt="24000"/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71343" flipV="1">
            <a:off x="11358674" y="5921375"/>
            <a:ext cx="385849" cy="1147818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CDF28145-12FC-E38D-19B0-0AFC52A7EDF5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6796" y="4516668"/>
            <a:ext cx="571804" cy="1170246"/>
          </a:xfrm>
          <a:prstGeom prst="rect">
            <a:avLst/>
          </a:prstGeom>
        </p:spPr>
      </p:pic>
      <p:sp>
        <p:nvSpPr>
          <p:cNvPr id="167" name="文本框 166">
            <a:extLst>
              <a:ext uri="{FF2B5EF4-FFF2-40B4-BE49-F238E27FC236}">
                <a16:creationId xmlns:a16="http://schemas.microsoft.com/office/drawing/2014/main" id="{D94A2218-4A44-E167-C99B-39734444E7A2}"/>
              </a:ext>
            </a:extLst>
          </p:cNvPr>
          <p:cNvSpPr txBox="1"/>
          <p:nvPr/>
        </p:nvSpPr>
        <p:spPr>
          <a:xfrm>
            <a:off x="769073" y="590265"/>
            <a:ext cx="151692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  <a:sym typeface="MiSans Light" panose="00000400000000000000" pitchFamily="2" charset="-122"/>
            </a:endParaRPr>
          </a:p>
        </p:txBody>
      </p:sp>
      <p:grpSp>
        <p:nvGrpSpPr>
          <p:cNvPr id="209" name="组合 208">
            <a:extLst>
              <a:ext uri="{FF2B5EF4-FFF2-40B4-BE49-F238E27FC236}">
                <a16:creationId xmlns:a16="http://schemas.microsoft.com/office/drawing/2014/main" id="{FC4F52C7-BF35-A50A-459E-14D2CFBEF318}"/>
              </a:ext>
            </a:extLst>
          </p:cNvPr>
          <p:cNvGrpSpPr/>
          <p:nvPr/>
        </p:nvGrpSpPr>
        <p:grpSpPr>
          <a:xfrm>
            <a:off x="816698" y="4411605"/>
            <a:ext cx="3250478" cy="1180383"/>
            <a:chOff x="816698" y="4411605"/>
            <a:chExt cx="3250478" cy="1180383"/>
          </a:xfrm>
        </p:grpSpPr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1B7E806C-39FB-6E15-E1CE-06454C589D5E}"/>
                </a:ext>
              </a:extLst>
            </p:cNvPr>
            <p:cNvSpPr txBox="1"/>
            <p:nvPr/>
          </p:nvSpPr>
          <p:spPr>
            <a:xfrm>
              <a:off x="816698" y="4411605"/>
              <a:ext cx="32504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MiSans Light" panose="00000400000000000000" pitchFamily="2" charset="-122"/>
                </a:rPr>
                <a:t>指导单位：在此输入文案内容</a:t>
              </a:r>
            </a:p>
          </p:txBody>
        </p:sp>
        <p:sp>
          <p:nvSpPr>
            <p:cNvPr id="190" name="文本框 189">
              <a:extLst>
                <a:ext uri="{FF2B5EF4-FFF2-40B4-BE49-F238E27FC236}">
                  <a16:creationId xmlns:a16="http://schemas.microsoft.com/office/drawing/2014/main" id="{8E4068E0-5C7F-07DC-4A6A-B6D02AB2C6E3}"/>
                </a:ext>
              </a:extLst>
            </p:cNvPr>
            <p:cNvSpPr txBox="1"/>
            <p:nvPr/>
          </p:nvSpPr>
          <p:spPr>
            <a:xfrm>
              <a:off x="816698" y="4832519"/>
              <a:ext cx="32504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MiSans Light" panose="00000400000000000000" pitchFamily="2" charset="-122"/>
                </a:rPr>
                <a:t>主办单位：在此输入文案内容</a:t>
              </a:r>
            </a:p>
          </p:txBody>
        </p:sp>
        <p:sp>
          <p:nvSpPr>
            <p:cNvPr id="191" name="文本框 190">
              <a:extLst>
                <a:ext uri="{FF2B5EF4-FFF2-40B4-BE49-F238E27FC236}">
                  <a16:creationId xmlns:a16="http://schemas.microsoft.com/office/drawing/2014/main" id="{D42F1F61-CEBB-50E1-DB0B-1D8DC6B17CA3}"/>
                </a:ext>
              </a:extLst>
            </p:cNvPr>
            <p:cNvSpPr txBox="1"/>
            <p:nvPr/>
          </p:nvSpPr>
          <p:spPr>
            <a:xfrm>
              <a:off x="816698" y="5253434"/>
              <a:ext cx="325047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  <a:sym typeface="MiSans Light" panose="00000400000000000000" pitchFamily="2" charset="-122"/>
                </a:rPr>
                <a:t>协办单位：在此输入文案内容</a:t>
              </a:r>
            </a:p>
          </p:txBody>
        </p:sp>
      </p:grpSp>
      <p:grpSp>
        <p:nvGrpSpPr>
          <p:cNvPr id="207" name="组合 206">
            <a:extLst>
              <a:ext uri="{FF2B5EF4-FFF2-40B4-BE49-F238E27FC236}">
                <a16:creationId xmlns:a16="http://schemas.microsoft.com/office/drawing/2014/main" id="{8299C61E-C131-85CF-9EC8-E3A2DB9BC4CC}"/>
              </a:ext>
            </a:extLst>
          </p:cNvPr>
          <p:cNvGrpSpPr/>
          <p:nvPr/>
        </p:nvGrpSpPr>
        <p:grpSpPr>
          <a:xfrm>
            <a:off x="834116" y="2062893"/>
            <a:ext cx="5568589" cy="1446550"/>
            <a:chOff x="834116" y="2062893"/>
            <a:chExt cx="5568589" cy="1446550"/>
          </a:xfrm>
        </p:grpSpPr>
        <p:sp>
          <p:nvSpPr>
            <p:cNvPr id="192" name="文本框 191">
              <a:extLst>
                <a:ext uri="{FF2B5EF4-FFF2-40B4-BE49-F238E27FC236}">
                  <a16:creationId xmlns:a16="http://schemas.microsoft.com/office/drawing/2014/main" id="{874F79F0-33D5-4D7E-F266-EBCC4F3D8000}"/>
                </a:ext>
              </a:extLst>
            </p:cNvPr>
            <p:cNvSpPr txBox="1"/>
            <p:nvPr/>
          </p:nvSpPr>
          <p:spPr>
            <a:xfrm>
              <a:off x="834116" y="2410822"/>
              <a:ext cx="858101" cy="802989"/>
            </a:xfrm>
            <a:prstGeom prst="rect">
              <a:avLst/>
            </a:prstGeom>
            <a:noFill/>
          </p:spPr>
          <p:txBody>
            <a:bodyPr wrap="none">
              <a:prstTxWarp prst="textPlain">
                <a:avLst>
                  <a:gd name="adj" fmla="val 44450"/>
                </a:avLst>
              </a:prstTxWarp>
              <a:spAutoFit/>
            </a:bodyPr>
            <a:lstStyle/>
            <a:p>
              <a:pPr algn="dist"/>
              <a:r>
                <a:rPr lang="zh-CN" altLang="en-US" sz="6000" b="1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rgbClr val="242068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  <a:sym typeface="MiSans Light" panose="00000400000000000000" pitchFamily="2" charset="-122"/>
                </a:rPr>
                <a:t>聚</a:t>
              </a:r>
            </a:p>
          </p:txBody>
        </p:sp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DB7D72D9-BB10-486B-2B43-F56F3F455115}"/>
                </a:ext>
              </a:extLst>
            </p:cNvPr>
            <p:cNvSpPr txBox="1"/>
            <p:nvPr/>
          </p:nvSpPr>
          <p:spPr>
            <a:xfrm>
              <a:off x="1665985" y="2410822"/>
              <a:ext cx="858101" cy="802989"/>
            </a:xfrm>
            <a:prstGeom prst="rect">
              <a:avLst/>
            </a:prstGeom>
            <a:noFill/>
          </p:spPr>
          <p:txBody>
            <a:bodyPr wrap="none">
              <a:prstTxWarp prst="textPlain">
                <a:avLst>
                  <a:gd name="adj" fmla="val 45005"/>
                </a:avLst>
              </a:prstTxWarp>
              <a:spAutoFit/>
            </a:bodyPr>
            <a:lstStyle/>
            <a:p>
              <a:pPr algn="dist"/>
              <a:r>
                <a:rPr lang="zh-CN" altLang="en-US" sz="6000" b="1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rgbClr val="242068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  <a:sym typeface="MiSans Light" panose="00000400000000000000" pitchFamily="2" charset="-122"/>
                </a:rPr>
                <a:t>微</a:t>
              </a:r>
            </a:p>
          </p:txBody>
        </p:sp>
        <p:sp>
          <p:nvSpPr>
            <p:cNvPr id="194" name="文本框 193">
              <a:extLst>
                <a:ext uri="{FF2B5EF4-FFF2-40B4-BE49-F238E27FC236}">
                  <a16:creationId xmlns:a16="http://schemas.microsoft.com/office/drawing/2014/main" id="{70345B24-13A4-D794-32CB-731FD26771B5}"/>
                </a:ext>
              </a:extLst>
            </p:cNvPr>
            <p:cNvSpPr txBox="1"/>
            <p:nvPr/>
          </p:nvSpPr>
          <p:spPr>
            <a:xfrm>
              <a:off x="2558815" y="2410822"/>
              <a:ext cx="858101" cy="802989"/>
            </a:xfrm>
            <a:prstGeom prst="rect">
              <a:avLst/>
            </a:prstGeom>
            <a:noFill/>
          </p:spPr>
          <p:txBody>
            <a:bodyPr wrap="none">
              <a:prstTxWarp prst="textPlain">
                <a:avLst>
                  <a:gd name="adj" fmla="val 45560"/>
                </a:avLst>
              </a:prstTxWarp>
              <a:spAutoFit/>
            </a:bodyPr>
            <a:lstStyle/>
            <a:p>
              <a:pPr algn="dist"/>
              <a:r>
                <a:rPr lang="zh-CN" altLang="en-US" sz="6000" b="1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rgbClr val="242068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  <a:sym typeface="MiSans Light" panose="00000400000000000000" pitchFamily="2" charset="-122"/>
                </a:rPr>
                <a:t>光</a:t>
              </a: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A0F6D1D2-1705-96D9-723D-7992EC5A7770}"/>
                </a:ext>
              </a:extLst>
            </p:cNvPr>
            <p:cNvSpPr txBox="1"/>
            <p:nvPr/>
          </p:nvSpPr>
          <p:spPr>
            <a:xfrm>
              <a:off x="3261092" y="2062893"/>
              <a:ext cx="748923" cy="144655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dist"/>
              <a:r>
                <a:rPr lang="en-US" altLang="zh-CN" sz="8800" b="1" dirty="0">
                  <a:gradFill flip="none" rotWithShape="1">
                    <a:gsLst>
                      <a:gs pos="38000">
                        <a:schemeClr val="bg1"/>
                      </a:gs>
                      <a:gs pos="100000">
                        <a:srgbClr val="242068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  <a:sym typeface="MiSans Light" panose="00000400000000000000" pitchFamily="2" charset="-122"/>
                </a:rPr>
                <a:t>·</a:t>
              </a:r>
              <a:endParaRPr lang="zh-CN" altLang="en-US" sz="8800" b="1" dirty="0">
                <a:gradFill flip="none" rotWithShape="1">
                  <a:gsLst>
                    <a:gs pos="38000">
                      <a:schemeClr val="bg1"/>
                    </a:gs>
                    <a:gs pos="100000">
                      <a:srgbClr val="242068"/>
                    </a:gs>
                  </a:gsLst>
                  <a:lin ang="0" scaled="1"/>
                  <a:tileRect/>
                </a:gradFill>
                <a:latin typeface="+mj-ea"/>
                <a:ea typeface="+mj-ea"/>
                <a:sym typeface="MiSans Light" panose="00000400000000000000" pitchFamily="2" charset="-122"/>
              </a:endParaRPr>
            </a:p>
          </p:txBody>
        </p: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id="{0D425269-E24A-AB32-FBBF-3F36E647044A}"/>
                </a:ext>
              </a:extLst>
            </p:cNvPr>
            <p:cNvSpPr txBox="1"/>
            <p:nvPr/>
          </p:nvSpPr>
          <p:spPr>
            <a:xfrm>
              <a:off x="3872610" y="2410822"/>
              <a:ext cx="858101" cy="802989"/>
            </a:xfrm>
            <a:prstGeom prst="rect">
              <a:avLst/>
            </a:prstGeom>
            <a:noFill/>
          </p:spPr>
          <p:txBody>
            <a:bodyPr wrap="square">
              <a:prstTxWarp prst="textPlain">
                <a:avLst>
                  <a:gd name="adj" fmla="val 45560"/>
                </a:avLst>
              </a:prstTxWarp>
              <a:spAutoFit/>
            </a:bodyPr>
            <a:lstStyle/>
            <a:p>
              <a:pPr algn="dist"/>
              <a:r>
                <a:rPr lang="zh-CN" altLang="en-US" sz="6000" b="1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rgbClr val="242068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  <a:sym typeface="MiSans Light" panose="00000400000000000000" pitchFamily="2" charset="-122"/>
                </a:rPr>
                <a:t>创</a:t>
              </a:r>
            </a:p>
          </p:txBody>
        </p:sp>
        <p:sp>
          <p:nvSpPr>
            <p:cNvPr id="197" name="文本框 196">
              <a:extLst>
                <a:ext uri="{FF2B5EF4-FFF2-40B4-BE49-F238E27FC236}">
                  <a16:creationId xmlns:a16="http://schemas.microsoft.com/office/drawing/2014/main" id="{E4D07F8C-0C96-683C-63AA-F3B618F50004}"/>
                </a:ext>
              </a:extLst>
            </p:cNvPr>
            <p:cNvSpPr txBox="1"/>
            <p:nvPr/>
          </p:nvSpPr>
          <p:spPr>
            <a:xfrm>
              <a:off x="4708607" y="2410822"/>
              <a:ext cx="858101" cy="802989"/>
            </a:xfrm>
            <a:prstGeom prst="rect">
              <a:avLst/>
            </a:prstGeom>
            <a:noFill/>
          </p:spPr>
          <p:txBody>
            <a:bodyPr wrap="none">
              <a:prstTxWarp prst="textPlain">
                <a:avLst>
                  <a:gd name="adj" fmla="val 44635"/>
                </a:avLst>
              </a:prstTxWarp>
              <a:spAutoFit/>
            </a:bodyPr>
            <a:lstStyle/>
            <a:p>
              <a:pPr algn="dist"/>
              <a:r>
                <a:rPr lang="zh-CN" altLang="en-US" sz="6000" b="1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rgbClr val="242068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  <a:sym typeface="MiSans Light" panose="00000400000000000000" pitchFamily="2" charset="-122"/>
                </a:rPr>
                <a:t>未</a:t>
              </a:r>
            </a:p>
          </p:txBody>
        </p:sp>
        <p:sp>
          <p:nvSpPr>
            <p:cNvPr id="198" name="文本框 197">
              <a:extLst>
                <a:ext uri="{FF2B5EF4-FFF2-40B4-BE49-F238E27FC236}">
                  <a16:creationId xmlns:a16="http://schemas.microsoft.com/office/drawing/2014/main" id="{C516FD34-26A4-E50D-10E3-B80B260D9ECE}"/>
                </a:ext>
              </a:extLst>
            </p:cNvPr>
            <p:cNvSpPr txBox="1"/>
            <p:nvPr/>
          </p:nvSpPr>
          <p:spPr>
            <a:xfrm>
              <a:off x="5544604" y="2410822"/>
              <a:ext cx="858101" cy="802989"/>
            </a:xfrm>
            <a:prstGeom prst="rect">
              <a:avLst/>
            </a:prstGeom>
            <a:noFill/>
          </p:spPr>
          <p:txBody>
            <a:bodyPr wrap="none">
              <a:prstTxWarp prst="textPlain">
                <a:avLst>
                  <a:gd name="adj" fmla="val 43784"/>
                </a:avLst>
              </a:prstTxWarp>
              <a:spAutoFit/>
            </a:bodyPr>
            <a:lstStyle/>
            <a:p>
              <a:pPr algn="dist"/>
              <a:r>
                <a:rPr lang="zh-CN" altLang="en-US" sz="6000" b="1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rgbClr val="242068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  <a:sym typeface="MiSans Light" panose="00000400000000000000" pitchFamily="2" charset="-122"/>
                </a:rPr>
                <a:t>来</a:t>
              </a:r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F61B2091-4D92-D715-79A1-1CFAE5904DD2}"/>
              </a:ext>
            </a:extLst>
          </p:cNvPr>
          <p:cNvGrpSpPr/>
          <p:nvPr/>
        </p:nvGrpSpPr>
        <p:grpSpPr>
          <a:xfrm>
            <a:off x="934136" y="3629285"/>
            <a:ext cx="2347226" cy="369332"/>
            <a:chOff x="934136" y="3629285"/>
            <a:chExt cx="2347226" cy="369332"/>
          </a:xfrm>
        </p:grpSpPr>
        <p:sp>
          <p:nvSpPr>
            <p:cNvPr id="200" name="iconfont-10026-4294088">
              <a:extLst>
                <a:ext uri="{FF2B5EF4-FFF2-40B4-BE49-F238E27FC236}">
                  <a16:creationId xmlns:a16="http://schemas.microsoft.com/office/drawing/2014/main" id="{1774F37E-30DF-4DBB-7E84-BAAD2F3021E5}"/>
                </a:ext>
              </a:extLst>
            </p:cNvPr>
            <p:cNvSpPr/>
            <p:nvPr/>
          </p:nvSpPr>
          <p:spPr>
            <a:xfrm>
              <a:off x="934136" y="3659187"/>
              <a:ext cx="244374" cy="295276"/>
            </a:xfrm>
            <a:custGeom>
              <a:avLst/>
              <a:gdLst>
                <a:gd name="T0" fmla="*/ 4315 w 8630"/>
                <a:gd name="T1" fmla="*/ 0 h 10428"/>
                <a:gd name="T2" fmla="*/ 0 w 8630"/>
                <a:gd name="T3" fmla="*/ 4122 h 10428"/>
                <a:gd name="T4" fmla="*/ 4069 w 8630"/>
                <a:gd name="T5" fmla="*/ 10199 h 10428"/>
                <a:gd name="T6" fmla="*/ 4315 w 8630"/>
                <a:gd name="T7" fmla="*/ 10428 h 10428"/>
                <a:gd name="T8" fmla="*/ 4560 w 8630"/>
                <a:gd name="T9" fmla="*/ 10199 h 10428"/>
                <a:gd name="T10" fmla="*/ 8630 w 8630"/>
                <a:gd name="T11" fmla="*/ 4122 h 10428"/>
                <a:gd name="T12" fmla="*/ 4315 w 8630"/>
                <a:gd name="T13" fmla="*/ 0 h 10428"/>
                <a:gd name="T14" fmla="*/ 4315 w 8630"/>
                <a:gd name="T15" fmla="*/ 9438 h 10428"/>
                <a:gd name="T16" fmla="*/ 720 w 8630"/>
                <a:gd name="T17" fmla="*/ 4122 h 10428"/>
                <a:gd name="T18" fmla="*/ 4315 w 8630"/>
                <a:gd name="T19" fmla="*/ 720 h 10428"/>
                <a:gd name="T20" fmla="*/ 7910 w 8630"/>
                <a:gd name="T21" fmla="*/ 4122 h 10428"/>
                <a:gd name="T22" fmla="*/ 4315 w 8630"/>
                <a:gd name="T23" fmla="*/ 9438 h 10428"/>
                <a:gd name="T24" fmla="*/ 4315 w 8630"/>
                <a:gd name="T25" fmla="*/ 2447 h 10428"/>
                <a:gd name="T26" fmla="*/ 2517 w 8630"/>
                <a:gd name="T27" fmla="*/ 4245 h 10428"/>
                <a:gd name="T28" fmla="*/ 4315 w 8630"/>
                <a:gd name="T29" fmla="*/ 6043 h 10428"/>
                <a:gd name="T30" fmla="*/ 6113 w 8630"/>
                <a:gd name="T31" fmla="*/ 4245 h 10428"/>
                <a:gd name="T32" fmla="*/ 4315 w 8630"/>
                <a:gd name="T33" fmla="*/ 2447 h 10428"/>
                <a:gd name="T34" fmla="*/ 4315 w 8630"/>
                <a:gd name="T35" fmla="*/ 5324 h 10428"/>
                <a:gd name="T36" fmla="*/ 3236 w 8630"/>
                <a:gd name="T37" fmla="*/ 4245 h 10428"/>
                <a:gd name="T38" fmla="*/ 4315 w 8630"/>
                <a:gd name="T39" fmla="*/ 3166 h 10428"/>
                <a:gd name="T40" fmla="*/ 5394 w 8630"/>
                <a:gd name="T41" fmla="*/ 4245 h 10428"/>
                <a:gd name="T42" fmla="*/ 4315 w 8630"/>
                <a:gd name="T43" fmla="*/ 5324 h 10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30" h="10428">
                  <a:moveTo>
                    <a:pt x="4315" y="0"/>
                  </a:moveTo>
                  <a:cubicBezTo>
                    <a:pt x="1896" y="0"/>
                    <a:pt x="0" y="1811"/>
                    <a:pt x="0" y="4122"/>
                  </a:cubicBezTo>
                  <a:cubicBezTo>
                    <a:pt x="0" y="6376"/>
                    <a:pt x="3903" y="10043"/>
                    <a:pt x="4069" y="10199"/>
                  </a:cubicBezTo>
                  <a:lnTo>
                    <a:pt x="4315" y="10428"/>
                  </a:lnTo>
                  <a:lnTo>
                    <a:pt x="4560" y="10199"/>
                  </a:lnTo>
                  <a:cubicBezTo>
                    <a:pt x="4727" y="10043"/>
                    <a:pt x="8630" y="6376"/>
                    <a:pt x="8630" y="4122"/>
                  </a:cubicBezTo>
                  <a:cubicBezTo>
                    <a:pt x="8630" y="1811"/>
                    <a:pt x="6734" y="0"/>
                    <a:pt x="4315" y="0"/>
                  </a:cubicBezTo>
                  <a:close/>
                  <a:moveTo>
                    <a:pt x="4315" y="9438"/>
                  </a:moveTo>
                  <a:cubicBezTo>
                    <a:pt x="3121" y="8275"/>
                    <a:pt x="720" y="5624"/>
                    <a:pt x="720" y="4122"/>
                  </a:cubicBezTo>
                  <a:cubicBezTo>
                    <a:pt x="720" y="2183"/>
                    <a:pt x="2265" y="720"/>
                    <a:pt x="4315" y="720"/>
                  </a:cubicBezTo>
                  <a:cubicBezTo>
                    <a:pt x="6365" y="720"/>
                    <a:pt x="7910" y="2183"/>
                    <a:pt x="7910" y="4122"/>
                  </a:cubicBezTo>
                  <a:cubicBezTo>
                    <a:pt x="7910" y="5623"/>
                    <a:pt x="5509" y="8274"/>
                    <a:pt x="4315" y="9438"/>
                  </a:cubicBezTo>
                  <a:close/>
                  <a:moveTo>
                    <a:pt x="4315" y="2447"/>
                  </a:moveTo>
                  <a:cubicBezTo>
                    <a:pt x="3324" y="2447"/>
                    <a:pt x="2517" y="3254"/>
                    <a:pt x="2517" y="4245"/>
                  </a:cubicBezTo>
                  <a:cubicBezTo>
                    <a:pt x="2517" y="5236"/>
                    <a:pt x="3324" y="6043"/>
                    <a:pt x="4315" y="6043"/>
                  </a:cubicBezTo>
                  <a:cubicBezTo>
                    <a:pt x="5306" y="6043"/>
                    <a:pt x="6113" y="5236"/>
                    <a:pt x="6113" y="4245"/>
                  </a:cubicBezTo>
                  <a:cubicBezTo>
                    <a:pt x="6113" y="3254"/>
                    <a:pt x="5306" y="2447"/>
                    <a:pt x="4315" y="2447"/>
                  </a:cubicBezTo>
                  <a:close/>
                  <a:moveTo>
                    <a:pt x="4315" y="5324"/>
                  </a:moveTo>
                  <a:cubicBezTo>
                    <a:pt x="3720" y="5324"/>
                    <a:pt x="3236" y="4840"/>
                    <a:pt x="3236" y="4245"/>
                  </a:cubicBezTo>
                  <a:cubicBezTo>
                    <a:pt x="3236" y="3650"/>
                    <a:pt x="3720" y="3166"/>
                    <a:pt x="4315" y="3166"/>
                  </a:cubicBezTo>
                  <a:cubicBezTo>
                    <a:pt x="4910" y="3166"/>
                    <a:pt x="5394" y="3650"/>
                    <a:pt x="5394" y="4245"/>
                  </a:cubicBezTo>
                  <a:cubicBezTo>
                    <a:pt x="5394" y="4840"/>
                    <a:pt x="4910" y="5324"/>
                    <a:pt x="4315" y="53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ea"/>
                <a:ea typeface="+mj-ea"/>
              </a:endParaRP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F832825B-7ECF-ADD5-4610-087DD2EE7C2D}"/>
                </a:ext>
              </a:extLst>
            </p:cNvPr>
            <p:cNvSpPr txBox="1"/>
            <p:nvPr/>
          </p:nvSpPr>
          <p:spPr>
            <a:xfrm>
              <a:off x="1208175" y="3629285"/>
              <a:ext cx="136071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sym typeface="MiSans Light" panose="00000400000000000000" pitchFamily="2" charset="-122"/>
                </a:rPr>
                <a:t>中国 </a:t>
              </a:r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  <a:sym typeface="MiSans Light" panose="00000400000000000000" pitchFamily="2" charset="-122"/>
                </a:rPr>
                <a:t>· 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sym typeface="MiSans Light" panose="00000400000000000000" pitchFamily="2" charset="-122"/>
                </a:rPr>
                <a:t>重庆</a:t>
              </a:r>
            </a:p>
          </p:txBody>
        </p:sp>
        <p:cxnSp>
          <p:nvCxnSpPr>
            <p:cNvPr id="205" name="直接连接符 204">
              <a:extLst>
                <a:ext uri="{FF2B5EF4-FFF2-40B4-BE49-F238E27FC236}">
                  <a16:creationId xmlns:a16="http://schemas.microsoft.com/office/drawing/2014/main" id="{F3E0CF11-5A86-0048-3CF6-6742484BCE7C}"/>
                </a:ext>
              </a:extLst>
            </p:cNvPr>
            <p:cNvCxnSpPr/>
            <p:nvPr/>
          </p:nvCxnSpPr>
          <p:spPr>
            <a:xfrm>
              <a:off x="2536825" y="3730625"/>
              <a:ext cx="0" cy="19050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文本框 205">
              <a:extLst>
                <a:ext uri="{FF2B5EF4-FFF2-40B4-BE49-F238E27FC236}">
                  <a16:creationId xmlns:a16="http://schemas.microsoft.com/office/drawing/2014/main" id="{D669D9FC-3C12-5A5C-019D-06CF45F1DA6D}"/>
                </a:ext>
              </a:extLst>
            </p:cNvPr>
            <p:cNvSpPr txBox="1"/>
            <p:nvPr/>
          </p:nvSpPr>
          <p:spPr>
            <a:xfrm>
              <a:off x="2555962" y="3629285"/>
              <a:ext cx="72540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+mj-ea"/>
                  <a:ea typeface="+mj-ea"/>
                  <a:sym typeface="MiSans Light" panose="00000400000000000000" pitchFamily="2" charset="-122"/>
                </a:rPr>
                <a:t>12</a:t>
              </a: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sym typeface="MiSans Light" panose="00000400000000000000" pitchFamily="2" charset="-122"/>
                </a:rPr>
                <a:t>月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05879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9389" y="713041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5342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+mj-ea"/>
                <a:cs typeface="+mn-cs"/>
              </a:rPr>
              <a:t>橙曦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617891" y="853748"/>
            <a:ext cx="14440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CHENG XI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自由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109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喜欢一切有趣有灵魂的事物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012434"/>
            <a:ext cx="1920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欢迎扫码交流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3101740" y="2670287"/>
            <a:ext cx="16321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+mj-ea"/>
                <a:cs typeface="+mn-cs"/>
              </a:rPr>
              <a:t>CX619870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+mj-ea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17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橙曦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FE616B8-D61C-51AF-6EBC-895310DA7076}"/>
              </a:ext>
            </a:extLst>
          </p:cNvPr>
          <p:cNvSpPr/>
          <p:nvPr/>
        </p:nvSpPr>
        <p:spPr>
          <a:xfrm>
            <a:off x="1756941" y="-354480"/>
            <a:ext cx="8678118" cy="7296457"/>
          </a:xfrm>
          <a:custGeom>
            <a:avLst/>
            <a:gdLst>
              <a:gd name="connsiteX0" fmla="*/ 4339059 w 8678118"/>
              <a:gd name="connsiteY0" fmla="*/ 0 h 7296457"/>
              <a:gd name="connsiteX1" fmla="*/ 8678118 w 8678118"/>
              <a:gd name="connsiteY1" fmla="*/ 4339059 h 7296457"/>
              <a:gd name="connsiteX2" fmla="*/ 7687288 w 8678118"/>
              <a:gd name="connsiteY2" fmla="*/ 7099104 h 7296457"/>
              <a:gd name="connsiteX3" fmla="*/ 7507921 w 8678118"/>
              <a:gd name="connsiteY3" fmla="*/ 7296457 h 7296457"/>
              <a:gd name="connsiteX4" fmla="*/ 1170198 w 8678118"/>
              <a:gd name="connsiteY4" fmla="*/ 7296457 h 7296457"/>
              <a:gd name="connsiteX5" fmla="*/ 990830 w 8678118"/>
              <a:gd name="connsiteY5" fmla="*/ 7099104 h 7296457"/>
              <a:gd name="connsiteX6" fmla="*/ 0 w 8678118"/>
              <a:gd name="connsiteY6" fmla="*/ 4339059 h 7296457"/>
              <a:gd name="connsiteX7" fmla="*/ 4339059 w 8678118"/>
              <a:gd name="connsiteY7" fmla="*/ 0 h 729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78118" h="7296457">
                <a:moveTo>
                  <a:pt x="4339059" y="0"/>
                </a:moveTo>
                <a:cubicBezTo>
                  <a:pt x="6735455" y="0"/>
                  <a:pt x="8678118" y="1942663"/>
                  <a:pt x="8678118" y="4339059"/>
                </a:cubicBezTo>
                <a:cubicBezTo>
                  <a:pt x="8678118" y="5387483"/>
                  <a:pt x="8306280" y="6349059"/>
                  <a:pt x="7687288" y="7099104"/>
                </a:cubicBezTo>
                <a:lnTo>
                  <a:pt x="7507921" y="7296457"/>
                </a:lnTo>
                <a:lnTo>
                  <a:pt x="1170198" y="7296457"/>
                </a:lnTo>
                <a:lnTo>
                  <a:pt x="990830" y="7099104"/>
                </a:lnTo>
                <a:cubicBezTo>
                  <a:pt x="371838" y="6349059"/>
                  <a:pt x="0" y="5387483"/>
                  <a:pt x="0" y="4339059"/>
                </a:cubicBezTo>
                <a:cubicBezTo>
                  <a:pt x="0" y="1942663"/>
                  <a:pt x="1942663" y="0"/>
                  <a:pt x="4339059" y="0"/>
                </a:cubicBezTo>
                <a:close/>
              </a:path>
            </a:pathLst>
          </a:custGeom>
          <a:gradFill flip="none" rotWithShape="1">
            <a:gsLst>
              <a:gs pos="67000">
                <a:srgbClr val="FC2146"/>
              </a:gs>
              <a:gs pos="39000">
                <a:srgbClr val="FE5485"/>
              </a:gs>
              <a:gs pos="0">
                <a:srgbClr val="FDC5D3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 rad="317500">
              <a:srgbClr val="E23AAA">
                <a:alpha val="2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2CC0D12-089C-8F3F-FF67-8959CA95C974}"/>
              </a:ext>
            </a:extLst>
          </p:cNvPr>
          <p:cNvSpPr/>
          <p:nvPr/>
        </p:nvSpPr>
        <p:spPr>
          <a:xfrm>
            <a:off x="3833507" y="1768738"/>
            <a:ext cx="4469001" cy="4469001"/>
          </a:xfrm>
          <a:prstGeom prst="ellipse">
            <a:avLst/>
          </a:prstGeom>
          <a:gradFill flip="none" rotWithShape="1">
            <a:gsLst>
              <a:gs pos="100000">
                <a:srgbClr val="FE5485">
                  <a:alpha val="0"/>
                </a:srgbClr>
              </a:gs>
              <a:gs pos="0">
                <a:srgbClr val="FDC5D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9086FCB-8A87-38F8-B91D-491E42A2194C}"/>
              </a:ext>
            </a:extLst>
          </p:cNvPr>
          <p:cNvGrpSpPr/>
          <p:nvPr/>
        </p:nvGrpSpPr>
        <p:grpSpPr>
          <a:xfrm>
            <a:off x="2628673" y="3907735"/>
            <a:ext cx="7277327" cy="1894260"/>
            <a:chOff x="-10317112" y="9919344"/>
            <a:chExt cx="6979551" cy="1894260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3705884-2C99-C600-5C21-BC498552FF50}"/>
                </a:ext>
              </a:extLst>
            </p:cNvPr>
            <p:cNvSpPr/>
            <p:nvPr/>
          </p:nvSpPr>
          <p:spPr>
            <a:xfrm>
              <a:off x="-10317112" y="9919344"/>
              <a:ext cx="6979551" cy="1894260"/>
            </a:xfrm>
            <a:custGeom>
              <a:avLst/>
              <a:gdLst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49450 w 6915150"/>
                <a:gd name="connsiteY12" fmla="*/ 577850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895600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49450 w 6915150"/>
                <a:gd name="connsiteY12" fmla="*/ 577850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895600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49450 w 6915150"/>
                <a:gd name="connsiteY12" fmla="*/ 577850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895600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49450 w 6915150"/>
                <a:gd name="connsiteY12" fmla="*/ 577850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895600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895600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31750 w 6915150"/>
                <a:gd name="connsiteY0" fmla="*/ 1022350 h 1892300"/>
                <a:gd name="connsiteX1" fmla="*/ 0 w 6915150"/>
                <a:gd name="connsiteY1" fmla="*/ 901700 h 1892300"/>
                <a:gd name="connsiteX2" fmla="*/ 330200 w 6915150"/>
                <a:gd name="connsiteY2" fmla="*/ 971550 h 1892300"/>
                <a:gd name="connsiteX3" fmla="*/ 323850 w 6915150"/>
                <a:gd name="connsiteY3" fmla="*/ 901700 h 1892300"/>
                <a:gd name="connsiteX4" fmla="*/ 1212850 w 6915150"/>
                <a:gd name="connsiteY4" fmla="*/ 984250 h 1892300"/>
                <a:gd name="connsiteX5" fmla="*/ 1212850 w 6915150"/>
                <a:gd name="connsiteY5" fmla="*/ 895350 h 1892300"/>
                <a:gd name="connsiteX6" fmla="*/ 1339850 w 6915150"/>
                <a:gd name="connsiteY6" fmla="*/ 920750 h 1892300"/>
                <a:gd name="connsiteX7" fmla="*/ 1333500 w 6915150"/>
                <a:gd name="connsiteY7" fmla="*/ 857250 h 1892300"/>
                <a:gd name="connsiteX8" fmla="*/ 1454150 w 6915150"/>
                <a:gd name="connsiteY8" fmla="*/ 812800 h 1892300"/>
                <a:gd name="connsiteX9" fmla="*/ 1428750 w 6915150"/>
                <a:gd name="connsiteY9" fmla="*/ 685800 h 1892300"/>
                <a:gd name="connsiteX10" fmla="*/ 1549400 w 6915150"/>
                <a:gd name="connsiteY10" fmla="*/ 622300 h 1892300"/>
                <a:gd name="connsiteX11" fmla="*/ 1631950 w 6915150"/>
                <a:gd name="connsiteY11" fmla="*/ 571500 h 1892300"/>
                <a:gd name="connsiteX12" fmla="*/ 1952625 w 6915150"/>
                <a:gd name="connsiteY12" fmla="*/ 568325 h 1892300"/>
                <a:gd name="connsiteX13" fmla="*/ 2089150 w 6915150"/>
                <a:gd name="connsiteY13" fmla="*/ 0 h 1892300"/>
                <a:gd name="connsiteX14" fmla="*/ 2305050 w 6915150"/>
                <a:gd name="connsiteY14" fmla="*/ 57150 h 1892300"/>
                <a:gd name="connsiteX15" fmla="*/ 2184400 w 6915150"/>
                <a:gd name="connsiteY15" fmla="*/ 628650 h 1892300"/>
                <a:gd name="connsiteX16" fmla="*/ 2235200 w 6915150"/>
                <a:gd name="connsiteY16" fmla="*/ 647700 h 1892300"/>
                <a:gd name="connsiteX17" fmla="*/ 2381250 w 6915150"/>
                <a:gd name="connsiteY17" fmla="*/ 679450 h 1892300"/>
                <a:gd name="connsiteX18" fmla="*/ 2444750 w 6915150"/>
                <a:gd name="connsiteY18" fmla="*/ 711200 h 1892300"/>
                <a:gd name="connsiteX19" fmla="*/ 2501900 w 6915150"/>
                <a:gd name="connsiteY19" fmla="*/ 692150 h 1892300"/>
                <a:gd name="connsiteX20" fmla="*/ 2578100 w 6915150"/>
                <a:gd name="connsiteY20" fmla="*/ 692150 h 1892300"/>
                <a:gd name="connsiteX21" fmla="*/ 2584450 w 6915150"/>
                <a:gd name="connsiteY21" fmla="*/ 622300 h 1892300"/>
                <a:gd name="connsiteX22" fmla="*/ 2654300 w 6915150"/>
                <a:gd name="connsiteY22" fmla="*/ 628650 h 1892300"/>
                <a:gd name="connsiteX23" fmla="*/ 2806700 w 6915150"/>
                <a:gd name="connsiteY23" fmla="*/ 19050 h 1892300"/>
                <a:gd name="connsiteX24" fmla="*/ 3048000 w 6915150"/>
                <a:gd name="connsiteY24" fmla="*/ 76200 h 1892300"/>
                <a:gd name="connsiteX25" fmla="*/ 2905125 w 6915150"/>
                <a:gd name="connsiteY25" fmla="*/ 635000 h 1892300"/>
                <a:gd name="connsiteX26" fmla="*/ 3435350 w 6915150"/>
                <a:gd name="connsiteY26" fmla="*/ 660400 h 1892300"/>
                <a:gd name="connsiteX27" fmla="*/ 3568700 w 6915150"/>
                <a:gd name="connsiteY27" fmla="*/ 76200 h 1892300"/>
                <a:gd name="connsiteX28" fmla="*/ 3790950 w 6915150"/>
                <a:gd name="connsiteY28" fmla="*/ 127000 h 1892300"/>
                <a:gd name="connsiteX29" fmla="*/ 3689350 w 6915150"/>
                <a:gd name="connsiteY29" fmla="*/ 666750 h 1892300"/>
                <a:gd name="connsiteX30" fmla="*/ 4184650 w 6915150"/>
                <a:gd name="connsiteY30" fmla="*/ 666750 h 1892300"/>
                <a:gd name="connsiteX31" fmla="*/ 4318000 w 6915150"/>
                <a:gd name="connsiteY31" fmla="*/ 107950 h 1892300"/>
                <a:gd name="connsiteX32" fmla="*/ 4546600 w 6915150"/>
                <a:gd name="connsiteY32" fmla="*/ 158750 h 1892300"/>
                <a:gd name="connsiteX33" fmla="*/ 4438650 w 6915150"/>
                <a:gd name="connsiteY33" fmla="*/ 717550 h 1892300"/>
                <a:gd name="connsiteX34" fmla="*/ 4800600 w 6915150"/>
                <a:gd name="connsiteY34" fmla="*/ 711200 h 1892300"/>
                <a:gd name="connsiteX35" fmla="*/ 4864100 w 6915150"/>
                <a:gd name="connsiteY35" fmla="*/ 781050 h 1892300"/>
                <a:gd name="connsiteX36" fmla="*/ 5245100 w 6915150"/>
                <a:gd name="connsiteY36" fmla="*/ 793750 h 1892300"/>
                <a:gd name="connsiteX37" fmla="*/ 5257800 w 6915150"/>
                <a:gd name="connsiteY37" fmla="*/ 850900 h 1892300"/>
                <a:gd name="connsiteX38" fmla="*/ 6153150 w 6915150"/>
                <a:gd name="connsiteY38" fmla="*/ 869950 h 1892300"/>
                <a:gd name="connsiteX39" fmla="*/ 6254750 w 6915150"/>
                <a:gd name="connsiteY39" fmla="*/ 939800 h 1892300"/>
                <a:gd name="connsiteX40" fmla="*/ 6299200 w 6915150"/>
                <a:gd name="connsiteY40" fmla="*/ 939800 h 1892300"/>
                <a:gd name="connsiteX41" fmla="*/ 6299200 w 6915150"/>
                <a:gd name="connsiteY41" fmla="*/ 990600 h 1892300"/>
                <a:gd name="connsiteX42" fmla="*/ 6699250 w 6915150"/>
                <a:gd name="connsiteY42" fmla="*/ 952500 h 1892300"/>
                <a:gd name="connsiteX43" fmla="*/ 6686550 w 6915150"/>
                <a:gd name="connsiteY43" fmla="*/ 1016000 h 1892300"/>
                <a:gd name="connsiteX44" fmla="*/ 6800850 w 6915150"/>
                <a:gd name="connsiteY44" fmla="*/ 1009650 h 1892300"/>
                <a:gd name="connsiteX45" fmla="*/ 6762750 w 6915150"/>
                <a:gd name="connsiteY45" fmla="*/ 1092200 h 1892300"/>
                <a:gd name="connsiteX46" fmla="*/ 6915150 w 6915150"/>
                <a:gd name="connsiteY46" fmla="*/ 1098550 h 1892300"/>
                <a:gd name="connsiteX47" fmla="*/ 6870700 w 6915150"/>
                <a:gd name="connsiteY47" fmla="*/ 1143000 h 1892300"/>
                <a:gd name="connsiteX48" fmla="*/ 6819900 w 6915150"/>
                <a:gd name="connsiteY48" fmla="*/ 1181100 h 1892300"/>
                <a:gd name="connsiteX49" fmla="*/ 5721350 w 6915150"/>
                <a:gd name="connsiteY49" fmla="*/ 1892300 h 1892300"/>
                <a:gd name="connsiteX50" fmla="*/ 69850 w 6915150"/>
                <a:gd name="connsiteY50" fmla="*/ 1866900 h 1892300"/>
                <a:gd name="connsiteX51" fmla="*/ 31750 w 6915150"/>
                <a:gd name="connsiteY51" fmla="*/ 1022350 h 1892300"/>
                <a:gd name="connsiteX0" fmla="*/ 47625 w 6931025"/>
                <a:gd name="connsiteY0" fmla="*/ 1022350 h 1892300"/>
                <a:gd name="connsiteX1" fmla="*/ 0 w 6931025"/>
                <a:gd name="connsiteY1" fmla="*/ 901700 h 1892300"/>
                <a:gd name="connsiteX2" fmla="*/ 346075 w 6931025"/>
                <a:gd name="connsiteY2" fmla="*/ 971550 h 1892300"/>
                <a:gd name="connsiteX3" fmla="*/ 339725 w 6931025"/>
                <a:gd name="connsiteY3" fmla="*/ 901700 h 1892300"/>
                <a:gd name="connsiteX4" fmla="*/ 1228725 w 6931025"/>
                <a:gd name="connsiteY4" fmla="*/ 984250 h 1892300"/>
                <a:gd name="connsiteX5" fmla="*/ 1228725 w 6931025"/>
                <a:gd name="connsiteY5" fmla="*/ 895350 h 1892300"/>
                <a:gd name="connsiteX6" fmla="*/ 1355725 w 6931025"/>
                <a:gd name="connsiteY6" fmla="*/ 920750 h 1892300"/>
                <a:gd name="connsiteX7" fmla="*/ 1349375 w 6931025"/>
                <a:gd name="connsiteY7" fmla="*/ 857250 h 1892300"/>
                <a:gd name="connsiteX8" fmla="*/ 1470025 w 6931025"/>
                <a:gd name="connsiteY8" fmla="*/ 812800 h 1892300"/>
                <a:gd name="connsiteX9" fmla="*/ 1444625 w 6931025"/>
                <a:gd name="connsiteY9" fmla="*/ 685800 h 1892300"/>
                <a:gd name="connsiteX10" fmla="*/ 1565275 w 6931025"/>
                <a:gd name="connsiteY10" fmla="*/ 622300 h 1892300"/>
                <a:gd name="connsiteX11" fmla="*/ 1647825 w 6931025"/>
                <a:gd name="connsiteY11" fmla="*/ 571500 h 1892300"/>
                <a:gd name="connsiteX12" fmla="*/ 1968500 w 6931025"/>
                <a:gd name="connsiteY12" fmla="*/ 568325 h 1892300"/>
                <a:gd name="connsiteX13" fmla="*/ 2105025 w 6931025"/>
                <a:gd name="connsiteY13" fmla="*/ 0 h 1892300"/>
                <a:gd name="connsiteX14" fmla="*/ 2320925 w 6931025"/>
                <a:gd name="connsiteY14" fmla="*/ 57150 h 1892300"/>
                <a:gd name="connsiteX15" fmla="*/ 2200275 w 6931025"/>
                <a:gd name="connsiteY15" fmla="*/ 628650 h 1892300"/>
                <a:gd name="connsiteX16" fmla="*/ 2251075 w 6931025"/>
                <a:gd name="connsiteY16" fmla="*/ 647700 h 1892300"/>
                <a:gd name="connsiteX17" fmla="*/ 2397125 w 6931025"/>
                <a:gd name="connsiteY17" fmla="*/ 679450 h 1892300"/>
                <a:gd name="connsiteX18" fmla="*/ 2460625 w 6931025"/>
                <a:gd name="connsiteY18" fmla="*/ 711200 h 1892300"/>
                <a:gd name="connsiteX19" fmla="*/ 2517775 w 6931025"/>
                <a:gd name="connsiteY19" fmla="*/ 692150 h 1892300"/>
                <a:gd name="connsiteX20" fmla="*/ 2593975 w 6931025"/>
                <a:gd name="connsiteY20" fmla="*/ 692150 h 1892300"/>
                <a:gd name="connsiteX21" fmla="*/ 2600325 w 6931025"/>
                <a:gd name="connsiteY21" fmla="*/ 622300 h 1892300"/>
                <a:gd name="connsiteX22" fmla="*/ 2670175 w 6931025"/>
                <a:gd name="connsiteY22" fmla="*/ 628650 h 1892300"/>
                <a:gd name="connsiteX23" fmla="*/ 2822575 w 6931025"/>
                <a:gd name="connsiteY23" fmla="*/ 19050 h 1892300"/>
                <a:gd name="connsiteX24" fmla="*/ 3063875 w 6931025"/>
                <a:gd name="connsiteY24" fmla="*/ 76200 h 1892300"/>
                <a:gd name="connsiteX25" fmla="*/ 2921000 w 6931025"/>
                <a:gd name="connsiteY25" fmla="*/ 635000 h 1892300"/>
                <a:gd name="connsiteX26" fmla="*/ 3451225 w 6931025"/>
                <a:gd name="connsiteY26" fmla="*/ 660400 h 1892300"/>
                <a:gd name="connsiteX27" fmla="*/ 3584575 w 6931025"/>
                <a:gd name="connsiteY27" fmla="*/ 76200 h 1892300"/>
                <a:gd name="connsiteX28" fmla="*/ 3806825 w 6931025"/>
                <a:gd name="connsiteY28" fmla="*/ 127000 h 1892300"/>
                <a:gd name="connsiteX29" fmla="*/ 3705225 w 6931025"/>
                <a:gd name="connsiteY29" fmla="*/ 666750 h 1892300"/>
                <a:gd name="connsiteX30" fmla="*/ 4200525 w 6931025"/>
                <a:gd name="connsiteY30" fmla="*/ 666750 h 1892300"/>
                <a:gd name="connsiteX31" fmla="*/ 4333875 w 6931025"/>
                <a:gd name="connsiteY31" fmla="*/ 107950 h 1892300"/>
                <a:gd name="connsiteX32" fmla="*/ 4562475 w 6931025"/>
                <a:gd name="connsiteY32" fmla="*/ 158750 h 1892300"/>
                <a:gd name="connsiteX33" fmla="*/ 4454525 w 6931025"/>
                <a:gd name="connsiteY33" fmla="*/ 717550 h 1892300"/>
                <a:gd name="connsiteX34" fmla="*/ 4816475 w 6931025"/>
                <a:gd name="connsiteY34" fmla="*/ 711200 h 1892300"/>
                <a:gd name="connsiteX35" fmla="*/ 4879975 w 6931025"/>
                <a:gd name="connsiteY35" fmla="*/ 781050 h 1892300"/>
                <a:gd name="connsiteX36" fmla="*/ 5260975 w 6931025"/>
                <a:gd name="connsiteY36" fmla="*/ 793750 h 1892300"/>
                <a:gd name="connsiteX37" fmla="*/ 5273675 w 6931025"/>
                <a:gd name="connsiteY37" fmla="*/ 850900 h 1892300"/>
                <a:gd name="connsiteX38" fmla="*/ 6169025 w 6931025"/>
                <a:gd name="connsiteY38" fmla="*/ 869950 h 1892300"/>
                <a:gd name="connsiteX39" fmla="*/ 6270625 w 6931025"/>
                <a:gd name="connsiteY39" fmla="*/ 939800 h 1892300"/>
                <a:gd name="connsiteX40" fmla="*/ 6315075 w 6931025"/>
                <a:gd name="connsiteY40" fmla="*/ 939800 h 1892300"/>
                <a:gd name="connsiteX41" fmla="*/ 6315075 w 6931025"/>
                <a:gd name="connsiteY41" fmla="*/ 990600 h 1892300"/>
                <a:gd name="connsiteX42" fmla="*/ 6715125 w 6931025"/>
                <a:gd name="connsiteY42" fmla="*/ 952500 h 1892300"/>
                <a:gd name="connsiteX43" fmla="*/ 6702425 w 6931025"/>
                <a:gd name="connsiteY43" fmla="*/ 1016000 h 1892300"/>
                <a:gd name="connsiteX44" fmla="*/ 6816725 w 6931025"/>
                <a:gd name="connsiteY44" fmla="*/ 1009650 h 1892300"/>
                <a:gd name="connsiteX45" fmla="*/ 6778625 w 6931025"/>
                <a:gd name="connsiteY45" fmla="*/ 1092200 h 1892300"/>
                <a:gd name="connsiteX46" fmla="*/ 6931025 w 6931025"/>
                <a:gd name="connsiteY46" fmla="*/ 1098550 h 1892300"/>
                <a:gd name="connsiteX47" fmla="*/ 6886575 w 6931025"/>
                <a:gd name="connsiteY47" fmla="*/ 1143000 h 1892300"/>
                <a:gd name="connsiteX48" fmla="*/ 6835775 w 6931025"/>
                <a:gd name="connsiteY48" fmla="*/ 1181100 h 1892300"/>
                <a:gd name="connsiteX49" fmla="*/ 5737225 w 6931025"/>
                <a:gd name="connsiteY49" fmla="*/ 1892300 h 1892300"/>
                <a:gd name="connsiteX50" fmla="*/ 85725 w 6931025"/>
                <a:gd name="connsiteY50" fmla="*/ 1866900 h 1892300"/>
                <a:gd name="connsiteX51" fmla="*/ 47625 w 6931025"/>
                <a:gd name="connsiteY51" fmla="*/ 1022350 h 1892300"/>
                <a:gd name="connsiteX0" fmla="*/ 15875 w 6931025"/>
                <a:gd name="connsiteY0" fmla="*/ 1019175 h 1892300"/>
                <a:gd name="connsiteX1" fmla="*/ 0 w 6931025"/>
                <a:gd name="connsiteY1" fmla="*/ 901700 h 1892300"/>
                <a:gd name="connsiteX2" fmla="*/ 346075 w 6931025"/>
                <a:gd name="connsiteY2" fmla="*/ 971550 h 1892300"/>
                <a:gd name="connsiteX3" fmla="*/ 339725 w 6931025"/>
                <a:gd name="connsiteY3" fmla="*/ 901700 h 1892300"/>
                <a:gd name="connsiteX4" fmla="*/ 1228725 w 6931025"/>
                <a:gd name="connsiteY4" fmla="*/ 984250 h 1892300"/>
                <a:gd name="connsiteX5" fmla="*/ 1228725 w 6931025"/>
                <a:gd name="connsiteY5" fmla="*/ 895350 h 1892300"/>
                <a:gd name="connsiteX6" fmla="*/ 1355725 w 6931025"/>
                <a:gd name="connsiteY6" fmla="*/ 920750 h 1892300"/>
                <a:gd name="connsiteX7" fmla="*/ 1349375 w 6931025"/>
                <a:gd name="connsiteY7" fmla="*/ 857250 h 1892300"/>
                <a:gd name="connsiteX8" fmla="*/ 1470025 w 6931025"/>
                <a:gd name="connsiteY8" fmla="*/ 812800 h 1892300"/>
                <a:gd name="connsiteX9" fmla="*/ 1444625 w 6931025"/>
                <a:gd name="connsiteY9" fmla="*/ 685800 h 1892300"/>
                <a:gd name="connsiteX10" fmla="*/ 1565275 w 6931025"/>
                <a:gd name="connsiteY10" fmla="*/ 622300 h 1892300"/>
                <a:gd name="connsiteX11" fmla="*/ 1647825 w 6931025"/>
                <a:gd name="connsiteY11" fmla="*/ 571500 h 1892300"/>
                <a:gd name="connsiteX12" fmla="*/ 1968500 w 6931025"/>
                <a:gd name="connsiteY12" fmla="*/ 568325 h 1892300"/>
                <a:gd name="connsiteX13" fmla="*/ 2105025 w 6931025"/>
                <a:gd name="connsiteY13" fmla="*/ 0 h 1892300"/>
                <a:gd name="connsiteX14" fmla="*/ 2320925 w 6931025"/>
                <a:gd name="connsiteY14" fmla="*/ 57150 h 1892300"/>
                <a:gd name="connsiteX15" fmla="*/ 2200275 w 6931025"/>
                <a:gd name="connsiteY15" fmla="*/ 628650 h 1892300"/>
                <a:gd name="connsiteX16" fmla="*/ 2251075 w 6931025"/>
                <a:gd name="connsiteY16" fmla="*/ 647700 h 1892300"/>
                <a:gd name="connsiteX17" fmla="*/ 2397125 w 6931025"/>
                <a:gd name="connsiteY17" fmla="*/ 679450 h 1892300"/>
                <a:gd name="connsiteX18" fmla="*/ 2460625 w 6931025"/>
                <a:gd name="connsiteY18" fmla="*/ 711200 h 1892300"/>
                <a:gd name="connsiteX19" fmla="*/ 2517775 w 6931025"/>
                <a:gd name="connsiteY19" fmla="*/ 692150 h 1892300"/>
                <a:gd name="connsiteX20" fmla="*/ 2593975 w 6931025"/>
                <a:gd name="connsiteY20" fmla="*/ 692150 h 1892300"/>
                <a:gd name="connsiteX21" fmla="*/ 2600325 w 6931025"/>
                <a:gd name="connsiteY21" fmla="*/ 622300 h 1892300"/>
                <a:gd name="connsiteX22" fmla="*/ 2670175 w 6931025"/>
                <a:gd name="connsiteY22" fmla="*/ 628650 h 1892300"/>
                <a:gd name="connsiteX23" fmla="*/ 2822575 w 6931025"/>
                <a:gd name="connsiteY23" fmla="*/ 19050 h 1892300"/>
                <a:gd name="connsiteX24" fmla="*/ 3063875 w 6931025"/>
                <a:gd name="connsiteY24" fmla="*/ 76200 h 1892300"/>
                <a:gd name="connsiteX25" fmla="*/ 2921000 w 6931025"/>
                <a:gd name="connsiteY25" fmla="*/ 635000 h 1892300"/>
                <a:gd name="connsiteX26" fmla="*/ 3451225 w 6931025"/>
                <a:gd name="connsiteY26" fmla="*/ 660400 h 1892300"/>
                <a:gd name="connsiteX27" fmla="*/ 3584575 w 6931025"/>
                <a:gd name="connsiteY27" fmla="*/ 76200 h 1892300"/>
                <a:gd name="connsiteX28" fmla="*/ 3806825 w 6931025"/>
                <a:gd name="connsiteY28" fmla="*/ 127000 h 1892300"/>
                <a:gd name="connsiteX29" fmla="*/ 3705225 w 6931025"/>
                <a:gd name="connsiteY29" fmla="*/ 666750 h 1892300"/>
                <a:gd name="connsiteX30" fmla="*/ 4200525 w 6931025"/>
                <a:gd name="connsiteY30" fmla="*/ 666750 h 1892300"/>
                <a:gd name="connsiteX31" fmla="*/ 4333875 w 6931025"/>
                <a:gd name="connsiteY31" fmla="*/ 107950 h 1892300"/>
                <a:gd name="connsiteX32" fmla="*/ 4562475 w 6931025"/>
                <a:gd name="connsiteY32" fmla="*/ 158750 h 1892300"/>
                <a:gd name="connsiteX33" fmla="*/ 4454525 w 6931025"/>
                <a:gd name="connsiteY33" fmla="*/ 717550 h 1892300"/>
                <a:gd name="connsiteX34" fmla="*/ 4816475 w 6931025"/>
                <a:gd name="connsiteY34" fmla="*/ 711200 h 1892300"/>
                <a:gd name="connsiteX35" fmla="*/ 4879975 w 6931025"/>
                <a:gd name="connsiteY35" fmla="*/ 781050 h 1892300"/>
                <a:gd name="connsiteX36" fmla="*/ 5260975 w 6931025"/>
                <a:gd name="connsiteY36" fmla="*/ 793750 h 1892300"/>
                <a:gd name="connsiteX37" fmla="*/ 5273675 w 6931025"/>
                <a:gd name="connsiteY37" fmla="*/ 850900 h 1892300"/>
                <a:gd name="connsiteX38" fmla="*/ 6169025 w 6931025"/>
                <a:gd name="connsiteY38" fmla="*/ 869950 h 1892300"/>
                <a:gd name="connsiteX39" fmla="*/ 6270625 w 6931025"/>
                <a:gd name="connsiteY39" fmla="*/ 939800 h 1892300"/>
                <a:gd name="connsiteX40" fmla="*/ 6315075 w 6931025"/>
                <a:gd name="connsiteY40" fmla="*/ 939800 h 1892300"/>
                <a:gd name="connsiteX41" fmla="*/ 6315075 w 6931025"/>
                <a:gd name="connsiteY41" fmla="*/ 990600 h 1892300"/>
                <a:gd name="connsiteX42" fmla="*/ 6715125 w 6931025"/>
                <a:gd name="connsiteY42" fmla="*/ 952500 h 1892300"/>
                <a:gd name="connsiteX43" fmla="*/ 6702425 w 6931025"/>
                <a:gd name="connsiteY43" fmla="*/ 1016000 h 1892300"/>
                <a:gd name="connsiteX44" fmla="*/ 6816725 w 6931025"/>
                <a:gd name="connsiteY44" fmla="*/ 1009650 h 1892300"/>
                <a:gd name="connsiteX45" fmla="*/ 6778625 w 6931025"/>
                <a:gd name="connsiteY45" fmla="*/ 1092200 h 1892300"/>
                <a:gd name="connsiteX46" fmla="*/ 6931025 w 6931025"/>
                <a:gd name="connsiteY46" fmla="*/ 1098550 h 1892300"/>
                <a:gd name="connsiteX47" fmla="*/ 6886575 w 6931025"/>
                <a:gd name="connsiteY47" fmla="*/ 1143000 h 1892300"/>
                <a:gd name="connsiteX48" fmla="*/ 6835775 w 6931025"/>
                <a:gd name="connsiteY48" fmla="*/ 1181100 h 1892300"/>
                <a:gd name="connsiteX49" fmla="*/ 5737225 w 6931025"/>
                <a:gd name="connsiteY49" fmla="*/ 1892300 h 1892300"/>
                <a:gd name="connsiteX50" fmla="*/ 85725 w 6931025"/>
                <a:gd name="connsiteY50" fmla="*/ 1866900 h 1892300"/>
                <a:gd name="connsiteX51" fmla="*/ 15875 w 6931025"/>
                <a:gd name="connsiteY51" fmla="*/ 1019175 h 1892300"/>
                <a:gd name="connsiteX0" fmla="*/ 15875 w 6931025"/>
                <a:gd name="connsiteY0" fmla="*/ 1022058 h 1895183"/>
                <a:gd name="connsiteX1" fmla="*/ 0 w 6931025"/>
                <a:gd name="connsiteY1" fmla="*/ 904583 h 1895183"/>
                <a:gd name="connsiteX2" fmla="*/ 346075 w 6931025"/>
                <a:gd name="connsiteY2" fmla="*/ 974433 h 1895183"/>
                <a:gd name="connsiteX3" fmla="*/ 339725 w 6931025"/>
                <a:gd name="connsiteY3" fmla="*/ 904583 h 1895183"/>
                <a:gd name="connsiteX4" fmla="*/ 1228725 w 6931025"/>
                <a:gd name="connsiteY4" fmla="*/ 987133 h 1895183"/>
                <a:gd name="connsiteX5" fmla="*/ 1228725 w 6931025"/>
                <a:gd name="connsiteY5" fmla="*/ 898233 h 1895183"/>
                <a:gd name="connsiteX6" fmla="*/ 1355725 w 6931025"/>
                <a:gd name="connsiteY6" fmla="*/ 923633 h 1895183"/>
                <a:gd name="connsiteX7" fmla="*/ 1349375 w 6931025"/>
                <a:gd name="connsiteY7" fmla="*/ 860133 h 1895183"/>
                <a:gd name="connsiteX8" fmla="*/ 1470025 w 6931025"/>
                <a:gd name="connsiteY8" fmla="*/ 815683 h 1895183"/>
                <a:gd name="connsiteX9" fmla="*/ 1444625 w 6931025"/>
                <a:gd name="connsiteY9" fmla="*/ 688683 h 1895183"/>
                <a:gd name="connsiteX10" fmla="*/ 1565275 w 6931025"/>
                <a:gd name="connsiteY10" fmla="*/ 625183 h 1895183"/>
                <a:gd name="connsiteX11" fmla="*/ 1647825 w 6931025"/>
                <a:gd name="connsiteY11" fmla="*/ 574383 h 1895183"/>
                <a:gd name="connsiteX12" fmla="*/ 1968500 w 6931025"/>
                <a:gd name="connsiteY12" fmla="*/ 571208 h 1895183"/>
                <a:gd name="connsiteX13" fmla="*/ 2105025 w 6931025"/>
                <a:gd name="connsiteY13" fmla="*/ 2883 h 1895183"/>
                <a:gd name="connsiteX14" fmla="*/ 2320925 w 6931025"/>
                <a:gd name="connsiteY14" fmla="*/ 60033 h 1895183"/>
                <a:gd name="connsiteX15" fmla="*/ 2200275 w 6931025"/>
                <a:gd name="connsiteY15" fmla="*/ 631533 h 1895183"/>
                <a:gd name="connsiteX16" fmla="*/ 2251075 w 6931025"/>
                <a:gd name="connsiteY16" fmla="*/ 650583 h 1895183"/>
                <a:gd name="connsiteX17" fmla="*/ 2397125 w 6931025"/>
                <a:gd name="connsiteY17" fmla="*/ 682333 h 1895183"/>
                <a:gd name="connsiteX18" fmla="*/ 2460625 w 6931025"/>
                <a:gd name="connsiteY18" fmla="*/ 714083 h 1895183"/>
                <a:gd name="connsiteX19" fmla="*/ 2517775 w 6931025"/>
                <a:gd name="connsiteY19" fmla="*/ 695033 h 1895183"/>
                <a:gd name="connsiteX20" fmla="*/ 2593975 w 6931025"/>
                <a:gd name="connsiteY20" fmla="*/ 695033 h 1895183"/>
                <a:gd name="connsiteX21" fmla="*/ 2600325 w 6931025"/>
                <a:gd name="connsiteY21" fmla="*/ 625183 h 1895183"/>
                <a:gd name="connsiteX22" fmla="*/ 2670175 w 6931025"/>
                <a:gd name="connsiteY22" fmla="*/ 631533 h 1895183"/>
                <a:gd name="connsiteX23" fmla="*/ 2822575 w 6931025"/>
                <a:gd name="connsiteY23" fmla="*/ 21933 h 1895183"/>
                <a:gd name="connsiteX24" fmla="*/ 3063875 w 6931025"/>
                <a:gd name="connsiteY24" fmla="*/ 79083 h 1895183"/>
                <a:gd name="connsiteX25" fmla="*/ 2921000 w 6931025"/>
                <a:gd name="connsiteY25" fmla="*/ 637883 h 1895183"/>
                <a:gd name="connsiteX26" fmla="*/ 3451225 w 6931025"/>
                <a:gd name="connsiteY26" fmla="*/ 663283 h 1895183"/>
                <a:gd name="connsiteX27" fmla="*/ 3584575 w 6931025"/>
                <a:gd name="connsiteY27" fmla="*/ 79083 h 1895183"/>
                <a:gd name="connsiteX28" fmla="*/ 3806825 w 6931025"/>
                <a:gd name="connsiteY28" fmla="*/ 129883 h 1895183"/>
                <a:gd name="connsiteX29" fmla="*/ 3705225 w 6931025"/>
                <a:gd name="connsiteY29" fmla="*/ 669633 h 1895183"/>
                <a:gd name="connsiteX30" fmla="*/ 4200525 w 6931025"/>
                <a:gd name="connsiteY30" fmla="*/ 669633 h 1895183"/>
                <a:gd name="connsiteX31" fmla="*/ 4333875 w 6931025"/>
                <a:gd name="connsiteY31" fmla="*/ 110833 h 1895183"/>
                <a:gd name="connsiteX32" fmla="*/ 4562475 w 6931025"/>
                <a:gd name="connsiteY32" fmla="*/ 161633 h 1895183"/>
                <a:gd name="connsiteX33" fmla="*/ 4454525 w 6931025"/>
                <a:gd name="connsiteY33" fmla="*/ 720433 h 1895183"/>
                <a:gd name="connsiteX34" fmla="*/ 4816475 w 6931025"/>
                <a:gd name="connsiteY34" fmla="*/ 714083 h 1895183"/>
                <a:gd name="connsiteX35" fmla="*/ 4879975 w 6931025"/>
                <a:gd name="connsiteY35" fmla="*/ 783933 h 1895183"/>
                <a:gd name="connsiteX36" fmla="*/ 5260975 w 6931025"/>
                <a:gd name="connsiteY36" fmla="*/ 796633 h 1895183"/>
                <a:gd name="connsiteX37" fmla="*/ 5273675 w 6931025"/>
                <a:gd name="connsiteY37" fmla="*/ 853783 h 1895183"/>
                <a:gd name="connsiteX38" fmla="*/ 6169025 w 6931025"/>
                <a:gd name="connsiteY38" fmla="*/ 872833 h 1895183"/>
                <a:gd name="connsiteX39" fmla="*/ 6270625 w 6931025"/>
                <a:gd name="connsiteY39" fmla="*/ 942683 h 1895183"/>
                <a:gd name="connsiteX40" fmla="*/ 6315075 w 6931025"/>
                <a:gd name="connsiteY40" fmla="*/ 942683 h 1895183"/>
                <a:gd name="connsiteX41" fmla="*/ 6315075 w 6931025"/>
                <a:gd name="connsiteY41" fmla="*/ 993483 h 1895183"/>
                <a:gd name="connsiteX42" fmla="*/ 6715125 w 6931025"/>
                <a:gd name="connsiteY42" fmla="*/ 955383 h 1895183"/>
                <a:gd name="connsiteX43" fmla="*/ 6702425 w 6931025"/>
                <a:gd name="connsiteY43" fmla="*/ 1018883 h 1895183"/>
                <a:gd name="connsiteX44" fmla="*/ 6816725 w 6931025"/>
                <a:gd name="connsiteY44" fmla="*/ 1012533 h 1895183"/>
                <a:gd name="connsiteX45" fmla="*/ 6778625 w 6931025"/>
                <a:gd name="connsiteY45" fmla="*/ 1095083 h 1895183"/>
                <a:gd name="connsiteX46" fmla="*/ 6931025 w 6931025"/>
                <a:gd name="connsiteY46" fmla="*/ 1101433 h 1895183"/>
                <a:gd name="connsiteX47" fmla="*/ 6886575 w 6931025"/>
                <a:gd name="connsiteY47" fmla="*/ 1145883 h 1895183"/>
                <a:gd name="connsiteX48" fmla="*/ 6835775 w 6931025"/>
                <a:gd name="connsiteY48" fmla="*/ 1183983 h 1895183"/>
                <a:gd name="connsiteX49" fmla="*/ 5737225 w 6931025"/>
                <a:gd name="connsiteY49" fmla="*/ 1895183 h 1895183"/>
                <a:gd name="connsiteX50" fmla="*/ 85725 w 6931025"/>
                <a:gd name="connsiteY50" fmla="*/ 1869783 h 1895183"/>
                <a:gd name="connsiteX51" fmla="*/ 15875 w 6931025"/>
                <a:gd name="connsiteY51" fmla="*/ 1022058 h 1895183"/>
                <a:gd name="connsiteX0" fmla="*/ 15875 w 6931025"/>
                <a:gd name="connsiteY0" fmla="*/ 1022507 h 1895632"/>
                <a:gd name="connsiteX1" fmla="*/ 0 w 6931025"/>
                <a:gd name="connsiteY1" fmla="*/ 905032 h 1895632"/>
                <a:gd name="connsiteX2" fmla="*/ 346075 w 6931025"/>
                <a:gd name="connsiteY2" fmla="*/ 974882 h 1895632"/>
                <a:gd name="connsiteX3" fmla="*/ 339725 w 6931025"/>
                <a:gd name="connsiteY3" fmla="*/ 905032 h 1895632"/>
                <a:gd name="connsiteX4" fmla="*/ 1228725 w 6931025"/>
                <a:gd name="connsiteY4" fmla="*/ 987582 h 1895632"/>
                <a:gd name="connsiteX5" fmla="*/ 1228725 w 6931025"/>
                <a:gd name="connsiteY5" fmla="*/ 898682 h 1895632"/>
                <a:gd name="connsiteX6" fmla="*/ 1355725 w 6931025"/>
                <a:gd name="connsiteY6" fmla="*/ 924082 h 1895632"/>
                <a:gd name="connsiteX7" fmla="*/ 1349375 w 6931025"/>
                <a:gd name="connsiteY7" fmla="*/ 860582 h 1895632"/>
                <a:gd name="connsiteX8" fmla="*/ 1470025 w 6931025"/>
                <a:gd name="connsiteY8" fmla="*/ 816132 h 1895632"/>
                <a:gd name="connsiteX9" fmla="*/ 1444625 w 6931025"/>
                <a:gd name="connsiteY9" fmla="*/ 689132 h 1895632"/>
                <a:gd name="connsiteX10" fmla="*/ 1565275 w 6931025"/>
                <a:gd name="connsiteY10" fmla="*/ 625632 h 1895632"/>
                <a:gd name="connsiteX11" fmla="*/ 1647825 w 6931025"/>
                <a:gd name="connsiteY11" fmla="*/ 574832 h 1895632"/>
                <a:gd name="connsiteX12" fmla="*/ 1968500 w 6931025"/>
                <a:gd name="connsiteY12" fmla="*/ 571657 h 1895632"/>
                <a:gd name="connsiteX13" fmla="*/ 2105025 w 6931025"/>
                <a:gd name="connsiteY13" fmla="*/ 3332 h 1895632"/>
                <a:gd name="connsiteX14" fmla="*/ 2320925 w 6931025"/>
                <a:gd name="connsiteY14" fmla="*/ 60482 h 1895632"/>
                <a:gd name="connsiteX15" fmla="*/ 2200275 w 6931025"/>
                <a:gd name="connsiteY15" fmla="*/ 631982 h 1895632"/>
                <a:gd name="connsiteX16" fmla="*/ 2251075 w 6931025"/>
                <a:gd name="connsiteY16" fmla="*/ 651032 h 1895632"/>
                <a:gd name="connsiteX17" fmla="*/ 2397125 w 6931025"/>
                <a:gd name="connsiteY17" fmla="*/ 682782 h 1895632"/>
                <a:gd name="connsiteX18" fmla="*/ 2460625 w 6931025"/>
                <a:gd name="connsiteY18" fmla="*/ 714532 h 1895632"/>
                <a:gd name="connsiteX19" fmla="*/ 2517775 w 6931025"/>
                <a:gd name="connsiteY19" fmla="*/ 695482 h 1895632"/>
                <a:gd name="connsiteX20" fmla="*/ 2593975 w 6931025"/>
                <a:gd name="connsiteY20" fmla="*/ 695482 h 1895632"/>
                <a:gd name="connsiteX21" fmla="*/ 2600325 w 6931025"/>
                <a:gd name="connsiteY21" fmla="*/ 625632 h 1895632"/>
                <a:gd name="connsiteX22" fmla="*/ 2670175 w 6931025"/>
                <a:gd name="connsiteY22" fmla="*/ 631982 h 1895632"/>
                <a:gd name="connsiteX23" fmla="*/ 2822575 w 6931025"/>
                <a:gd name="connsiteY23" fmla="*/ 22382 h 1895632"/>
                <a:gd name="connsiteX24" fmla="*/ 3063875 w 6931025"/>
                <a:gd name="connsiteY24" fmla="*/ 79532 h 1895632"/>
                <a:gd name="connsiteX25" fmla="*/ 2921000 w 6931025"/>
                <a:gd name="connsiteY25" fmla="*/ 638332 h 1895632"/>
                <a:gd name="connsiteX26" fmla="*/ 3451225 w 6931025"/>
                <a:gd name="connsiteY26" fmla="*/ 663732 h 1895632"/>
                <a:gd name="connsiteX27" fmla="*/ 3584575 w 6931025"/>
                <a:gd name="connsiteY27" fmla="*/ 79532 h 1895632"/>
                <a:gd name="connsiteX28" fmla="*/ 3806825 w 6931025"/>
                <a:gd name="connsiteY28" fmla="*/ 130332 h 1895632"/>
                <a:gd name="connsiteX29" fmla="*/ 3705225 w 6931025"/>
                <a:gd name="connsiteY29" fmla="*/ 670082 h 1895632"/>
                <a:gd name="connsiteX30" fmla="*/ 4200525 w 6931025"/>
                <a:gd name="connsiteY30" fmla="*/ 670082 h 1895632"/>
                <a:gd name="connsiteX31" fmla="*/ 4333875 w 6931025"/>
                <a:gd name="connsiteY31" fmla="*/ 111282 h 1895632"/>
                <a:gd name="connsiteX32" fmla="*/ 4562475 w 6931025"/>
                <a:gd name="connsiteY32" fmla="*/ 162082 h 1895632"/>
                <a:gd name="connsiteX33" fmla="*/ 4454525 w 6931025"/>
                <a:gd name="connsiteY33" fmla="*/ 720882 h 1895632"/>
                <a:gd name="connsiteX34" fmla="*/ 4816475 w 6931025"/>
                <a:gd name="connsiteY34" fmla="*/ 714532 h 1895632"/>
                <a:gd name="connsiteX35" fmla="*/ 4879975 w 6931025"/>
                <a:gd name="connsiteY35" fmla="*/ 784382 h 1895632"/>
                <a:gd name="connsiteX36" fmla="*/ 5260975 w 6931025"/>
                <a:gd name="connsiteY36" fmla="*/ 797082 h 1895632"/>
                <a:gd name="connsiteX37" fmla="*/ 5273675 w 6931025"/>
                <a:gd name="connsiteY37" fmla="*/ 854232 h 1895632"/>
                <a:gd name="connsiteX38" fmla="*/ 6169025 w 6931025"/>
                <a:gd name="connsiteY38" fmla="*/ 873282 h 1895632"/>
                <a:gd name="connsiteX39" fmla="*/ 6270625 w 6931025"/>
                <a:gd name="connsiteY39" fmla="*/ 943132 h 1895632"/>
                <a:gd name="connsiteX40" fmla="*/ 6315075 w 6931025"/>
                <a:gd name="connsiteY40" fmla="*/ 943132 h 1895632"/>
                <a:gd name="connsiteX41" fmla="*/ 6315075 w 6931025"/>
                <a:gd name="connsiteY41" fmla="*/ 993932 h 1895632"/>
                <a:gd name="connsiteX42" fmla="*/ 6715125 w 6931025"/>
                <a:gd name="connsiteY42" fmla="*/ 955832 h 1895632"/>
                <a:gd name="connsiteX43" fmla="*/ 6702425 w 6931025"/>
                <a:gd name="connsiteY43" fmla="*/ 1019332 h 1895632"/>
                <a:gd name="connsiteX44" fmla="*/ 6816725 w 6931025"/>
                <a:gd name="connsiteY44" fmla="*/ 1012982 h 1895632"/>
                <a:gd name="connsiteX45" fmla="*/ 6778625 w 6931025"/>
                <a:gd name="connsiteY45" fmla="*/ 1095532 h 1895632"/>
                <a:gd name="connsiteX46" fmla="*/ 6931025 w 6931025"/>
                <a:gd name="connsiteY46" fmla="*/ 1101882 h 1895632"/>
                <a:gd name="connsiteX47" fmla="*/ 6886575 w 6931025"/>
                <a:gd name="connsiteY47" fmla="*/ 1146332 h 1895632"/>
                <a:gd name="connsiteX48" fmla="*/ 6835775 w 6931025"/>
                <a:gd name="connsiteY48" fmla="*/ 1184432 h 1895632"/>
                <a:gd name="connsiteX49" fmla="*/ 5737225 w 6931025"/>
                <a:gd name="connsiteY49" fmla="*/ 1895632 h 1895632"/>
                <a:gd name="connsiteX50" fmla="*/ 85725 w 6931025"/>
                <a:gd name="connsiteY50" fmla="*/ 1870232 h 1895632"/>
                <a:gd name="connsiteX51" fmla="*/ 15875 w 6931025"/>
                <a:gd name="connsiteY51" fmla="*/ 1022507 h 1895632"/>
                <a:gd name="connsiteX0" fmla="*/ 15875 w 6931025"/>
                <a:gd name="connsiteY0" fmla="*/ 1022507 h 1895632"/>
                <a:gd name="connsiteX1" fmla="*/ 0 w 6931025"/>
                <a:gd name="connsiteY1" fmla="*/ 905032 h 1895632"/>
                <a:gd name="connsiteX2" fmla="*/ 346075 w 6931025"/>
                <a:gd name="connsiteY2" fmla="*/ 974882 h 1895632"/>
                <a:gd name="connsiteX3" fmla="*/ 339725 w 6931025"/>
                <a:gd name="connsiteY3" fmla="*/ 905032 h 1895632"/>
                <a:gd name="connsiteX4" fmla="*/ 1228725 w 6931025"/>
                <a:gd name="connsiteY4" fmla="*/ 987582 h 1895632"/>
                <a:gd name="connsiteX5" fmla="*/ 1228725 w 6931025"/>
                <a:gd name="connsiteY5" fmla="*/ 898682 h 1895632"/>
                <a:gd name="connsiteX6" fmla="*/ 1355725 w 6931025"/>
                <a:gd name="connsiteY6" fmla="*/ 924082 h 1895632"/>
                <a:gd name="connsiteX7" fmla="*/ 1349375 w 6931025"/>
                <a:gd name="connsiteY7" fmla="*/ 860582 h 1895632"/>
                <a:gd name="connsiteX8" fmla="*/ 1470025 w 6931025"/>
                <a:gd name="connsiteY8" fmla="*/ 816132 h 1895632"/>
                <a:gd name="connsiteX9" fmla="*/ 1444625 w 6931025"/>
                <a:gd name="connsiteY9" fmla="*/ 689132 h 1895632"/>
                <a:gd name="connsiteX10" fmla="*/ 1565275 w 6931025"/>
                <a:gd name="connsiteY10" fmla="*/ 625632 h 1895632"/>
                <a:gd name="connsiteX11" fmla="*/ 1647825 w 6931025"/>
                <a:gd name="connsiteY11" fmla="*/ 574832 h 1895632"/>
                <a:gd name="connsiteX12" fmla="*/ 1958975 w 6931025"/>
                <a:gd name="connsiteY12" fmla="*/ 571657 h 1895632"/>
                <a:gd name="connsiteX13" fmla="*/ 2105025 w 6931025"/>
                <a:gd name="connsiteY13" fmla="*/ 3332 h 1895632"/>
                <a:gd name="connsiteX14" fmla="*/ 2320925 w 6931025"/>
                <a:gd name="connsiteY14" fmla="*/ 60482 h 1895632"/>
                <a:gd name="connsiteX15" fmla="*/ 2200275 w 6931025"/>
                <a:gd name="connsiteY15" fmla="*/ 631982 h 1895632"/>
                <a:gd name="connsiteX16" fmla="*/ 2251075 w 6931025"/>
                <a:gd name="connsiteY16" fmla="*/ 651032 h 1895632"/>
                <a:gd name="connsiteX17" fmla="*/ 2397125 w 6931025"/>
                <a:gd name="connsiteY17" fmla="*/ 682782 h 1895632"/>
                <a:gd name="connsiteX18" fmla="*/ 2460625 w 6931025"/>
                <a:gd name="connsiteY18" fmla="*/ 714532 h 1895632"/>
                <a:gd name="connsiteX19" fmla="*/ 2517775 w 6931025"/>
                <a:gd name="connsiteY19" fmla="*/ 695482 h 1895632"/>
                <a:gd name="connsiteX20" fmla="*/ 2593975 w 6931025"/>
                <a:gd name="connsiteY20" fmla="*/ 695482 h 1895632"/>
                <a:gd name="connsiteX21" fmla="*/ 2600325 w 6931025"/>
                <a:gd name="connsiteY21" fmla="*/ 625632 h 1895632"/>
                <a:gd name="connsiteX22" fmla="*/ 2670175 w 6931025"/>
                <a:gd name="connsiteY22" fmla="*/ 631982 h 1895632"/>
                <a:gd name="connsiteX23" fmla="*/ 2822575 w 6931025"/>
                <a:gd name="connsiteY23" fmla="*/ 22382 h 1895632"/>
                <a:gd name="connsiteX24" fmla="*/ 3063875 w 6931025"/>
                <a:gd name="connsiteY24" fmla="*/ 79532 h 1895632"/>
                <a:gd name="connsiteX25" fmla="*/ 2921000 w 6931025"/>
                <a:gd name="connsiteY25" fmla="*/ 638332 h 1895632"/>
                <a:gd name="connsiteX26" fmla="*/ 3451225 w 6931025"/>
                <a:gd name="connsiteY26" fmla="*/ 663732 h 1895632"/>
                <a:gd name="connsiteX27" fmla="*/ 3584575 w 6931025"/>
                <a:gd name="connsiteY27" fmla="*/ 79532 h 1895632"/>
                <a:gd name="connsiteX28" fmla="*/ 3806825 w 6931025"/>
                <a:gd name="connsiteY28" fmla="*/ 130332 h 1895632"/>
                <a:gd name="connsiteX29" fmla="*/ 3705225 w 6931025"/>
                <a:gd name="connsiteY29" fmla="*/ 670082 h 1895632"/>
                <a:gd name="connsiteX30" fmla="*/ 4200525 w 6931025"/>
                <a:gd name="connsiteY30" fmla="*/ 670082 h 1895632"/>
                <a:gd name="connsiteX31" fmla="*/ 4333875 w 6931025"/>
                <a:gd name="connsiteY31" fmla="*/ 111282 h 1895632"/>
                <a:gd name="connsiteX32" fmla="*/ 4562475 w 6931025"/>
                <a:gd name="connsiteY32" fmla="*/ 162082 h 1895632"/>
                <a:gd name="connsiteX33" fmla="*/ 4454525 w 6931025"/>
                <a:gd name="connsiteY33" fmla="*/ 720882 h 1895632"/>
                <a:gd name="connsiteX34" fmla="*/ 4816475 w 6931025"/>
                <a:gd name="connsiteY34" fmla="*/ 714532 h 1895632"/>
                <a:gd name="connsiteX35" fmla="*/ 4879975 w 6931025"/>
                <a:gd name="connsiteY35" fmla="*/ 784382 h 1895632"/>
                <a:gd name="connsiteX36" fmla="*/ 5260975 w 6931025"/>
                <a:gd name="connsiteY36" fmla="*/ 797082 h 1895632"/>
                <a:gd name="connsiteX37" fmla="*/ 5273675 w 6931025"/>
                <a:gd name="connsiteY37" fmla="*/ 854232 h 1895632"/>
                <a:gd name="connsiteX38" fmla="*/ 6169025 w 6931025"/>
                <a:gd name="connsiteY38" fmla="*/ 873282 h 1895632"/>
                <a:gd name="connsiteX39" fmla="*/ 6270625 w 6931025"/>
                <a:gd name="connsiteY39" fmla="*/ 943132 h 1895632"/>
                <a:gd name="connsiteX40" fmla="*/ 6315075 w 6931025"/>
                <a:gd name="connsiteY40" fmla="*/ 943132 h 1895632"/>
                <a:gd name="connsiteX41" fmla="*/ 6315075 w 6931025"/>
                <a:gd name="connsiteY41" fmla="*/ 993932 h 1895632"/>
                <a:gd name="connsiteX42" fmla="*/ 6715125 w 6931025"/>
                <a:gd name="connsiteY42" fmla="*/ 955832 h 1895632"/>
                <a:gd name="connsiteX43" fmla="*/ 6702425 w 6931025"/>
                <a:gd name="connsiteY43" fmla="*/ 1019332 h 1895632"/>
                <a:gd name="connsiteX44" fmla="*/ 6816725 w 6931025"/>
                <a:gd name="connsiteY44" fmla="*/ 1012982 h 1895632"/>
                <a:gd name="connsiteX45" fmla="*/ 6778625 w 6931025"/>
                <a:gd name="connsiteY45" fmla="*/ 1095532 h 1895632"/>
                <a:gd name="connsiteX46" fmla="*/ 6931025 w 6931025"/>
                <a:gd name="connsiteY46" fmla="*/ 1101882 h 1895632"/>
                <a:gd name="connsiteX47" fmla="*/ 6886575 w 6931025"/>
                <a:gd name="connsiteY47" fmla="*/ 1146332 h 1895632"/>
                <a:gd name="connsiteX48" fmla="*/ 6835775 w 6931025"/>
                <a:gd name="connsiteY48" fmla="*/ 1184432 h 1895632"/>
                <a:gd name="connsiteX49" fmla="*/ 5737225 w 6931025"/>
                <a:gd name="connsiteY49" fmla="*/ 1895632 h 1895632"/>
                <a:gd name="connsiteX50" fmla="*/ 85725 w 6931025"/>
                <a:gd name="connsiteY50" fmla="*/ 1870232 h 1895632"/>
                <a:gd name="connsiteX51" fmla="*/ 15875 w 6931025"/>
                <a:gd name="connsiteY51" fmla="*/ 1022507 h 1895632"/>
                <a:gd name="connsiteX0" fmla="*/ 15875 w 6931025"/>
                <a:gd name="connsiteY0" fmla="*/ 1022507 h 1895632"/>
                <a:gd name="connsiteX1" fmla="*/ 0 w 6931025"/>
                <a:gd name="connsiteY1" fmla="*/ 905032 h 1895632"/>
                <a:gd name="connsiteX2" fmla="*/ 346075 w 6931025"/>
                <a:gd name="connsiteY2" fmla="*/ 974882 h 1895632"/>
                <a:gd name="connsiteX3" fmla="*/ 339725 w 6931025"/>
                <a:gd name="connsiteY3" fmla="*/ 905032 h 1895632"/>
                <a:gd name="connsiteX4" fmla="*/ 1228725 w 6931025"/>
                <a:gd name="connsiteY4" fmla="*/ 987582 h 1895632"/>
                <a:gd name="connsiteX5" fmla="*/ 1228725 w 6931025"/>
                <a:gd name="connsiteY5" fmla="*/ 898682 h 1895632"/>
                <a:gd name="connsiteX6" fmla="*/ 1355725 w 6931025"/>
                <a:gd name="connsiteY6" fmla="*/ 924082 h 1895632"/>
                <a:gd name="connsiteX7" fmla="*/ 1349375 w 6931025"/>
                <a:gd name="connsiteY7" fmla="*/ 860582 h 1895632"/>
                <a:gd name="connsiteX8" fmla="*/ 1470025 w 6931025"/>
                <a:gd name="connsiteY8" fmla="*/ 816132 h 1895632"/>
                <a:gd name="connsiteX9" fmla="*/ 1444625 w 6931025"/>
                <a:gd name="connsiteY9" fmla="*/ 689132 h 1895632"/>
                <a:gd name="connsiteX10" fmla="*/ 1565275 w 6931025"/>
                <a:gd name="connsiteY10" fmla="*/ 625632 h 1895632"/>
                <a:gd name="connsiteX11" fmla="*/ 1647825 w 6931025"/>
                <a:gd name="connsiteY11" fmla="*/ 574832 h 1895632"/>
                <a:gd name="connsiteX12" fmla="*/ 1958975 w 6931025"/>
                <a:gd name="connsiteY12" fmla="*/ 571657 h 1895632"/>
                <a:gd name="connsiteX13" fmla="*/ 2105025 w 6931025"/>
                <a:gd name="connsiteY13" fmla="*/ 3332 h 1895632"/>
                <a:gd name="connsiteX14" fmla="*/ 2320925 w 6931025"/>
                <a:gd name="connsiteY14" fmla="*/ 60482 h 1895632"/>
                <a:gd name="connsiteX15" fmla="*/ 2200275 w 6931025"/>
                <a:gd name="connsiteY15" fmla="*/ 631982 h 1895632"/>
                <a:gd name="connsiteX16" fmla="*/ 2251075 w 6931025"/>
                <a:gd name="connsiteY16" fmla="*/ 651032 h 1895632"/>
                <a:gd name="connsiteX17" fmla="*/ 2397125 w 6931025"/>
                <a:gd name="connsiteY17" fmla="*/ 682782 h 1895632"/>
                <a:gd name="connsiteX18" fmla="*/ 2460625 w 6931025"/>
                <a:gd name="connsiteY18" fmla="*/ 714532 h 1895632"/>
                <a:gd name="connsiteX19" fmla="*/ 2517775 w 6931025"/>
                <a:gd name="connsiteY19" fmla="*/ 695482 h 1895632"/>
                <a:gd name="connsiteX20" fmla="*/ 2586832 w 6931025"/>
                <a:gd name="connsiteY20" fmla="*/ 690719 h 1895632"/>
                <a:gd name="connsiteX21" fmla="*/ 2600325 w 6931025"/>
                <a:gd name="connsiteY21" fmla="*/ 625632 h 1895632"/>
                <a:gd name="connsiteX22" fmla="*/ 2670175 w 6931025"/>
                <a:gd name="connsiteY22" fmla="*/ 631982 h 1895632"/>
                <a:gd name="connsiteX23" fmla="*/ 2822575 w 6931025"/>
                <a:gd name="connsiteY23" fmla="*/ 22382 h 1895632"/>
                <a:gd name="connsiteX24" fmla="*/ 3063875 w 6931025"/>
                <a:gd name="connsiteY24" fmla="*/ 79532 h 1895632"/>
                <a:gd name="connsiteX25" fmla="*/ 2921000 w 6931025"/>
                <a:gd name="connsiteY25" fmla="*/ 638332 h 1895632"/>
                <a:gd name="connsiteX26" fmla="*/ 3451225 w 6931025"/>
                <a:gd name="connsiteY26" fmla="*/ 663732 h 1895632"/>
                <a:gd name="connsiteX27" fmla="*/ 3584575 w 6931025"/>
                <a:gd name="connsiteY27" fmla="*/ 79532 h 1895632"/>
                <a:gd name="connsiteX28" fmla="*/ 3806825 w 6931025"/>
                <a:gd name="connsiteY28" fmla="*/ 130332 h 1895632"/>
                <a:gd name="connsiteX29" fmla="*/ 3705225 w 6931025"/>
                <a:gd name="connsiteY29" fmla="*/ 670082 h 1895632"/>
                <a:gd name="connsiteX30" fmla="*/ 4200525 w 6931025"/>
                <a:gd name="connsiteY30" fmla="*/ 670082 h 1895632"/>
                <a:gd name="connsiteX31" fmla="*/ 4333875 w 6931025"/>
                <a:gd name="connsiteY31" fmla="*/ 111282 h 1895632"/>
                <a:gd name="connsiteX32" fmla="*/ 4562475 w 6931025"/>
                <a:gd name="connsiteY32" fmla="*/ 162082 h 1895632"/>
                <a:gd name="connsiteX33" fmla="*/ 4454525 w 6931025"/>
                <a:gd name="connsiteY33" fmla="*/ 720882 h 1895632"/>
                <a:gd name="connsiteX34" fmla="*/ 4816475 w 6931025"/>
                <a:gd name="connsiteY34" fmla="*/ 714532 h 1895632"/>
                <a:gd name="connsiteX35" fmla="*/ 4879975 w 6931025"/>
                <a:gd name="connsiteY35" fmla="*/ 784382 h 1895632"/>
                <a:gd name="connsiteX36" fmla="*/ 5260975 w 6931025"/>
                <a:gd name="connsiteY36" fmla="*/ 797082 h 1895632"/>
                <a:gd name="connsiteX37" fmla="*/ 5273675 w 6931025"/>
                <a:gd name="connsiteY37" fmla="*/ 854232 h 1895632"/>
                <a:gd name="connsiteX38" fmla="*/ 6169025 w 6931025"/>
                <a:gd name="connsiteY38" fmla="*/ 873282 h 1895632"/>
                <a:gd name="connsiteX39" fmla="*/ 6270625 w 6931025"/>
                <a:gd name="connsiteY39" fmla="*/ 943132 h 1895632"/>
                <a:gd name="connsiteX40" fmla="*/ 6315075 w 6931025"/>
                <a:gd name="connsiteY40" fmla="*/ 943132 h 1895632"/>
                <a:gd name="connsiteX41" fmla="*/ 6315075 w 6931025"/>
                <a:gd name="connsiteY41" fmla="*/ 993932 h 1895632"/>
                <a:gd name="connsiteX42" fmla="*/ 6715125 w 6931025"/>
                <a:gd name="connsiteY42" fmla="*/ 955832 h 1895632"/>
                <a:gd name="connsiteX43" fmla="*/ 6702425 w 6931025"/>
                <a:gd name="connsiteY43" fmla="*/ 1019332 h 1895632"/>
                <a:gd name="connsiteX44" fmla="*/ 6816725 w 6931025"/>
                <a:gd name="connsiteY44" fmla="*/ 1012982 h 1895632"/>
                <a:gd name="connsiteX45" fmla="*/ 6778625 w 6931025"/>
                <a:gd name="connsiteY45" fmla="*/ 1095532 h 1895632"/>
                <a:gd name="connsiteX46" fmla="*/ 6931025 w 6931025"/>
                <a:gd name="connsiteY46" fmla="*/ 1101882 h 1895632"/>
                <a:gd name="connsiteX47" fmla="*/ 6886575 w 6931025"/>
                <a:gd name="connsiteY47" fmla="*/ 1146332 h 1895632"/>
                <a:gd name="connsiteX48" fmla="*/ 6835775 w 6931025"/>
                <a:gd name="connsiteY48" fmla="*/ 1184432 h 1895632"/>
                <a:gd name="connsiteX49" fmla="*/ 5737225 w 6931025"/>
                <a:gd name="connsiteY49" fmla="*/ 1895632 h 1895632"/>
                <a:gd name="connsiteX50" fmla="*/ 85725 w 6931025"/>
                <a:gd name="connsiteY50" fmla="*/ 1870232 h 1895632"/>
                <a:gd name="connsiteX51" fmla="*/ 15875 w 6931025"/>
                <a:gd name="connsiteY51" fmla="*/ 1022507 h 1895632"/>
                <a:gd name="connsiteX0" fmla="*/ 15875 w 6931025"/>
                <a:gd name="connsiteY0" fmla="*/ 1022507 h 1895632"/>
                <a:gd name="connsiteX1" fmla="*/ 0 w 6931025"/>
                <a:gd name="connsiteY1" fmla="*/ 905032 h 1895632"/>
                <a:gd name="connsiteX2" fmla="*/ 346075 w 6931025"/>
                <a:gd name="connsiteY2" fmla="*/ 974882 h 1895632"/>
                <a:gd name="connsiteX3" fmla="*/ 339725 w 6931025"/>
                <a:gd name="connsiteY3" fmla="*/ 905032 h 1895632"/>
                <a:gd name="connsiteX4" fmla="*/ 1228725 w 6931025"/>
                <a:gd name="connsiteY4" fmla="*/ 987582 h 1895632"/>
                <a:gd name="connsiteX5" fmla="*/ 1228725 w 6931025"/>
                <a:gd name="connsiteY5" fmla="*/ 898682 h 1895632"/>
                <a:gd name="connsiteX6" fmla="*/ 1355725 w 6931025"/>
                <a:gd name="connsiteY6" fmla="*/ 924082 h 1895632"/>
                <a:gd name="connsiteX7" fmla="*/ 1349375 w 6931025"/>
                <a:gd name="connsiteY7" fmla="*/ 860582 h 1895632"/>
                <a:gd name="connsiteX8" fmla="*/ 1470025 w 6931025"/>
                <a:gd name="connsiteY8" fmla="*/ 816132 h 1895632"/>
                <a:gd name="connsiteX9" fmla="*/ 1444625 w 6931025"/>
                <a:gd name="connsiteY9" fmla="*/ 689132 h 1895632"/>
                <a:gd name="connsiteX10" fmla="*/ 1565275 w 6931025"/>
                <a:gd name="connsiteY10" fmla="*/ 625632 h 1895632"/>
                <a:gd name="connsiteX11" fmla="*/ 1647825 w 6931025"/>
                <a:gd name="connsiteY11" fmla="*/ 574832 h 1895632"/>
                <a:gd name="connsiteX12" fmla="*/ 1958975 w 6931025"/>
                <a:gd name="connsiteY12" fmla="*/ 571657 h 1895632"/>
                <a:gd name="connsiteX13" fmla="*/ 2105025 w 6931025"/>
                <a:gd name="connsiteY13" fmla="*/ 3332 h 1895632"/>
                <a:gd name="connsiteX14" fmla="*/ 2320925 w 6931025"/>
                <a:gd name="connsiteY14" fmla="*/ 60482 h 1895632"/>
                <a:gd name="connsiteX15" fmla="*/ 2200275 w 6931025"/>
                <a:gd name="connsiteY15" fmla="*/ 631982 h 1895632"/>
                <a:gd name="connsiteX16" fmla="*/ 2251075 w 6931025"/>
                <a:gd name="connsiteY16" fmla="*/ 651032 h 1895632"/>
                <a:gd name="connsiteX17" fmla="*/ 2382838 w 6931025"/>
                <a:gd name="connsiteY17" fmla="*/ 668494 h 1895632"/>
                <a:gd name="connsiteX18" fmla="*/ 2460625 w 6931025"/>
                <a:gd name="connsiteY18" fmla="*/ 714532 h 1895632"/>
                <a:gd name="connsiteX19" fmla="*/ 2517775 w 6931025"/>
                <a:gd name="connsiteY19" fmla="*/ 695482 h 1895632"/>
                <a:gd name="connsiteX20" fmla="*/ 2586832 w 6931025"/>
                <a:gd name="connsiteY20" fmla="*/ 690719 h 1895632"/>
                <a:gd name="connsiteX21" fmla="*/ 2600325 w 6931025"/>
                <a:gd name="connsiteY21" fmla="*/ 625632 h 1895632"/>
                <a:gd name="connsiteX22" fmla="*/ 2670175 w 6931025"/>
                <a:gd name="connsiteY22" fmla="*/ 631982 h 1895632"/>
                <a:gd name="connsiteX23" fmla="*/ 2822575 w 6931025"/>
                <a:gd name="connsiteY23" fmla="*/ 22382 h 1895632"/>
                <a:gd name="connsiteX24" fmla="*/ 3063875 w 6931025"/>
                <a:gd name="connsiteY24" fmla="*/ 79532 h 1895632"/>
                <a:gd name="connsiteX25" fmla="*/ 2921000 w 6931025"/>
                <a:gd name="connsiteY25" fmla="*/ 638332 h 1895632"/>
                <a:gd name="connsiteX26" fmla="*/ 3451225 w 6931025"/>
                <a:gd name="connsiteY26" fmla="*/ 663732 h 1895632"/>
                <a:gd name="connsiteX27" fmla="*/ 3584575 w 6931025"/>
                <a:gd name="connsiteY27" fmla="*/ 79532 h 1895632"/>
                <a:gd name="connsiteX28" fmla="*/ 3806825 w 6931025"/>
                <a:gd name="connsiteY28" fmla="*/ 130332 h 1895632"/>
                <a:gd name="connsiteX29" fmla="*/ 3705225 w 6931025"/>
                <a:gd name="connsiteY29" fmla="*/ 670082 h 1895632"/>
                <a:gd name="connsiteX30" fmla="*/ 4200525 w 6931025"/>
                <a:gd name="connsiteY30" fmla="*/ 670082 h 1895632"/>
                <a:gd name="connsiteX31" fmla="*/ 4333875 w 6931025"/>
                <a:gd name="connsiteY31" fmla="*/ 111282 h 1895632"/>
                <a:gd name="connsiteX32" fmla="*/ 4562475 w 6931025"/>
                <a:gd name="connsiteY32" fmla="*/ 162082 h 1895632"/>
                <a:gd name="connsiteX33" fmla="*/ 4454525 w 6931025"/>
                <a:gd name="connsiteY33" fmla="*/ 720882 h 1895632"/>
                <a:gd name="connsiteX34" fmla="*/ 4816475 w 6931025"/>
                <a:gd name="connsiteY34" fmla="*/ 714532 h 1895632"/>
                <a:gd name="connsiteX35" fmla="*/ 4879975 w 6931025"/>
                <a:gd name="connsiteY35" fmla="*/ 784382 h 1895632"/>
                <a:gd name="connsiteX36" fmla="*/ 5260975 w 6931025"/>
                <a:gd name="connsiteY36" fmla="*/ 797082 h 1895632"/>
                <a:gd name="connsiteX37" fmla="*/ 5273675 w 6931025"/>
                <a:gd name="connsiteY37" fmla="*/ 854232 h 1895632"/>
                <a:gd name="connsiteX38" fmla="*/ 6169025 w 6931025"/>
                <a:gd name="connsiteY38" fmla="*/ 873282 h 1895632"/>
                <a:gd name="connsiteX39" fmla="*/ 6270625 w 6931025"/>
                <a:gd name="connsiteY39" fmla="*/ 943132 h 1895632"/>
                <a:gd name="connsiteX40" fmla="*/ 6315075 w 6931025"/>
                <a:gd name="connsiteY40" fmla="*/ 943132 h 1895632"/>
                <a:gd name="connsiteX41" fmla="*/ 6315075 w 6931025"/>
                <a:gd name="connsiteY41" fmla="*/ 993932 h 1895632"/>
                <a:gd name="connsiteX42" fmla="*/ 6715125 w 6931025"/>
                <a:gd name="connsiteY42" fmla="*/ 955832 h 1895632"/>
                <a:gd name="connsiteX43" fmla="*/ 6702425 w 6931025"/>
                <a:gd name="connsiteY43" fmla="*/ 1019332 h 1895632"/>
                <a:gd name="connsiteX44" fmla="*/ 6816725 w 6931025"/>
                <a:gd name="connsiteY44" fmla="*/ 1012982 h 1895632"/>
                <a:gd name="connsiteX45" fmla="*/ 6778625 w 6931025"/>
                <a:gd name="connsiteY45" fmla="*/ 1095532 h 1895632"/>
                <a:gd name="connsiteX46" fmla="*/ 6931025 w 6931025"/>
                <a:gd name="connsiteY46" fmla="*/ 1101882 h 1895632"/>
                <a:gd name="connsiteX47" fmla="*/ 6886575 w 6931025"/>
                <a:gd name="connsiteY47" fmla="*/ 1146332 h 1895632"/>
                <a:gd name="connsiteX48" fmla="*/ 6835775 w 6931025"/>
                <a:gd name="connsiteY48" fmla="*/ 1184432 h 1895632"/>
                <a:gd name="connsiteX49" fmla="*/ 5737225 w 6931025"/>
                <a:gd name="connsiteY49" fmla="*/ 1895632 h 1895632"/>
                <a:gd name="connsiteX50" fmla="*/ 85725 w 6931025"/>
                <a:gd name="connsiteY50" fmla="*/ 1870232 h 1895632"/>
                <a:gd name="connsiteX51" fmla="*/ 15875 w 6931025"/>
                <a:gd name="connsiteY51" fmla="*/ 1022507 h 1895632"/>
                <a:gd name="connsiteX0" fmla="*/ 15875 w 6931025"/>
                <a:gd name="connsiteY0" fmla="*/ 1022507 h 1895632"/>
                <a:gd name="connsiteX1" fmla="*/ 0 w 6931025"/>
                <a:gd name="connsiteY1" fmla="*/ 905032 h 1895632"/>
                <a:gd name="connsiteX2" fmla="*/ 346075 w 6931025"/>
                <a:gd name="connsiteY2" fmla="*/ 974882 h 1895632"/>
                <a:gd name="connsiteX3" fmla="*/ 339725 w 6931025"/>
                <a:gd name="connsiteY3" fmla="*/ 905032 h 1895632"/>
                <a:gd name="connsiteX4" fmla="*/ 1228725 w 6931025"/>
                <a:gd name="connsiteY4" fmla="*/ 987582 h 1895632"/>
                <a:gd name="connsiteX5" fmla="*/ 1228725 w 6931025"/>
                <a:gd name="connsiteY5" fmla="*/ 898682 h 1895632"/>
                <a:gd name="connsiteX6" fmla="*/ 1355725 w 6931025"/>
                <a:gd name="connsiteY6" fmla="*/ 924082 h 1895632"/>
                <a:gd name="connsiteX7" fmla="*/ 1349375 w 6931025"/>
                <a:gd name="connsiteY7" fmla="*/ 860582 h 1895632"/>
                <a:gd name="connsiteX8" fmla="*/ 1470025 w 6931025"/>
                <a:gd name="connsiteY8" fmla="*/ 816132 h 1895632"/>
                <a:gd name="connsiteX9" fmla="*/ 1444625 w 6931025"/>
                <a:gd name="connsiteY9" fmla="*/ 689132 h 1895632"/>
                <a:gd name="connsiteX10" fmla="*/ 1565275 w 6931025"/>
                <a:gd name="connsiteY10" fmla="*/ 625632 h 1895632"/>
                <a:gd name="connsiteX11" fmla="*/ 1647825 w 6931025"/>
                <a:gd name="connsiteY11" fmla="*/ 574832 h 1895632"/>
                <a:gd name="connsiteX12" fmla="*/ 1958975 w 6931025"/>
                <a:gd name="connsiteY12" fmla="*/ 571657 h 1895632"/>
                <a:gd name="connsiteX13" fmla="*/ 2105025 w 6931025"/>
                <a:gd name="connsiteY13" fmla="*/ 3332 h 1895632"/>
                <a:gd name="connsiteX14" fmla="*/ 2320925 w 6931025"/>
                <a:gd name="connsiteY14" fmla="*/ 60482 h 1895632"/>
                <a:gd name="connsiteX15" fmla="*/ 2200275 w 6931025"/>
                <a:gd name="connsiteY15" fmla="*/ 631982 h 1895632"/>
                <a:gd name="connsiteX16" fmla="*/ 2251075 w 6931025"/>
                <a:gd name="connsiteY16" fmla="*/ 651032 h 1895632"/>
                <a:gd name="connsiteX17" fmla="*/ 2382838 w 6931025"/>
                <a:gd name="connsiteY17" fmla="*/ 668494 h 1895632"/>
                <a:gd name="connsiteX18" fmla="*/ 2436812 w 6931025"/>
                <a:gd name="connsiteY18" fmla="*/ 726438 h 1895632"/>
                <a:gd name="connsiteX19" fmla="*/ 2517775 w 6931025"/>
                <a:gd name="connsiteY19" fmla="*/ 695482 h 1895632"/>
                <a:gd name="connsiteX20" fmla="*/ 2586832 w 6931025"/>
                <a:gd name="connsiteY20" fmla="*/ 690719 h 1895632"/>
                <a:gd name="connsiteX21" fmla="*/ 2600325 w 6931025"/>
                <a:gd name="connsiteY21" fmla="*/ 625632 h 1895632"/>
                <a:gd name="connsiteX22" fmla="*/ 2670175 w 6931025"/>
                <a:gd name="connsiteY22" fmla="*/ 631982 h 1895632"/>
                <a:gd name="connsiteX23" fmla="*/ 2822575 w 6931025"/>
                <a:gd name="connsiteY23" fmla="*/ 22382 h 1895632"/>
                <a:gd name="connsiteX24" fmla="*/ 3063875 w 6931025"/>
                <a:gd name="connsiteY24" fmla="*/ 79532 h 1895632"/>
                <a:gd name="connsiteX25" fmla="*/ 2921000 w 6931025"/>
                <a:gd name="connsiteY25" fmla="*/ 638332 h 1895632"/>
                <a:gd name="connsiteX26" fmla="*/ 3451225 w 6931025"/>
                <a:gd name="connsiteY26" fmla="*/ 663732 h 1895632"/>
                <a:gd name="connsiteX27" fmla="*/ 3584575 w 6931025"/>
                <a:gd name="connsiteY27" fmla="*/ 79532 h 1895632"/>
                <a:gd name="connsiteX28" fmla="*/ 3806825 w 6931025"/>
                <a:gd name="connsiteY28" fmla="*/ 130332 h 1895632"/>
                <a:gd name="connsiteX29" fmla="*/ 3705225 w 6931025"/>
                <a:gd name="connsiteY29" fmla="*/ 670082 h 1895632"/>
                <a:gd name="connsiteX30" fmla="*/ 4200525 w 6931025"/>
                <a:gd name="connsiteY30" fmla="*/ 670082 h 1895632"/>
                <a:gd name="connsiteX31" fmla="*/ 4333875 w 6931025"/>
                <a:gd name="connsiteY31" fmla="*/ 111282 h 1895632"/>
                <a:gd name="connsiteX32" fmla="*/ 4562475 w 6931025"/>
                <a:gd name="connsiteY32" fmla="*/ 162082 h 1895632"/>
                <a:gd name="connsiteX33" fmla="*/ 4454525 w 6931025"/>
                <a:gd name="connsiteY33" fmla="*/ 720882 h 1895632"/>
                <a:gd name="connsiteX34" fmla="*/ 4816475 w 6931025"/>
                <a:gd name="connsiteY34" fmla="*/ 714532 h 1895632"/>
                <a:gd name="connsiteX35" fmla="*/ 4879975 w 6931025"/>
                <a:gd name="connsiteY35" fmla="*/ 784382 h 1895632"/>
                <a:gd name="connsiteX36" fmla="*/ 5260975 w 6931025"/>
                <a:gd name="connsiteY36" fmla="*/ 797082 h 1895632"/>
                <a:gd name="connsiteX37" fmla="*/ 5273675 w 6931025"/>
                <a:gd name="connsiteY37" fmla="*/ 854232 h 1895632"/>
                <a:gd name="connsiteX38" fmla="*/ 6169025 w 6931025"/>
                <a:gd name="connsiteY38" fmla="*/ 873282 h 1895632"/>
                <a:gd name="connsiteX39" fmla="*/ 6270625 w 6931025"/>
                <a:gd name="connsiteY39" fmla="*/ 943132 h 1895632"/>
                <a:gd name="connsiteX40" fmla="*/ 6315075 w 6931025"/>
                <a:gd name="connsiteY40" fmla="*/ 943132 h 1895632"/>
                <a:gd name="connsiteX41" fmla="*/ 6315075 w 6931025"/>
                <a:gd name="connsiteY41" fmla="*/ 993932 h 1895632"/>
                <a:gd name="connsiteX42" fmla="*/ 6715125 w 6931025"/>
                <a:gd name="connsiteY42" fmla="*/ 955832 h 1895632"/>
                <a:gd name="connsiteX43" fmla="*/ 6702425 w 6931025"/>
                <a:gd name="connsiteY43" fmla="*/ 1019332 h 1895632"/>
                <a:gd name="connsiteX44" fmla="*/ 6816725 w 6931025"/>
                <a:gd name="connsiteY44" fmla="*/ 1012982 h 1895632"/>
                <a:gd name="connsiteX45" fmla="*/ 6778625 w 6931025"/>
                <a:gd name="connsiteY45" fmla="*/ 1095532 h 1895632"/>
                <a:gd name="connsiteX46" fmla="*/ 6931025 w 6931025"/>
                <a:gd name="connsiteY46" fmla="*/ 1101882 h 1895632"/>
                <a:gd name="connsiteX47" fmla="*/ 6886575 w 6931025"/>
                <a:gd name="connsiteY47" fmla="*/ 1146332 h 1895632"/>
                <a:gd name="connsiteX48" fmla="*/ 6835775 w 6931025"/>
                <a:gd name="connsiteY48" fmla="*/ 1184432 h 1895632"/>
                <a:gd name="connsiteX49" fmla="*/ 5737225 w 6931025"/>
                <a:gd name="connsiteY49" fmla="*/ 1895632 h 1895632"/>
                <a:gd name="connsiteX50" fmla="*/ 85725 w 6931025"/>
                <a:gd name="connsiteY50" fmla="*/ 1870232 h 1895632"/>
                <a:gd name="connsiteX51" fmla="*/ 15875 w 6931025"/>
                <a:gd name="connsiteY51" fmla="*/ 1022507 h 1895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931025" h="1895632">
                  <a:moveTo>
                    <a:pt x="15875" y="1022507"/>
                  </a:moveTo>
                  <a:lnTo>
                    <a:pt x="0" y="905032"/>
                  </a:lnTo>
                  <a:lnTo>
                    <a:pt x="346075" y="974882"/>
                  </a:lnTo>
                  <a:lnTo>
                    <a:pt x="339725" y="905032"/>
                  </a:lnTo>
                  <a:lnTo>
                    <a:pt x="1228725" y="987582"/>
                  </a:lnTo>
                  <a:lnTo>
                    <a:pt x="1228725" y="898682"/>
                  </a:lnTo>
                  <a:lnTo>
                    <a:pt x="1355725" y="924082"/>
                  </a:lnTo>
                  <a:lnTo>
                    <a:pt x="1349375" y="860582"/>
                  </a:lnTo>
                  <a:lnTo>
                    <a:pt x="1470025" y="816132"/>
                  </a:lnTo>
                  <a:lnTo>
                    <a:pt x="1444625" y="689132"/>
                  </a:lnTo>
                  <a:lnTo>
                    <a:pt x="1565275" y="625632"/>
                  </a:lnTo>
                  <a:lnTo>
                    <a:pt x="1647825" y="574832"/>
                  </a:lnTo>
                  <a:lnTo>
                    <a:pt x="1958975" y="571657"/>
                  </a:lnTo>
                  <a:lnTo>
                    <a:pt x="2105025" y="3332"/>
                  </a:lnTo>
                  <a:cubicBezTo>
                    <a:pt x="2227792" y="-12543"/>
                    <a:pt x="2277533" y="31907"/>
                    <a:pt x="2320925" y="60482"/>
                  </a:cubicBezTo>
                  <a:lnTo>
                    <a:pt x="2200275" y="631982"/>
                  </a:lnTo>
                  <a:lnTo>
                    <a:pt x="2251075" y="651032"/>
                  </a:lnTo>
                  <a:lnTo>
                    <a:pt x="2382838" y="668494"/>
                  </a:lnTo>
                  <a:lnTo>
                    <a:pt x="2436812" y="726438"/>
                  </a:lnTo>
                  <a:lnTo>
                    <a:pt x="2517775" y="695482"/>
                  </a:lnTo>
                  <a:lnTo>
                    <a:pt x="2586832" y="690719"/>
                  </a:lnTo>
                  <a:lnTo>
                    <a:pt x="2600325" y="625632"/>
                  </a:lnTo>
                  <a:lnTo>
                    <a:pt x="2670175" y="631982"/>
                  </a:lnTo>
                  <a:lnTo>
                    <a:pt x="2822575" y="22382"/>
                  </a:lnTo>
                  <a:cubicBezTo>
                    <a:pt x="2924440" y="10476"/>
                    <a:pt x="3014398" y="24764"/>
                    <a:pt x="3063875" y="79532"/>
                  </a:cubicBezTo>
                  <a:lnTo>
                    <a:pt x="2921000" y="638332"/>
                  </a:lnTo>
                  <a:lnTo>
                    <a:pt x="3451225" y="663732"/>
                  </a:lnTo>
                  <a:lnTo>
                    <a:pt x="3584575" y="79532"/>
                  </a:lnTo>
                  <a:cubicBezTo>
                    <a:pt x="3689615" y="51222"/>
                    <a:pt x="3777985" y="91968"/>
                    <a:pt x="3806825" y="130332"/>
                  </a:cubicBezTo>
                  <a:lnTo>
                    <a:pt x="3705225" y="670082"/>
                  </a:lnTo>
                  <a:lnTo>
                    <a:pt x="4200525" y="670082"/>
                  </a:lnTo>
                  <a:lnTo>
                    <a:pt x="4333875" y="111282"/>
                  </a:lnTo>
                  <a:cubicBezTo>
                    <a:pt x="4445794" y="82971"/>
                    <a:pt x="4517231" y="116574"/>
                    <a:pt x="4562475" y="162082"/>
                  </a:cubicBezTo>
                  <a:lnTo>
                    <a:pt x="4454525" y="720882"/>
                  </a:lnTo>
                  <a:lnTo>
                    <a:pt x="4816475" y="714532"/>
                  </a:lnTo>
                  <a:lnTo>
                    <a:pt x="4879975" y="784382"/>
                  </a:lnTo>
                  <a:lnTo>
                    <a:pt x="5260975" y="797082"/>
                  </a:lnTo>
                  <a:lnTo>
                    <a:pt x="5273675" y="854232"/>
                  </a:lnTo>
                  <a:lnTo>
                    <a:pt x="6169025" y="873282"/>
                  </a:lnTo>
                  <a:lnTo>
                    <a:pt x="6270625" y="943132"/>
                  </a:lnTo>
                  <a:lnTo>
                    <a:pt x="6315075" y="943132"/>
                  </a:lnTo>
                  <a:lnTo>
                    <a:pt x="6315075" y="993932"/>
                  </a:lnTo>
                  <a:lnTo>
                    <a:pt x="6715125" y="955832"/>
                  </a:lnTo>
                  <a:lnTo>
                    <a:pt x="6702425" y="1019332"/>
                  </a:lnTo>
                  <a:lnTo>
                    <a:pt x="6816725" y="1012982"/>
                  </a:lnTo>
                  <a:lnTo>
                    <a:pt x="6778625" y="1095532"/>
                  </a:lnTo>
                  <a:lnTo>
                    <a:pt x="6931025" y="1101882"/>
                  </a:lnTo>
                  <a:lnTo>
                    <a:pt x="6886575" y="1146332"/>
                  </a:lnTo>
                  <a:lnTo>
                    <a:pt x="6835775" y="1184432"/>
                  </a:lnTo>
                  <a:cubicBezTo>
                    <a:pt x="6561667" y="1450074"/>
                    <a:pt x="6233583" y="1645865"/>
                    <a:pt x="5737225" y="1895632"/>
                  </a:cubicBezTo>
                  <a:lnTo>
                    <a:pt x="85725" y="1870232"/>
                  </a:lnTo>
                  <a:lnTo>
                    <a:pt x="15875" y="1022507"/>
                  </a:lnTo>
                  <a:close/>
                </a:path>
              </a:pathLst>
            </a:custGeom>
            <a:solidFill>
              <a:srgbClr val="010E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C0A5EB03-27CD-1699-68B7-B24D75726A48}"/>
                </a:ext>
              </a:extLst>
            </p:cNvPr>
            <p:cNvGrpSpPr/>
            <p:nvPr/>
          </p:nvGrpSpPr>
          <p:grpSpPr>
            <a:xfrm>
              <a:off x="-10298061" y="9919344"/>
              <a:ext cx="6902450" cy="1890477"/>
              <a:chOff x="3175" y="10214311"/>
              <a:chExt cx="6902450" cy="1890477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DBBC7D8-8D0C-C470-293B-2189156B9BB8}"/>
                  </a:ext>
                </a:extLst>
              </p:cNvPr>
              <p:cNvSpPr/>
              <p:nvPr/>
            </p:nvSpPr>
            <p:spPr>
              <a:xfrm>
                <a:off x="9525" y="11234838"/>
                <a:ext cx="6838950" cy="869950"/>
              </a:xfrm>
              <a:custGeom>
                <a:avLst/>
                <a:gdLst>
                  <a:gd name="connsiteX0" fmla="*/ 0 w 6838950"/>
                  <a:gd name="connsiteY0" fmla="*/ 0 h 844550"/>
                  <a:gd name="connsiteX1" fmla="*/ 19050 w 6838950"/>
                  <a:gd name="connsiteY1" fmla="*/ 844550 h 844550"/>
                  <a:gd name="connsiteX2" fmla="*/ 5842000 w 6838950"/>
                  <a:gd name="connsiteY2" fmla="*/ 844550 h 844550"/>
                  <a:gd name="connsiteX3" fmla="*/ 6838950 w 6838950"/>
                  <a:gd name="connsiteY3" fmla="*/ 127000 h 844550"/>
                  <a:gd name="connsiteX4" fmla="*/ 0 w 6838950"/>
                  <a:gd name="connsiteY4" fmla="*/ 0 h 844550"/>
                  <a:gd name="connsiteX0" fmla="*/ 0 w 6838950"/>
                  <a:gd name="connsiteY0" fmla="*/ 0 h 844550"/>
                  <a:gd name="connsiteX1" fmla="*/ 19050 w 6838950"/>
                  <a:gd name="connsiteY1" fmla="*/ 844550 h 844550"/>
                  <a:gd name="connsiteX2" fmla="*/ 5842000 w 6838950"/>
                  <a:gd name="connsiteY2" fmla="*/ 844550 h 844550"/>
                  <a:gd name="connsiteX3" fmla="*/ 6838950 w 6838950"/>
                  <a:gd name="connsiteY3" fmla="*/ 127000 h 844550"/>
                  <a:gd name="connsiteX4" fmla="*/ 0 w 6838950"/>
                  <a:gd name="connsiteY4" fmla="*/ 0 h 844550"/>
                  <a:gd name="connsiteX0" fmla="*/ 0 w 6838950"/>
                  <a:gd name="connsiteY0" fmla="*/ 0 h 844550"/>
                  <a:gd name="connsiteX1" fmla="*/ 19050 w 6838950"/>
                  <a:gd name="connsiteY1" fmla="*/ 844550 h 844550"/>
                  <a:gd name="connsiteX2" fmla="*/ 5727700 w 6838950"/>
                  <a:gd name="connsiteY2" fmla="*/ 844550 h 844550"/>
                  <a:gd name="connsiteX3" fmla="*/ 6838950 w 6838950"/>
                  <a:gd name="connsiteY3" fmla="*/ 127000 h 844550"/>
                  <a:gd name="connsiteX4" fmla="*/ 0 w 6838950"/>
                  <a:gd name="connsiteY4" fmla="*/ 0 h 844550"/>
                  <a:gd name="connsiteX0" fmla="*/ 0 w 6838950"/>
                  <a:gd name="connsiteY0" fmla="*/ 0 h 844550"/>
                  <a:gd name="connsiteX1" fmla="*/ 19050 w 6838950"/>
                  <a:gd name="connsiteY1" fmla="*/ 844550 h 844550"/>
                  <a:gd name="connsiteX2" fmla="*/ 5727700 w 6838950"/>
                  <a:gd name="connsiteY2" fmla="*/ 844550 h 844550"/>
                  <a:gd name="connsiteX3" fmla="*/ 6838950 w 6838950"/>
                  <a:gd name="connsiteY3" fmla="*/ 127000 h 844550"/>
                  <a:gd name="connsiteX4" fmla="*/ 0 w 6838950"/>
                  <a:gd name="connsiteY4" fmla="*/ 0 h 844550"/>
                  <a:gd name="connsiteX0" fmla="*/ 0 w 6838950"/>
                  <a:gd name="connsiteY0" fmla="*/ 0 h 844550"/>
                  <a:gd name="connsiteX1" fmla="*/ 19050 w 6838950"/>
                  <a:gd name="connsiteY1" fmla="*/ 844550 h 844550"/>
                  <a:gd name="connsiteX2" fmla="*/ 5727700 w 6838950"/>
                  <a:gd name="connsiteY2" fmla="*/ 844550 h 844550"/>
                  <a:gd name="connsiteX3" fmla="*/ 6838950 w 6838950"/>
                  <a:gd name="connsiteY3" fmla="*/ 127000 h 844550"/>
                  <a:gd name="connsiteX4" fmla="*/ 0 w 6838950"/>
                  <a:gd name="connsiteY4" fmla="*/ 0 h 844550"/>
                  <a:gd name="connsiteX0" fmla="*/ 0 w 6838950"/>
                  <a:gd name="connsiteY0" fmla="*/ 0 h 844550"/>
                  <a:gd name="connsiteX1" fmla="*/ 19050 w 6838950"/>
                  <a:gd name="connsiteY1" fmla="*/ 844550 h 844550"/>
                  <a:gd name="connsiteX2" fmla="*/ 5727700 w 6838950"/>
                  <a:gd name="connsiteY2" fmla="*/ 844550 h 844550"/>
                  <a:gd name="connsiteX3" fmla="*/ 6838950 w 6838950"/>
                  <a:gd name="connsiteY3" fmla="*/ 127000 h 844550"/>
                  <a:gd name="connsiteX4" fmla="*/ 0 w 6838950"/>
                  <a:gd name="connsiteY4" fmla="*/ 0 h 844550"/>
                  <a:gd name="connsiteX0" fmla="*/ 0 w 6838950"/>
                  <a:gd name="connsiteY0" fmla="*/ 0 h 869950"/>
                  <a:gd name="connsiteX1" fmla="*/ 19050 w 6838950"/>
                  <a:gd name="connsiteY1" fmla="*/ 869950 h 869950"/>
                  <a:gd name="connsiteX2" fmla="*/ 5727700 w 6838950"/>
                  <a:gd name="connsiteY2" fmla="*/ 869950 h 869950"/>
                  <a:gd name="connsiteX3" fmla="*/ 6838950 w 6838950"/>
                  <a:gd name="connsiteY3" fmla="*/ 152400 h 869950"/>
                  <a:gd name="connsiteX4" fmla="*/ 0 w 6838950"/>
                  <a:gd name="connsiteY4" fmla="*/ 0 h 869950"/>
                  <a:gd name="connsiteX0" fmla="*/ 0 w 6838950"/>
                  <a:gd name="connsiteY0" fmla="*/ 0 h 869950"/>
                  <a:gd name="connsiteX1" fmla="*/ 19050 w 6838950"/>
                  <a:gd name="connsiteY1" fmla="*/ 869950 h 869950"/>
                  <a:gd name="connsiteX2" fmla="*/ 5727700 w 6838950"/>
                  <a:gd name="connsiteY2" fmla="*/ 869950 h 869950"/>
                  <a:gd name="connsiteX3" fmla="*/ 6838950 w 6838950"/>
                  <a:gd name="connsiteY3" fmla="*/ 152400 h 869950"/>
                  <a:gd name="connsiteX4" fmla="*/ 0 w 6838950"/>
                  <a:gd name="connsiteY4" fmla="*/ 0 h 869950"/>
                  <a:gd name="connsiteX0" fmla="*/ 0 w 6838950"/>
                  <a:gd name="connsiteY0" fmla="*/ 0 h 869950"/>
                  <a:gd name="connsiteX1" fmla="*/ 19050 w 6838950"/>
                  <a:gd name="connsiteY1" fmla="*/ 869950 h 869950"/>
                  <a:gd name="connsiteX2" fmla="*/ 5727700 w 6838950"/>
                  <a:gd name="connsiteY2" fmla="*/ 869950 h 869950"/>
                  <a:gd name="connsiteX3" fmla="*/ 6838950 w 6838950"/>
                  <a:gd name="connsiteY3" fmla="*/ 152400 h 869950"/>
                  <a:gd name="connsiteX4" fmla="*/ 0 w 6838950"/>
                  <a:gd name="connsiteY4" fmla="*/ 0 h 869950"/>
                  <a:gd name="connsiteX0" fmla="*/ 0 w 6838950"/>
                  <a:gd name="connsiteY0" fmla="*/ 0 h 869950"/>
                  <a:gd name="connsiteX1" fmla="*/ 69850 w 6838950"/>
                  <a:gd name="connsiteY1" fmla="*/ 863600 h 869950"/>
                  <a:gd name="connsiteX2" fmla="*/ 5727700 w 6838950"/>
                  <a:gd name="connsiteY2" fmla="*/ 869950 h 869950"/>
                  <a:gd name="connsiteX3" fmla="*/ 6838950 w 6838950"/>
                  <a:gd name="connsiteY3" fmla="*/ 152400 h 869950"/>
                  <a:gd name="connsiteX4" fmla="*/ 0 w 6838950"/>
                  <a:gd name="connsiteY4" fmla="*/ 0 h 869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38950" h="869950">
                    <a:moveTo>
                      <a:pt x="0" y="0"/>
                    </a:moveTo>
                    <a:lnTo>
                      <a:pt x="69850" y="863600"/>
                    </a:lnTo>
                    <a:lnTo>
                      <a:pt x="5727700" y="869950"/>
                    </a:lnTo>
                    <a:cubicBezTo>
                      <a:pt x="6123517" y="675217"/>
                      <a:pt x="6570133" y="448733"/>
                      <a:pt x="6838950" y="152400"/>
                    </a:cubicBezTo>
                    <a:cubicBezTo>
                      <a:pt x="4635500" y="177800"/>
                      <a:pt x="2317750" y="107950"/>
                      <a:pt x="0" y="0"/>
                    </a:cubicBezTo>
                    <a:close/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54F69350-FF47-BF16-C398-18FEE1D004A5}"/>
                  </a:ext>
                </a:extLst>
              </p:cNvPr>
              <p:cNvSpPr/>
              <p:nvPr/>
            </p:nvSpPr>
            <p:spPr>
              <a:xfrm>
                <a:off x="3175" y="11133239"/>
                <a:ext cx="6902450" cy="263257"/>
              </a:xfrm>
              <a:custGeom>
                <a:avLst/>
                <a:gdLst>
                  <a:gd name="connsiteX0" fmla="*/ 6858000 w 6896100"/>
                  <a:gd name="connsiteY0" fmla="*/ 254000 h 254000"/>
                  <a:gd name="connsiteX1" fmla="*/ 6896100 w 6896100"/>
                  <a:gd name="connsiteY1" fmla="*/ 184150 h 254000"/>
                  <a:gd name="connsiteX2" fmla="*/ 2063750 w 6896100"/>
                  <a:gd name="connsiteY2" fmla="*/ 76200 h 254000"/>
                  <a:gd name="connsiteX3" fmla="*/ 1206500 w 6896100"/>
                  <a:gd name="connsiteY3" fmla="*/ 50800 h 254000"/>
                  <a:gd name="connsiteX4" fmla="*/ 336550 w 6896100"/>
                  <a:gd name="connsiteY4" fmla="*/ 0 h 254000"/>
                  <a:gd name="connsiteX5" fmla="*/ 342900 w 6896100"/>
                  <a:gd name="connsiteY5" fmla="*/ 50800 h 254000"/>
                  <a:gd name="connsiteX6" fmla="*/ 0 w 6896100"/>
                  <a:gd name="connsiteY6" fmla="*/ 0 h 254000"/>
                  <a:gd name="connsiteX7" fmla="*/ 19050 w 6896100"/>
                  <a:gd name="connsiteY7" fmla="*/ 107950 h 254000"/>
                  <a:gd name="connsiteX8" fmla="*/ 6858000 w 6896100"/>
                  <a:gd name="connsiteY8" fmla="*/ 254000 h 254000"/>
                  <a:gd name="connsiteX0" fmla="*/ 6858000 w 6896100"/>
                  <a:gd name="connsiteY0" fmla="*/ 254000 h 254479"/>
                  <a:gd name="connsiteX1" fmla="*/ 6896100 w 6896100"/>
                  <a:gd name="connsiteY1" fmla="*/ 184150 h 254479"/>
                  <a:gd name="connsiteX2" fmla="*/ 2063750 w 6896100"/>
                  <a:gd name="connsiteY2" fmla="*/ 76200 h 254479"/>
                  <a:gd name="connsiteX3" fmla="*/ 1206500 w 6896100"/>
                  <a:gd name="connsiteY3" fmla="*/ 50800 h 254479"/>
                  <a:gd name="connsiteX4" fmla="*/ 336550 w 6896100"/>
                  <a:gd name="connsiteY4" fmla="*/ 0 h 254479"/>
                  <a:gd name="connsiteX5" fmla="*/ 342900 w 6896100"/>
                  <a:gd name="connsiteY5" fmla="*/ 50800 h 254479"/>
                  <a:gd name="connsiteX6" fmla="*/ 0 w 6896100"/>
                  <a:gd name="connsiteY6" fmla="*/ 0 h 254479"/>
                  <a:gd name="connsiteX7" fmla="*/ 19050 w 6896100"/>
                  <a:gd name="connsiteY7" fmla="*/ 107950 h 254479"/>
                  <a:gd name="connsiteX8" fmla="*/ 6858000 w 6896100"/>
                  <a:gd name="connsiteY8" fmla="*/ 254000 h 254479"/>
                  <a:gd name="connsiteX0" fmla="*/ 6858000 w 6896100"/>
                  <a:gd name="connsiteY0" fmla="*/ 254000 h 259514"/>
                  <a:gd name="connsiteX1" fmla="*/ 6896100 w 6896100"/>
                  <a:gd name="connsiteY1" fmla="*/ 184150 h 259514"/>
                  <a:gd name="connsiteX2" fmla="*/ 2063750 w 6896100"/>
                  <a:gd name="connsiteY2" fmla="*/ 76200 h 259514"/>
                  <a:gd name="connsiteX3" fmla="*/ 1206500 w 6896100"/>
                  <a:gd name="connsiteY3" fmla="*/ 50800 h 259514"/>
                  <a:gd name="connsiteX4" fmla="*/ 336550 w 6896100"/>
                  <a:gd name="connsiteY4" fmla="*/ 0 h 259514"/>
                  <a:gd name="connsiteX5" fmla="*/ 342900 w 6896100"/>
                  <a:gd name="connsiteY5" fmla="*/ 50800 h 259514"/>
                  <a:gd name="connsiteX6" fmla="*/ 0 w 6896100"/>
                  <a:gd name="connsiteY6" fmla="*/ 0 h 259514"/>
                  <a:gd name="connsiteX7" fmla="*/ 19050 w 6896100"/>
                  <a:gd name="connsiteY7" fmla="*/ 107950 h 259514"/>
                  <a:gd name="connsiteX8" fmla="*/ 6858000 w 6896100"/>
                  <a:gd name="connsiteY8" fmla="*/ 254000 h 259514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50800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50800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50800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50800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50800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50800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50800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79375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79375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79375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  <a:gd name="connsiteX0" fmla="*/ 6858000 w 6896100"/>
                  <a:gd name="connsiteY0" fmla="*/ 254000 h 263257"/>
                  <a:gd name="connsiteX1" fmla="*/ 6896100 w 6896100"/>
                  <a:gd name="connsiteY1" fmla="*/ 184150 h 263257"/>
                  <a:gd name="connsiteX2" fmla="*/ 2063750 w 6896100"/>
                  <a:gd name="connsiteY2" fmla="*/ 76200 h 263257"/>
                  <a:gd name="connsiteX3" fmla="*/ 1206500 w 6896100"/>
                  <a:gd name="connsiteY3" fmla="*/ 79375 h 263257"/>
                  <a:gd name="connsiteX4" fmla="*/ 336550 w 6896100"/>
                  <a:gd name="connsiteY4" fmla="*/ 0 h 263257"/>
                  <a:gd name="connsiteX5" fmla="*/ 342900 w 6896100"/>
                  <a:gd name="connsiteY5" fmla="*/ 50800 h 263257"/>
                  <a:gd name="connsiteX6" fmla="*/ 0 w 6896100"/>
                  <a:gd name="connsiteY6" fmla="*/ 0 h 263257"/>
                  <a:gd name="connsiteX7" fmla="*/ 19050 w 6896100"/>
                  <a:gd name="connsiteY7" fmla="*/ 107950 h 263257"/>
                  <a:gd name="connsiteX8" fmla="*/ 6858000 w 6896100"/>
                  <a:gd name="connsiteY8" fmla="*/ 254000 h 263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6100" h="263257">
                    <a:moveTo>
                      <a:pt x="6858000" y="254000"/>
                    </a:moveTo>
                    <a:lnTo>
                      <a:pt x="6896100" y="184150"/>
                    </a:lnTo>
                    <a:cubicBezTo>
                      <a:pt x="5285317" y="148167"/>
                      <a:pt x="3712633" y="194733"/>
                      <a:pt x="2063750" y="76200"/>
                    </a:cubicBezTo>
                    <a:cubicBezTo>
                      <a:pt x="1758950" y="77258"/>
                      <a:pt x="1558925" y="68792"/>
                      <a:pt x="1206500" y="79375"/>
                    </a:cubicBezTo>
                    <a:cubicBezTo>
                      <a:pt x="935567" y="62442"/>
                      <a:pt x="626533" y="16933"/>
                      <a:pt x="336550" y="0"/>
                    </a:cubicBezTo>
                    <a:lnTo>
                      <a:pt x="342900" y="50800"/>
                    </a:lnTo>
                    <a:lnTo>
                      <a:pt x="0" y="0"/>
                    </a:lnTo>
                    <a:lnTo>
                      <a:pt x="19050" y="107950"/>
                    </a:lnTo>
                    <a:cubicBezTo>
                      <a:pt x="2432050" y="226483"/>
                      <a:pt x="4591050" y="287867"/>
                      <a:pt x="6858000" y="254000"/>
                    </a:cubicBezTo>
                    <a:close/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2A4470CC-0761-7412-5CD2-F0F0E987CD6C}"/>
                  </a:ext>
                </a:extLst>
              </p:cNvPr>
              <p:cNvSpPr/>
              <p:nvPr/>
            </p:nvSpPr>
            <p:spPr>
              <a:xfrm>
                <a:off x="1216025" y="11114187"/>
                <a:ext cx="5607050" cy="200025"/>
              </a:xfrm>
              <a:custGeom>
                <a:avLst/>
                <a:gdLst>
                  <a:gd name="connsiteX0" fmla="*/ 5556250 w 5607050"/>
                  <a:gd name="connsiteY0" fmla="*/ 190500 h 190500"/>
                  <a:gd name="connsiteX1" fmla="*/ 5607050 w 5607050"/>
                  <a:gd name="connsiteY1" fmla="*/ 120650 h 190500"/>
                  <a:gd name="connsiteX2" fmla="*/ 3016250 w 5607050"/>
                  <a:gd name="connsiteY2" fmla="*/ 107950 h 190500"/>
                  <a:gd name="connsiteX3" fmla="*/ 1454150 w 5607050"/>
                  <a:gd name="connsiteY3" fmla="*/ 50800 h 190500"/>
                  <a:gd name="connsiteX4" fmla="*/ 1016000 w 5607050"/>
                  <a:gd name="connsiteY4" fmla="*/ 44450 h 190500"/>
                  <a:gd name="connsiteX5" fmla="*/ 349250 w 5607050"/>
                  <a:gd name="connsiteY5" fmla="*/ 57150 h 190500"/>
                  <a:gd name="connsiteX6" fmla="*/ 311150 w 5607050"/>
                  <a:gd name="connsiteY6" fmla="*/ 0 h 190500"/>
                  <a:gd name="connsiteX7" fmla="*/ 266700 w 5607050"/>
                  <a:gd name="connsiteY7" fmla="*/ 0 h 190500"/>
                  <a:gd name="connsiteX8" fmla="*/ 203200 w 5607050"/>
                  <a:gd name="connsiteY8" fmla="*/ 12700 h 190500"/>
                  <a:gd name="connsiteX9" fmla="*/ 127000 w 5607050"/>
                  <a:gd name="connsiteY9" fmla="*/ 19050 h 190500"/>
                  <a:gd name="connsiteX10" fmla="*/ 57150 w 5607050"/>
                  <a:gd name="connsiteY10" fmla="*/ 6350 h 190500"/>
                  <a:gd name="connsiteX11" fmla="*/ 6350 w 5607050"/>
                  <a:gd name="connsiteY11" fmla="*/ 6350 h 190500"/>
                  <a:gd name="connsiteX12" fmla="*/ 0 w 5607050"/>
                  <a:gd name="connsiteY12" fmla="*/ 82550 h 190500"/>
                  <a:gd name="connsiteX13" fmla="*/ 0 w 5607050"/>
                  <a:gd name="connsiteY13" fmla="*/ 95250 h 190500"/>
                  <a:gd name="connsiteX14" fmla="*/ 838200 w 5607050"/>
                  <a:gd name="connsiteY14" fmla="*/ 88900 h 190500"/>
                  <a:gd name="connsiteX15" fmla="*/ 5556250 w 5607050"/>
                  <a:gd name="connsiteY15" fmla="*/ 190500 h 190500"/>
                  <a:gd name="connsiteX0" fmla="*/ 5556250 w 5607050"/>
                  <a:gd name="connsiteY0" fmla="*/ 190500 h 197980"/>
                  <a:gd name="connsiteX1" fmla="*/ 5607050 w 5607050"/>
                  <a:gd name="connsiteY1" fmla="*/ 120650 h 197980"/>
                  <a:gd name="connsiteX2" fmla="*/ 3016250 w 5607050"/>
                  <a:gd name="connsiteY2" fmla="*/ 107950 h 197980"/>
                  <a:gd name="connsiteX3" fmla="*/ 1454150 w 5607050"/>
                  <a:gd name="connsiteY3" fmla="*/ 50800 h 197980"/>
                  <a:gd name="connsiteX4" fmla="*/ 1016000 w 5607050"/>
                  <a:gd name="connsiteY4" fmla="*/ 44450 h 197980"/>
                  <a:gd name="connsiteX5" fmla="*/ 349250 w 5607050"/>
                  <a:gd name="connsiteY5" fmla="*/ 57150 h 197980"/>
                  <a:gd name="connsiteX6" fmla="*/ 311150 w 5607050"/>
                  <a:gd name="connsiteY6" fmla="*/ 0 h 197980"/>
                  <a:gd name="connsiteX7" fmla="*/ 266700 w 5607050"/>
                  <a:gd name="connsiteY7" fmla="*/ 0 h 197980"/>
                  <a:gd name="connsiteX8" fmla="*/ 203200 w 5607050"/>
                  <a:gd name="connsiteY8" fmla="*/ 12700 h 197980"/>
                  <a:gd name="connsiteX9" fmla="*/ 127000 w 5607050"/>
                  <a:gd name="connsiteY9" fmla="*/ 19050 h 197980"/>
                  <a:gd name="connsiteX10" fmla="*/ 57150 w 5607050"/>
                  <a:gd name="connsiteY10" fmla="*/ 6350 h 197980"/>
                  <a:gd name="connsiteX11" fmla="*/ 6350 w 5607050"/>
                  <a:gd name="connsiteY11" fmla="*/ 6350 h 197980"/>
                  <a:gd name="connsiteX12" fmla="*/ 0 w 5607050"/>
                  <a:gd name="connsiteY12" fmla="*/ 82550 h 197980"/>
                  <a:gd name="connsiteX13" fmla="*/ 0 w 5607050"/>
                  <a:gd name="connsiteY13" fmla="*/ 95250 h 197980"/>
                  <a:gd name="connsiteX14" fmla="*/ 838200 w 5607050"/>
                  <a:gd name="connsiteY14" fmla="*/ 88900 h 197980"/>
                  <a:gd name="connsiteX15" fmla="*/ 5556250 w 5607050"/>
                  <a:gd name="connsiteY15" fmla="*/ 190500 h 197980"/>
                  <a:gd name="connsiteX0" fmla="*/ 5556250 w 5607050"/>
                  <a:gd name="connsiteY0" fmla="*/ 190500 h 201950"/>
                  <a:gd name="connsiteX1" fmla="*/ 5607050 w 5607050"/>
                  <a:gd name="connsiteY1" fmla="*/ 120650 h 201950"/>
                  <a:gd name="connsiteX2" fmla="*/ 3016250 w 5607050"/>
                  <a:gd name="connsiteY2" fmla="*/ 107950 h 201950"/>
                  <a:gd name="connsiteX3" fmla="*/ 1454150 w 5607050"/>
                  <a:gd name="connsiteY3" fmla="*/ 50800 h 201950"/>
                  <a:gd name="connsiteX4" fmla="*/ 1016000 w 5607050"/>
                  <a:gd name="connsiteY4" fmla="*/ 44450 h 201950"/>
                  <a:gd name="connsiteX5" fmla="*/ 349250 w 5607050"/>
                  <a:gd name="connsiteY5" fmla="*/ 57150 h 201950"/>
                  <a:gd name="connsiteX6" fmla="*/ 311150 w 5607050"/>
                  <a:gd name="connsiteY6" fmla="*/ 0 h 201950"/>
                  <a:gd name="connsiteX7" fmla="*/ 266700 w 5607050"/>
                  <a:gd name="connsiteY7" fmla="*/ 0 h 201950"/>
                  <a:gd name="connsiteX8" fmla="*/ 203200 w 5607050"/>
                  <a:gd name="connsiteY8" fmla="*/ 12700 h 201950"/>
                  <a:gd name="connsiteX9" fmla="*/ 127000 w 5607050"/>
                  <a:gd name="connsiteY9" fmla="*/ 19050 h 201950"/>
                  <a:gd name="connsiteX10" fmla="*/ 57150 w 5607050"/>
                  <a:gd name="connsiteY10" fmla="*/ 6350 h 201950"/>
                  <a:gd name="connsiteX11" fmla="*/ 6350 w 5607050"/>
                  <a:gd name="connsiteY11" fmla="*/ 6350 h 201950"/>
                  <a:gd name="connsiteX12" fmla="*/ 0 w 5607050"/>
                  <a:gd name="connsiteY12" fmla="*/ 82550 h 201950"/>
                  <a:gd name="connsiteX13" fmla="*/ 0 w 5607050"/>
                  <a:gd name="connsiteY13" fmla="*/ 95250 h 201950"/>
                  <a:gd name="connsiteX14" fmla="*/ 838200 w 5607050"/>
                  <a:gd name="connsiteY14" fmla="*/ 88900 h 201950"/>
                  <a:gd name="connsiteX15" fmla="*/ 5556250 w 5607050"/>
                  <a:gd name="connsiteY15" fmla="*/ 190500 h 201950"/>
                  <a:gd name="connsiteX0" fmla="*/ 5556250 w 5607050"/>
                  <a:gd name="connsiteY0" fmla="*/ 190500 h 201950"/>
                  <a:gd name="connsiteX1" fmla="*/ 5607050 w 5607050"/>
                  <a:gd name="connsiteY1" fmla="*/ 120650 h 201950"/>
                  <a:gd name="connsiteX2" fmla="*/ 3016250 w 5607050"/>
                  <a:gd name="connsiteY2" fmla="*/ 107950 h 201950"/>
                  <a:gd name="connsiteX3" fmla="*/ 1454150 w 5607050"/>
                  <a:gd name="connsiteY3" fmla="*/ 50800 h 201950"/>
                  <a:gd name="connsiteX4" fmla="*/ 1016000 w 5607050"/>
                  <a:gd name="connsiteY4" fmla="*/ 44450 h 201950"/>
                  <a:gd name="connsiteX5" fmla="*/ 349250 w 5607050"/>
                  <a:gd name="connsiteY5" fmla="*/ 57150 h 201950"/>
                  <a:gd name="connsiteX6" fmla="*/ 311150 w 5607050"/>
                  <a:gd name="connsiteY6" fmla="*/ 0 h 201950"/>
                  <a:gd name="connsiteX7" fmla="*/ 266700 w 5607050"/>
                  <a:gd name="connsiteY7" fmla="*/ 0 h 201950"/>
                  <a:gd name="connsiteX8" fmla="*/ 203200 w 5607050"/>
                  <a:gd name="connsiteY8" fmla="*/ 12700 h 201950"/>
                  <a:gd name="connsiteX9" fmla="*/ 127000 w 5607050"/>
                  <a:gd name="connsiteY9" fmla="*/ 19050 h 201950"/>
                  <a:gd name="connsiteX10" fmla="*/ 57150 w 5607050"/>
                  <a:gd name="connsiteY10" fmla="*/ 6350 h 201950"/>
                  <a:gd name="connsiteX11" fmla="*/ 6350 w 5607050"/>
                  <a:gd name="connsiteY11" fmla="*/ 6350 h 201950"/>
                  <a:gd name="connsiteX12" fmla="*/ 0 w 5607050"/>
                  <a:gd name="connsiteY12" fmla="*/ 82550 h 201950"/>
                  <a:gd name="connsiteX13" fmla="*/ 0 w 5607050"/>
                  <a:gd name="connsiteY13" fmla="*/ 95250 h 201950"/>
                  <a:gd name="connsiteX14" fmla="*/ 838200 w 5607050"/>
                  <a:gd name="connsiteY14" fmla="*/ 88900 h 201950"/>
                  <a:gd name="connsiteX15" fmla="*/ 5556250 w 5607050"/>
                  <a:gd name="connsiteY15" fmla="*/ 190500 h 201950"/>
                  <a:gd name="connsiteX0" fmla="*/ 5556250 w 5607050"/>
                  <a:gd name="connsiteY0" fmla="*/ 190500 h 201950"/>
                  <a:gd name="connsiteX1" fmla="*/ 5607050 w 5607050"/>
                  <a:gd name="connsiteY1" fmla="*/ 120650 h 201950"/>
                  <a:gd name="connsiteX2" fmla="*/ 3016250 w 5607050"/>
                  <a:gd name="connsiteY2" fmla="*/ 107950 h 201950"/>
                  <a:gd name="connsiteX3" fmla="*/ 1454150 w 5607050"/>
                  <a:gd name="connsiteY3" fmla="*/ 50800 h 201950"/>
                  <a:gd name="connsiteX4" fmla="*/ 1016000 w 5607050"/>
                  <a:gd name="connsiteY4" fmla="*/ 44450 h 201950"/>
                  <a:gd name="connsiteX5" fmla="*/ 349250 w 5607050"/>
                  <a:gd name="connsiteY5" fmla="*/ 57150 h 201950"/>
                  <a:gd name="connsiteX6" fmla="*/ 311150 w 5607050"/>
                  <a:gd name="connsiteY6" fmla="*/ 0 h 201950"/>
                  <a:gd name="connsiteX7" fmla="*/ 266700 w 5607050"/>
                  <a:gd name="connsiteY7" fmla="*/ 0 h 201950"/>
                  <a:gd name="connsiteX8" fmla="*/ 203200 w 5607050"/>
                  <a:gd name="connsiteY8" fmla="*/ 12700 h 201950"/>
                  <a:gd name="connsiteX9" fmla="*/ 127000 w 5607050"/>
                  <a:gd name="connsiteY9" fmla="*/ 19050 h 201950"/>
                  <a:gd name="connsiteX10" fmla="*/ 57150 w 5607050"/>
                  <a:gd name="connsiteY10" fmla="*/ 6350 h 201950"/>
                  <a:gd name="connsiteX11" fmla="*/ 6350 w 5607050"/>
                  <a:gd name="connsiteY11" fmla="*/ 6350 h 201950"/>
                  <a:gd name="connsiteX12" fmla="*/ 0 w 5607050"/>
                  <a:gd name="connsiteY12" fmla="*/ 82550 h 201950"/>
                  <a:gd name="connsiteX13" fmla="*/ 0 w 5607050"/>
                  <a:gd name="connsiteY13" fmla="*/ 95250 h 201950"/>
                  <a:gd name="connsiteX14" fmla="*/ 838200 w 5607050"/>
                  <a:gd name="connsiteY14" fmla="*/ 88900 h 201950"/>
                  <a:gd name="connsiteX15" fmla="*/ 5556250 w 5607050"/>
                  <a:gd name="connsiteY15" fmla="*/ 190500 h 201950"/>
                  <a:gd name="connsiteX0" fmla="*/ 5556250 w 5607050"/>
                  <a:gd name="connsiteY0" fmla="*/ 190500 h 201950"/>
                  <a:gd name="connsiteX1" fmla="*/ 5607050 w 5607050"/>
                  <a:gd name="connsiteY1" fmla="*/ 120650 h 201950"/>
                  <a:gd name="connsiteX2" fmla="*/ 3016250 w 5607050"/>
                  <a:gd name="connsiteY2" fmla="*/ 107950 h 201950"/>
                  <a:gd name="connsiteX3" fmla="*/ 1454150 w 5607050"/>
                  <a:gd name="connsiteY3" fmla="*/ 50800 h 201950"/>
                  <a:gd name="connsiteX4" fmla="*/ 1016000 w 5607050"/>
                  <a:gd name="connsiteY4" fmla="*/ 44450 h 201950"/>
                  <a:gd name="connsiteX5" fmla="*/ 349250 w 5607050"/>
                  <a:gd name="connsiteY5" fmla="*/ 57150 h 201950"/>
                  <a:gd name="connsiteX6" fmla="*/ 311150 w 5607050"/>
                  <a:gd name="connsiteY6" fmla="*/ 0 h 201950"/>
                  <a:gd name="connsiteX7" fmla="*/ 266700 w 5607050"/>
                  <a:gd name="connsiteY7" fmla="*/ 0 h 201950"/>
                  <a:gd name="connsiteX8" fmla="*/ 203200 w 5607050"/>
                  <a:gd name="connsiteY8" fmla="*/ 12700 h 201950"/>
                  <a:gd name="connsiteX9" fmla="*/ 127000 w 5607050"/>
                  <a:gd name="connsiteY9" fmla="*/ 19050 h 201950"/>
                  <a:gd name="connsiteX10" fmla="*/ 57150 w 5607050"/>
                  <a:gd name="connsiteY10" fmla="*/ 6350 h 201950"/>
                  <a:gd name="connsiteX11" fmla="*/ 6350 w 5607050"/>
                  <a:gd name="connsiteY11" fmla="*/ 6350 h 201950"/>
                  <a:gd name="connsiteX12" fmla="*/ 0 w 5607050"/>
                  <a:gd name="connsiteY12" fmla="*/ 82550 h 201950"/>
                  <a:gd name="connsiteX13" fmla="*/ 0 w 5607050"/>
                  <a:gd name="connsiteY13" fmla="*/ 95250 h 201950"/>
                  <a:gd name="connsiteX14" fmla="*/ 838200 w 5607050"/>
                  <a:gd name="connsiteY14" fmla="*/ 88900 h 201950"/>
                  <a:gd name="connsiteX15" fmla="*/ 5556250 w 5607050"/>
                  <a:gd name="connsiteY15" fmla="*/ 190500 h 201950"/>
                  <a:gd name="connsiteX0" fmla="*/ 5556250 w 5607050"/>
                  <a:gd name="connsiteY0" fmla="*/ 190500 h 201950"/>
                  <a:gd name="connsiteX1" fmla="*/ 5607050 w 5607050"/>
                  <a:gd name="connsiteY1" fmla="*/ 120650 h 201950"/>
                  <a:gd name="connsiteX2" fmla="*/ 3016250 w 5607050"/>
                  <a:gd name="connsiteY2" fmla="*/ 107950 h 201950"/>
                  <a:gd name="connsiteX3" fmla="*/ 1454150 w 5607050"/>
                  <a:gd name="connsiteY3" fmla="*/ 50800 h 201950"/>
                  <a:gd name="connsiteX4" fmla="*/ 1016000 w 5607050"/>
                  <a:gd name="connsiteY4" fmla="*/ 44450 h 201950"/>
                  <a:gd name="connsiteX5" fmla="*/ 349250 w 5607050"/>
                  <a:gd name="connsiteY5" fmla="*/ 57150 h 201950"/>
                  <a:gd name="connsiteX6" fmla="*/ 311150 w 5607050"/>
                  <a:gd name="connsiteY6" fmla="*/ 0 h 201950"/>
                  <a:gd name="connsiteX7" fmla="*/ 266700 w 5607050"/>
                  <a:gd name="connsiteY7" fmla="*/ 0 h 201950"/>
                  <a:gd name="connsiteX8" fmla="*/ 203200 w 5607050"/>
                  <a:gd name="connsiteY8" fmla="*/ 12700 h 201950"/>
                  <a:gd name="connsiteX9" fmla="*/ 127000 w 5607050"/>
                  <a:gd name="connsiteY9" fmla="*/ 19050 h 201950"/>
                  <a:gd name="connsiteX10" fmla="*/ 57150 w 5607050"/>
                  <a:gd name="connsiteY10" fmla="*/ 6350 h 201950"/>
                  <a:gd name="connsiteX11" fmla="*/ 6350 w 5607050"/>
                  <a:gd name="connsiteY11" fmla="*/ 6350 h 201950"/>
                  <a:gd name="connsiteX12" fmla="*/ 0 w 5607050"/>
                  <a:gd name="connsiteY12" fmla="*/ 82550 h 201950"/>
                  <a:gd name="connsiteX13" fmla="*/ 0 w 5607050"/>
                  <a:gd name="connsiteY13" fmla="*/ 95250 h 201950"/>
                  <a:gd name="connsiteX14" fmla="*/ 838200 w 5607050"/>
                  <a:gd name="connsiteY14" fmla="*/ 88900 h 201950"/>
                  <a:gd name="connsiteX15" fmla="*/ 5556250 w 5607050"/>
                  <a:gd name="connsiteY15" fmla="*/ 190500 h 201950"/>
                  <a:gd name="connsiteX0" fmla="*/ 5556250 w 5607050"/>
                  <a:gd name="connsiteY0" fmla="*/ 190500 h 194733"/>
                  <a:gd name="connsiteX1" fmla="*/ 5607050 w 5607050"/>
                  <a:gd name="connsiteY1" fmla="*/ 120650 h 194733"/>
                  <a:gd name="connsiteX2" fmla="*/ 3016250 w 5607050"/>
                  <a:gd name="connsiteY2" fmla="*/ 107950 h 194733"/>
                  <a:gd name="connsiteX3" fmla="*/ 1454150 w 5607050"/>
                  <a:gd name="connsiteY3" fmla="*/ 50800 h 194733"/>
                  <a:gd name="connsiteX4" fmla="*/ 1016000 w 5607050"/>
                  <a:gd name="connsiteY4" fmla="*/ 44450 h 194733"/>
                  <a:gd name="connsiteX5" fmla="*/ 349250 w 5607050"/>
                  <a:gd name="connsiteY5" fmla="*/ 57150 h 194733"/>
                  <a:gd name="connsiteX6" fmla="*/ 311150 w 5607050"/>
                  <a:gd name="connsiteY6" fmla="*/ 0 h 194733"/>
                  <a:gd name="connsiteX7" fmla="*/ 266700 w 5607050"/>
                  <a:gd name="connsiteY7" fmla="*/ 0 h 194733"/>
                  <a:gd name="connsiteX8" fmla="*/ 203200 w 5607050"/>
                  <a:gd name="connsiteY8" fmla="*/ 12700 h 194733"/>
                  <a:gd name="connsiteX9" fmla="*/ 127000 w 5607050"/>
                  <a:gd name="connsiteY9" fmla="*/ 19050 h 194733"/>
                  <a:gd name="connsiteX10" fmla="*/ 57150 w 5607050"/>
                  <a:gd name="connsiteY10" fmla="*/ 6350 h 194733"/>
                  <a:gd name="connsiteX11" fmla="*/ 6350 w 5607050"/>
                  <a:gd name="connsiteY11" fmla="*/ 6350 h 194733"/>
                  <a:gd name="connsiteX12" fmla="*/ 0 w 5607050"/>
                  <a:gd name="connsiteY12" fmla="*/ 82550 h 194733"/>
                  <a:gd name="connsiteX13" fmla="*/ 0 w 5607050"/>
                  <a:gd name="connsiteY13" fmla="*/ 95250 h 194733"/>
                  <a:gd name="connsiteX14" fmla="*/ 838200 w 5607050"/>
                  <a:gd name="connsiteY14" fmla="*/ 88900 h 194733"/>
                  <a:gd name="connsiteX15" fmla="*/ 5556250 w 5607050"/>
                  <a:gd name="connsiteY15" fmla="*/ 190500 h 194733"/>
                  <a:gd name="connsiteX0" fmla="*/ 5556250 w 5607050"/>
                  <a:gd name="connsiteY0" fmla="*/ 190500 h 197251"/>
                  <a:gd name="connsiteX1" fmla="*/ 5607050 w 5607050"/>
                  <a:gd name="connsiteY1" fmla="*/ 120650 h 197251"/>
                  <a:gd name="connsiteX2" fmla="*/ 3016250 w 5607050"/>
                  <a:gd name="connsiteY2" fmla="*/ 107950 h 197251"/>
                  <a:gd name="connsiteX3" fmla="*/ 1454150 w 5607050"/>
                  <a:gd name="connsiteY3" fmla="*/ 50800 h 197251"/>
                  <a:gd name="connsiteX4" fmla="*/ 1016000 w 5607050"/>
                  <a:gd name="connsiteY4" fmla="*/ 44450 h 197251"/>
                  <a:gd name="connsiteX5" fmla="*/ 349250 w 5607050"/>
                  <a:gd name="connsiteY5" fmla="*/ 57150 h 197251"/>
                  <a:gd name="connsiteX6" fmla="*/ 311150 w 5607050"/>
                  <a:gd name="connsiteY6" fmla="*/ 0 h 197251"/>
                  <a:gd name="connsiteX7" fmla="*/ 266700 w 5607050"/>
                  <a:gd name="connsiteY7" fmla="*/ 0 h 197251"/>
                  <a:gd name="connsiteX8" fmla="*/ 203200 w 5607050"/>
                  <a:gd name="connsiteY8" fmla="*/ 12700 h 197251"/>
                  <a:gd name="connsiteX9" fmla="*/ 127000 w 5607050"/>
                  <a:gd name="connsiteY9" fmla="*/ 19050 h 197251"/>
                  <a:gd name="connsiteX10" fmla="*/ 57150 w 5607050"/>
                  <a:gd name="connsiteY10" fmla="*/ 6350 h 197251"/>
                  <a:gd name="connsiteX11" fmla="*/ 6350 w 5607050"/>
                  <a:gd name="connsiteY11" fmla="*/ 6350 h 197251"/>
                  <a:gd name="connsiteX12" fmla="*/ 0 w 5607050"/>
                  <a:gd name="connsiteY12" fmla="*/ 82550 h 197251"/>
                  <a:gd name="connsiteX13" fmla="*/ 0 w 5607050"/>
                  <a:gd name="connsiteY13" fmla="*/ 95250 h 197251"/>
                  <a:gd name="connsiteX14" fmla="*/ 838200 w 5607050"/>
                  <a:gd name="connsiteY14" fmla="*/ 88900 h 197251"/>
                  <a:gd name="connsiteX15" fmla="*/ 5556250 w 5607050"/>
                  <a:gd name="connsiteY15" fmla="*/ 190500 h 197251"/>
                  <a:gd name="connsiteX0" fmla="*/ 5556250 w 5607050"/>
                  <a:gd name="connsiteY0" fmla="*/ 190500 h 197251"/>
                  <a:gd name="connsiteX1" fmla="*/ 5607050 w 5607050"/>
                  <a:gd name="connsiteY1" fmla="*/ 120650 h 197251"/>
                  <a:gd name="connsiteX2" fmla="*/ 3016250 w 5607050"/>
                  <a:gd name="connsiteY2" fmla="*/ 107950 h 197251"/>
                  <a:gd name="connsiteX3" fmla="*/ 1454150 w 5607050"/>
                  <a:gd name="connsiteY3" fmla="*/ 50800 h 197251"/>
                  <a:gd name="connsiteX4" fmla="*/ 1016000 w 5607050"/>
                  <a:gd name="connsiteY4" fmla="*/ 44450 h 197251"/>
                  <a:gd name="connsiteX5" fmla="*/ 349250 w 5607050"/>
                  <a:gd name="connsiteY5" fmla="*/ 57150 h 197251"/>
                  <a:gd name="connsiteX6" fmla="*/ 311150 w 5607050"/>
                  <a:gd name="connsiteY6" fmla="*/ 0 h 197251"/>
                  <a:gd name="connsiteX7" fmla="*/ 266700 w 5607050"/>
                  <a:gd name="connsiteY7" fmla="*/ 0 h 197251"/>
                  <a:gd name="connsiteX8" fmla="*/ 203200 w 5607050"/>
                  <a:gd name="connsiteY8" fmla="*/ 12700 h 197251"/>
                  <a:gd name="connsiteX9" fmla="*/ 127000 w 5607050"/>
                  <a:gd name="connsiteY9" fmla="*/ 19050 h 197251"/>
                  <a:gd name="connsiteX10" fmla="*/ 57150 w 5607050"/>
                  <a:gd name="connsiteY10" fmla="*/ 6350 h 197251"/>
                  <a:gd name="connsiteX11" fmla="*/ 6350 w 5607050"/>
                  <a:gd name="connsiteY11" fmla="*/ 6350 h 197251"/>
                  <a:gd name="connsiteX12" fmla="*/ 0 w 5607050"/>
                  <a:gd name="connsiteY12" fmla="*/ 82550 h 197251"/>
                  <a:gd name="connsiteX13" fmla="*/ 0 w 5607050"/>
                  <a:gd name="connsiteY13" fmla="*/ 95250 h 197251"/>
                  <a:gd name="connsiteX14" fmla="*/ 838200 w 5607050"/>
                  <a:gd name="connsiteY14" fmla="*/ 88900 h 197251"/>
                  <a:gd name="connsiteX15" fmla="*/ 5556250 w 5607050"/>
                  <a:gd name="connsiteY15" fmla="*/ 190500 h 197251"/>
                  <a:gd name="connsiteX0" fmla="*/ 5546725 w 5607050"/>
                  <a:gd name="connsiteY0" fmla="*/ 200025 h 205544"/>
                  <a:gd name="connsiteX1" fmla="*/ 5607050 w 5607050"/>
                  <a:gd name="connsiteY1" fmla="*/ 120650 h 205544"/>
                  <a:gd name="connsiteX2" fmla="*/ 3016250 w 5607050"/>
                  <a:gd name="connsiteY2" fmla="*/ 107950 h 205544"/>
                  <a:gd name="connsiteX3" fmla="*/ 1454150 w 5607050"/>
                  <a:gd name="connsiteY3" fmla="*/ 50800 h 205544"/>
                  <a:gd name="connsiteX4" fmla="*/ 1016000 w 5607050"/>
                  <a:gd name="connsiteY4" fmla="*/ 44450 h 205544"/>
                  <a:gd name="connsiteX5" fmla="*/ 349250 w 5607050"/>
                  <a:gd name="connsiteY5" fmla="*/ 57150 h 205544"/>
                  <a:gd name="connsiteX6" fmla="*/ 311150 w 5607050"/>
                  <a:gd name="connsiteY6" fmla="*/ 0 h 205544"/>
                  <a:gd name="connsiteX7" fmla="*/ 266700 w 5607050"/>
                  <a:gd name="connsiteY7" fmla="*/ 0 h 205544"/>
                  <a:gd name="connsiteX8" fmla="*/ 203200 w 5607050"/>
                  <a:gd name="connsiteY8" fmla="*/ 12700 h 205544"/>
                  <a:gd name="connsiteX9" fmla="*/ 127000 w 5607050"/>
                  <a:gd name="connsiteY9" fmla="*/ 19050 h 205544"/>
                  <a:gd name="connsiteX10" fmla="*/ 57150 w 5607050"/>
                  <a:gd name="connsiteY10" fmla="*/ 6350 h 205544"/>
                  <a:gd name="connsiteX11" fmla="*/ 6350 w 5607050"/>
                  <a:gd name="connsiteY11" fmla="*/ 6350 h 205544"/>
                  <a:gd name="connsiteX12" fmla="*/ 0 w 5607050"/>
                  <a:gd name="connsiteY12" fmla="*/ 82550 h 205544"/>
                  <a:gd name="connsiteX13" fmla="*/ 0 w 5607050"/>
                  <a:gd name="connsiteY13" fmla="*/ 95250 h 205544"/>
                  <a:gd name="connsiteX14" fmla="*/ 838200 w 5607050"/>
                  <a:gd name="connsiteY14" fmla="*/ 88900 h 205544"/>
                  <a:gd name="connsiteX15" fmla="*/ 5546725 w 5607050"/>
                  <a:gd name="connsiteY15" fmla="*/ 200025 h 205544"/>
                  <a:gd name="connsiteX0" fmla="*/ 5546725 w 5607050"/>
                  <a:gd name="connsiteY0" fmla="*/ 200025 h 202847"/>
                  <a:gd name="connsiteX1" fmla="*/ 5607050 w 5607050"/>
                  <a:gd name="connsiteY1" fmla="*/ 120650 h 202847"/>
                  <a:gd name="connsiteX2" fmla="*/ 3016250 w 5607050"/>
                  <a:gd name="connsiteY2" fmla="*/ 107950 h 202847"/>
                  <a:gd name="connsiteX3" fmla="*/ 1454150 w 5607050"/>
                  <a:gd name="connsiteY3" fmla="*/ 50800 h 202847"/>
                  <a:gd name="connsiteX4" fmla="*/ 1016000 w 5607050"/>
                  <a:gd name="connsiteY4" fmla="*/ 44450 h 202847"/>
                  <a:gd name="connsiteX5" fmla="*/ 349250 w 5607050"/>
                  <a:gd name="connsiteY5" fmla="*/ 57150 h 202847"/>
                  <a:gd name="connsiteX6" fmla="*/ 311150 w 5607050"/>
                  <a:gd name="connsiteY6" fmla="*/ 0 h 202847"/>
                  <a:gd name="connsiteX7" fmla="*/ 266700 w 5607050"/>
                  <a:gd name="connsiteY7" fmla="*/ 0 h 202847"/>
                  <a:gd name="connsiteX8" fmla="*/ 203200 w 5607050"/>
                  <a:gd name="connsiteY8" fmla="*/ 12700 h 202847"/>
                  <a:gd name="connsiteX9" fmla="*/ 127000 w 5607050"/>
                  <a:gd name="connsiteY9" fmla="*/ 19050 h 202847"/>
                  <a:gd name="connsiteX10" fmla="*/ 57150 w 5607050"/>
                  <a:gd name="connsiteY10" fmla="*/ 6350 h 202847"/>
                  <a:gd name="connsiteX11" fmla="*/ 6350 w 5607050"/>
                  <a:gd name="connsiteY11" fmla="*/ 6350 h 202847"/>
                  <a:gd name="connsiteX12" fmla="*/ 0 w 5607050"/>
                  <a:gd name="connsiteY12" fmla="*/ 82550 h 202847"/>
                  <a:gd name="connsiteX13" fmla="*/ 0 w 5607050"/>
                  <a:gd name="connsiteY13" fmla="*/ 95250 h 202847"/>
                  <a:gd name="connsiteX14" fmla="*/ 838200 w 5607050"/>
                  <a:gd name="connsiteY14" fmla="*/ 88900 h 202847"/>
                  <a:gd name="connsiteX15" fmla="*/ 5546725 w 5607050"/>
                  <a:gd name="connsiteY15" fmla="*/ 200025 h 202847"/>
                  <a:gd name="connsiteX0" fmla="*/ 5546725 w 5607050"/>
                  <a:gd name="connsiteY0" fmla="*/ 200025 h 200025"/>
                  <a:gd name="connsiteX1" fmla="*/ 5607050 w 5607050"/>
                  <a:gd name="connsiteY1" fmla="*/ 120650 h 200025"/>
                  <a:gd name="connsiteX2" fmla="*/ 3016250 w 5607050"/>
                  <a:gd name="connsiteY2" fmla="*/ 107950 h 200025"/>
                  <a:gd name="connsiteX3" fmla="*/ 1454150 w 5607050"/>
                  <a:gd name="connsiteY3" fmla="*/ 50800 h 200025"/>
                  <a:gd name="connsiteX4" fmla="*/ 1016000 w 5607050"/>
                  <a:gd name="connsiteY4" fmla="*/ 44450 h 200025"/>
                  <a:gd name="connsiteX5" fmla="*/ 349250 w 5607050"/>
                  <a:gd name="connsiteY5" fmla="*/ 57150 h 200025"/>
                  <a:gd name="connsiteX6" fmla="*/ 311150 w 5607050"/>
                  <a:gd name="connsiteY6" fmla="*/ 0 h 200025"/>
                  <a:gd name="connsiteX7" fmla="*/ 266700 w 5607050"/>
                  <a:gd name="connsiteY7" fmla="*/ 0 h 200025"/>
                  <a:gd name="connsiteX8" fmla="*/ 203200 w 5607050"/>
                  <a:gd name="connsiteY8" fmla="*/ 12700 h 200025"/>
                  <a:gd name="connsiteX9" fmla="*/ 127000 w 5607050"/>
                  <a:gd name="connsiteY9" fmla="*/ 19050 h 200025"/>
                  <a:gd name="connsiteX10" fmla="*/ 57150 w 5607050"/>
                  <a:gd name="connsiteY10" fmla="*/ 6350 h 200025"/>
                  <a:gd name="connsiteX11" fmla="*/ 6350 w 5607050"/>
                  <a:gd name="connsiteY11" fmla="*/ 6350 h 200025"/>
                  <a:gd name="connsiteX12" fmla="*/ 0 w 5607050"/>
                  <a:gd name="connsiteY12" fmla="*/ 82550 h 200025"/>
                  <a:gd name="connsiteX13" fmla="*/ 0 w 5607050"/>
                  <a:gd name="connsiteY13" fmla="*/ 95250 h 200025"/>
                  <a:gd name="connsiteX14" fmla="*/ 838200 w 5607050"/>
                  <a:gd name="connsiteY14" fmla="*/ 88900 h 200025"/>
                  <a:gd name="connsiteX15" fmla="*/ 5546725 w 5607050"/>
                  <a:gd name="connsiteY15" fmla="*/ 200025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607050" h="200025">
                    <a:moveTo>
                      <a:pt x="5546725" y="200025"/>
                    </a:moveTo>
                    <a:lnTo>
                      <a:pt x="5607050" y="120650"/>
                    </a:lnTo>
                    <a:cubicBezTo>
                      <a:pt x="4730750" y="179917"/>
                      <a:pt x="3879850" y="112183"/>
                      <a:pt x="3016250" y="107950"/>
                    </a:cubicBezTo>
                    <a:lnTo>
                      <a:pt x="1454150" y="50800"/>
                    </a:lnTo>
                    <a:lnTo>
                      <a:pt x="1016000" y="44450"/>
                    </a:lnTo>
                    <a:lnTo>
                      <a:pt x="349250" y="57150"/>
                    </a:lnTo>
                    <a:lnTo>
                      <a:pt x="311150" y="0"/>
                    </a:lnTo>
                    <a:lnTo>
                      <a:pt x="266700" y="0"/>
                    </a:lnTo>
                    <a:lnTo>
                      <a:pt x="203200" y="12700"/>
                    </a:lnTo>
                    <a:lnTo>
                      <a:pt x="127000" y="19050"/>
                    </a:lnTo>
                    <a:lnTo>
                      <a:pt x="57150" y="6350"/>
                    </a:lnTo>
                    <a:lnTo>
                      <a:pt x="6350" y="6350"/>
                    </a:lnTo>
                    <a:lnTo>
                      <a:pt x="0" y="82550"/>
                    </a:lnTo>
                    <a:lnTo>
                      <a:pt x="0" y="95250"/>
                    </a:lnTo>
                    <a:lnTo>
                      <a:pt x="838200" y="88900"/>
                    </a:lnTo>
                    <a:cubicBezTo>
                      <a:pt x="2372783" y="198967"/>
                      <a:pt x="3992297" y="183620"/>
                      <a:pt x="5546725" y="200025"/>
                    </a:cubicBezTo>
                    <a:close/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9B0AACDB-D51F-DDC5-AE66-9C3F05BE7201}"/>
                  </a:ext>
                </a:extLst>
              </p:cNvPr>
              <p:cNvSpPr/>
              <p:nvPr/>
            </p:nvSpPr>
            <p:spPr>
              <a:xfrm>
                <a:off x="1331913" y="10839551"/>
                <a:ext cx="5372100" cy="404812"/>
              </a:xfrm>
              <a:custGeom>
                <a:avLst/>
                <a:gdLst>
                  <a:gd name="connsiteX0" fmla="*/ 5367337 w 5372100"/>
                  <a:gd name="connsiteY0" fmla="*/ 404812 h 404812"/>
                  <a:gd name="connsiteX1" fmla="*/ 5372100 w 5372100"/>
                  <a:gd name="connsiteY1" fmla="*/ 347662 h 404812"/>
                  <a:gd name="connsiteX2" fmla="*/ 4976812 w 5372100"/>
                  <a:gd name="connsiteY2" fmla="*/ 376237 h 404812"/>
                  <a:gd name="connsiteX3" fmla="*/ 4962525 w 5372100"/>
                  <a:gd name="connsiteY3" fmla="*/ 328612 h 404812"/>
                  <a:gd name="connsiteX4" fmla="*/ 971550 w 5372100"/>
                  <a:gd name="connsiteY4" fmla="*/ 242887 h 404812"/>
                  <a:gd name="connsiteX5" fmla="*/ 900112 w 5372100"/>
                  <a:gd name="connsiteY5" fmla="*/ 219075 h 404812"/>
                  <a:gd name="connsiteX6" fmla="*/ 909637 w 5372100"/>
                  <a:gd name="connsiteY6" fmla="*/ 23812 h 404812"/>
                  <a:gd name="connsiteX7" fmla="*/ 842962 w 5372100"/>
                  <a:gd name="connsiteY7" fmla="*/ 14287 h 404812"/>
                  <a:gd name="connsiteX8" fmla="*/ 752475 w 5372100"/>
                  <a:gd name="connsiteY8" fmla="*/ 0 h 404812"/>
                  <a:gd name="connsiteX9" fmla="*/ 752475 w 5372100"/>
                  <a:gd name="connsiteY9" fmla="*/ 190500 h 404812"/>
                  <a:gd name="connsiteX10" fmla="*/ 147637 w 5372100"/>
                  <a:gd name="connsiteY10" fmla="*/ 195262 h 404812"/>
                  <a:gd name="connsiteX11" fmla="*/ 0 w 5372100"/>
                  <a:gd name="connsiteY11" fmla="*/ 247650 h 404812"/>
                  <a:gd name="connsiteX12" fmla="*/ 0 w 5372100"/>
                  <a:gd name="connsiteY12" fmla="*/ 295275 h 404812"/>
                  <a:gd name="connsiteX0" fmla="*/ 5367337 w 5372100"/>
                  <a:gd name="connsiteY0" fmla="*/ 404812 h 404812"/>
                  <a:gd name="connsiteX1" fmla="*/ 5372100 w 5372100"/>
                  <a:gd name="connsiteY1" fmla="*/ 347662 h 404812"/>
                  <a:gd name="connsiteX2" fmla="*/ 4976812 w 5372100"/>
                  <a:gd name="connsiteY2" fmla="*/ 376237 h 404812"/>
                  <a:gd name="connsiteX3" fmla="*/ 4962525 w 5372100"/>
                  <a:gd name="connsiteY3" fmla="*/ 328612 h 404812"/>
                  <a:gd name="connsiteX4" fmla="*/ 971550 w 5372100"/>
                  <a:gd name="connsiteY4" fmla="*/ 242887 h 404812"/>
                  <a:gd name="connsiteX5" fmla="*/ 900112 w 5372100"/>
                  <a:gd name="connsiteY5" fmla="*/ 219075 h 404812"/>
                  <a:gd name="connsiteX6" fmla="*/ 909637 w 5372100"/>
                  <a:gd name="connsiteY6" fmla="*/ 23812 h 404812"/>
                  <a:gd name="connsiteX7" fmla="*/ 842962 w 5372100"/>
                  <a:gd name="connsiteY7" fmla="*/ 14287 h 404812"/>
                  <a:gd name="connsiteX8" fmla="*/ 752475 w 5372100"/>
                  <a:gd name="connsiteY8" fmla="*/ 0 h 404812"/>
                  <a:gd name="connsiteX9" fmla="*/ 752475 w 5372100"/>
                  <a:gd name="connsiteY9" fmla="*/ 190500 h 404812"/>
                  <a:gd name="connsiteX10" fmla="*/ 147637 w 5372100"/>
                  <a:gd name="connsiteY10" fmla="*/ 195262 h 404812"/>
                  <a:gd name="connsiteX11" fmla="*/ 0 w 5372100"/>
                  <a:gd name="connsiteY11" fmla="*/ 247650 h 404812"/>
                  <a:gd name="connsiteX12" fmla="*/ 0 w 5372100"/>
                  <a:gd name="connsiteY12" fmla="*/ 295275 h 404812"/>
                  <a:gd name="connsiteX0" fmla="*/ 5367337 w 5372100"/>
                  <a:gd name="connsiteY0" fmla="*/ 404812 h 404812"/>
                  <a:gd name="connsiteX1" fmla="*/ 5372100 w 5372100"/>
                  <a:gd name="connsiteY1" fmla="*/ 347662 h 404812"/>
                  <a:gd name="connsiteX2" fmla="*/ 4976812 w 5372100"/>
                  <a:gd name="connsiteY2" fmla="*/ 376237 h 404812"/>
                  <a:gd name="connsiteX3" fmla="*/ 4962525 w 5372100"/>
                  <a:gd name="connsiteY3" fmla="*/ 328612 h 404812"/>
                  <a:gd name="connsiteX4" fmla="*/ 971550 w 5372100"/>
                  <a:gd name="connsiteY4" fmla="*/ 242887 h 404812"/>
                  <a:gd name="connsiteX5" fmla="*/ 900112 w 5372100"/>
                  <a:gd name="connsiteY5" fmla="*/ 219075 h 404812"/>
                  <a:gd name="connsiteX6" fmla="*/ 909637 w 5372100"/>
                  <a:gd name="connsiteY6" fmla="*/ 23812 h 404812"/>
                  <a:gd name="connsiteX7" fmla="*/ 842962 w 5372100"/>
                  <a:gd name="connsiteY7" fmla="*/ 14287 h 404812"/>
                  <a:gd name="connsiteX8" fmla="*/ 752475 w 5372100"/>
                  <a:gd name="connsiteY8" fmla="*/ 0 h 404812"/>
                  <a:gd name="connsiteX9" fmla="*/ 752475 w 5372100"/>
                  <a:gd name="connsiteY9" fmla="*/ 190500 h 404812"/>
                  <a:gd name="connsiteX10" fmla="*/ 147637 w 5372100"/>
                  <a:gd name="connsiteY10" fmla="*/ 195262 h 404812"/>
                  <a:gd name="connsiteX11" fmla="*/ 0 w 5372100"/>
                  <a:gd name="connsiteY11" fmla="*/ 247650 h 404812"/>
                  <a:gd name="connsiteX12" fmla="*/ 0 w 5372100"/>
                  <a:gd name="connsiteY12" fmla="*/ 295275 h 404812"/>
                  <a:gd name="connsiteX0" fmla="*/ 5367337 w 5372100"/>
                  <a:gd name="connsiteY0" fmla="*/ 404812 h 404812"/>
                  <a:gd name="connsiteX1" fmla="*/ 5372100 w 5372100"/>
                  <a:gd name="connsiteY1" fmla="*/ 347662 h 404812"/>
                  <a:gd name="connsiteX2" fmla="*/ 4976812 w 5372100"/>
                  <a:gd name="connsiteY2" fmla="*/ 376237 h 404812"/>
                  <a:gd name="connsiteX3" fmla="*/ 4962525 w 5372100"/>
                  <a:gd name="connsiteY3" fmla="*/ 328612 h 404812"/>
                  <a:gd name="connsiteX4" fmla="*/ 971550 w 5372100"/>
                  <a:gd name="connsiteY4" fmla="*/ 242887 h 404812"/>
                  <a:gd name="connsiteX5" fmla="*/ 900112 w 5372100"/>
                  <a:gd name="connsiteY5" fmla="*/ 219075 h 404812"/>
                  <a:gd name="connsiteX6" fmla="*/ 909637 w 5372100"/>
                  <a:gd name="connsiteY6" fmla="*/ 23812 h 404812"/>
                  <a:gd name="connsiteX7" fmla="*/ 842962 w 5372100"/>
                  <a:gd name="connsiteY7" fmla="*/ 14287 h 404812"/>
                  <a:gd name="connsiteX8" fmla="*/ 752475 w 5372100"/>
                  <a:gd name="connsiteY8" fmla="*/ 0 h 404812"/>
                  <a:gd name="connsiteX9" fmla="*/ 752475 w 5372100"/>
                  <a:gd name="connsiteY9" fmla="*/ 190500 h 404812"/>
                  <a:gd name="connsiteX10" fmla="*/ 147637 w 5372100"/>
                  <a:gd name="connsiteY10" fmla="*/ 195262 h 404812"/>
                  <a:gd name="connsiteX11" fmla="*/ 0 w 5372100"/>
                  <a:gd name="connsiteY11" fmla="*/ 247650 h 404812"/>
                  <a:gd name="connsiteX12" fmla="*/ 0 w 5372100"/>
                  <a:gd name="connsiteY12" fmla="*/ 295275 h 4048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72100" h="404812">
                    <a:moveTo>
                      <a:pt x="5367337" y="404812"/>
                    </a:moveTo>
                    <a:lnTo>
                      <a:pt x="5372100" y="347662"/>
                    </a:lnTo>
                    <a:lnTo>
                      <a:pt x="4976812" y="376237"/>
                    </a:lnTo>
                    <a:lnTo>
                      <a:pt x="4962525" y="328612"/>
                    </a:lnTo>
                    <a:cubicBezTo>
                      <a:pt x="3670300" y="331787"/>
                      <a:pt x="2301875" y="271462"/>
                      <a:pt x="971550" y="242887"/>
                    </a:cubicBezTo>
                    <a:lnTo>
                      <a:pt x="900112" y="219075"/>
                    </a:lnTo>
                    <a:lnTo>
                      <a:pt x="909637" y="23812"/>
                    </a:lnTo>
                    <a:lnTo>
                      <a:pt x="842962" y="14287"/>
                    </a:lnTo>
                    <a:lnTo>
                      <a:pt x="752475" y="0"/>
                    </a:lnTo>
                    <a:lnTo>
                      <a:pt x="752475" y="190500"/>
                    </a:lnTo>
                    <a:cubicBezTo>
                      <a:pt x="573087" y="166687"/>
                      <a:pt x="382587" y="169862"/>
                      <a:pt x="147637" y="195262"/>
                    </a:cubicBezTo>
                    <a:lnTo>
                      <a:pt x="0" y="247650"/>
                    </a:lnTo>
                    <a:lnTo>
                      <a:pt x="0" y="295275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F8BB166-8C71-06D0-9287-A4199051DF0E}"/>
                  </a:ext>
                </a:extLst>
              </p:cNvPr>
              <p:cNvSpPr/>
              <p:nvPr/>
            </p:nvSpPr>
            <p:spPr>
              <a:xfrm>
                <a:off x="2251075" y="10877651"/>
                <a:ext cx="4010025" cy="295275"/>
              </a:xfrm>
              <a:custGeom>
                <a:avLst/>
                <a:gdLst>
                  <a:gd name="connsiteX0" fmla="*/ 4010025 w 4010025"/>
                  <a:gd name="connsiteY0" fmla="*/ 295275 h 295275"/>
                  <a:gd name="connsiteX1" fmla="*/ 3929063 w 4010025"/>
                  <a:gd name="connsiteY1" fmla="*/ 219075 h 295275"/>
                  <a:gd name="connsiteX2" fmla="*/ 3705225 w 4010025"/>
                  <a:gd name="connsiteY2" fmla="*/ 214312 h 295275"/>
                  <a:gd name="connsiteX3" fmla="*/ 395288 w 4010025"/>
                  <a:gd name="connsiteY3" fmla="*/ 152400 h 295275"/>
                  <a:gd name="connsiteX4" fmla="*/ 257175 w 4010025"/>
                  <a:gd name="connsiteY4" fmla="*/ 42862 h 295275"/>
                  <a:gd name="connsiteX5" fmla="*/ 176213 w 4010025"/>
                  <a:gd name="connsiteY5" fmla="*/ 57150 h 295275"/>
                  <a:gd name="connsiteX6" fmla="*/ 128588 w 4010025"/>
                  <a:gd name="connsiteY6" fmla="*/ 14287 h 295275"/>
                  <a:gd name="connsiteX7" fmla="*/ 0 w 4010025"/>
                  <a:gd name="connsiteY7" fmla="*/ 0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10025" h="295275">
                    <a:moveTo>
                      <a:pt x="4010025" y="295275"/>
                    </a:moveTo>
                    <a:lnTo>
                      <a:pt x="3929063" y="219075"/>
                    </a:lnTo>
                    <a:lnTo>
                      <a:pt x="3705225" y="214312"/>
                    </a:lnTo>
                    <a:lnTo>
                      <a:pt x="395288" y="152400"/>
                    </a:lnTo>
                    <a:lnTo>
                      <a:pt x="257175" y="42862"/>
                    </a:lnTo>
                    <a:lnTo>
                      <a:pt x="176213" y="57150"/>
                    </a:lnTo>
                    <a:lnTo>
                      <a:pt x="128588" y="1428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267D642-73C1-4954-9919-4225E63D8E9A}"/>
                  </a:ext>
                </a:extLst>
              </p:cNvPr>
              <p:cNvSpPr/>
              <p:nvPr/>
            </p:nvSpPr>
            <p:spPr>
              <a:xfrm>
                <a:off x="1455738" y="10839551"/>
                <a:ext cx="623887" cy="195262"/>
              </a:xfrm>
              <a:custGeom>
                <a:avLst/>
                <a:gdLst>
                  <a:gd name="connsiteX0" fmla="*/ 9525 w 623887"/>
                  <a:gd name="connsiteY0" fmla="*/ 195262 h 195262"/>
                  <a:gd name="connsiteX1" fmla="*/ 0 w 623887"/>
                  <a:gd name="connsiteY1" fmla="*/ 76200 h 195262"/>
                  <a:gd name="connsiteX2" fmla="*/ 219075 w 623887"/>
                  <a:gd name="connsiteY2" fmla="*/ 23812 h 195262"/>
                  <a:gd name="connsiteX3" fmla="*/ 623887 w 623887"/>
                  <a:gd name="connsiteY3" fmla="*/ 0 h 195262"/>
                  <a:gd name="connsiteX0" fmla="*/ 9525 w 623887"/>
                  <a:gd name="connsiteY0" fmla="*/ 195262 h 195262"/>
                  <a:gd name="connsiteX1" fmla="*/ 0 w 623887"/>
                  <a:gd name="connsiteY1" fmla="*/ 76200 h 195262"/>
                  <a:gd name="connsiteX2" fmla="*/ 219075 w 623887"/>
                  <a:gd name="connsiteY2" fmla="*/ 23812 h 195262"/>
                  <a:gd name="connsiteX3" fmla="*/ 623887 w 623887"/>
                  <a:gd name="connsiteY3" fmla="*/ 0 h 195262"/>
                  <a:gd name="connsiteX0" fmla="*/ 9525 w 623887"/>
                  <a:gd name="connsiteY0" fmla="*/ 195262 h 195262"/>
                  <a:gd name="connsiteX1" fmla="*/ 0 w 623887"/>
                  <a:gd name="connsiteY1" fmla="*/ 76200 h 195262"/>
                  <a:gd name="connsiteX2" fmla="*/ 219075 w 623887"/>
                  <a:gd name="connsiteY2" fmla="*/ 23812 h 195262"/>
                  <a:gd name="connsiteX3" fmla="*/ 623887 w 623887"/>
                  <a:gd name="connsiteY3" fmla="*/ 0 h 195262"/>
                  <a:gd name="connsiteX0" fmla="*/ 9525 w 623887"/>
                  <a:gd name="connsiteY0" fmla="*/ 195262 h 195262"/>
                  <a:gd name="connsiteX1" fmla="*/ 0 w 623887"/>
                  <a:gd name="connsiteY1" fmla="*/ 76200 h 195262"/>
                  <a:gd name="connsiteX2" fmla="*/ 219075 w 623887"/>
                  <a:gd name="connsiteY2" fmla="*/ 23812 h 195262"/>
                  <a:gd name="connsiteX3" fmla="*/ 623887 w 623887"/>
                  <a:gd name="connsiteY3" fmla="*/ 0 h 195262"/>
                  <a:gd name="connsiteX0" fmla="*/ 9525 w 623887"/>
                  <a:gd name="connsiteY0" fmla="*/ 195262 h 195262"/>
                  <a:gd name="connsiteX1" fmla="*/ 0 w 623887"/>
                  <a:gd name="connsiteY1" fmla="*/ 76200 h 195262"/>
                  <a:gd name="connsiteX2" fmla="*/ 228600 w 623887"/>
                  <a:gd name="connsiteY2" fmla="*/ 4762 h 195262"/>
                  <a:gd name="connsiteX3" fmla="*/ 623887 w 623887"/>
                  <a:gd name="connsiteY3" fmla="*/ 0 h 195262"/>
                  <a:gd name="connsiteX0" fmla="*/ 9525 w 623887"/>
                  <a:gd name="connsiteY0" fmla="*/ 195262 h 195262"/>
                  <a:gd name="connsiteX1" fmla="*/ 0 w 623887"/>
                  <a:gd name="connsiteY1" fmla="*/ 76200 h 195262"/>
                  <a:gd name="connsiteX2" fmla="*/ 228600 w 623887"/>
                  <a:gd name="connsiteY2" fmla="*/ 4762 h 195262"/>
                  <a:gd name="connsiteX3" fmla="*/ 623887 w 623887"/>
                  <a:gd name="connsiteY3" fmla="*/ 0 h 195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3887" h="195262">
                    <a:moveTo>
                      <a:pt x="9525" y="195262"/>
                    </a:moveTo>
                    <a:lnTo>
                      <a:pt x="0" y="76200"/>
                    </a:lnTo>
                    <a:cubicBezTo>
                      <a:pt x="73025" y="15874"/>
                      <a:pt x="112713" y="12699"/>
                      <a:pt x="228600" y="4762"/>
                    </a:cubicBezTo>
                    <a:lnTo>
                      <a:pt x="623887" y="0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16460E6C-F27A-A145-6510-38CAF8257611}"/>
                  </a:ext>
                </a:extLst>
              </p:cNvPr>
              <p:cNvSpPr/>
              <p:nvPr/>
            </p:nvSpPr>
            <p:spPr>
              <a:xfrm>
                <a:off x="1570038" y="10787163"/>
                <a:ext cx="438150" cy="66675"/>
              </a:xfrm>
              <a:custGeom>
                <a:avLst/>
                <a:gdLst>
                  <a:gd name="connsiteX0" fmla="*/ 0 w 438150"/>
                  <a:gd name="connsiteY0" fmla="*/ 66675 h 66675"/>
                  <a:gd name="connsiteX1" fmla="*/ 71437 w 438150"/>
                  <a:gd name="connsiteY1" fmla="*/ 0 h 66675"/>
                  <a:gd name="connsiteX2" fmla="*/ 414337 w 438150"/>
                  <a:gd name="connsiteY2" fmla="*/ 4763 h 66675"/>
                  <a:gd name="connsiteX3" fmla="*/ 438150 w 438150"/>
                  <a:gd name="connsiteY3" fmla="*/ 61913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66675">
                    <a:moveTo>
                      <a:pt x="0" y="66675"/>
                    </a:moveTo>
                    <a:lnTo>
                      <a:pt x="71437" y="0"/>
                    </a:lnTo>
                    <a:lnTo>
                      <a:pt x="414337" y="4763"/>
                    </a:lnTo>
                    <a:lnTo>
                      <a:pt x="438150" y="61913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967634FC-DB94-5459-C9BB-C246007529D7}"/>
                  </a:ext>
                </a:extLst>
              </p:cNvPr>
              <p:cNvSpPr/>
              <p:nvPr/>
            </p:nvSpPr>
            <p:spPr>
              <a:xfrm>
                <a:off x="1955800" y="10214311"/>
                <a:ext cx="361950" cy="649052"/>
              </a:xfrm>
              <a:custGeom>
                <a:avLst/>
                <a:gdLst>
                  <a:gd name="connsiteX0" fmla="*/ 0 w 361950"/>
                  <a:gd name="connsiteY0" fmla="*/ 561975 h 638175"/>
                  <a:gd name="connsiteX1" fmla="*/ 0 w 361950"/>
                  <a:gd name="connsiteY1" fmla="*/ 561975 h 638175"/>
                  <a:gd name="connsiteX2" fmla="*/ 133350 w 361950"/>
                  <a:gd name="connsiteY2" fmla="*/ 0 h 638175"/>
                  <a:gd name="connsiteX3" fmla="*/ 361950 w 361950"/>
                  <a:gd name="connsiteY3" fmla="*/ 47625 h 638175"/>
                  <a:gd name="connsiteX4" fmla="*/ 238125 w 361950"/>
                  <a:gd name="connsiteY4" fmla="*/ 638175 h 638175"/>
                  <a:gd name="connsiteX0" fmla="*/ 0 w 361950"/>
                  <a:gd name="connsiteY0" fmla="*/ 564227 h 640427"/>
                  <a:gd name="connsiteX1" fmla="*/ 0 w 361950"/>
                  <a:gd name="connsiteY1" fmla="*/ 564227 h 640427"/>
                  <a:gd name="connsiteX2" fmla="*/ 133350 w 361950"/>
                  <a:gd name="connsiteY2" fmla="*/ 2252 h 640427"/>
                  <a:gd name="connsiteX3" fmla="*/ 361950 w 361950"/>
                  <a:gd name="connsiteY3" fmla="*/ 49877 h 640427"/>
                  <a:gd name="connsiteX4" fmla="*/ 238125 w 361950"/>
                  <a:gd name="connsiteY4" fmla="*/ 640427 h 640427"/>
                  <a:gd name="connsiteX0" fmla="*/ 0 w 361950"/>
                  <a:gd name="connsiteY0" fmla="*/ 565296 h 641496"/>
                  <a:gd name="connsiteX1" fmla="*/ 0 w 361950"/>
                  <a:gd name="connsiteY1" fmla="*/ 565296 h 641496"/>
                  <a:gd name="connsiteX2" fmla="*/ 133350 w 361950"/>
                  <a:gd name="connsiteY2" fmla="*/ 3321 h 641496"/>
                  <a:gd name="connsiteX3" fmla="*/ 361950 w 361950"/>
                  <a:gd name="connsiteY3" fmla="*/ 50946 h 641496"/>
                  <a:gd name="connsiteX4" fmla="*/ 238125 w 361950"/>
                  <a:gd name="connsiteY4" fmla="*/ 641496 h 641496"/>
                  <a:gd name="connsiteX0" fmla="*/ 0 w 361950"/>
                  <a:gd name="connsiteY0" fmla="*/ 572852 h 649052"/>
                  <a:gd name="connsiteX1" fmla="*/ 0 w 361950"/>
                  <a:gd name="connsiteY1" fmla="*/ 572852 h 649052"/>
                  <a:gd name="connsiteX2" fmla="*/ 133350 w 361950"/>
                  <a:gd name="connsiteY2" fmla="*/ 10877 h 649052"/>
                  <a:gd name="connsiteX3" fmla="*/ 361950 w 361950"/>
                  <a:gd name="connsiteY3" fmla="*/ 58502 h 649052"/>
                  <a:gd name="connsiteX4" fmla="*/ 238125 w 361950"/>
                  <a:gd name="connsiteY4" fmla="*/ 649052 h 649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1950" h="649052">
                    <a:moveTo>
                      <a:pt x="0" y="572852"/>
                    </a:moveTo>
                    <a:lnTo>
                      <a:pt x="0" y="572852"/>
                    </a:lnTo>
                    <a:lnTo>
                      <a:pt x="133350" y="10877"/>
                    </a:lnTo>
                    <a:cubicBezTo>
                      <a:pt x="233363" y="-20873"/>
                      <a:pt x="328612" y="23577"/>
                      <a:pt x="361950" y="58502"/>
                    </a:cubicBezTo>
                    <a:lnTo>
                      <a:pt x="238125" y="649052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DB85766D-F9B4-50D0-5AD7-A69B653113A1}"/>
                  </a:ext>
                </a:extLst>
              </p:cNvPr>
              <p:cNvSpPr/>
              <p:nvPr/>
            </p:nvSpPr>
            <p:spPr>
              <a:xfrm>
                <a:off x="2527300" y="10901463"/>
                <a:ext cx="2733675" cy="166688"/>
              </a:xfrm>
              <a:custGeom>
                <a:avLst/>
                <a:gdLst>
                  <a:gd name="connsiteX0" fmla="*/ 2733675 w 2733675"/>
                  <a:gd name="connsiteY0" fmla="*/ 166688 h 166688"/>
                  <a:gd name="connsiteX1" fmla="*/ 2714625 w 2733675"/>
                  <a:gd name="connsiteY1" fmla="*/ 109538 h 166688"/>
                  <a:gd name="connsiteX2" fmla="*/ 285750 w 2733675"/>
                  <a:gd name="connsiteY2" fmla="*/ 57150 h 166688"/>
                  <a:gd name="connsiteX3" fmla="*/ 147638 w 2733675"/>
                  <a:gd name="connsiteY3" fmla="*/ 57150 h 166688"/>
                  <a:gd name="connsiteX4" fmla="*/ 109538 w 2733675"/>
                  <a:gd name="connsiteY4" fmla="*/ 61913 h 166688"/>
                  <a:gd name="connsiteX5" fmla="*/ 76200 w 2733675"/>
                  <a:gd name="connsiteY5" fmla="*/ 0 h 166688"/>
                  <a:gd name="connsiteX6" fmla="*/ 0 w 2733675"/>
                  <a:gd name="connsiteY6" fmla="*/ 19050 h 166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33675" h="166688">
                    <a:moveTo>
                      <a:pt x="2733675" y="166688"/>
                    </a:moveTo>
                    <a:lnTo>
                      <a:pt x="2714625" y="109538"/>
                    </a:lnTo>
                    <a:lnTo>
                      <a:pt x="285750" y="57150"/>
                    </a:lnTo>
                    <a:lnTo>
                      <a:pt x="147638" y="57150"/>
                    </a:lnTo>
                    <a:lnTo>
                      <a:pt x="109538" y="61913"/>
                    </a:lnTo>
                    <a:lnTo>
                      <a:pt x="76200" y="0"/>
                    </a:lnTo>
                    <a:lnTo>
                      <a:pt x="0" y="19050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EFD49717-5FA9-6C04-F530-395D4F6EF6DD}"/>
                  </a:ext>
                </a:extLst>
              </p:cNvPr>
              <p:cNvSpPr/>
              <p:nvPr/>
            </p:nvSpPr>
            <p:spPr>
              <a:xfrm>
                <a:off x="2579687" y="10844313"/>
                <a:ext cx="2285999" cy="161925"/>
              </a:xfrm>
              <a:custGeom>
                <a:avLst/>
                <a:gdLst>
                  <a:gd name="connsiteX0" fmla="*/ 0 w 2319337"/>
                  <a:gd name="connsiteY0" fmla="*/ 61913 h 142875"/>
                  <a:gd name="connsiteX1" fmla="*/ 23812 w 2319337"/>
                  <a:gd name="connsiteY1" fmla="*/ 0 h 142875"/>
                  <a:gd name="connsiteX2" fmla="*/ 338137 w 2319337"/>
                  <a:gd name="connsiteY2" fmla="*/ 33338 h 142875"/>
                  <a:gd name="connsiteX3" fmla="*/ 1738312 w 2319337"/>
                  <a:gd name="connsiteY3" fmla="*/ 61913 h 142875"/>
                  <a:gd name="connsiteX4" fmla="*/ 1776412 w 2319337"/>
                  <a:gd name="connsiteY4" fmla="*/ 85725 h 142875"/>
                  <a:gd name="connsiteX5" fmla="*/ 2228850 w 2319337"/>
                  <a:gd name="connsiteY5" fmla="*/ 85725 h 142875"/>
                  <a:gd name="connsiteX6" fmla="*/ 2319337 w 2319337"/>
                  <a:gd name="connsiteY6" fmla="*/ 142875 h 142875"/>
                  <a:gd name="connsiteX0" fmla="*/ 0 w 2343149"/>
                  <a:gd name="connsiteY0" fmla="*/ 61913 h 185738"/>
                  <a:gd name="connsiteX1" fmla="*/ 23812 w 2343149"/>
                  <a:gd name="connsiteY1" fmla="*/ 0 h 185738"/>
                  <a:gd name="connsiteX2" fmla="*/ 338137 w 2343149"/>
                  <a:gd name="connsiteY2" fmla="*/ 33338 h 185738"/>
                  <a:gd name="connsiteX3" fmla="*/ 1738312 w 2343149"/>
                  <a:gd name="connsiteY3" fmla="*/ 61913 h 185738"/>
                  <a:gd name="connsiteX4" fmla="*/ 1776412 w 2343149"/>
                  <a:gd name="connsiteY4" fmla="*/ 85725 h 185738"/>
                  <a:gd name="connsiteX5" fmla="*/ 2228850 w 2343149"/>
                  <a:gd name="connsiteY5" fmla="*/ 85725 h 185738"/>
                  <a:gd name="connsiteX6" fmla="*/ 2343149 w 2343149"/>
                  <a:gd name="connsiteY6" fmla="*/ 185738 h 185738"/>
                  <a:gd name="connsiteX0" fmla="*/ 0 w 2314574"/>
                  <a:gd name="connsiteY0" fmla="*/ 61913 h 166688"/>
                  <a:gd name="connsiteX1" fmla="*/ 23812 w 2314574"/>
                  <a:gd name="connsiteY1" fmla="*/ 0 h 166688"/>
                  <a:gd name="connsiteX2" fmla="*/ 338137 w 2314574"/>
                  <a:gd name="connsiteY2" fmla="*/ 33338 h 166688"/>
                  <a:gd name="connsiteX3" fmla="*/ 1738312 w 2314574"/>
                  <a:gd name="connsiteY3" fmla="*/ 61913 h 166688"/>
                  <a:gd name="connsiteX4" fmla="*/ 1776412 w 2314574"/>
                  <a:gd name="connsiteY4" fmla="*/ 85725 h 166688"/>
                  <a:gd name="connsiteX5" fmla="*/ 2228850 w 2314574"/>
                  <a:gd name="connsiteY5" fmla="*/ 85725 h 166688"/>
                  <a:gd name="connsiteX6" fmla="*/ 2314574 w 2314574"/>
                  <a:gd name="connsiteY6" fmla="*/ 166688 h 166688"/>
                  <a:gd name="connsiteX0" fmla="*/ 0 w 2285999"/>
                  <a:gd name="connsiteY0" fmla="*/ 61913 h 161925"/>
                  <a:gd name="connsiteX1" fmla="*/ 23812 w 2285999"/>
                  <a:gd name="connsiteY1" fmla="*/ 0 h 161925"/>
                  <a:gd name="connsiteX2" fmla="*/ 338137 w 2285999"/>
                  <a:gd name="connsiteY2" fmla="*/ 33338 h 161925"/>
                  <a:gd name="connsiteX3" fmla="*/ 1738312 w 2285999"/>
                  <a:gd name="connsiteY3" fmla="*/ 61913 h 161925"/>
                  <a:gd name="connsiteX4" fmla="*/ 1776412 w 2285999"/>
                  <a:gd name="connsiteY4" fmla="*/ 85725 h 161925"/>
                  <a:gd name="connsiteX5" fmla="*/ 2228850 w 2285999"/>
                  <a:gd name="connsiteY5" fmla="*/ 85725 h 161925"/>
                  <a:gd name="connsiteX6" fmla="*/ 2285999 w 2285999"/>
                  <a:gd name="connsiteY6" fmla="*/ 161925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5999" h="161925">
                    <a:moveTo>
                      <a:pt x="0" y="61913"/>
                    </a:moveTo>
                    <a:lnTo>
                      <a:pt x="23812" y="0"/>
                    </a:lnTo>
                    <a:lnTo>
                      <a:pt x="338137" y="33338"/>
                    </a:lnTo>
                    <a:lnTo>
                      <a:pt x="1738312" y="61913"/>
                    </a:lnTo>
                    <a:lnTo>
                      <a:pt x="1776412" y="85725"/>
                    </a:lnTo>
                    <a:lnTo>
                      <a:pt x="2228850" y="85725"/>
                    </a:lnTo>
                    <a:cubicBezTo>
                      <a:pt x="2259012" y="104775"/>
                      <a:pt x="2255837" y="142875"/>
                      <a:pt x="2285999" y="161925"/>
                    </a:cubicBez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BC4659F-FFAC-0BD5-7617-7F4305FF5DE7}"/>
                  </a:ext>
                </a:extLst>
              </p:cNvPr>
              <p:cNvSpPr/>
              <p:nvPr/>
            </p:nvSpPr>
            <p:spPr>
              <a:xfrm>
                <a:off x="2674938" y="10238123"/>
                <a:ext cx="381000" cy="639527"/>
              </a:xfrm>
              <a:custGeom>
                <a:avLst/>
                <a:gdLst>
                  <a:gd name="connsiteX0" fmla="*/ 0 w 381000"/>
                  <a:gd name="connsiteY0" fmla="*/ 595312 h 628650"/>
                  <a:gd name="connsiteX1" fmla="*/ 147637 w 381000"/>
                  <a:gd name="connsiteY1" fmla="*/ 0 h 628650"/>
                  <a:gd name="connsiteX2" fmla="*/ 381000 w 381000"/>
                  <a:gd name="connsiteY2" fmla="*/ 47625 h 628650"/>
                  <a:gd name="connsiteX3" fmla="*/ 238125 w 381000"/>
                  <a:gd name="connsiteY3" fmla="*/ 628650 h 628650"/>
                  <a:gd name="connsiteX0" fmla="*/ 0 w 381000"/>
                  <a:gd name="connsiteY0" fmla="*/ 604079 h 637417"/>
                  <a:gd name="connsiteX1" fmla="*/ 147637 w 381000"/>
                  <a:gd name="connsiteY1" fmla="*/ 8767 h 637417"/>
                  <a:gd name="connsiteX2" fmla="*/ 381000 w 381000"/>
                  <a:gd name="connsiteY2" fmla="*/ 56392 h 637417"/>
                  <a:gd name="connsiteX3" fmla="*/ 238125 w 381000"/>
                  <a:gd name="connsiteY3" fmla="*/ 637417 h 637417"/>
                  <a:gd name="connsiteX0" fmla="*/ 0 w 381000"/>
                  <a:gd name="connsiteY0" fmla="*/ 606189 h 639527"/>
                  <a:gd name="connsiteX1" fmla="*/ 147637 w 381000"/>
                  <a:gd name="connsiteY1" fmla="*/ 10877 h 639527"/>
                  <a:gd name="connsiteX2" fmla="*/ 381000 w 381000"/>
                  <a:gd name="connsiteY2" fmla="*/ 58502 h 639527"/>
                  <a:gd name="connsiteX3" fmla="*/ 238125 w 381000"/>
                  <a:gd name="connsiteY3" fmla="*/ 639527 h 63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639527">
                    <a:moveTo>
                      <a:pt x="0" y="606189"/>
                    </a:moveTo>
                    <a:lnTo>
                      <a:pt x="147637" y="10877"/>
                    </a:lnTo>
                    <a:cubicBezTo>
                      <a:pt x="263525" y="-20873"/>
                      <a:pt x="346075" y="23577"/>
                      <a:pt x="381000" y="58502"/>
                    </a:cubicBezTo>
                    <a:lnTo>
                      <a:pt x="238125" y="639527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2AC84002-4C27-AB1F-EF4C-392B0E34F58C}"/>
                  </a:ext>
                </a:extLst>
              </p:cNvPr>
              <p:cNvSpPr/>
              <p:nvPr/>
            </p:nvSpPr>
            <p:spPr>
              <a:xfrm>
                <a:off x="4203700" y="10318171"/>
                <a:ext cx="347663" cy="602342"/>
              </a:xfrm>
              <a:custGeom>
                <a:avLst/>
                <a:gdLst>
                  <a:gd name="connsiteX0" fmla="*/ 0 w 347663"/>
                  <a:gd name="connsiteY0" fmla="*/ 581025 h 595312"/>
                  <a:gd name="connsiteX1" fmla="*/ 123825 w 347663"/>
                  <a:gd name="connsiteY1" fmla="*/ 0 h 595312"/>
                  <a:gd name="connsiteX2" fmla="*/ 347663 w 347663"/>
                  <a:gd name="connsiteY2" fmla="*/ 52387 h 595312"/>
                  <a:gd name="connsiteX3" fmla="*/ 247650 w 347663"/>
                  <a:gd name="connsiteY3" fmla="*/ 595312 h 595312"/>
                  <a:gd name="connsiteX0" fmla="*/ 0 w 347663"/>
                  <a:gd name="connsiteY0" fmla="*/ 581075 h 595362"/>
                  <a:gd name="connsiteX1" fmla="*/ 123825 w 347663"/>
                  <a:gd name="connsiteY1" fmla="*/ 50 h 595362"/>
                  <a:gd name="connsiteX2" fmla="*/ 347663 w 347663"/>
                  <a:gd name="connsiteY2" fmla="*/ 52437 h 595362"/>
                  <a:gd name="connsiteX3" fmla="*/ 247650 w 347663"/>
                  <a:gd name="connsiteY3" fmla="*/ 595362 h 595362"/>
                  <a:gd name="connsiteX0" fmla="*/ 0 w 347663"/>
                  <a:gd name="connsiteY0" fmla="*/ 581075 h 595362"/>
                  <a:gd name="connsiteX1" fmla="*/ 123825 w 347663"/>
                  <a:gd name="connsiteY1" fmla="*/ 50 h 595362"/>
                  <a:gd name="connsiteX2" fmla="*/ 347663 w 347663"/>
                  <a:gd name="connsiteY2" fmla="*/ 52437 h 595362"/>
                  <a:gd name="connsiteX3" fmla="*/ 247650 w 347663"/>
                  <a:gd name="connsiteY3" fmla="*/ 595362 h 595362"/>
                  <a:gd name="connsiteX0" fmla="*/ 0 w 347663"/>
                  <a:gd name="connsiteY0" fmla="*/ 581209 h 595496"/>
                  <a:gd name="connsiteX1" fmla="*/ 123825 w 347663"/>
                  <a:gd name="connsiteY1" fmla="*/ 184 h 595496"/>
                  <a:gd name="connsiteX2" fmla="*/ 347663 w 347663"/>
                  <a:gd name="connsiteY2" fmla="*/ 52571 h 595496"/>
                  <a:gd name="connsiteX3" fmla="*/ 247650 w 347663"/>
                  <a:gd name="connsiteY3" fmla="*/ 595496 h 595496"/>
                  <a:gd name="connsiteX0" fmla="*/ 0 w 347663"/>
                  <a:gd name="connsiteY0" fmla="*/ 588055 h 602342"/>
                  <a:gd name="connsiteX1" fmla="*/ 123825 w 347663"/>
                  <a:gd name="connsiteY1" fmla="*/ 7030 h 602342"/>
                  <a:gd name="connsiteX2" fmla="*/ 347663 w 347663"/>
                  <a:gd name="connsiteY2" fmla="*/ 59417 h 602342"/>
                  <a:gd name="connsiteX3" fmla="*/ 247650 w 347663"/>
                  <a:gd name="connsiteY3" fmla="*/ 602342 h 60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3" h="602342">
                    <a:moveTo>
                      <a:pt x="0" y="588055"/>
                    </a:moveTo>
                    <a:lnTo>
                      <a:pt x="123825" y="7030"/>
                    </a:lnTo>
                    <a:cubicBezTo>
                      <a:pt x="222251" y="-13608"/>
                      <a:pt x="292100" y="13380"/>
                      <a:pt x="347663" y="59417"/>
                    </a:cubicBezTo>
                    <a:lnTo>
                      <a:pt x="247650" y="602342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85E77172-596C-60E3-97D2-FC49F9620EAF}"/>
                  </a:ext>
                </a:extLst>
              </p:cNvPr>
              <p:cNvSpPr/>
              <p:nvPr/>
            </p:nvSpPr>
            <p:spPr>
              <a:xfrm>
                <a:off x="3454400" y="10286081"/>
                <a:ext cx="347663" cy="602342"/>
              </a:xfrm>
              <a:custGeom>
                <a:avLst/>
                <a:gdLst>
                  <a:gd name="connsiteX0" fmla="*/ 0 w 347663"/>
                  <a:gd name="connsiteY0" fmla="*/ 581025 h 595312"/>
                  <a:gd name="connsiteX1" fmla="*/ 123825 w 347663"/>
                  <a:gd name="connsiteY1" fmla="*/ 0 h 595312"/>
                  <a:gd name="connsiteX2" fmla="*/ 347663 w 347663"/>
                  <a:gd name="connsiteY2" fmla="*/ 52387 h 595312"/>
                  <a:gd name="connsiteX3" fmla="*/ 247650 w 347663"/>
                  <a:gd name="connsiteY3" fmla="*/ 595312 h 595312"/>
                  <a:gd name="connsiteX0" fmla="*/ 0 w 347663"/>
                  <a:gd name="connsiteY0" fmla="*/ 581075 h 595362"/>
                  <a:gd name="connsiteX1" fmla="*/ 123825 w 347663"/>
                  <a:gd name="connsiteY1" fmla="*/ 50 h 595362"/>
                  <a:gd name="connsiteX2" fmla="*/ 347663 w 347663"/>
                  <a:gd name="connsiteY2" fmla="*/ 52437 h 595362"/>
                  <a:gd name="connsiteX3" fmla="*/ 247650 w 347663"/>
                  <a:gd name="connsiteY3" fmla="*/ 595362 h 595362"/>
                  <a:gd name="connsiteX0" fmla="*/ 0 w 347663"/>
                  <a:gd name="connsiteY0" fmla="*/ 581075 h 595362"/>
                  <a:gd name="connsiteX1" fmla="*/ 123825 w 347663"/>
                  <a:gd name="connsiteY1" fmla="*/ 50 h 595362"/>
                  <a:gd name="connsiteX2" fmla="*/ 347663 w 347663"/>
                  <a:gd name="connsiteY2" fmla="*/ 52437 h 595362"/>
                  <a:gd name="connsiteX3" fmla="*/ 247650 w 347663"/>
                  <a:gd name="connsiteY3" fmla="*/ 595362 h 595362"/>
                  <a:gd name="connsiteX0" fmla="*/ 0 w 347663"/>
                  <a:gd name="connsiteY0" fmla="*/ 581209 h 595496"/>
                  <a:gd name="connsiteX1" fmla="*/ 123825 w 347663"/>
                  <a:gd name="connsiteY1" fmla="*/ 184 h 595496"/>
                  <a:gd name="connsiteX2" fmla="*/ 347663 w 347663"/>
                  <a:gd name="connsiteY2" fmla="*/ 52571 h 595496"/>
                  <a:gd name="connsiteX3" fmla="*/ 247650 w 347663"/>
                  <a:gd name="connsiteY3" fmla="*/ 595496 h 595496"/>
                  <a:gd name="connsiteX0" fmla="*/ 0 w 347663"/>
                  <a:gd name="connsiteY0" fmla="*/ 588055 h 602342"/>
                  <a:gd name="connsiteX1" fmla="*/ 123825 w 347663"/>
                  <a:gd name="connsiteY1" fmla="*/ 7030 h 602342"/>
                  <a:gd name="connsiteX2" fmla="*/ 347663 w 347663"/>
                  <a:gd name="connsiteY2" fmla="*/ 59417 h 602342"/>
                  <a:gd name="connsiteX3" fmla="*/ 247650 w 347663"/>
                  <a:gd name="connsiteY3" fmla="*/ 602342 h 6023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7663" h="602342">
                    <a:moveTo>
                      <a:pt x="0" y="588055"/>
                    </a:moveTo>
                    <a:lnTo>
                      <a:pt x="123825" y="7030"/>
                    </a:lnTo>
                    <a:cubicBezTo>
                      <a:pt x="222251" y="-13608"/>
                      <a:pt x="292100" y="13380"/>
                      <a:pt x="347663" y="59417"/>
                    </a:cubicBezTo>
                    <a:lnTo>
                      <a:pt x="247650" y="602342"/>
                    </a:lnTo>
                  </a:path>
                </a:pathLst>
              </a:custGeom>
              <a:noFill/>
              <a:ln>
                <a:solidFill>
                  <a:srgbClr val="1042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3" name="图片 22" descr="海上的风景&#10;&#10;描述已自动生成">
            <a:extLst>
              <a:ext uri="{FF2B5EF4-FFF2-40B4-BE49-F238E27FC236}">
                <a16:creationId xmlns:a16="http://schemas.microsoft.com/office/drawing/2014/main" id="{2B98BDBD-6F1A-ADE3-A353-D4CA44E904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2" y="5475672"/>
            <a:ext cx="12190476" cy="1461734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DFD2CC59-3328-F2ED-8399-8A0F4E1075C3}"/>
              </a:ext>
            </a:extLst>
          </p:cNvPr>
          <p:cNvPicPr>
            <a:picLocks/>
          </p:cNvPicPr>
          <p:nvPr/>
        </p:nvPicPr>
        <p:blipFill>
          <a:blip r:embed="rId3">
            <a:alphaModFix amt="8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711" y="6041850"/>
            <a:ext cx="2817454" cy="3956210"/>
          </a:xfrm>
          <a:prstGeom prst="rect">
            <a:avLst/>
          </a:prstGeom>
        </p:spPr>
      </p:pic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E72CA365-7308-D4C3-DD92-A0B8DC2FD1A6}"/>
              </a:ext>
            </a:extLst>
          </p:cNvPr>
          <p:cNvCxnSpPr>
            <a:cxnSpLocks/>
          </p:cNvCxnSpPr>
          <p:nvPr/>
        </p:nvCxnSpPr>
        <p:spPr>
          <a:xfrm>
            <a:off x="6150982" y="-231252"/>
            <a:ext cx="0" cy="910660"/>
          </a:xfrm>
          <a:prstGeom prst="line">
            <a:avLst/>
          </a:prstGeom>
          <a:ln w="1270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图片 72" descr="图片包含 游戏机, 男人, 站&#10;&#10;描述已自动生成">
            <a:extLst>
              <a:ext uri="{FF2B5EF4-FFF2-40B4-BE49-F238E27FC236}">
                <a16:creationId xmlns:a16="http://schemas.microsoft.com/office/drawing/2014/main" id="{9A5670D3-BAE6-7317-FE76-811F6CCD5A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0768" y="3102014"/>
            <a:ext cx="3135160" cy="4402327"/>
          </a:xfrm>
          <a:custGeom>
            <a:avLst/>
            <a:gdLst>
              <a:gd name="connsiteX0" fmla="*/ 1299190 w 2817454"/>
              <a:gd name="connsiteY0" fmla="*/ 3036094 h 3956210"/>
              <a:gd name="connsiteX1" fmla="*/ 1234896 w 2817454"/>
              <a:gd name="connsiteY1" fmla="*/ 3057525 h 3956210"/>
              <a:gd name="connsiteX2" fmla="*/ 1111071 w 2817454"/>
              <a:gd name="connsiteY2" fmla="*/ 3083719 h 3956210"/>
              <a:gd name="connsiteX3" fmla="*/ 958671 w 2817454"/>
              <a:gd name="connsiteY3" fmla="*/ 3140869 h 3956210"/>
              <a:gd name="connsiteX4" fmla="*/ 944383 w 2817454"/>
              <a:gd name="connsiteY4" fmla="*/ 3148013 h 3956210"/>
              <a:gd name="connsiteX5" fmla="*/ 880090 w 2817454"/>
              <a:gd name="connsiteY5" fmla="*/ 3183731 h 3956210"/>
              <a:gd name="connsiteX6" fmla="*/ 777696 w 2817454"/>
              <a:gd name="connsiteY6" fmla="*/ 3264694 h 3956210"/>
              <a:gd name="connsiteX7" fmla="*/ 746740 w 2817454"/>
              <a:gd name="connsiteY7" fmla="*/ 3319463 h 3956210"/>
              <a:gd name="connsiteX8" fmla="*/ 765790 w 2817454"/>
              <a:gd name="connsiteY8" fmla="*/ 3452813 h 3956210"/>
              <a:gd name="connsiteX9" fmla="*/ 787221 w 2817454"/>
              <a:gd name="connsiteY9" fmla="*/ 3521869 h 3956210"/>
              <a:gd name="connsiteX10" fmla="*/ 796746 w 2817454"/>
              <a:gd name="connsiteY10" fmla="*/ 3545681 h 3956210"/>
              <a:gd name="connsiteX11" fmla="*/ 865802 w 2817454"/>
              <a:gd name="connsiteY11" fmla="*/ 3583781 h 3956210"/>
              <a:gd name="connsiteX12" fmla="*/ 934858 w 2817454"/>
              <a:gd name="connsiteY12" fmla="*/ 3605213 h 3956210"/>
              <a:gd name="connsiteX13" fmla="*/ 977721 w 2817454"/>
              <a:gd name="connsiteY13" fmla="*/ 3614738 h 3956210"/>
              <a:gd name="connsiteX14" fmla="*/ 1437302 w 2817454"/>
              <a:gd name="connsiteY14" fmla="*/ 3659981 h 3956210"/>
              <a:gd name="connsiteX15" fmla="*/ 1477783 w 2817454"/>
              <a:gd name="connsiteY15" fmla="*/ 3662363 h 3956210"/>
              <a:gd name="connsiteX16" fmla="*/ 1615896 w 2817454"/>
              <a:gd name="connsiteY16" fmla="*/ 3679031 h 3956210"/>
              <a:gd name="connsiteX17" fmla="*/ 1656377 w 2817454"/>
              <a:gd name="connsiteY17" fmla="*/ 3669506 h 3956210"/>
              <a:gd name="connsiteX18" fmla="*/ 1842115 w 2817454"/>
              <a:gd name="connsiteY18" fmla="*/ 3679031 h 3956210"/>
              <a:gd name="connsiteX19" fmla="*/ 1851640 w 2817454"/>
              <a:gd name="connsiteY19" fmla="*/ 3679031 h 3956210"/>
              <a:gd name="connsiteX20" fmla="*/ 1863546 w 2817454"/>
              <a:gd name="connsiteY20" fmla="*/ 3626644 h 3956210"/>
              <a:gd name="connsiteX21" fmla="*/ 1820683 w 2817454"/>
              <a:gd name="connsiteY21" fmla="*/ 3457575 h 3956210"/>
              <a:gd name="connsiteX22" fmla="*/ 1801633 w 2817454"/>
              <a:gd name="connsiteY22" fmla="*/ 3433763 h 3956210"/>
              <a:gd name="connsiteX23" fmla="*/ 1734958 w 2817454"/>
              <a:gd name="connsiteY23" fmla="*/ 3264694 h 3956210"/>
              <a:gd name="connsiteX24" fmla="*/ 1720671 w 2817454"/>
              <a:gd name="connsiteY24" fmla="*/ 3248025 h 3956210"/>
              <a:gd name="connsiteX25" fmla="*/ 1634946 w 2817454"/>
              <a:gd name="connsiteY25" fmla="*/ 3195638 h 3956210"/>
              <a:gd name="connsiteX26" fmla="*/ 1632565 w 2817454"/>
              <a:gd name="connsiteY26" fmla="*/ 3200400 h 3956210"/>
              <a:gd name="connsiteX27" fmla="*/ 1623040 w 2817454"/>
              <a:gd name="connsiteY27" fmla="*/ 3226594 h 3956210"/>
              <a:gd name="connsiteX28" fmla="*/ 1623040 w 2817454"/>
              <a:gd name="connsiteY28" fmla="*/ 3243263 h 3956210"/>
              <a:gd name="connsiteX29" fmla="*/ 1623040 w 2817454"/>
              <a:gd name="connsiteY29" fmla="*/ 3264694 h 3956210"/>
              <a:gd name="connsiteX30" fmla="*/ 1613515 w 2817454"/>
              <a:gd name="connsiteY30" fmla="*/ 3281363 h 3956210"/>
              <a:gd name="connsiteX31" fmla="*/ 1589702 w 2817454"/>
              <a:gd name="connsiteY31" fmla="*/ 3307556 h 3956210"/>
              <a:gd name="connsiteX32" fmla="*/ 1549221 w 2817454"/>
              <a:gd name="connsiteY32" fmla="*/ 3309938 h 3956210"/>
              <a:gd name="connsiteX33" fmla="*/ 1506358 w 2817454"/>
              <a:gd name="connsiteY33" fmla="*/ 3295650 h 3956210"/>
              <a:gd name="connsiteX34" fmla="*/ 1489690 w 2817454"/>
              <a:gd name="connsiteY34" fmla="*/ 3295650 h 3956210"/>
              <a:gd name="connsiteX35" fmla="*/ 1468258 w 2817454"/>
              <a:gd name="connsiteY35" fmla="*/ 3295650 h 3956210"/>
              <a:gd name="connsiteX36" fmla="*/ 1453971 w 2817454"/>
              <a:gd name="connsiteY36" fmla="*/ 3309938 h 3956210"/>
              <a:gd name="connsiteX37" fmla="*/ 1396821 w 2817454"/>
              <a:gd name="connsiteY37" fmla="*/ 3309938 h 3956210"/>
              <a:gd name="connsiteX38" fmla="*/ 1353958 w 2817454"/>
              <a:gd name="connsiteY38" fmla="*/ 3290888 h 3956210"/>
              <a:gd name="connsiteX39" fmla="*/ 1346815 w 2817454"/>
              <a:gd name="connsiteY39" fmla="*/ 3271838 h 3956210"/>
              <a:gd name="connsiteX40" fmla="*/ 1342052 w 2817454"/>
              <a:gd name="connsiteY40" fmla="*/ 3259931 h 3956210"/>
              <a:gd name="connsiteX41" fmla="*/ 1320621 w 2817454"/>
              <a:gd name="connsiteY41" fmla="*/ 3219450 h 3956210"/>
              <a:gd name="connsiteX42" fmla="*/ 1315858 w 2817454"/>
              <a:gd name="connsiteY42" fmla="*/ 3198019 h 3956210"/>
              <a:gd name="connsiteX43" fmla="*/ 1315858 w 2817454"/>
              <a:gd name="connsiteY43" fmla="*/ 3162300 h 3956210"/>
              <a:gd name="connsiteX44" fmla="*/ 1308715 w 2817454"/>
              <a:gd name="connsiteY44" fmla="*/ 3136106 h 3956210"/>
              <a:gd name="connsiteX45" fmla="*/ 0 w 2817454"/>
              <a:gd name="connsiteY45" fmla="*/ 0 h 3956210"/>
              <a:gd name="connsiteX46" fmla="*/ 2817454 w 2817454"/>
              <a:gd name="connsiteY46" fmla="*/ 0 h 3956210"/>
              <a:gd name="connsiteX47" fmla="*/ 2817454 w 2817454"/>
              <a:gd name="connsiteY47" fmla="*/ 3956210 h 3956210"/>
              <a:gd name="connsiteX48" fmla="*/ 0 w 2817454"/>
              <a:gd name="connsiteY48" fmla="*/ 3956210 h 3956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2817454" h="3956210">
                <a:moveTo>
                  <a:pt x="1299190" y="3036094"/>
                </a:moveTo>
                <a:cubicBezTo>
                  <a:pt x="1255087" y="3060003"/>
                  <a:pt x="1260449" y="3052415"/>
                  <a:pt x="1234896" y="3057525"/>
                </a:cubicBezTo>
                <a:cubicBezTo>
                  <a:pt x="1234896" y="3057525"/>
                  <a:pt x="1152235" y="3074478"/>
                  <a:pt x="1111071" y="3083719"/>
                </a:cubicBezTo>
                <a:cubicBezTo>
                  <a:pt x="988118" y="3111321"/>
                  <a:pt x="1030218" y="3089196"/>
                  <a:pt x="958671" y="3140869"/>
                </a:cubicBezTo>
                <a:lnTo>
                  <a:pt x="944383" y="3148013"/>
                </a:lnTo>
                <a:cubicBezTo>
                  <a:pt x="895721" y="3173775"/>
                  <a:pt x="916994" y="3161589"/>
                  <a:pt x="880090" y="3183731"/>
                </a:cubicBezTo>
                <a:lnTo>
                  <a:pt x="777696" y="3264694"/>
                </a:lnTo>
                <a:lnTo>
                  <a:pt x="746740" y="3319463"/>
                </a:lnTo>
                <a:lnTo>
                  <a:pt x="765790" y="3452813"/>
                </a:lnTo>
                <a:cubicBezTo>
                  <a:pt x="765790" y="3452813"/>
                  <a:pt x="779599" y="3499004"/>
                  <a:pt x="787221" y="3521869"/>
                </a:cubicBezTo>
                <a:cubicBezTo>
                  <a:pt x="789924" y="3529979"/>
                  <a:pt x="793571" y="3537744"/>
                  <a:pt x="796746" y="3545681"/>
                </a:cubicBezTo>
                <a:lnTo>
                  <a:pt x="865802" y="3583781"/>
                </a:lnTo>
                <a:cubicBezTo>
                  <a:pt x="865802" y="3583781"/>
                  <a:pt x="911628" y="3598788"/>
                  <a:pt x="934858" y="3605213"/>
                </a:cubicBezTo>
                <a:cubicBezTo>
                  <a:pt x="948965" y="3609115"/>
                  <a:pt x="963433" y="3611563"/>
                  <a:pt x="977721" y="3614738"/>
                </a:cubicBezTo>
                <a:lnTo>
                  <a:pt x="1437302" y="3659981"/>
                </a:lnTo>
                <a:cubicBezTo>
                  <a:pt x="1450796" y="3660775"/>
                  <a:pt x="1464342" y="3660929"/>
                  <a:pt x="1477783" y="3662363"/>
                </a:cubicBezTo>
                <a:cubicBezTo>
                  <a:pt x="1523893" y="3667281"/>
                  <a:pt x="1569561" y="3677178"/>
                  <a:pt x="1615896" y="3679031"/>
                </a:cubicBezTo>
                <a:cubicBezTo>
                  <a:pt x="1629747" y="3679585"/>
                  <a:pt x="1642883" y="3672681"/>
                  <a:pt x="1656377" y="3669506"/>
                </a:cubicBezTo>
                <a:lnTo>
                  <a:pt x="1842115" y="3679031"/>
                </a:lnTo>
                <a:cubicBezTo>
                  <a:pt x="1845290" y="3679031"/>
                  <a:pt x="1849072" y="3680898"/>
                  <a:pt x="1851640" y="3679031"/>
                </a:cubicBezTo>
                <a:cubicBezTo>
                  <a:pt x="1876994" y="3660592"/>
                  <a:pt x="1867780" y="3656283"/>
                  <a:pt x="1863546" y="3626644"/>
                </a:cubicBezTo>
                <a:lnTo>
                  <a:pt x="1820683" y="3457575"/>
                </a:lnTo>
                <a:lnTo>
                  <a:pt x="1801633" y="3433763"/>
                </a:lnTo>
                <a:lnTo>
                  <a:pt x="1734958" y="3264694"/>
                </a:lnTo>
                <a:lnTo>
                  <a:pt x="1720671" y="3248025"/>
                </a:lnTo>
                <a:lnTo>
                  <a:pt x="1634946" y="3195638"/>
                </a:lnTo>
                <a:lnTo>
                  <a:pt x="1632565" y="3200400"/>
                </a:lnTo>
                <a:cubicBezTo>
                  <a:pt x="1632565" y="3211330"/>
                  <a:pt x="1632860" y="3202044"/>
                  <a:pt x="1623040" y="3226594"/>
                </a:cubicBezTo>
                <a:lnTo>
                  <a:pt x="1623040" y="3243263"/>
                </a:lnTo>
                <a:lnTo>
                  <a:pt x="1623040" y="3264694"/>
                </a:lnTo>
                <a:lnTo>
                  <a:pt x="1613515" y="3281363"/>
                </a:lnTo>
                <a:cubicBezTo>
                  <a:pt x="1601993" y="3292883"/>
                  <a:pt x="1610244" y="3284447"/>
                  <a:pt x="1589702" y="3307556"/>
                </a:cubicBezTo>
                <a:lnTo>
                  <a:pt x="1549221" y="3309938"/>
                </a:lnTo>
                <a:lnTo>
                  <a:pt x="1506358" y="3295650"/>
                </a:lnTo>
                <a:lnTo>
                  <a:pt x="1489690" y="3295650"/>
                </a:lnTo>
                <a:lnTo>
                  <a:pt x="1468258" y="3295650"/>
                </a:lnTo>
                <a:lnTo>
                  <a:pt x="1453971" y="3309938"/>
                </a:lnTo>
                <a:lnTo>
                  <a:pt x="1396821" y="3309938"/>
                </a:lnTo>
                <a:lnTo>
                  <a:pt x="1353958" y="3290888"/>
                </a:lnTo>
                <a:lnTo>
                  <a:pt x="1346815" y="3271838"/>
                </a:lnTo>
                <a:lnTo>
                  <a:pt x="1342052" y="3259931"/>
                </a:lnTo>
                <a:lnTo>
                  <a:pt x="1320621" y="3219450"/>
                </a:lnTo>
                <a:lnTo>
                  <a:pt x="1315858" y="3198019"/>
                </a:lnTo>
                <a:lnTo>
                  <a:pt x="1315858" y="3162300"/>
                </a:lnTo>
                <a:lnTo>
                  <a:pt x="1308715" y="3136106"/>
                </a:lnTo>
                <a:close/>
                <a:moveTo>
                  <a:pt x="0" y="0"/>
                </a:moveTo>
                <a:lnTo>
                  <a:pt x="2817454" y="0"/>
                </a:lnTo>
                <a:lnTo>
                  <a:pt x="2817454" y="3956210"/>
                </a:lnTo>
                <a:lnTo>
                  <a:pt x="0" y="3956210"/>
                </a:lnTo>
                <a:close/>
              </a:path>
            </a:pathLst>
          </a:custGeom>
        </p:spPr>
      </p:pic>
      <p:sp>
        <p:nvSpPr>
          <p:cNvPr id="89" name="矩形 88">
            <a:extLst>
              <a:ext uri="{FF2B5EF4-FFF2-40B4-BE49-F238E27FC236}">
                <a16:creationId xmlns:a16="http://schemas.microsoft.com/office/drawing/2014/main" id="{708C4A65-5FE1-AED4-2E2F-ED5B2008476B}"/>
              </a:ext>
            </a:extLst>
          </p:cNvPr>
          <p:cNvSpPr/>
          <p:nvPr/>
        </p:nvSpPr>
        <p:spPr>
          <a:xfrm>
            <a:off x="0" y="6096000"/>
            <a:ext cx="12190476" cy="841406"/>
          </a:xfrm>
          <a:prstGeom prst="rect">
            <a:avLst/>
          </a:prstGeom>
          <a:gradFill flip="none" rotWithShape="1">
            <a:gsLst>
              <a:gs pos="100000">
                <a:srgbClr val="010E56"/>
              </a:gs>
              <a:gs pos="0">
                <a:srgbClr val="010E56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B4B23A-DE2B-CE50-73A7-955C5242DDBB}"/>
              </a:ext>
            </a:extLst>
          </p:cNvPr>
          <p:cNvSpPr txBox="1"/>
          <p:nvPr/>
        </p:nvSpPr>
        <p:spPr>
          <a:xfrm>
            <a:off x="4904015" y="508000"/>
            <a:ext cx="2438400" cy="3303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400" dirty="0">
                <a:solidFill>
                  <a:schemeClr val="bg1"/>
                </a:solidFill>
              </a:rPr>
              <a:t>THE</a:t>
            </a:r>
          </a:p>
          <a:p>
            <a:pPr algn="ctr">
              <a:lnSpc>
                <a:spcPct val="120000"/>
              </a:lnSpc>
            </a:pPr>
            <a:r>
              <a:rPr lang="en-US" altLang="zh-CN" sz="4400" dirty="0">
                <a:solidFill>
                  <a:schemeClr val="bg1"/>
                </a:solidFill>
              </a:rPr>
              <a:t>LEGEND</a:t>
            </a:r>
          </a:p>
          <a:p>
            <a:pPr algn="ctr">
              <a:lnSpc>
                <a:spcPct val="120000"/>
              </a:lnSpc>
            </a:pPr>
            <a:r>
              <a:rPr lang="en-US" altLang="zh-CN" sz="4400" dirty="0">
                <a:solidFill>
                  <a:schemeClr val="bg1"/>
                </a:solidFill>
              </a:rPr>
              <a:t>OF </a:t>
            </a:r>
          </a:p>
          <a:p>
            <a:pPr algn="ctr">
              <a:lnSpc>
                <a:spcPct val="120000"/>
              </a:lnSpc>
            </a:pPr>
            <a:r>
              <a:rPr lang="en-US" altLang="zh-CN" sz="4400" dirty="0">
                <a:solidFill>
                  <a:schemeClr val="bg1"/>
                </a:solidFill>
              </a:rPr>
              <a:t>1900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651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5CEAF"/>
            </a:gs>
            <a:gs pos="73000">
              <a:srgbClr val="F8E9D4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图片 73" descr="卡通人物&#10;&#10;低可信度描述已自动生成">
            <a:extLst>
              <a:ext uri="{FF2B5EF4-FFF2-40B4-BE49-F238E27FC236}">
                <a16:creationId xmlns:a16="http://schemas.microsoft.com/office/drawing/2014/main" id="{CA1063DD-0507-4D33-2DF2-D340872F5BE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1885" y="134327"/>
            <a:ext cx="4915640" cy="6342672"/>
          </a:xfrm>
          <a:prstGeom prst="rect">
            <a:avLst/>
          </a:prstGeom>
        </p:spPr>
      </p:pic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837A5A46-4A7B-F95C-1F29-EF2E909500D0}"/>
              </a:ext>
            </a:extLst>
          </p:cNvPr>
          <p:cNvSpPr/>
          <p:nvPr/>
        </p:nvSpPr>
        <p:spPr>
          <a:xfrm>
            <a:off x="7182360" y="464297"/>
            <a:ext cx="4210606" cy="5990365"/>
          </a:xfrm>
          <a:custGeom>
            <a:avLst/>
            <a:gdLst>
              <a:gd name="connsiteX0" fmla="*/ 8721 w 4210606"/>
              <a:gd name="connsiteY0" fmla="*/ 80 h 5990365"/>
              <a:gd name="connsiteX1" fmla="*/ 1683760 w 4210606"/>
              <a:gd name="connsiteY1" fmla="*/ 900873 h 5990365"/>
              <a:gd name="connsiteX2" fmla="*/ 2008630 w 4210606"/>
              <a:gd name="connsiteY2" fmla="*/ 1580125 h 5990365"/>
              <a:gd name="connsiteX3" fmla="*/ 2116296 w 4210606"/>
              <a:gd name="connsiteY3" fmla="*/ 1577643 h 5990365"/>
              <a:gd name="connsiteX4" fmla="*/ 2117208 w 4210606"/>
              <a:gd name="connsiteY4" fmla="*/ 1579551 h 5990365"/>
              <a:gd name="connsiteX5" fmla="*/ 2447408 w 4210606"/>
              <a:gd name="connsiteY5" fmla="*/ 1596220 h 5990365"/>
              <a:gd name="connsiteX6" fmla="*/ 2450023 w 4210606"/>
              <a:gd name="connsiteY6" fmla="*/ 1594913 h 5990365"/>
              <a:gd name="connsiteX7" fmla="*/ 2523235 w 4210606"/>
              <a:gd name="connsiteY7" fmla="*/ 1606272 h 5990365"/>
              <a:gd name="connsiteX8" fmla="*/ 4210606 w 4210606"/>
              <a:gd name="connsiteY8" fmla="*/ 3113395 h 5990365"/>
              <a:gd name="connsiteX9" fmla="*/ 4199721 w 4210606"/>
              <a:gd name="connsiteY9" fmla="*/ 5987223 h 5990365"/>
              <a:gd name="connsiteX10" fmla="*/ 2283835 w 4210606"/>
              <a:gd name="connsiteY10" fmla="*/ 5987223 h 5990365"/>
              <a:gd name="connsiteX11" fmla="*/ 1663349 w 4210606"/>
              <a:gd name="connsiteY11" fmla="*/ 5094595 h 5990365"/>
              <a:gd name="connsiteX12" fmla="*/ 557 w 4210606"/>
              <a:gd name="connsiteY12" fmla="*/ 3886280 h 5990365"/>
              <a:gd name="connsiteX13" fmla="*/ 8721 w 4210606"/>
              <a:gd name="connsiteY13" fmla="*/ 80 h 599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10606" h="5990365">
                <a:moveTo>
                  <a:pt x="8721" y="80"/>
                </a:moveTo>
                <a:cubicBezTo>
                  <a:pt x="1184378" y="-7177"/>
                  <a:pt x="1672875" y="483587"/>
                  <a:pt x="1683760" y="900873"/>
                </a:cubicBezTo>
                <a:cubicBezTo>
                  <a:pt x="1599169" y="1434500"/>
                  <a:pt x="1797153" y="1563144"/>
                  <a:pt x="2008630" y="1580125"/>
                </a:cubicBezTo>
                <a:lnTo>
                  <a:pt x="2116296" y="1577643"/>
                </a:lnTo>
                <a:lnTo>
                  <a:pt x="2117208" y="1579551"/>
                </a:lnTo>
                <a:cubicBezTo>
                  <a:pt x="2272519" y="1568439"/>
                  <a:pt x="2324641" y="1574790"/>
                  <a:pt x="2447408" y="1596220"/>
                </a:cubicBezTo>
                <a:lnTo>
                  <a:pt x="2450023" y="1594913"/>
                </a:lnTo>
                <a:lnTo>
                  <a:pt x="2523235" y="1606272"/>
                </a:lnTo>
                <a:cubicBezTo>
                  <a:pt x="3588325" y="1814139"/>
                  <a:pt x="2869565" y="3036501"/>
                  <a:pt x="4210606" y="3113395"/>
                </a:cubicBezTo>
                <a:cubicBezTo>
                  <a:pt x="4206978" y="4071338"/>
                  <a:pt x="4203349" y="5029280"/>
                  <a:pt x="4199721" y="5987223"/>
                </a:cubicBezTo>
                <a:lnTo>
                  <a:pt x="2283835" y="5987223"/>
                </a:lnTo>
                <a:cubicBezTo>
                  <a:pt x="1810306" y="6042105"/>
                  <a:pt x="1713016" y="5363563"/>
                  <a:pt x="1663349" y="5094595"/>
                </a:cubicBezTo>
                <a:cubicBezTo>
                  <a:pt x="1551997" y="4582286"/>
                  <a:pt x="1099651" y="3913767"/>
                  <a:pt x="557" y="3886280"/>
                </a:cubicBezTo>
                <a:cubicBezTo>
                  <a:pt x="-3072" y="2590880"/>
                  <a:pt x="12350" y="1295480"/>
                  <a:pt x="8721" y="80"/>
                </a:cubicBezTo>
                <a:close/>
              </a:path>
            </a:pathLst>
          </a:custGeom>
          <a:gradFill flip="none" rotWithShape="1">
            <a:gsLst>
              <a:gs pos="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76" name="图片 75" descr="图片包含 游戏机, 黑暗, 衬衫, 电脑&#10;&#10;描述已自动生成">
            <a:extLst>
              <a:ext uri="{FF2B5EF4-FFF2-40B4-BE49-F238E27FC236}">
                <a16:creationId xmlns:a16="http://schemas.microsoft.com/office/drawing/2014/main" id="{97D539D2-74FA-7423-AAF5-0EFE7405F01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5582" y="518920"/>
            <a:ext cx="4188233" cy="595807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90BCB73-07B3-5F22-98E3-E22F8474588A}"/>
              </a:ext>
            </a:extLst>
          </p:cNvPr>
          <p:cNvSpPr txBox="1"/>
          <p:nvPr/>
        </p:nvSpPr>
        <p:spPr>
          <a:xfrm>
            <a:off x="1169123" y="2827161"/>
            <a:ext cx="450114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400" dirty="0">
                <a:solidFill>
                  <a:srgbClr val="043346"/>
                </a:solidFill>
                <a:latin typeface="+mj-ea"/>
                <a:ea typeface="+mj-ea"/>
                <a:sym typeface="MiSans Light" panose="00000400000000000000" pitchFamily="2" charset="-122"/>
              </a:rPr>
              <a:t>遇见更好的自己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DF40E88-A02F-FFCA-4226-F434F744317E}"/>
              </a:ext>
            </a:extLst>
          </p:cNvPr>
          <p:cNvSpPr txBox="1"/>
          <p:nvPr/>
        </p:nvSpPr>
        <p:spPr>
          <a:xfrm>
            <a:off x="4636861" y="3713367"/>
            <a:ext cx="10000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043346"/>
                </a:solidFill>
                <a:latin typeface="+mn-ea"/>
                <a:sym typeface="MiSans Light" panose="00000400000000000000" pitchFamily="2" charset="-122"/>
              </a:rPr>
              <a:t>阅读节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EB9B3C1-F641-05EB-4D41-287EA6FD5158}"/>
              </a:ext>
            </a:extLst>
          </p:cNvPr>
          <p:cNvCxnSpPr>
            <a:cxnSpLocks/>
          </p:cNvCxnSpPr>
          <p:nvPr/>
        </p:nvCxnSpPr>
        <p:spPr>
          <a:xfrm>
            <a:off x="4046252" y="3934854"/>
            <a:ext cx="666809" cy="0"/>
          </a:xfrm>
          <a:prstGeom prst="line">
            <a:avLst/>
          </a:prstGeom>
          <a:ln w="28575">
            <a:solidFill>
              <a:srgbClr val="08344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3AD7A254-A9D7-65AD-0A0D-9C17F04D846D}"/>
              </a:ext>
            </a:extLst>
          </p:cNvPr>
          <p:cNvSpPr/>
          <p:nvPr/>
        </p:nvSpPr>
        <p:spPr>
          <a:xfrm>
            <a:off x="8779783" y="1705950"/>
            <a:ext cx="340085" cy="4668461"/>
          </a:xfrm>
          <a:custGeom>
            <a:avLst/>
            <a:gdLst>
              <a:gd name="connsiteX0" fmla="*/ 0 w 335280"/>
              <a:gd name="connsiteY0" fmla="*/ 0 h 4511040"/>
              <a:gd name="connsiteX1" fmla="*/ 0 w 335280"/>
              <a:gd name="connsiteY1" fmla="*/ 3703320 h 4511040"/>
              <a:gd name="connsiteX2" fmla="*/ 335280 w 335280"/>
              <a:gd name="connsiteY2" fmla="*/ 4511040 h 4511040"/>
              <a:gd name="connsiteX3" fmla="*/ 335280 w 335280"/>
              <a:gd name="connsiteY3" fmla="*/ 198120 h 4511040"/>
              <a:gd name="connsiteX4" fmla="*/ 0 w 335280"/>
              <a:gd name="connsiteY4" fmla="*/ 0 h 4511040"/>
              <a:gd name="connsiteX0" fmla="*/ 0 w 335280"/>
              <a:gd name="connsiteY0" fmla="*/ 0 h 4511040"/>
              <a:gd name="connsiteX1" fmla="*/ 0 w 335280"/>
              <a:gd name="connsiteY1" fmla="*/ 3703320 h 4511040"/>
              <a:gd name="connsiteX2" fmla="*/ 335280 w 335280"/>
              <a:gd name="connsiteY2" fmla="*/ 4511040 h 4511040"/>
              <a:gd name="connsiteX3" fmla="*/ 335280 w 335280"/>
              <a:gd name="connsiteY3" fmla="*/ 198120 h 4511040"/>
              <a:gd name="connsiteX4" fmla="*/ 0 w 335280"/>
              <a:gd name="connsiteY4" fmla="*/ 0 h 4511040"/>
              <a:gd name="connsiteX0" fmla="*/ 35 w 335315"/>
              <a:gd name="connsiteY0" fmla="*/ 0 h 4511040"/>
              <a:gd name="connsiteX1" fmla="*/ 35 w 335315"/>
              <a:gd name="connsiteY1" fmla="*/ 3703320 h 4511040"/>
              <a:gd name="connsiteX2" fmla="*/ 335315 w 335315"/>
              <a:gd name="connsiteY2" fmla="*/ 4511040 h 4511040"/>
              <a:gd name="connsiteX3" fmla="*/ 335315 w 335315"/>
              <a:gd name="connsiteY3" fmla="*/ 198120 h 4511040"/>
              <a:gd name="connsiteX4" fmla="*/ 35 w 335315"/>
              <a:gd name="connsiteY4" fmla="*/ 0 h 4511040"/>
              <a:gd name="connsiteX0" fmla="*/ 35 w 335315"/>
              <a:gd name="connsiteY0" fmla="*/ 0 h 4511040"/>
              <a:gd name="connsiteX1" fmla="*/ 35 w 335315"/>
              <a:gd name="connsiteY1" fmla="*/ 3703320 h 4511040"/>
              <a:gd name="connsiteX2" fmla="*/ 335315 w 335315"/>
              <a:gd name="connsiteY2" fmla="*/ 4511040 h 4511040"/>
              <a:gd name="connsiteX3" fmla="*/ 335315 w 335315"/>
              <a:gd name="connsiteY3" fmla="*/ 198120 h 4511040"/>
              <a:gd name="connsiteX4" fmla="*/ 35 w 335315"/>
              <a:gd name="connsiteY4" fmla="*/ 0 h 4511040"/>
              <a:gd name="connsiteX0" fmla="*/ 35 w 335315"/>
              <a:gd name="connsiteY0" fmla="*/ 0 h 4511040"/>
              <a:gd name="connsiteX1" fmla="*/ 35 w 335315"/>
              <a:gd name="connsiteY1" fmla="*/ 3703320 h 4511040"/>
              <a:gd name="connsiteX2" fmla="*/ 335315 w 335315"/>
              <a:gd name="connsiteY2" fmla="*/ 4511040 h 4511040"/>
              <a:gd name="connsiteX3" fmla="*/ 335315 w 335315"/>
              <a:gd name="connsiteY3" fmla="*/ 198120 h 4511040"/>
              <a:gd name="connsiteX4" fmla="*/ 35 w 335315"/>
              <a:gd name="connsiteY4" fmla="*/ 0 h 4511040"/>
              <a:gd name="connsiteX0" fmla="*/ 37 w 335317"/>
              <a:gd name="connsiteY0" fmla="*/ 0 h 4511040"/>
              <a:gd name="connsiteX1" fmla="*/ 37 w 335317"/>
              <a:gd name="connsiteY1" fmla="*/ 3703320 h 4511040"/>
              <a:gd name="connsiteX2" fmla="*/ 335317 w 335317"/>
              <a:gd name="connsiteY2" fmla="*/ 4511040 h 4511040"/>
              <a:gd name="connsiteX3" fmla="*/ 327697 w 335317"/>
              <a:gd name="connsiteY3" fmla="*/ 175260 h 4511040"/>
              <a:gd name="connsiteX4" fmla="*/ 37 w 335317"/>
              <a:gd name="connsiteY4" fmla="*/ 0 h 4511040"/>
              <a:gd name="connsiteX0" fmla="*/ 38 w 335318"/>
              <a:gd name="connsiteY0" fmla="*/ 0 h 4511040"/>
              <a:gd name="connsiteX1" fmla="*/ 38 w 335318"/>
              <a:gd name="connsiteY1" fmla="*/ 3703320 h 4511040"/>
              <a:gd name="connsiteX2" fmla="*/ 335318 w 335318"/>
              <a:gd name="connsiteY2" fmla="*/ 4511040 h 4511040"/>
              <a:gd name="connsiteX3" fmla="*/ 322935 w 335318"/>
              <a:gd name="connsiteY3" fmla="*/ 180022 h 4511040"/>
              <a:gd name="connsiteX4" fmla="*/ 38 w 335318"/>
              <a:gd name="connsiteY4" fmla="*/ 0 h 4511040"/>
              <a:gd name="connsiteX0" fmla="*/ 37 w 340080"/>
              <a:gd name="connsiteY0" fmla="*/ 0 h 4557678"/>
              <a:gd name="connsiteX1" fmla="*/ 4800 w 340080"/>
              <a:gd name="connsiteY1" fmla="*/ 3749958 h 4557678"/>
              <a:gd name="connsiteX2" fmla="*/ 340080 w 340080"/>
              <a:gd name="connsiteY2" fmla="*/ 4557678 h 4557678"/>
              <a:gd name="connsiteX3" fmla="*/ 327697 w 340080"/>
              <a:gd name="connsiteY3" fmla="*/ 226660 h 4557678"/>
              <a:gd name="connsiteX4" fmla="*/ 37 w 340080"/>
              <a:gd name="connsiteY4" fmla="*/ 0 h 4557678"/>
              <a:gd name="connsiteX0" fmla="*/ 42 w 340085"/>
              <a:gd name="connsiteY0" fmla="*/ 0 h 4557678"/>
              <a:gd name="connsiteX1" fmla="*/ 4805 w 340085"/>
              <a:gd name="connsiteY1" fmla="*/ 3749958 h 4557678"/>
              <a:gd name="connsiteX2" fmla="*/ 340085 w 340085"/>
              <a:gd name="connsiteY2" fmla="*/ 4557678 h 4557678"/>
              <a:gd name="connsiteX3" fmla="*/ 313415 w 340085"/>
              <a:gd name="connsiteY3" fmla="*/ 277961 h 4557678"/>
              <a:gd name="connsiteX4" fmla="*/ 42 w 340085"/>
              <a:gd name="connsiteY4" fmla="*/ 0 h 4557678"/>
              <a:gd name="connsiteX0" fmla="*/ 4974 w 335492"/>
              <a:gd name="connsiteY0" fmla="*/ 0 h 4567006"/>
              <a:gd name="connsiteX1" fmla="*/ 212 w 335492"/>
              <a:gd name="connsiteY1" fmla="*/ 3759286 h 4567006"/>
              <a:gd name="connsiteX2" fmla="*/ 335492 w 335492"/>
              <a:gd name="connsiteY2" fmla="*/ 4567006 h 4567006"/>
              <a:gd name="connsiteX3" fmla="*/ 308822 w 335492"/>
              <a:gd name="connsiteY3" fmla="*/ 287289 h 4567006"/>
              <a:gd name="connsiteX4" fmla="*/ 4974 w 335492"/>
              <a:gd name="connsiteY4" fmla="*/ 0 h 4567006"/>
              <a:gd name="connsiteX0" fmla="*/ 42 w 340085"/>
              <a:gd name="connsiteY0" fmla="*/ 0 h 4571670"/>
              <a:gd name="connsiteX1" fmla="*/ 4805 w 340085"/>
              <a:gd name="connsiteY1" fmla="*/ 3763950 h 4571670"/>
              <a:gd name="connsiteX2" fmla="*/ 340085 w 340085"/>
              <a:gd name="connsiteY2" fmla="*/ 4571670 h 4571670"/>
              <a:gd name="connsiteX3" fmla="*/ 313415 w 340085"/>
              <a:gd name="connsiteY3" fmla="*/ 291953 h 4571670"/>
              <a:gd name="connsiteX4" fmla="*/ 42 w 340085"/>
              <a:gd name="connsiteY4" fmla="*/ 0 h 4571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085" h="4571670">
                <a:moveTo>
                  <a:pt x="42" y="0"/>
                </a:moveTo>
                <a:cubicBezTo>
                  <a:pt x="1630" y="1249986"/>
                  <a:pt x="3217" y="2513964"/>
                  <a:pt x="4805" y="3763950"/>
                </a:cubicBezTo>
                <a:cubicBezTo>
                  <a:pt x="93705" y="4398950"/>
                  <a:pt x="258805" y="4462450"/>
                  <a:pt x="340085" y="4571670"/>
                </a:cubicBezTo>
                <a:cubicBezTo>
                  <a:pt x="335957" y="3127997"/>
                  <a:pt x="317543" y="1735626"/>
                  <a:pt x="313415" y="291953"/>
                </a:cubicBezTo>
                <a:cubicBezTo>
                  <a:pt x="110215" y="309733"/>
                  <a:pt x="-2498" y="81280"/>
                  <a:pt x="42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8000"/>
                </a:schemeClr>
              </a:gs>
              <a:gs pos="100000">
                <a:srgbClr val="E7D2B3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1F8DA40-81D5-AE94-FA48-1B55D89FEB02}"/>
              </a:ext>
            </a:extLst>
          </p:cNvPr>
          <p:cNvCxnSpPr>
            <a:cxnSpLocks/>
            <a:endCxn id="41" idx="1"/>
          </p:cNvCxnSpPr>
          <p:nvPr/>
        </p:nvCxnSpPr>
        <p:spPr>
          <a:xfrm>
            <a:off x="8784588" y="1704705"/>
            <a:ext cx="0" cy="3844885"/>
          </a:xfrm>
          <a:prstGeom prst="line">
            <a:avLst/>
          </a:prstGeom>
          <a:ln w="12700" cap="rnd">
            <a:solidFill>
              <a:schemeClr val="bg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B70AA535-660C-5632-86B3-8AA723A9AC59}"/>
              </a:ext>
            </a:extLst>
          </p:cNvPr>
          <p:cNvSpPr/>
          <p:nvPr/>
        </p:nvSpPr>
        <p:spPr>
          <a:xfrm>
            <a:off x="8924925" y="47625"/>
            <a:ext cx="2990850" cy="6429375"/>
          </a:xfrm>
          <a:custGeom>
            <a:avLst/>
            <a:gdLst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90700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90700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0850" h="6429375">
                <a:moveTo>
                  <a:pt x="0" y="0"/>
                </a:moveTo>
                <a:cubicBezTo>
                  <a:pt x="698500" y="619125"/>
                  <a:pt x="476250" y="1098550"/>
                  <a:pt x="342900" y="1343025"/>
                </a:cubicBezTo>
                <a:cubicBezTo>
                  <a:pt x="63500" y="1746250"/>
                  <a:pt x="307975" y="1809750"/>
                  <a:pt x="561975" y="1790700"/>
                </a:cubicBezTo>
                <a:cubicBezTo>
                  <a:pt x="2203450" y="1660525"/>
                  <a:pt x="1498600" y="2806700"/>
                  <a:pt x="2990850" y="2838450"/>
                </a:cubicBezTo>
                <a:lnTo>
                  <a:pt x="2990850" y="6429375"/>
                </a:lnTo>
              </a:path>
            </a:pathLst>
          </a:custGeom>
          <a:noFill/>
          <a:ln w="19050">
            <a:gradFill>
              <a:gsLst>
                <a:gs pos="0">
                  <a:schemeClr val="bg1">
                    <a:alpha val="6000"/>
                  </a:schemeClr>
                </a:gs>
                <a:gs pos="41000">
                  <a:schemeClr val="bg1"/>
                </a:gs>
                <a:gs pos="100000">
                  <a:schemeClr val="bg1"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164C1A35-0145-A4E5-2549-D8B77F7367FE}"/>
              </a:ext>
            </a:extLst>
          </p:cNvPr>
          <p:cNvSpPr/>
          <p:nvPr/>
        </p:nvSpPr>
        <p:spPr>
          <a:xfrm>
            <a:off x="8493067" y="133351"/>
            <a:ext cx="3227277" cy="6330742"/>
          </a:xfrm>
          <a:custGeom>
            <a:avLst/>
            <a:gdLst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74330 w 2990850"/>
              <a:gd name="connsiteY2" fmla="*/ 1725319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74330 w 2990850"/>
              <a:gd name="connsiteY2" fmla="*/ 1725319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87590 w 2990850"/>
              <a:gd name="connsiteY2" fmla="*/ 1739284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87590 w 2990850"/>
              <a:gd name="connsiteY2" fmla="*/ 1739284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87590 w 2990850"/>
              <a:gd name="connsiteY2" fmla="*/ 1739284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9690"/>
              <a:gd name="connsiteY0" fmla="*/ 0 h 6429375"/>
              <a:gd name="connsiteX1" fmla="*/ 614001 w 2999690"/>
              <a:gd name="connsiteY1" fmla="*/ 1249933 h 6429375"/>
              <a:gd name="connsiteX2" fmla="*/ 887590 w 2999690"/>
              <a:gd name="connsiteY2" fmla="*/ 1739284 h 6429375"/>
              <a:gd name="connsiteX3" fmla="*/ 2999690 w 2999690"/>
              <a:gd name="connsiteY3" fmla="*/ 2912924 h 6429375"/>
              <a:gd name="connsiteX4" fmla="*/ 2990850 w 2999690"/>
              <a:gd name="connsiteY4" fmla="*/ 6429375 h 6429375"/>
              <a:gd name="connsiteX0" fmla="*/ 0 w 3004111"/>
              <a:gd name="connsiteY0" fmla="*/ 0 h 6429375"/>
              <a:gd name="connsiteX1" fmla="*/ 614001 w 3004111"/>
              <a:gd name="connsiteY1" fmla="*/ 1249933 h 6429375"/>
              <a:gd name="connsiteX2" fmla="*/ 887590 w 3004111"/>
              <a:gd name="connsiteY2" fmla="*/ 1739284 h 6429375"/>
              <a:gd name="connsiteX3" fmla="*/ 3004111 w 3004111"/>
              <a:gd name="connsiteY3" fmla="*/ 2875687 h 6429375"/>
              <a:gd name="connsiteX4" fmla="*/ 2990850 w 3004111"/>
              <a:gd name="connsiteY4" fmla="*/ 6429375 h 6429375"/>
              <a:gd name="connsiteX0" fmla="*/ 0 w 2995271"/>
              <a:gd name="connsiteY0" fmla="*/ 0 h 6429375"/>
              <a:gd name="connsiteX1" fmla="*/ 614001 w 2995271"/>
              <a:gd name="connsiteY1" fmla="*/ 1249933 h 6429375"/>
              <a:gd name="connsiteX2" fmla="*/ 887590 w 2995271"/>
              <a:gd name="connsiteY2" fmla="*/ 1739284 h 6429375"/>
              <a:gd name="connsiteX3" fmla="*/ 2995271 w 2995271"/>
              <a:gd name="connsiteY3" fmla="*/ 2908270 h 6429375"/>
              <a:gd name="connsiteX4" fmla="*/ 2990850 w 2995271"/>
              <a:gd name="connsiteY4" fmla="*/ 6429375 h 6429375"/>
              <a:gd name="connsiteX0" fmla="*/ 0 w 2995271"/>
              <a:gd name="connsiteY0" fmla="*/ 0 h 6429375"/>
              <a:gd name="connsiteX1" fmla="*/ 614001 w 2995271"/>
              <a:gd name="connsiteY1" fmla="*/ 1249933 h 6429375"/>
              <a:gd name="connsiteX2" fmla="*/ 887590 w 2995271"/>
              <a:gd name="connsiteY2" fmla="*/ 1739284 h 6429375"/>
              <a:gd name="connsiteX3" fmla="*/ 2995271 w 2995271"/>
              <a:gd name="connsiteY3" fmla="*/ 2908270 h 6429375"/>
              <a:gd name="connsiteX4" fmla="*/ 2990850 w 2995271"/>
              <a:gd name="connsiteY4" fmla="*/ 6429375 h 6429375"/>
              <a:gd name="connsiteX0" fmla="*/ 0 w 2995271"/>
              <a:gd name="connsiteY0" fmla="*/ 0 h 6187335"/>
              <a:gd name="connsiteX1" fmla="*/ 614001 w 2995271"/>
              <a:gd name="connsiteY1" fmla="*/ 1249933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614001 w 2995271"/>
              <a:gd name="connsiteY1" fmla="*/ 1249933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614001 w 2995271"/>
              <a:gd name="connsiteY1" fmla="*/ 1249933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5271" h="6187335">
                <a:moveTo>
                  <a:pt x="0" y="0"/>
                </a:moveTo>
                <a:cubicBezTo>
                  <a:pt x="747121" y="498105"/>
                  <a:pt x="720830" y="1017870"/>
                  <a:pt x="614001" y="1249933"/>
                </a:cubicBezTo>
                <a:cubicBezTo>
                  <a:pt x="334601" y="1653158"/>
                  <a:pt x="672250" y="1754327"/>
                  <a:pt x="887590" y="1739284"/>
                </a:cubicBezTo>
                <a:cubicBezTo>
                  <a:pt x="2484863" y="1678929"/>
                  <a:pt x="1551643" y="2839283"/>
                  <a:pt x="2995271" y="2908270"/>
                </a:cubicBezTo>
                <a:cubicBezTo>
                  <a:pt x="2992324" y="4080420"/>
                  <a:pt x="2993797" y="5015185"/>
                  <a:pt x="2990850" y="6187335"/>
                </a:cubicBezTo>
              </a:path>
            </a:pathLst>
          </a:custGeom>
          <a:noFill/>
          <a:ln w="19050">
            <a:gradFill>
              <a:gsLst>
                <a:gs pos="0">
                  <a:schemeClr val="bg1">
                    <a:alpha val="6000"/>
                  </a:schemeClr>
                </a:gs>
                <a:gs pos="41000">
                  <a:schemeClr val="bg1"/>
                </a:gs>
                <a:gs pos="100000">
                  <a:schemeClr val="bg1"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2B3CF5F7-5BD4-9408-7436-6204A51FB4D4}"/>
              </a:ext>
            </a:extLst>
          </p:cNvPr>
          <p:cNvSpPr/>
          <p:nvPr/>
        </p:nvSpPr>
        <p:spPr>
          <a:xfrm>
            <a:off x="8070784" y="267129"/>
            <a:ext cx="3458891" cy="6232525"/>
          </a:xfrm>
          <a:custGeom>
            <a:avLst/>
            <a:gdLst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342900 w 2990850"/>
              <a:gd name="connsiteY1" fmla="*/ 1343025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561975 w 2990850"/>
              <a:gd name="connsiteY2" fmla="*/ 1781175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74330 w 2990850"/>
              <a:gd name="connsiteY2" fmla="*/ 1725319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74330 w 2990850"/>
              <a:gd name="connsiteY2" fmla="*/ 1725319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87590 w 2990850"/>
              <a:gd name="connsiteY2" fmla="*/ 1739284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87590 w 2990850"/>
              <a:gd name="connsiteY2" fmla="*/ 1739284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0850"/>
              <a:gd name="connsiteY0" fmla="*/ 0 h 6429375"/>
              <a:gd name="connsiteX1" fmla="*/ 614001 w 2990850"/>
              <a:gd name="connsiteY1" fmla="*/ 1249933 h 6429375"/>
              <a:gd name="connsiteX2" fmla="*/ 887590 w 2990850"/>
              <a:gd name="connsiteY2" fmla="*/ 1739284 h 6429375"/>
              <a:gd name="connsiteX3" fmla="*/ 2990850 w 2990850"/>
              <a:gd name="connsiteY3" fmla="*/ 2838450 h 6429375"/>
              <a:gd name="connsiteX4" fmla="*/ 2990850 w 2990850"/>
              <a:gd name="connsiteY4" fmla="*/ 6429375 h 6429375"/>
              <a:gd name="connsiteX0" fmla="*/ 0 w 2999690"/>
              <a:gd name="connsiteY0" fmla="*/ 0 h 6429375"/>
              <a:gd name="connsiteX1" fmla="*/ 614001 w 2999690"/>
              <a:gd name="connsiteY1" fmla="*/ 1249933 h 6429375"/>
              <a:gd name="connsiteX2" fmla="*/ 887590 w 2999690"/>
              <a:gd name="connsiteY2" fmla="*/ 1739284 h 6429375"/>
              <a:gd name="connsiteX3" fmla="*/ 2999690 w 2999690"/>
              <a:gd name="connsiteY3" fmla="*/ 2912924 h 6429375"/>
              <a:gd name="connsiteX4" fmla="*/ 2990850 w 2999690"/>
              <a:gd name="connsiteY4" fmla="*/ 6429375 h 6429375"/>
              <a:gd name="connsiteX0" fmla="*/ 0 w 3004111"/>
              <a:gd name="connsiteY0" fmla="*/ 0 h 6429375"/>
              <a:gd name="connsiteX1" fmla="*/ 614001 w 3004111"/>
              <a:gd name="connsiteY1" fmla="*/ 1249933 h 6429375"/>
              <a:gd name="connsiteX2" fmla="*/ 887590 w 3004111"/>
              <a:gd name="connsiteY2" fmla="*/ 1739284 h 6429375"/>
              <a:gd name="connsiteX3" fmla="*/ 3004111 w 3004111"/>
              <a:gd name="connsiteY3" fmla="*/ 2875687 h 6429375"/>
              <a:gd name="connsiteX4" fmla="*/ 2990850 w 3004111"/>
              <a:gd name="connsiteY4" fmla="*/ 6429375 h 6429375"/>
              <a:gd name="connsiteX0" fmla="*/ 0 w 2995271"/>
              <a:gd name="connsiteY0" fmla="*/ 0 h 6429375"/>
              <a:gd name="connsiteX1" fmla="*/ 614001 w 2995271"/>
              <a:gd name="connsiteY1" fmla="*/ 1249933 h 6429375"/>
              <a:gd name="connsiteX2" fmla="*/ 887590 w 2995271"/>
              <a:gd name="connsiteY2" fmla="*/ 1739284 h 6429375"/>
              <a:gd name="connsiteX3" fmla="*/ 2995271 w 2995271"/>
              <a:gd name="connsiteY3" fmla="*/ 2908270 h 6429375"/>
              <a:gd name="connsiteX4" fmla="*/ 2990850 w 2995271"/>
              <a:gd name="connsiteY4" fmla="*/ 6429375 h 6429375"/>
              <a:gd name="connsiteX0" fmla="*/ 0 w 2995271"/>
              <a:gd name="connsiteY0" fmla="*/ 0 h 6429375"/>
              <a:gd name="connsiteX1" fmla="*/ 614001 w 2995271"/>
              <a:gd name="connsiteY1" fmla="*/ 1249933 h 6429375"/>
              <a:gd name="connsiteX2" fmla="*/ 887590 w 2995271"/>
              <a:gd name="connsiteY2" fmla="*/ 1739284 h 6429375"/>
              <a:gd name="connsiteX3" fmla="*/ 2995271 w 2995271"/>
              <a:gd name="connsiteY3" fmla="*/ 2908270 h 6429375"/>
              <a:gd name="connsiteX4" fmla="*/ 2990850 w 2995271"/>
              <a:gd name="connsiteY4" fmla="*/ 6429375 h 6429375"/>
              <a:gd name="connsiteX0" fmla="*/ 0 w 2995271"/>
              <a:gd name="connsiteY0" fmla="*/ 0 h 6187335"/>
              <a:gd name="connsiteX1" fmla="*/ 614001 w 2995271"/>
              <a:gd name="connsiteY1" fmla="*/ 1249933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614001 w 2995271"/>
              <a:gd name="connsiteY1" fmla="*/ 1249933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614001 w 2995271"/>
              <a:gd name="connsiteY1" fmla="*/ 1249933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773688 w 2995271"/>
              <a:gd name="connsiteY1" fmla="*/ 1207157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773688 w 2995271"/>
              <a:gd name="connsiteY1" fmla="*/ 1207157 h 6187335"/>
              <a:gd name="connsiteX2" fmla="*/ 887590 w 2995271"/>
              <a:gd name="connsiteY2" fmla="*/ 173928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773688 w 2995271"/>
              <a:gd name="connsiteY1" fmla="*/ 1207157 h 6187335"/>
              <a:gd name="connsiteX2" fmla="*/ 1212471 w 2995271"/>
              <a:gd name="connsiteY2" fmla="*/ 1653730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773688 w 2995271"/>
              <a:gd name="connsiteY1" fmla="*/ 1207157 h 6187335"/>
              <a:gd name="connsiteX2" fmla="*/ 1315718 w 2995271"/>
              <a:gd name="connsiteY2" fmla="*/ 164456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5271"/>
              <a:gd name="connsiteY0" fmla="*/ 0 h 6187335"/>
              <a:gd name="connsiteX1" fmla="*/ 773688 w 2995271"/>
              <a:gd name="connsiteY1" fmla="*/ 1207157 h 6187335"/>
              <a:gd name="connsiteX2" fmla="*/ 1315718 w 2995271"/>
              <a:gd name="connsiteY2" fmla="*/ 1644564 h 6187335"/>
              <a:gd name="connsiteX3" fmla="*/ 2995271 w 2995271"/>
              <a:gd name="connsiteY3" fmla="*/ 2908270 h 6187335"/>
              <a:gd name="connsiteX4" fmla="*/ 2990850 w 2995271"/>
              <a:gd name="connsiteY4" fmla="*/ 6187335 h 6187335"/>
              <a:gd name="connsiteX0" fmla="*/ 0 w 2999400"/>
              <a:gd name="connsiteY0" fmla="*/ 0 h 6187335"/>
              <a:gd name="connsiteX1" fmla="*/ 773688 w 2999400"/>
              <a:gd name="connsiteY1" fmla="*/ 1207157 h 6187335"/>
              <a:gd name="connsiteX2" fmla="*/ 1315718 w 2999400"/>
              <a:gd name="connsiteY2" fmla="*/ 1644564 h 6187335"/>
              <a:gd name="connsiteX3" fmla="*/ 2999400 w 2999400"/>
              <a:gd name="connsiteY3" fmla="*/ 2958685 h 6187335"/>
              <a:gd name="connsiteX4" fmla="*/ 2990850 w 2999400"/>
              <a:gd name="connsiteY4" fmla="*/ 6187335 h 6187335"/>
              <a:gd name="connsiteX0" fmla="*/ 0 w 2999400"/>
              <a:gd name="connsiteY0" fmla="*/ 0 h 6187335"/>
              <a:gd name="connsiteX1" fmla="*/ 773688 w 2999400"/>
              <a:gd name="connsiteY1" fmla="*/ 1207157 h 6187335"/>
              <a:gd name="connsiteX2" fmla="*/ 1315718 w 2999400"/>
              <a:gd name="connsiteY2" fmla="*/ 1644564 h 6187335"/>
              <a:gd name="connsiteX3" fmla="*/ 2999400 w 2999400"/>
              <a:gd name="connsiteY3" fmla="*/ 2958685 h 6187335"/>
              <a:gd name="connsiteX4" fmla="*/ 2990850 w 2999400"/>
              <a:gd name="connsiteY4" fmla="*/ 6187335 h 6187335"/>
              <a:gd name="connsiteX0" fmla="*/ 0 w 2999400"/>
              <a:gd name="connsiteY0" fmla="*/ 0 h 6187335"/>
              <a:gd name="connsiteX1" fmla="*/ 773688 w 2999400"/>
              <a:gd name="connsiteY1" fmla="*/ 1207157 h 6187335"/>
              <a:gd name="connsiteX2" fmla="*/ 1315718 w 2999400"/>
              <a:gd name="connsiteY2" fmla="*/ 1644564 h 6187335"/>
              <a:gd name="connsiteX3" fmla="*/ 2999400 w 2999400"/>
              <a:gd name="connsiteY3" fmla="*/ 2958685 h 6187335"/>
              <a:gd name="connsiteX4" fmla="*/ 2990850 w 2999400"/>
              <a:gd name="connsiteY4" fmla="*/ 6187335 h 6187335"/>
              <a:gd name="connsiteX0" fmla="*/ 0 w 2999400"/>
              <a:gd name="connsiteY0" fmla="*/ 0 h 6187335"/>
              <a:gd name="connsiteX1" fmla="*/ 773688 w 2999400"/>
              <a:gd name="connsiteY1" fmla="*/ 1207157 h 6187335"/>
              <a:gd name="connsiteX2" fmla="*/ 1315718 w 2999400"/>
              <a:gd name="connsiteY2" fmla="*/ 1644564 h 6187335"/>
              <a:gd name="connsiteX3" fmla="*/ 2999400 w 2999400"/>
              <a:gd name="connsiteY3" fmla="*/ 2958685 h 6187335"/>
              <a:gd name="connsiteX4" fmla="*/ 2990850 w 2999400"/>
              <a:gd name="connsiteY4" fmla="*/ 6187335 h 6187335"/>
              <a:gd name="connsiteX0" fmla="*/ 0 w 2999400"/>
              <a:gd name="connsiteY0" fmla="*/ 0 h 6187335"/>
              <a:gd name="connsiteX1" fmla="*/ 773688 w 2999400"/>
              <a:gd name="connsiteY1" fmla="*/ 1207157 h 6187335"/>
              <a:gd name="connsiteX2" fmla="*/ 1315718 w 2999400"/>
              <a:gd name="connsiteY2" fmla="*/ 1644564 h 6187335"/>
              <a:gd name="connsiteX3" fmla="*/ 2999400 w 2999400"/>
              <a:gd name="connsiteY3" fmla="*/ 2958685 h 6187335"/>
              <a:gd name="connsiteX4" fmla="*/ 2990850 w 2999400"/>
              <a:gd name="connsiteY4" fmla="*/ 6187335 h 6187335"/>
              <a:gd name="connsiteX0" fmla="*/ 0 w 2999400"/>
              <a:gd name="connsiteY0" fmla="*/ 0 h 6187335"/>
              <a:gd name="connsiteX1" fmla="*/ 773688 w 2999400"/>
              <a:gd name="connsiteY1" fmla="*/ 1207157 h 6187335"/>
              <a:gd name="connsiteX2" fmla="*/ 1315718 w 2999400"/>
              <a:gd name="connsiteY2" fmla="*/ 1644564 h 6187335"/>
              <a:gd name="connsiteX3" fmla="*/ 2999400 w 2999400"/>
              <a:gd name="connsiteY3" fmla="*/ 2958685 h 6187335"/>
              <a:gd name="connsiteX4" fmla="*/ 2990850 w 2999400"/>
              <a:gd name="connsiteY4" fmla="*/ 6187335 h 6187335"/>
              <a:gd name="connsiteX0" fmla="*/ 0 w 2999400"/>
              <a:gd name="connsiteY0" fmla="*/ 0 h 6187335"/>
              <a:gd name="connsiteX1" fmla="*/ 773688 w 2999400"/>
              <a:gd name="connsiteY1" fmla="*/ 1207157 h 6187335"/>
              <a:gd name="connsiteX2" fmla="*/ 1315718 w 2999400"/>
              <a:gd name="connsiteY2" fmla="*/ 1644564 h 6187335"/>
              <a:gd name="connsiteX3" fmla="*/ 2999400 w 2999400"/>
              <a:gd name="connsiteY3" fmla="*/ 2958685 h 6187335"/>
              <a:gd name="connsiteX4" fmla="*/ 2990850 w 2999400"/>
              <a:gd name="connsiteY4" fmla="*/ 6187335 h 6187335"/>
              <a:gd name="connsiteX0" fmla="*/ 0 w 2999400"/>
              <a:gd name="connsiteY0" fmla="*/ 0 h 5997896"/>
              <a:gd name="connsiteX1" fmla="*/ 773688 w 2999400"/>
              <a:gd name="connsiteY1" fmla="*/ 1207157 h 5997896"/>
              <a:gd name="connsiteX2" fmla="*/ 1315718 w 2999400"/>
              <a:gd name="connsiteY2" fmla="*/ 1644564 h 5997896"/>
              <a:gd name="connsiteX3" fmla="*/ 2999400 w 2999400"/>
              <a:gd name="connsiteY3" fmla="*/ 2958685 h 5997896"/>
              <a:gd name="connsiteX4" fmla="*/ 2985343 w 2999400"/>
              <a:gd name="connsiteY4" fmla="*/ 5997896 h 5997896"/>
              <a:gd name="connsiteX0" fmla="*/ 0 w 2999400"/>
              <a:gd name="connsiteY0" fmla="*/ 0 h 5997896"/>
              <a:gd name="connsiteX1" fmla="*/ 773688 w 2999400"/>
              <a:gd name="connsiteY1" fmla="*/ 1207157 h 5997896"/>
              <a:gd name="connsiteX2" fmla="*/ 1315718 w 2999400"/>
              <a:gd name="connsiteY2" fmla="*/ 1644564 h 5997896"/>
              <a:gd name="connsiteX3" fmla="*/ 2999400 w 2999400"/>
              <a:gd name="connsiteY3" fmla="*/ 2958685 h 5997896"/>
              <a:gd name="connsiteX4" fmla="*/ 2985343 w 2999400"/>
              <a:gd name="connsiteY4" fmla="*/ 5997896 h 5997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9400" h="5997896">
                <a:moveTo>
                  <a:pt x="0" y="0"/>
                </a:moveTo>
                <a:cubicBezTo>
                  <a:pt x="950860" y="369775"/>
                  <a:pt x="880517" y="975094"/>
                  <a:pt x="773688" y="1207157"/>
                </a:cubicBezTo>
                <a:cubicBezTo>
                  <a:pt x="564495" y="1674547"/>
                  <a:pt x="1079729" y="1641275"/>
                  <a:pt x="1315718" y="1644564"/>
                </a:cubicBezTo>
                <a:cubicBezTo>
                  <a:pt x="2541306" y="1758370"/>
                  <a:pt x="1630109" y="2761368"/>
                  <a:pt x="2999400" y="2958685"/>
                </a:cubicBezTo>
                <a:cubicBezTo>
                  <a:pt x="2996453" y="4130835"/>
                  <a:pt x="2988290" y="4825746"/>
                  <a:pt x="2985343" y="5997896"/>
                </a:cubicBezTo>
              </a:path>
            </a:pathLst>
          </a:custGeom>
          <a:noFill/>
          <a:ln w="19050">
            <a:gradFill>
              <a:gsLst>
                <a:gs pos="0">
                  <a:schemeClr val="bg1">
                    <a:alpha val="6000"/>
                  </a:schemeClr>
                </a:gs>
                <a:gs pos="41000">
                  <a:schemeClr val="bg1"/>
                </a:gs>
                <a:gs pos="100000">
                  <a:schemeClr val="bg1"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35DA6EAD-19AB-D076-FC59-EFD48ADCE11B}"/>
              </a:ext>
            </a:extLst>
          </p:cNvPr>
          <p:cNvSpPr/>
          <p:nvPr/>
        </p:nvSpPr>
        <p:spPr>
          <a:xfrm rot="4568743">
            <a:off x="5338249" y="4107398"/>
            <a:ext cx="856544" cy="3281818"/>
          </a:xfrm>
          <a:prstGeom prst="triangle">
            <a:avLst/>
          </a:prstGeom>
          <a:gradFill flip="none" rotWithShape="1">
            <a:gsLst>
              <a:gs pos="23000">
                <a:srgbClr val="EAD1B3"/>
              </a:gs>
              <a:gs pos="100000">
                <a:srgbClr val="E9D2B3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9" name="图片 58" descr="形状&#10;&#10;低可信度描述已自动生成">
            <a:extLst>
              <a:ext uri="{FF2B5EF4-FFF2-40B4-BE49-F238E27FC236}">
                <a16:creationId xmlns:a16="http://schemas.microsoft.com/office/drawing/2014/main" id="{C5E8AF4D-9015-74C4-632C-744EF069E44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6432" y="4919147"/>
            <a:ext cx="367246" cy="53397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2B5C63-CE8E-C66B-E559-782A245062CE}"/>
              </a:ext>
            </a:extLst>
          </p:cNvPr>
          <p:cNvSpPr txBox="1"/>
          <p:nvPr/>
        </p:nvSpPr>
        <p:spPr>
          <a:xfrm>
            <a:off x="1169123" y="1874661"/>
            <a:ext cx="181537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000" dirty="0">
                <a:solidFill>
                  <a:srgbClr val="043346"/>
                </a:solidFill>
                <a:latin typeface="+mj-ea"/>
                <a:ea typeface="+mj-ea"/>
                <a:sym typeface="MiSans Light" panose="00000400000000000000" pitchFamily="2" charset="-122"/>
              </a:rPr>
              <a:t>阅读</a:t>
            </a:r>
          </a:p>
        </p:txBody>
      </p:sp>
    </p:spTree>
    <p:extLst>
      <p:ext uri="{BB962C8B-B14F-4D97-AF65-F5344CB8AC3E}">
        <p14:creationId xmlns:p14="http://schemas.microsoft.com/office/powerpoint/2010/main" val="9665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6330">
              <a:srgbClr val="2E0C7A"/>
            </a:gs>
            <a:gs pos="51000">
              <a:srgbClr val="3A0B57"/>
            </a:gs>
            <a:gs pos="0">
              <a:srgbClr val="10012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C59948C-47BB-2AB6-E000-9E6A5F119A64}"/>
              </a:ext>
            </a:extLst>
          </p:cNvPr>
          <p:cNvCxnSpPr/>
          <p:nvPr/>
        </p:nvCxnSpPr>
        <p:spPr>
          <a:xfrm>
            <a:off x="127000" y="4559300"/>
            <a:ext cx="2311400" cy="2298700"/>
          </a:xfrm>
          <a:prstGeom prst="line">
            <a:avLst/>
          </a:prstGeom>
          <a:ln w="317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C17EC3A-9D30-CEAD-11C5-8C5DEE02CD4A}"/>
              </a:ext>
            </a:extLst>
          </p:cNvPr>
          <p:cNvCxnSpPr>
            <a:cxnSpLocks/>
          </p:cNvCxnSpPr>
          <p:nvPr/>
        </p:nvCxnSpPr>
        <p:spPr>
          <a:xfrm>
            <a:off x="6457950" y="4953000"/>
            <a:ext cx="1887764" cy="1905000"/>
          </a:xfrm>
          <a:prstGeom prst="line">
            <a:avLst/>
          </a:prstGeom>
          <a:ln w="317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AD5D8D9-71D1-7CCD-1471-09B1998E8C71}"/>
              </a:ext>
            </a:extLst>
          </p:cNvPr>
          <p:cNvCxnSpPr>
            <a:cxnSpLocks/>
          </p:cNvCxnSpPr>
          <p:nvPr/>
        </p:nvCxnSpPr>
        <p:spPr>
          <a:xfrm>
            <a:off x="7559221" y="5397500"/>
            <a:ext cx="1672772" cy="1689100"/>
          </a:xfrm>
          <a:prstGeom prst="line">
            <a:avLst/>
          </a:prstGeom>
          <a:ln w="317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6F8C273-E764-F1DA-3C61-C83D3FA4C180}"/>
              </a:ext>
            </a:extLst>
          </p:cNvPr>
          <p:cNvCxnSpPr>
            <a:cxnSpLocks/>
          </p:cNvCxnSpPr>
          <p:nvPr/>
        </p:nvCxnSpPr>
        <p:spPr>
          <a:xfrm>
            <a:off x="4728029" y="-1"/>
            <a:ext cx="1698171" cy="1727201"/>
          </a:xfrm>
          <a:prstGeom prst="line">
            <a:avLst/>
          </a:prstGeom>
          <a:ln w="317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FE909E1-08B2-E9F5-072C-DD673F90CC07}"/>
              </a:ext>
            </a:extLst>
          </p:cNvPr>
          <p:cNvCxnSpPr>
            <a:cxnSpLocks/>
          </p:cNvCxnSpPr>
          <p:nvPr/>
        </p:nvCxnSpPr>
        <p:spPr>
          <a:xfrm>
            <a:off x="9658350" y="266700"/>
            <a:ext cx="2533650" cy="2657929"/>
          </a:xfrm>
          <a:prstGeom prst="line">
            <a:avLst/>
          </a:prstGeom>
          <a:ln w="3175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>
            <a:extLst>
              <a:ext uri="{FF2B5EF4-FFF2-40B4-BE49-F238E27FC236}">
                <a16:creationId xmlns:a16="http://schemas.microsoft.com/office/drawing/2014/main" id="{2316BF43-2CAF-FF91-95E7-F5740BAF55DF}"/>
              </a:ext>
            </a:extLst>
          </p:cNvPr>
          <p:cNvSpPr/>
          <p:nvPr/>
        </p:nvSpPr>
        <p:spPr>
          <a:xfrm>
            <a:off x="5848349" y="-3478895"/>
            <a:ext cx="6271988" cy="6271988"/>
          </a:xfrm>
          <a:prstGeom prst="ellipse">
            <a:avLst/>
          </a:prstGeom>
          <a:gradFill flip="none" rotWithShape="1">
            <a:gsLst>
              <a:gs pos="95413">
                <a:srgbClr val="6F1BA8">
                  <a:alpha val="0"/>
                </a:srgbClr>
              </a:gs>
              <a:gs pos="45000">
                <a:srgbClr val="C130DD">
                  <a:alpha val="43000"/>
                </a:srgbClr>
              </a:gs>
              <a:gs pos="0">
                <a:srgbClr val="C130DD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3811ECF-CDF0-E20C-7E3F-C56F7D2D4A65}"/>
              </a:ext>
            </a:extLst>
          </p:cNvPr>
          <p:cNvSpPr/>
          <p:nvPr/>
        </p:nvSpPr>
        <p:spPr>
          <a:xfrm>
            <a:off x="-246741" y="-6593113"/>
            <a:ext cx="9517742" cy="9517742"/>
          </a:xfrm>
          <a:prstGeom prst="ellipse">
            <a:avLst/>
          </a:prstGeom>
          <a:gradFill flip="none" rotWithShape="1">
            <a:gsLst>
              <a:gs pos="95413">
                <a:srgbClr val="6F1BA8">
                  <a:alpha val="0"/>
                </a:srgbClr>
              </a:gs>
              <a:gs pos="45000">
                <a:srgbClr val="C130DD">
                  <a:alpha val="37000"/>
                </a:srgbClr>
              </a:gs>
              <a:gs pos="0">
                <a:srgbClr val="C130DD">
                  <a:alpha val="79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F4EC42E-3B99-292B-A57F-09C2278F88EF}"/>
              </a:ext>
            </a:extLst>
          </p:cNvPr>
          <p:cNvGrpSpPr/>
          <p:nvPr/>
        </p:nvGrpSpPr>
        <p:grpSpPr>
          <a:xfrm>
            <a:off x="1505746" y="1299210"/>
            <a:ext cx="8355804" cy="3998769"/>
            <a:chOff x="1473996" y="1299210"/>
            <a:chExt cx="8355804" cy="3998769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14A67C57-50FF-8C97-0BFB-DF70D65B0293}"/>
                </a:ext>
              </a:extLst>
            </p:cNvPr>
            <p:cNvSpPr/>
            <p:nvPr/>
          </p:nvSpPr>
          <p:spPr>
            <a:xfrm>
              <a:off x="2114549" y="2295525"/>
              <a:ext cx="1285875" cy="376238"/>
            </a:xfrm>
            <a:custGeom>
              <a:avLst/>
              <a:gdLst>
                <a:gd name="connsiteX0" fmla="*/ 19050 w 1243012"/>
                <a:gd name="connsiteY0" fmla="*/ 147638 h 361950"/>
                <a:gd name="connsiteX1" fmla="*/ 1243012 w 1243012"/>
                <a:gd name="connsiteY1" fmla="*/ 0 h 361950"/>
                <a:gd name="connsiteX2" fmla="*/ 1157287 w 1243012"/>
                <a:gd name="connsiteY2" fmla="*/ 238125 h 361950"/>
                <a:gd name="connsiteX3" fmla="*/ 0 w 1243012"/>
                <a:gd name="connsiteY3" fmla="*/ 361950 h 361950"/>
                <a:gd name="connsiteX4" fmla="*/ 19050 w 1243012"/>
                <a:gd name="connsiteY4" fmla="*/ 147638 h 361950"/>
                <a:gd name="connsiteX0" fmla="*/ 61913 w 1285875"/>
                <a:gd name="connsiteY0" fmla="*/ 147638 h 376238"/>
                <a:gd name="connsiteX1" fmla="*/ 1285875 w 1285875"/>
                <a:gd name="connsiteY1" fmla="*/ 0 h 376238"/>
                <a:gd name="connsiteX2" fmla="*/ 1200150 w 1285875"/>
                <a:gd name="connsiteY2" fmla="*/ 238125 h 376238"/>
                <a:gd name="connsiteX3" fmla="*/ 0 w 1285875"/>
                <a:gd name="connsiteY3" fmla="*/ 376238 h 376238"/>
                <a:gd name="connsiteX4" fmla="*/ 61913 w 1285875"/>
                <a:gd name="connsiteY4" fmla="*/ 147638 h 37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5875" h="376238">
                  <a:moveTo>
                    <a:pt x="61913" y="147638"/>
                  </a:moveTo>
                  <a:lnTo>
                    <a:pt x="1285875" y="0"/>
                  </a:lnTo>
                  <a:lnTo>
                    <a:pt x="1200150" y="238125"/>
                  </a:lnTo>
                  <a:lnTo>
                    <a:pt x="0" y="376238"/>
                  </a:lnTo>
                  <a:lnTo>
                    <a:pt x="61913" y="147638"/>
                  </a:lnTo>
                  <a:close/>
                </a:path>
              </a:pathLst>
            </a:custGeom>
            <a:gradFill flip="none" rotWithShape="1">
              <a:gsLst>
                <a:gs pos="75000">
                  <a:srgbClr val="8B21AF"/>
                </a:gs>
                <a:gs pos="0">
                  <a:srgbClr val="C784F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2DEE72A-C91F-D5D0-A4BC-A365824237F5}"/>
                </a:ext>
              </a:extLst>
            </p:cNvPr>
            <p:cNvSpPr/>
            <p:nvPr/>
          </p:nvSpPr>
          <p:spPr>
            <a:xfrm>
              <a:off x="3557588" y="2147888"/>
              <a:ext cx="1176337" cy="927100"/>
            </a:xfrm>
            <a:custGeom>
              <a:avLst/>
              <a:gdLst>
                <a:gd name="connsiteX0" fmla="*/ 61912 w 1176337"/>
                <a:gd name="connsiteY0" fmla="*/ 119062 h 914400"/>
                <a:gd name="connsiteX1" fmla="*/ 1176337 w 1176337"/>
                <a:gd name="connsiteY1" fmla="*/ 0 h 914400"/>
                <a:gd name="connsiteX2" fmla="*/ 942975 w 1176337"/>
                <a:gd name="connsiteY2" fmla="*/ 904875 h 914400"/>
                <a:gd name="connsiteX3" fmla="*/ 538162 w 1176337"/>
                <a:gd name="connsiteY3" fmla="*/ 914400 h 914400"/>
                <a:gd name="connsiteX4" fmla="*/ 704850 w 1176337"/>
                <a:gd name="connsiteY4" fmla="*/ 290512 h 914400"/>
                <a:gd name="connsiteX5" fmla="*/ 0 w 1176337"/>
                <a:gd name="connsiteY5" fmla="*/ 371475 h 914400"/>
                <a:gd name="connsiteX6" fmla="*/ 61912 w 1176337"/>
                <a:gd name="connsiteY6" fmla="*/ 119062 h 914400"/>
                <a:gd name="connsiteX0" fmla="*/ 61912 w 1176337"/>
                <a:gd name="connsiteY0" fmla="*/ 119062 h 927100"/>
                <a:gd name="connsiteX1" fmla="*/ 1176337 w 1176337"/>
                <a:gd name="connsiteY1" fmla="*/ 0 h 927100"/>
                <a:gd name="connsiteX2" fmla="*/ 942975 w 1176337"/>
                <a:gd name="connsiteY2" fmla="*/ 904875 h 927100"/>
                <a:gd name="connsiteX3" fmla="*/ 531812 w 1176337"/>
                <a:gd name="connsiteY3" fmla="*/ 927100 h 927100"/>
                <a:gd name="connsiteX4" fmla="*/ 704850 w 1176337"/>
                <a:gd name="connsiteY4" fmla="*/ 290512 h 927100"/>
                <a:gd name="connsiteX5" fmla="*/ 0 w 1176337"/>
                <a:gd name="connsiteY5" fmla="*/ 371475 h 927100"/>
                <a:gd name="connsiteX6" fmla="*/ 61912 w 1176337"/>
                <a:gd name="connsiteY6" fmla="*/ 119062 h 927100"/>
                <a:gd name="connsiteX0" fmla="*/ 61912 w 1176337"/>
                <a:gd name="connsiteY0" fmla="*/ 119062 h 927100"/>
                <a:gd name="connsiteX1" fmla="*/ 1176337 w 1176337"/>
                <a:gd name="connsiteY1" fmla="*/ 0 h 927100"/>
                <a:gd name="connsiteX2" fmla="*/ 942975 w 1176337"/>
                <a:gd name="connsiteY2" fmla="*/ 885825 h 927100"/>
                <a:gd name="connsiteX3" fmla="*/ 531812 w 1176337"/>
                <a:gd name="connsiteY3" fmla="*/ 927100 h 927100"/>
                <a:gd name="connsiteX4" fmla="*/ 704850 w 1176337"/>
                <a:gd name="connsiteY4" fmla="*/ 290512 h 927100"/>
                <a:gd name="connsiteX5" fmla="*/ 0 w 1176337"/>
                <a:gd name="connsiteY5" fmla="*/ 371475 h 927100"/>
                <a:gd name="connsiteX6" fmla="*/ 61912 w 1176337"/>
                <a:gd name="connsiteY6" fmla="*/ 119062 h 927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6337" h="927100">
                  <a:moveTo>
                    <a:pt x="61912" y="119062"/>
                  </a:moveTo>
                  <a:lnTo>
                    <a:pt x="1176337" y="0"/>
                  </a:lnTo>
                  <a:lnTo>
                    <a:pt x="942975" y="885825"/>
                  </a:lnTo>
                  <a:lnTo>
                    <a:pt x="531812" y="927100"/>
                  </a:lnTo>
                  <a:lnTo>
                    <a:pt x="704850" y="290512"/>
                  </a:lnTo>
                  <a:lnTo>
                    <a:pt x="0" y="371475"/>
                  </a:lnTo>
                  <a:lnTo>
                    <a:pt x="61912" y="119062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155704E-6590-F454-95A2-622518984F72}"/>
                </a:ext>
              </a:extLst>
            </p:cNvPr>
            <p:cNvSpPr/>
            <p:nvPr/>
          </p:nvSpPr>
          <p:spPr>
            <a:xfrm>
              <a:off x="1905000" y="2105025"/>
              <a:ext cx="1438276" cy="1271588"/>
            </a:xfrm>
            <a:custGeom>
              <a:avLst/>
              <a:gdLst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57213 w 1443038"/>
                <a:gd name="connsiteY2" fmla="*/ 981075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71538 h 1271588"/>
                <a:gd name="connsiteX7" fmla="*/ 952500 w 1443038"/>
                <a:gd name="connsiteY7" fmla="*/ 919163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42926 w 1443038"/>
                <a:gd name="connsiteY2" fmla="*/ 976313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71538 h 1271588"/>
                <a:gd name="connsiteX7" fmla="*/ 952500 w 1443038"/>
                <a:gd name="connsiteY7" fmla="*/ 919163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38163 w 1443038"/>
                <a:gd name="connsiteY2" fmla="*/ 957263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71538 h 1271588"/>
                <a:gd name="connsiteX7" fmla="*/ 952500 w 1443038"/>
                <a:gd name="connsiteY7" fmla="*/ 919163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52451 w 1443038"/>
                <a:gd name="connsiteY2" fmla="*/ 971550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71538 h 1271588"/>
                <a:gd name="connsiteX7" fmla="*/ 952500 w 1443038"/>
                <a:gd name="connsiteY7" fmla="*/ 919163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52451 w 1443038"/>
                <a:gd name="connsiteY2" fmla="*/ 957262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71538 h 1271588"/>
                <a:gd name="connsiteX7" fmla="*/ 952500 w 1443038"/>
                <a:gd name="connsiteY7" fmla="*/ 919163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52451 w 1443038"/>
                <a:gd name="connsiteY2" fmla="*/ 957262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71538 h 1271588"/>
                <a:gd name="connsiteX7" fmla="*/ 966788 w 1443038"/>
                <a:gd name="connsiteY7" fmla="*/ 914400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52451 w 1443038"/>
                <a:gd name="connsiteY2" fmla="*/ 957262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71538 h 1271588"/>
                <a:gd name="connsiteX7" fmla="*/ 981075 w 1443038"/>
                <a:gd name="connsiteY7" fmla="*/ 904875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43038"/>
                <a:gd name="connsiteY0" fmla="*/ 61913 h 1271588"/>
                <a:gd name="connsiteX1" fmla="*/ 762000 w 1443038"/>
                <a:gd name="connsiteY1" fmla="*/ 142875 h 1271588"/>
                <a:gd name="connsiteX2" fmla="*/ 552451 w 1443038"/>
                <a:gd name="connsiteY2" fmla="*/ 957262 h 1271588"/>
                <a:gd name="connsiteX3" fmla="*/ 61913 w 1443038"/>
                <a:gd name="connsiteY3" fmla="*/ 1009650 h 1271588"/>
                <a:gd name="connsiteX4" fmla="*/ 0 w 1443038"/>
                <a:gd name="connsiteY4" fmla="*/ 1271588 h 1271588"/>
                <a:gd name="connsiteX5" fmla="*/ 1366838 w 1443038"/>
                <a:gd name="connsiteY5" fmla="*/ 1100138 h 1271588"/>
                <a:gd name="connsiteX6" fmla="*/ 1443038 w 1443038"/>
                <a:gd name="connsiteY6" fmla="*/ 842963 h 1271588"/>
                <a:gd name="connsiteX7" fmla="*/ 981075 w 1443038"/>
                <a:gd name="connsiteY7" fmla="*/ 904875 h 1271588"/>
                <a:gd name="connsiteX8" fmla="*/ 1209675 w 1443038"/>
                <a:gd name="connsiteY8" fmla="*/ 0 h 1271588"/>
                <a:gd name="connsiteX9" fmla="*/ 685800 w 1443038"/>
                <a:gd name="connsiteY9" fmla="*/ 61913 h 1271588"/>
                <a:gd name="connsiteX0" fmla="*/ 685800 w 1438276"/>
                <a:gd name="connsiteY0" fmla="*/ 61913 h 1271588"/>
                <a:gd name="connsiteX1" fmla="*/ 762000 w 1438276"/>
                <a:gd name="connsiteY1" fmla="*/ 142875 h 1271588"/>
                <a:gd name="connsiteX2" fmla="*/ 552451 w 1438276"/>
                <a:gd name="connsiteY2" fmla="*/ 957262 h 1271588"/>
                <a:gd name="connsiteX3" fmla="*/ 61913 w 1438276"/>
                <a:gd name="connsiteY3" fmla="*/ 1009650 h 1271588"/>
                <a:gd name="connsiteX4" fmla="*/ 0 w 1438276"/>
                <a:gd name="connsiteY4" fmla="*/ 1271588 h 1271588"/>
                <a:gd name="connsiteX5" fmla="*/ 1366838 w 1438276"/>
                <a:gd name="connsiteY5" fmla="*/ 1100138 h 1271588"/>
                <a:gd name="connsiteX6" fmla="*/ 1438276 w 1438276"/>
                <a:gd name="connsiteY6" fmla="*/ 866775 h 1271588"/>
                <a:gd name="connsiteX7" fmla="*/ 981075 w 1438276"/>
                <a:gd name="connsiteY7" fmla="*/ 904875 h 1271588"/>
                <a:gd name="connsiteX8" fmla="*/ 1209675 w 1438276"/>
                <a:gd name="connsiteY8" fmla="*/ 0 h 1271588"/>
                <a:gd name="connsiteX9" fmla="*/ 685800 w 1438276"/>
                <a:gd name="connsiteY9" fmla="*/ 61913 h 127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8276" h="1271588">
                  <a:moveTo>
                    <a:pt x="685800" y="61913"/>
                  </a:moveTo>
                  <a:lnTo>
                    <a:pt x="762000" y="142875"/>
                  </a:lnTo>
                  <a:lnTo>
                    <a:pt x="552451" y="957262"/>
                  </a:lnTo>
                  <a:lnTo>
                    <a:pt x="61913" y="1009650"/>
                  </a:lnTo>
                  <a:lnTo>
                    <a:pt x="0" y="1271588"/>
                  </a:lnTo>
                  <a:lnTo>
                    <a:pt x="1366838" y="1100138"/>
                  </a:lnTo>
                  <a:lnTo>
                    <a:pt x="1438276" y="866775"/>
                  </a:lnTo>
                  <a:lnTo>
                    <a:pt x="981075" y="904875"/>
                  </a:lnTo>
                  <a:lnTo>
                    <a:pt x="1209675" y="0"/>
                  </a:lnTo>
                  <a:lnTo>
                    <a:pt x="685800" y="61913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215900" dir="8100000" algn="tr" rotWithShape="0">
                <a:srgbClr val="12022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0E8B993-4A66-D74F-B7BB-6713C6C3CD55}"/>
                </a:ext>
              </a:extLst>
            </p:cNvPr>
            <p:cNvSpPr/>
            <p:nvPr/>
          </p:nvSpPr>
          <p:spPr>
            <a:xfrm>
              <a:off x="3381375" y="2438400"/>
              <a:ext cx="757238" cy="709613"/>
            </a:xfrm>
            <a:custGeom>
              <a:avLst/>
              <a:gdLst>
                <a:gd name="connsiteX0" fmla="*/ 371475 w 757238"/>
                <a:gd name="connsiteY0" fmla="*/ 66675 h 709613"/>
                <a:gd name="connsiteX1" fmla="*/ 0 w 757238"/>
                <a:gd name="connsiteY1" fmla="*/ 709613 h 709613"/>
                <a:gd name="connsiteX2" fmla="*/ 400050 w 757238"/>
                <a:gd name="connsiteY2" fmla="*/ 695325 h 709613"/>
                <a:gd name="connsiteX3" fmla="*/ 757238 w 757238"/>
                <a:gd name="connsiteY3" fmla="*/ 0 h 709613"/>
                <a:gd name="connsiteX4" fmla="*/ 371475 w 757238"/>
                <a:gd name="connsiteY4" fmla="*/ 66675 h 709613"/>
                <a:gd name="connsiteX0" fmla="*/ 371475 w 757238"/>
                <a:gd name="connsiteY0" fmla="*/ 33337 h 709613"/>
                <a:gd name="connsiteX1" fmla="*/ 0 w 757238"/>
                <a:gd name="connsiteY1" fmla="*/ 709613 h 709613"/>
                <a:gd name="connsiteX2" fmla="*/ 400050 w 757238"/>
                <a:gd name="connsiteY2" fmla="*/ 695325 h 709613"/>
                <a:gd name="connsiteX3" fmla="*/ 757238 w 757238"/>
                <a:gd name="connsiteY3" fmla="*/ 0 h 709613"/>
                <a:gd name="connsiteX4" fmla="*/ 371475 w 757238"/>
                <a:gd name="connsiteY4" fmla="*/ 33337 h 709613"/>
                <a:gd name="connsiteX0" fmla="*/ 371475 w 757238"/>
                <a:gd name="connsiteY0" fmla="*/ 33337 h 709613"/>
                <a:gd name="connsiteX1" fmla="*/ 0 w 757238"/>
                <a:gd name="connsiteY1" fmla="*/ 709613 h 709613"/>
                <a:gd name="connsiteX2" fmla="*/ 425450 w 757238"/>
                <a:gd name="connsiteY2" fmla="*/ 669925 h 709613"/>
                <a:gd name="connsiteX3" fmla="*/ 757238 w 757238"/>
                <a:gd name="connsiteY3" fmla="*/ 0 h 709613"/>
                <a:gd name="connsiteX4" fmla="*/ 371475 w 757238"/>
                <a:gd name="connsiteY4" fmla="*/ 33337 h 70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7238" h="709613">
                  <a:moveTo>
                    <a:pt x="371475" y="33337"/>
                  </a:moveTo>
                  <a:lnTo>
                    <a:pt x="0" y="709613"/>
                  </a:lnTo>
                  <a:lnTo>
                    <a:pt x="425450" y="669925"/>
                  </a:lnTo>
                  <a:lnTo>
                    <a:pt x="757238" y="0"/>
                  </a:lnTo>
                  <a:lnTo>
                    <a:pt x="371475" y="33337"/>
                  </a:lnTo>
                  <a:close/>
                </a:path>
              </a:pathLst>
            </a:custGeom>
            <a:gradFill flip="none" rotWithShape="1">
              <a:gsLst>
                <a:gs pos="95413">
                  <a:srgbClr val="120224">
                    <a:alpha val="0"/>
                  </a:srgbClr>
                </a:gs>
                <a:gs pos="60000">
                  <a:srgbClr val="8B21AF"/>
                </a:gs>
                <a:gs pos="0">
                  <a:srgbClr val="C784F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A487D48-DF11-B590-7443-E1AC8F598B4B}"/>
                </a:ext>
              </a:extLst>
            </p:cNvPr>
            <p:cNvSpPr/>
            <p:nvPr/>
          </p:nvSpPr>
          <p:spPr>
            <a:xfrm>
              <a:off x="1733550" y="3409950"/>
              <a:ext cx="2514600" cy="1166813"/>
            </a:xfrm>
            <a:custGeom>
              <a:avLst/>
              <a:gdLst>
                <a:gd name="connsiteX0" fmla="*/ 257175 w 2514600"/>
                <a:gd name="connsiteY0" fmla="*/ 57150 h 1166813"/>
                <a:gd name="connsiteX1" fmla="*/ 0 w 2514600"/>
                <a:gd name="connsiteY1" fmla="*/ 1095375 h 1166813"/>
                <a:gd name="connsiteX2" fmla="*/ 52388 w 2514600"/>
                <a:gd name="connsiteY2" fmla="*/ 1166813 h 1166813"/>
                <a:gd name="connsiteX3" fmla="*/ 95250 w 2514600"/>
                <a:gd name="connsiteY3" fmla="*/ 1128713 h 1166813"/>
                <a:gd name="connsiteX4" fmla="*/ 2471738 w 2514600"/>
                <a:gd name="connsiteY4" fmla="*/ 842963 h 1166813"/>
                <a:gd name="connsiteX5" fmla="*/ 2514600 w 2514600"/>
                <a:gd name="connsiteY5" fmla="*/ 614363 h 1166813"/>
                <a:gd name="connsiteX6" fmla="*/ 452438 w 2514600"/>
                <a:gd name="connsiteY6" fmla="*/ 876300 h 1166813"/>
                <a:gd name="connsiteX7" fmla="*/ 681038 w 2514600"/>
                <a:gd name="connsiteY7" fmla="*/ 0 h 1166813"/>
                <a:gd name="connsiteX8" fmla="*/ 257175 w 2514600"/>
                <a:gd name="connsiteY8" fmla="*/ 57150 h 116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14600" h="1166813">
                  <a:moveTo>
                    <a:pt x="257175" y="57150"/>
                  </a:moveTo>
                  <a:lnTo>
                    <a:pt x="0" y="1095375"/>
                  </a:lnTo>
                  <a:lnTo>
                    <a:pt x="52388" y="1166813"/>
                  </a:lnTo>
                  <a:lnTo>
                    <a:pt x="95250" y="1128713"/>
                  </a:lnTo>
                  <a:lnTo>
                    <a:pt x="2471738" y="842963"/>
                  </a:lnTo>
                  <a:lnTo>
                    <a:pt x="2514600" y="614363"/>
                  </a:lnTo>
                  <a:lnTo>
                    <a:pt x="452438" y="876300"/>
                  </a:lnTo>
                  <a:lnTo>
                    <a:pt x="681038" y="0"/>
                  </a:lnTo>
                  <a:lnTo>
                    <a:pt x="257175" y="57150"/>
                  </a:lnTo>
                  <a:close/>
                </a:path>
              </a:pathLst>
            </a:custGeom>
            <a:gradFill flip="none" rotWithShape="1">
              <a:gsLst>
                <a:gs pos="95413">
                  <a:srgbClr val="120224">
                    <a:alpha val="0"/>
                  </a:srgbClr>
                </a:gs>
                <a:gs pos="60000">
                  <a:srgbClr val="8B21AF"/>
                </a:gs>
                <a:gs pos="0">
                  <a:srgbClr val="C784F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01E8284D-163A-6A0C-3EE8-6D28F52C78E6}"/>
                </a:ext>
              </a:extLst>
            </p:cNvPr>
            <p:cNvSpPr/>
            <p:nvPr/>
          </p:nvSpPr>
          <p:spPr>
            <a:xfrm>
              <a:off x="2333625" y="3352800"/>
              <a:ext cx="795338" cy="790575"/>
            </a:xfrm>
            <a:custGeom>
              <a:avLst/>
              <a:gdLst>
                <a:gd name="connsiteX0" fmla="*/ 204788 w 795338"/>
                <a:gd name="connsiteY0" fmla="*/ 71438 h 790575"/>
                <a:gd name="connsiteX1" fmla="*/ 0 w 795338"/>
                <a:gd name="connsiteY1" fmla="*/ 790575 h 790575"/>
                <a:gd name="connsiteX2" fmla="*/ 728663 w 795338"/>
                <a:gd name="connsiteY2" fmla="*/ 700088 h 790575"/>
                <a:gd name="connsiteX3" fmla="*/ 795338 w 795338"/>
                <a:gd name="connsiteY3" fmla="*/ 481013 h 790575"/>
                <a:gd name="connsiteX4" fmla="*/ 509588 w 795338"/>
                <a:gd name="connsiteY4" fmla="*/ 504825 h 790575"/>
                <a:gd name="connsiteX5" fmla="*/ 590550 w 795338"/>
                <a:gd name="connsiteY5" fmla="*/ 0 h 790575"/>
                <a:gd name="connsiteX6" fmla="*/ 204788 w 795338"/>
                <a:gd name="connsiteY6" fmla="*/ 71438 h 790575"/>
                <a:gd name="connsiteX0" fmla="*/ 198438 w 795338"/>
                <a:gd name="connsiteY0" fmla="*/ 42863 h 790575"/>
                <a:gd name="connsiteX1" fmla="*/ 0 w 795338"/>
                <a:gd name="connsiteY1" fmla="*/ 790575 h 790575"/>
                <a:gd name="connsiteX2" fmla="*/ 728663 w 795338"/>
                <a:gd name="connsiteY2" fmla="*/ 700088 h 790575"/>
                <a:gd name="connsiteX3" fmla="*/ 795338 w 795338"/>
                <a:gd name="connsiteY3" fmla="*/ 481013 h 790575"/>
                <a:gd name="connsiteX4" fmla="*/ 509588 w 795338"/>
                <a:gd name="connsiteY4" fmla="*/ 504825 h 790575"/>
                <a:gd name="connsiteX5" fmla="*/ 590550 w 795338"/>
                <a:gd name="connsiteY5" fmla="*/ 0 h 790575"/>
                <a:gd name="connsiteX6" fmla="*/ 198438 w 795338"/>
                <a:gd name="connsiteY6" fmla="*/ 42863 h 790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5338" h="790575">
                  <a:moveTo>
                    <a:pt x="198438" y="42863"/>
                  </a:moveTo>
                  <a:lnTo>
                    <a:pt x="0" y="790575"/>
                  </a:lnTo>
                  <a:lnTo>
                    <a:pt x="728663" y="700088"/>
                  </a:lnTo>
                  <a:lnTo>
                    <a:pt x="795338" y="481013"/>
                  </a:lnTo>
                  <a:lnTo>
                    <a:pt x="509588" y="504825"/>
                  </a:lnTo>
                  <a:lnTo>
                    <a:pt x="590550" y="0"/>
                  </a:lnTo>
                  <a:lnTo>
                    <a:pt x="198438" y="42863"/>
                  </a:lnTo>
                  <a:close/>
                </a:path>
              </a:pathLst>
            </a:custGeom>
            <a:gradFill flip="none" rotWithShape="1">
              <a:gsLst>
                <a:gs pos="95413">
                  <a:srgbClr val="120224">
                    <a:alpha val="0"/>
                  </a:srgbClr>
                </a:gs>
                <a:gs pos="60000">
                  <a:srgbClr val="8B21AF"/>
                </a:gs>
                <a:gs pos="0">
                  <a:srgbClr val="C784F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E310ED96-4F92-F5E3-FA4D-432A8811D19F}"/>
                </a:ext>
              </a:extLst>
            </p:cNvPr>
            <p:cNvSpPr/>
            <p:nvPr/>
          </p:nvSpPr>
          <p:spPr>
            <a:xfrm>
              <a:off x="3171825" y="3121025"/>
              <a:ext cx="1330325" cy="923925"/>
            </a:xfrm>
            <a:custGeom>
              <a:avLst/>
              <a:gdLst>
                <a:gd name="connsiteX0" fmla="*/ 193675 w 1330325"/>
                <a:gd name="connsiteY0" fmla="*/ 139700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463550 w 1330325"/>
                <a:gd name="connsiteY4" fmla="*/ 647700 h 923925"/>
                <a:gd name="connsiteX5" fmla="*/ 498475 w 1330325"/>
                <a:gd name="connsiteY5" fmla="*/ 457200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3675 w 1330325"/>
                <a:gd name="connsiteY10" fmla="*/ 139700 h 923925"/>
                <a:gd name="connsiteX0" fmla="*/ 190500 w 1330325"/>
                <a:gd name="connsiteY0" fmla="*/ 130175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463550 w 1330325"/>
                <a:gd name="connsiteY4" fmla="*/ 647700 h 923925"/>
                <a:gd name="connsiteX5" fmla="*/ 498475 w 1330325"/>
                <a:gd name="connsiteY5" fmla="*/ 457200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0500 w 1330325"/>
                <a:gd name="connsiteY10" fmla="*/ 130175 h 923925"/>
                <a:gd name="connsiteX0" fmla="*/ 190500 w 1330325"/>
                <a:gd name="connsiteY0" fmla="*/ 104775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463550 w 1330325"/>
                <a:gd name="connsiteY4" fmla="*/ 647700 h 923925"/>
                <a:gd name="connsiteX5" fmla="*/ 498475 w 1330325"/>
                <a:gd name="connsiteY5" fmla="*/ 457200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0500 w 1330325"/>
                <a:gd name="connsiteY10" fmla="*/ 104775 h 923925"/>
                <a:gd name="connsiteX0" fmla="*/ 190500 w 1330325"/>
                <a:gd name="connsiteY0" fmla="*/ 104775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420687 w 1330325"/>
                <a:gd name="connsiteY4" fmla="*/ 661988 h 923925"/>
                <a:gd name="connsiteX5" fmla="*/ 498475 w 1330325"/>
                <a:gd name="connsiteY5" fmla="*/ 457200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0500 w 1330325"/>
                <a:gd name="connsiteY10" fmla="*/ 104775 h 923925"/>
                <a:gd name="connsiteX0" fmla="*/ 190500 w 1330325"/>
                <a:gd name="connsiteY0" fmla="*/ 104775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420687 w 1330325"/>
                <a:gd name="connsiteY4" fmla="*/ 661988 h 923925"/>
                <a:gd name="connsiteX5" fmla="*/ 460375 w 1330325"/>
                <a:gd name="connsiteY5" fmla="*/ 452438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0500 w 1330325"/>
                <a:gd name="connsiteY10" fmla="*/ 104775 h 923925"/>
                <a:gd name="connsiteX0" fmla="*/ 190500 w 1330325"/>
                <a:gd name="connsiteY0" fmla="*/ 104775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387350 w 1330325"/>
                <a:gd name="connsiteY4" fmla="*/ 671513 h 923925"/>
                <a:gd name="connsiteX5" fmla="*/ 460375 w 1330325"/>
                <a:gd name="connsiteY5" fmla="*/ 452438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0500 w 1330325"/>
                <a:gd name="connsiteY10" fmla="*/ 104775 h 923925"/>
                <a:gd name="connsiteX0" fmla="*/ 190500 w 1330325"/>
                <a:gd name="connsiteY0" fmla="*/ 104775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387350 w 1330325"/>
                <a:gd name="connsiteY4" fmla="*/ 671513 h 923925"/>
                <a:gd name="connsiteX5" fmla="*/ 446087 w 1330325"/>
                <a:gd name="connsiteY5" fmla="*/ 457200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0500 w 1330325"/>
                <a:gd name="connsiteY10" fmla="*/ 104775 h 923925"/>
                <a:gd name="connsiteX0" fmla="*/ 190500 w 1330325"/>
                <a:gd name="connsiteY0" fmla="*/ 104775 h 923925"/>
                <a:gd name="connsiteX1" fmla="*/ 133350 w 1330325"/>
                <a:gd name="connsiteY1" fmla="*/ 377825 h 923925"/>
                <a:gd name="connsiteX2" fmla="*/ 860425 w 1330325"/>
                <a:gd name="connsiteY2" fmla="*/ 314325 h 923925"/>
                <a:gd name="connsiteX3" fmla="*/ 752475 w 1330325"/>
                <a:gd name="connsiteY3" fmla="*/ 638175 h 923925"/>
                <a:gd name="connsiteX4" fmla="*/ 387350 w 1330325"/>
                <a:gd name="connsiteY4" fmla="*/ 671513 h 923925"/>
                <a:gd name="connsiteX5" fmla="*/ 427037 w 1330325"/>
                <a:gd name="connsiteY5" fmla="*/ 457200 h 923925"/>
                <a:gd name="connsiteX6" fmla="*/ 111125 w 1330325"/>
                <a:gd name="connsiteY6" fmla="*/ 473075 h 923925"/>
                <a:gd name="connsiteX7" fmla="*/ 0 w 1330325"/>
                <a:gd name="connsiteY7" fmla="*/ 923925 h 923925"/>
                <a:gd name="connsiteX8" fmla="*/ 1127125 w 1330325"/>
                <a:gd name="connsiteY8" fmla="*/ 777875 h 923925"/>
                <a:gd name="connsiteX9" fmla="*/ 1330325 w 1330325"/>
                <a:gd name="connsiteY9" fmla="*/ 0 h 923925"/>
                <a:gd name="connsiteX10" fmla="*/ 190500 w 1330325"/>
                <a:gd name="connsiteY10" fmla="*/ 104775 h 923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0325" h="923925">
                  <a:moveTo>
                    <a:pt x="190500" y="104775"/>
                  </a:moveTo>
                  <a:lnTo>
                    <a:pt x="133350" y="377825"/>
                  </a:lnTo>
                  <a:lnTo>
                    <a:pt x="860425" y="314325"/>
                  </a:lnTo>
                  <a:lnTo>
                    <a:pt x="752475" y="638175"/>
                  </a:lnTo>
                  <a:lnTo>
                    <a:pt x="387350" y="671513"/>
                  </a:lnTo>
                  <a:lnTo>
                    <a:pt x="427037" y="457200"/>
                  </a:lnTo>
                  <a:lnTo>
                    <a:pt x="111125" y="473075"/>
                  </a:lnTo>
                  <a:lnTo>
                    <a:pt x="0" y="923925"/>
                  </a:lnTo>
                  <a:lnTo>
                    <a:pt x="1127125" y="777875"/>
                  </a:lnTo>
                  <a:lnTo>
                    <a:pt x="1330325" y="0"/>
                  </a:lnTo>
                  <a:lnTo>
                    <a:pt x="190500" y="104775"/>
                  </a:lnTo>
                  <a:close/>
                </a:path>
              </a:pathLst>
            </a:custGeom>
            <a:gradFill flip="none" rotWithShape="1">
              <a:gsLst>
                <a:gs pos="95413">
                  <a:srgbClr val="120224">
                    <a:alpha val="0"/>
                  </a:srgbClr>
                </a:gs>
                <a:gs pos="60000">
                  <a:srgbClr val="8B21AF"/>
                </a:gs>
                <a:gs pos="0">
                  <a:srgbClr val="C784F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01124CB-8701-3FD9-C812-3B658E6D0B1A}"/>
                </a:ext>
              </a:extLst>
            </p:cNvPr>
            <p:cNvSpPr/>
            <p:nvPr/>
          </p:nvSpPr>
          <p:spPr>
            <a:xfrm>
              <a:off x="1631156" y="3126581"/>
              <a:ext cx="264320" cy="282575"/>
            </a:xfrm>
            <a:custGeom>
              <a:avLst/>
              <a:gdLst>
                <a:gd name="connsiteX0" fmla="*/ 282575 w 282575"/>
                <a:gd name="connsiteY0" fmla="*/ 0 h 269875"/>
                <a:gd name="connsiteX1" fmla="*/ 225425 w 282575"/>
                <a:gd name="connsiteY1" fmla="*/ 250825 h 269875"/>
                <a:gd name="connsiteX2" fmla="*/ 0 w 282575"/>
                <a:gd name="connsiteY2" fmla="*/ 269875 h 269875"/>
                <a:gd name="connsiteX3" fmla="*/ 76200 w 282575"/>
                <a:gd name="connsiteY3" fmla="*/ 3175 h 269875"/>
                <a:gd name="connsiteX4" fmla="*/ 282575 w 282575"/>
                <a:gd name="connsiteY4" fmla="*/ 0 h 269875"/>
                <a:gd name="connsiteX0" fmla="*/ 282575 w 282575"/>
                <a:gd name="connsiteY0" fmla="*/ 0 h 288925"/>
                <a:gd name="connsiteX1" fmla="*/ 225425 w 282575"/>
                <a:gd name="connsiteY1" fmla="*/ 269875 h 288925"/>
                <a:gd name="connsiteX2" fmla="*/ 0 w 282575"/>
                <a:gd name="connsiteY2" fmla="*/ 288925 h 288925"/>
                <a:gd name="connsiteX3" fmla="*/ 76200 w 282575"/>
                <a:gd name="connsiteY3" fmla="*/ 22225 h 288925"/>
                <a:gd name="connsiteX4" fmla="*/ 282575 w 282575"/>
                <a:gd name="connsiteY4" fmla="*/ 0 h 288925"/>
                <a:gd name="connsiteX0" fmla="*/ 282575 w 282575"/>
                <a:gd name="connsiteY0" fmla="*/ 0 h 266700"/>
                <a:gd name="connsiteX1" fmla="*/ 225425 w 282575"/>
                <a:gd name="connsiteY1" fmla="*/ 247650 h 266700"/>
                <a:gd name="connsiteX2" fmla="*/ 0 w 282575"/>
                <a:gd name="connsiteY2" fmla="*/ 266700 h 266700"/>
                <a:gd name="connsiteX3" fmla="*/ 76200 w 282575"/>
                <a:gd name="connsiteY3" fmla="*/ 0 h 266700"/>
                <a:gd name="connsiteX4" fmla="*/ 282575 w 282575"/>
                <a:gd name="connsiteY4" fmla="*/ 0 h 266700"/>
                <a:gd name="connsiteX0" fmla="*/ 276225 w 276225"/>
                <a:gd name="connsiteY0" fmla="*/ 0 h 288925"/>
                <a:gd name="connsiteX1" fmla="*/ 225425 w 276225"/>
                <a:gd name="connsiteY1" fmla="*/ 269875 h 288925"/>
                <a:gd name="connsiteX2" fmla="*/ 0 w 276225"/>
                <a:gd name="connsiteY2" fmla="*/ 288925 h 288925"/>
                <a:gd name="connsiteX3" fmla="*/ 76200 w 276225"/>
                <a:gd name="connsiteY3" fmla="*/ 22225 h 288925"/>
                <a:gd name="connsiteX4" fmla="*/ 276225 w 276225"/>
                <a:gd name="connsiteY4" fmla="*/ 0 h 288925"/>
                <a:gd name="connsiteX0" fmla="*/ 273050 w 273050"/>
                <a:gd name="connsiteY0" fmla="*/ 0 h 276225"/>
                <a:gd name="connsiteX1" fmla="*/ 225425 w 273050"/>
                <a:gd name="connsiteY1" fmla="*/ 257175 h 276225"/>
                <a:gd name="connsiteX2" fmla="*/ 0 w 273050"/>
                <a:gd name="connsiteY2" fmla="*/ 276225 h 276225"/>
                <a:gd name="connsiteX3" fmla="*/ 76200 w 273050"/>
                <a:gd name="connsiteY3" fmla="*/ 9525 h 276225"/>
                <a:gd name="connsiteX4" fmla="*/ 273050 w 273050"/>
                <a:gd name="connsiteY4" fmla="*/ 0 h 276225"/>
                <a:gd name="connsiteX0" fmla="*/ 266700 w 266700"/>
                <a:gd name="connsiteY0" fmla="*/ 0 h 273050"/>
                <a:gd name="connsiteX1" fmla="*/ 219075 w 266700"/>
                <a:gd name="connsiteY1" fmla="*/ 257175 h 273050"/>
                <a:gd name="connsiteX2" fmla="*/ 0 w 266700"/>
                <a:gd name="connsiteY2" fmla="*/ 273050 h 273050"/>
                <a:gd name="connsiteX3" fmla="*/ 69850 w 266700"/>
                <a:gd name="connsiteY3" fmla="*/ 9525 h 273050"/>
                <a:gd name="connsiteX4" fmla="*/ 266700 w 266700"/>
                <a:gd name="connsiteY4" fmla="*/ 0 h 273050"/>
                <a:gd name="connsiteX0" fmla="*/ 271463 w 271463"/>
                <a:gd name="connsiteY0" fmla="*/ 0 h 280194"/>
                <a:gd name="connsiteX1" fmla="*/ 219075 w 271463"/>
                <a:gd name="connsiteY1" fmla="*/ 264319 h 280194"/>
                <a:gd name="connsiteX2" fmla="*/ 0 w 271463"/>
                <a:gd name="connsiteY2" fmla="*/ 280194 h 280194"/>
                <a:gd name="connsiteX3" fmla="*/ 69850 w 271463"/>
                <a:gd name="connsiteY3" fmla="*/ 16669 h 280194"/>
                <a:gd name="connsiteX4" fmla="*/ 271463 w 271463"/>
                <a:gd name="connsiteY4" fmla="*/ 0 h 280194"/>
                <a:gd name="connsiteX0" fmla="*/ 259557 w 259557"/>
                <a:gd name="connsiteY0" fmla="*/ 0 h 282575"/>
                <a:gd name="connsiteX1" fmla="*/ 207169 w 259557"/>
                <a:gd name="connsiteY1" fmla="*/ 264319 h 282575"/>
                <a:gd name="connsiteX2" fmla="*/ 0 w 259557"/>
                <a:gd name="connsiteY2" fmla="*/ 282575 h 282575"/>
                <a:gd name="connsiteX3" fmla="*/ 57944 w 259557"/>
                <a:gd name="connsiteY3" fmla="*/ 16669 h 282575"/>
                <a:gd name="connsiteX4" fmla="*/ 259557 w 259557"/>
                <a:gd name="connsiteY4" fmla="*/ 0 h 282575"/>
                <a:gd name="connsiteX0" fmla="*/ 273845 w 273845"/>
                <a:gd name="connsiteY0" fmla="*/ 0 h 287337"/>
                <a:gd name="connsiteX1" fmla="*/ 207169 w 273845"/>
                <a:gd name="connsiteY1" fmla="*/ 269081 h 287337"/>
                <a:gd name="connsiteX2" fmla="*/ 0 w 273845"/>
                <a:gd name="connsiteY2" fmla="*/ 287337 h 287337"/>
                <a:gd name="connsiteX3" fmla="*/ 57944 w 273845"/>
                <a:gd name="connsiteY3" fmla="*/ 21431 h 287337"/>
                <a:gd name="connsiteX4" fmla="*/ 273845 w 273845"/>
                <a:gd name="connsiteY4" fmla="*/ 0 h 287337"/>
                <a:gd name="connsiteX0" fmla="*/ 264320 w 264320"/>
                <a:gd name="connsiteY0" fmla="*/ 0 h 282575"/>
                <a:gd name="connsiteX1" fmla="*/ 207169 w 264320"/>
                <a:gd name="connsiteY1" fmla="*/ 264319 h 282575"/>
                <a:gd name="connsiteX2" fmla="*/ 0 w 264320"/>
                <a:gd name="connsiteY2" fmla="*/ 282575 h 282575"/>
                <a:gd name="connsiteX3" fmla="*/ 57944 w 264320"/>
                <a:gd name="connsiteY3" fmla="*/ 16669 h 282575"/>
                <a:gd name="connsiteX4" fmla="*/ 264320 w 264320"/>
                <a:gd name="connsiteY4" fmla="*/ 0 h 28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320" h="282575">
                  <a:moveTo>
                    <a:pt x="264320" y="0"/>
                  </a:moveTo>
                  <a:lnTo>
                    <a:pt x="207169" y="264319"/>
                  </a:lnTo>
                  <a:lnTo>
                    <a:pt x="0" y="282575"/>
                  </a:lnTo>
                  <a:lnTo>
                    <a:pt x="57944" y="16669"/>
                  </a:lnTo>
                  <a:lnTo>
                    <a:pt x="264320" y="0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7B0E5C08-28A2-9DBA-F412-5D891B084FD6}"/>
                </a:ext>
              </a:extLst>
            </p:cNvPr>
            <p:cNvSpPr/>
            <p:nvPr/>
          </p:nvSpPr>
          <p:spPr>
            <a:xfrm>
              <a:off x="1473996" y="3153568"/>
              <a:ext cx="173036" cy="266700"/>
            </a:xfrm>
            <a:custGeom>
              <a:avLst/>
              <a:gdLst>
                <a:gd name="connsiteX0" fmla="*/ 123825 w 187325"/>
                <a:gd name="connsiteY0" fmla="*/ 260350 h 276225"/>
                <a:gd name="connsiteX1" fmla="*/ 0 w 187325"/>
                <a:gd name="connsiteY1" fmla="*/ 276225 h 276225"/>
                <a:gd name="connsiteX2" fmla="*/ 85725 w 187325"/>
                <a:gd name="connsiteY2" fmla="*/ 6350 h 276225"/>
                <a:gd name="connsiteX3" fmla="*/ 187325 w 187325"/>
                <a:gd name="connsiteY3" fmla="*/ 0 h 276225"/>
                <a:gd name="connsiteX4" fmla="*/ 123825 w 187325"/>
                <a:gd name="connsiteY4" fmla="*/ 260350 h 276225"/>
                <a:gd name="connsiteX0" fmla="*/ 121443 w 184943"/>
                <a:gd name="connsiteY0" fmla="*/ 260350 h 266700"/>
                <a:gd name="connsiteX1" fmla="*/ 0 w 184943"/>
                <a:gd name="connsiteY1" fmla="*/ 266700 h 266700"/>
                <a:gd name="connsiteX2" fmla="*/ 83343 w 184943"/>
                <a:gd name="connsiteY2" fmla="*/ 6350 h 266700"/>
                <a:gd name="connsiteX3" fmla="*/ 184943 w 184943"/>
                <a:gd name="connsiteY3" fmla="*/ 0 h 266700"/>
                <a:gd name="connsiteX4" fmla="*/ 121443 w 184943"/>
                <a:gd name="connsiteY4" fmla="*/ 260350 h 266700"/>
                <a:gd name="connsiteX0" fmla="*/ 109536 w 173036"/>
                <a:gd name="connsiteY0" fmla="*/ 260350 h 266700"/>
                <a:gd name="connsiteX1" fmla="*/ 0 w 173036"/>
                <a:gd name="connsiteY1" fmla="*/ 266700 h 266700"/>
                <a:gd name="connsiteX2" fmla="*/ 71436 w 173036"/>
                <a:gd name="connsiteY2" fmla="*/ 6350 h 266700"/>
                <a:gd name="connsiteX3" fmla="*/ 173036 w 173036"/>
                <a:gd name="connsiteY3" fmla="*/ 0 h 266700"/>
                <a:gd name="connsiteX4" fmla="*/ 109536 w 173036"/>
                <a:gd name="connsiteY4" fmla="*/ 26035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36" h="266700">
                  <a:moveTo>
                    <a:pt x="109536" y="260350"/>
                  </a:moveTo>
                  <a:lnTo>
                    <a:pt x="0" y="266700"/>
                  </a:lnTo>
                  <a:lnTo>
                    <a:pt x="71436" y="6350"/>
                  </a:lnTo>
                  <a:lnTo>
                    <a:pt x="173036" y="0"/>
                  </a:lnTo>
                  <a:lnTo>
                    <a:pt x="109536" y="260350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A23DB9CC-D050-715F-F081-DA57866BE23B}"/>
                </a:ext>
              </a:extLst>
            </p:cNvPr>
            <p:cNvSpPr/>
            <p:nvPr/>
          </p:nvSpPr>
          <p:spPr>
            <a:xfrm>
              <a:off x="4756150" y="1758950"/>
              <a:ext cx="1244600" cy="996950"/>
            </a:xfrm>
            <a:custGeom>
              <a:avLst/>
              <a:gdLst>
                <a:gd name="connsiteX0" fmla="*/ 444500 w 1244600"/>
                <a:gd name="connsiteY0" fmla="*/ 88900 h 996950"/>
                <a:gd name="connsiteX1" fmla="*/ 501650 w 1244600"/>
                <a:gd name="connsiteY1" fmla="*/ 146050 h 996950"/>
                <a:gd name="connsiteX2" fmla="*/ 0 w 1244600"/>
                <a:gd name="connsiteY2" fmla="*/ 996950 h 996950"/>
                <a:gd name="connsiteX3" fmla="*/ 1244600 w 1244600"/>
                <a:gd name="connsiteY3" fmla="*/ 863600 h 996950"/>
                <a:gd name="connsiteX4" fmla="*/ 1238250 w 1244600"/>
                <a:gd name="connsiteY4" fmla="*/ 368300 h 996950"/>
                <a:gd name="connsiteX5" fmla="*/ 889000 w 1244600"/>
                <a:gd name="connsiteY5" fmla="*/ 387350 h 996950"/>
                <a:gd name="connsiteX6" fmla="*/ 901700 w 1244600"/>
                <a:gd name="connsiteY6" fmla="*/ 730250 h 996950"/>
                <a:gd name="connsiteX7" fmla="*/ 508000 w 1244600"/>
                <a:gd name="connsiteY7" fmla="*/ 749300 h 996950"/>
                <a:gd name="connsiteX8" fmla="*/ 965200 w 1244600"/>
                <a:gd name="connsiteY8" fmla="*/ 0 h 996950"/>
                <a:gd name="connsiteX9" fmla="*/ 444500 w 1244600"/>
                <a:gd name="connsiteY9" fmla="*/ 88900 h 99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44600" h="996950">
                  <a:moveTo>
                    <a:pt x="444500" y="88900"/>
                  </a:moveTo>
                  <a:lnTo>
                    <a:pt x="501650" y="146050"/>
                  </a:lnTo>
                  <a:lnTo>
                    <a:pt x="0" y="996950"/>
                  </a:lnTo>
                  <a:lnTo>
                    <a:pt x="1244600" y="863600"/>
                  </a:lnTo>
                  <a:cubicBezTo>
                    <a:pt x="1242483" y="698500"/>
                    <a:pt x="1240367" y="533400"/>
                    <a:pt x="1238250" y="368300"/>
                  </a:cubicBezTo>
                  <a:lnTo>
                    <a:pt x="889000" y="387350"/>
                  </a:lnTo>
                  <a:lnTo>
                    <a:pt x="901700" y="730250"/>
                  </a:lnTo>
                  <a:lnTo>
                    <a:pt x="508000" y="749300"/>
                  </a:lnTo>
                  <a:lnTo>
                    <a:pt x="965200" y="0"/>
                  </a:lnTo>
                  <a:lnTo>
                    <a:pt x="444500" y="88900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215900" dir="8100000" algn="tr" rotWithShape="0">
                <a:srgbClr val="12022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DABF69C-C5D2-69AC-029C-32CC89B20DD2}"/>
                </a:ext>
              </a:extLst>
            </p:cNvPr>
            <p:cNvSpPr/>
            <p:nvPr/>
          </p:nvSpPr>
          <p:spPr>
            <a:xfrm>
              <a:off x="4679950" y="2717800"/>
              <a:ext cx="1301750" cy="1384300"/>
            </a:xfrm>
            <a:custGeom>
              <a:avLst/>
              <a:gdLst>
                <a:gd name="connsiteX0" fmla="*/ 38100 w 1301750"/>
                <a:gd name="connsiteY0" fmla="*/ 152400 h 1384300"/>
                <a:gd name="connsiteX1" fmla="*/ 1301750 w 1301750"/>
                <a:gd name="connsiteY1" fmla="*/ 0 h 1384300"/>
                <a:gd name="connsiteX2" fmla="*/ 965200 w 1301750"/>
                <a:gd name="connsiteY2" fmla="*/ 1346200 h 1384300"/>
                <a:gd name="connsiteX3" fmla="*/ 565150 w 1301750"/>
                <a:gd name="connsiteY3" fmla="*/ 1384300 h 1384300"/>
                <a:gd name="connsiteX4" fmla="*/ 596900 w 1301750"/>
                <a:gd name="connsiteY4" fmla="*/ 1168400 h 1384300"/>
                <a:gd name="connsiteX5" fmla="*/ 292100 w 1301750"/>
                <a:gd name="connsiteY5" fmla="*/ 1187450 h 1384300"/>
                <a:gd name="connsiteX6" fmla="*/ 381000 w 1301750"/>
                <a:gd name="connsiteY6" fmla="*/ 933450 h 1384300"/>
                <a:gd name="connsiteX7" fmla="*/ 698500 w 1301750"/>
                <a:gd name="connsiteY7" fmla="*/ 920750 h 1384300"/>
                <a:gd name="connsiteX8" fmla="*/ 755650 w 1301750"/>
                <a:gd name="connsiteY8" fmla="*/ 711200 h 1384300"/>
                <a:gd name="connsiteX9" fmla="*/ 444500 w 1301750"/>
                <a:gd name="connsiteY9" fmla="*/ 711200 h 1384300"/>
                <a:gd name="connsiteX10" fmla="*/ 488950 w 1301750"/>
                <a:gd name="connsiteY10" fmla="*/ 488950 h 1384300"/>
                <a:gd name="connsiteX11" fmla="*/ 800100 w 1301750"/>
                <a:gd name="connsiteY11" fmla="*/ 476250 h 1384300"/>
                <a:gd name="connsiteX12" fmla="*/ 863600 w 1301750"/>
                <a:gd name="connsiteY12" fmla="*/ 260350 h 1384300"/>
                <a:gd name="connsiteX13" fmla="*/ 0 w 1301750"/>
                <a:gd name="connsiteY13" fmla="*/ 374650 h 1384300"/>
                <a:gd name="connsiteX14" fmla="*/ 38100 w 1301750"/>
                <a:gd name="connsiteY14" fmla="*/ 152400 h 138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01750" h="1384300">
                  <a:moveTo>
                    <a:pt x="38100" y="152400"/>
                  </a:moveTo>
                  <a:lnTo>
                    <a:pt x="1301750" y="0"/>
                  </a:lnTo>
                  <a:lnTo>
                    <a:pt x="965200" y="1346200"/>
                  </a:lnTo>
                  <a:lnTo>
                    <a:pt x="565150" y="1384300"/>
                  </a:lnTo>
                  <a:lnTo>
                    <a:pt x="596900" y="1168400"/>
                  </a:lnTo>
                  <a:lnTo>
                    <a:pt x="292100" y="1187450"/>
                  </a:lnTo>
                  <a:lnTo>
                    <a:pt x="381000" y="933450"/>
                  </a:lnTo>
                  <a:lnTo>
                    <a:pt x="698500" y="920750"/>
                  </a:lnTo>
                  <a:lnTo>
                    <a:pt x="755650" y="711200"/>
                  </a:lnTo>
                  <a:lnTo>
                    <a:pt x="444500" y="711200"/>
                  </a:lnTo>
                  <a:lnTo>
                    <a:pt x="488950" y="488950"/>
                  </a:lnTo>
                  <a:lnTo>
                    <a:pt x="800100" y="476250"/>
                  </a:lnTo>
                  <a:lnTo>
                    <a:pt x="863600" y="260350"/>
                  </a:lnTo>
                  <a:lnTo>
                    <a:pt x="0" y="374650"/>
                  </a:lnTo>
                  <a:lnTo>
                    <a:pt x="38100" y="152400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215900" dir="8100000" algn="tr" rotWithShape="0">
                <a:srgbClr val="12022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8210C2E6-0DF8-9EE9-7CE0-AFB2A53EBD7E}"/>
                </a:ext>
              </a:extLst>
            </p:cNvPr>
            <p:cNvSpPr/>
            <p:nvPr/>
          </p:nvSpPr>
          <p:spPr>
            <a:xfrm>
              <a:off x="4222750" y="3149600"/>
              <a:ext cx="844550" cy="1695450"/>
            </a:xfrm>
            <a:custGeom>
              <a:avLst/>
              <a:gdLst>
                <a:gd name="connsiteX0" fmla="*/ 0 w 844550"/>
                <a:gd name="connsiteY0" fmla="*/ 1695450 h 1695450"/>
                <a:gd name="connsiteX1" fmla="*/ 381000 w 844550"/>
                <a:gd name="connsiteY1" fmla="*/ 1657350 h 1695450"/>
                <a:gd name="connsiteX2" fmla="*/ 844550 w 844550"/>
                <a:gd name="connsiteY2" fmla="*/ 0 h 1695450"/>
                <a:gd name="connsiteX3" fmla="*/ 438150 w 844550"/>
                <a:gd name="connsiteY3" fmla="*/ 44450 h 1695450"/>
                <a:gd name="connsiteX4" fmla="*/ 0 w 844550"/>
                <a:gd name="connsiteY4" fmla="*/ 169545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4550" h="1695450">
                  <a:moveTo>
                    <a:pt x="0" y="1695450"/>
                  </a:moveTo>
                  <a:lnTo>
                    <a:pt x="381000" y="1657350"/>
                  </a:lnTo>
                  <a:lnTo>
                    <a:pt x="844550" y="0"/>
                  </a:lnTo>
                  <a:lnTo>
                    <a:pt x="438150" y="44450"/>
                  </a:lnTo>
                  <a:lnTo>
                    <a:pt x="0" y="1695450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120224"/>
                </a:gs>
                <a:gs pos="57000">
                  <a:srgbClr val="8B21AF"/>
                </a:gs>
                <a:gs pos="0">
                  <a:srgbClr val="C784F0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3829BC62-1EB8-A2CB-279B-B2CD351BD0A4}"/>
                </a:ext>
              </a:extLst>
            </p:cNvPr>
            <p:cNvSpPr/>
            <p:nvPr/>
          </p:nvSpPr>
          <p:spPr>
            <a:xfrm rot="6269402" flipH="1">
              <a:off x="4232496" y="4779648"/>
              <a:ext cx="308114" cy="389697"/>
            </a:xfrm>
            <a:custGeom>
              <a:avLst/>
              <a:gdLst>
                <a:gd name="connsiteX0" fmla="*/ 282575 w 282575"/>
                <a:gd name="connsiteY0" fmla="*/ 0 h 269875"/>
                <a:gd name="connsiteX1" fmla="*/ 225425 w 282575"/>
                <a:gd name="connsiteY1" fmla="*/ 250825 h 269875"/>
                <a:gd name="connsiteX2" fmla="*/ 0 w 282575"/>
                <a:gd name="connsiteY2" fmla="*/ 269875 h 269875"/>
                <a:gd name="connsiteX3" fmla="*/ 76200 w 282575"/>
                <a:gd name="connsiteY3" fmla="*/ 3175 h 269875"/>
                <a:gd name="connsiteX4" fmla="*/ 282575 w 282575"/>
                <a:gd name="connsiteY4" fmla="*/ 0 h 269875"/>
                <a:gd name="connsiteX0" fmla="*/ 282575 w 282575"/>
                <a:gd name="connsiteY0" fmla="*/ 0 h 288925"/>
                <a:gd name="connsiteX1" fmla="*/ 225425 w 282575"/>
                <a:gd name="connsiteY1" fmla="*/ 269875 h 288925"/>
                <a:gd name="connsiteX2" fmla="*/ 0 w 282575"/>
                <a:gd name="connsiteY2" fmla="*/ 288925 h 288925"/>
                <a:gd name="connsiteX3" fmla="*/ 76200 w 282575"/>
                <a:gd name="connsiteY3" fmla="*/ 22225 h 288925"/>
                <a:gd name="connsiteX4" fmla="*/ 282575 w 282575"/>
                <a:gd name="connsiteY4" fmla="*/ 0 h 288925"/>
                <a:gd name="connsiteX0" fmla="*/ 282575 w 282575"/>
                <a:gd name="connsiteY0" fmla="*/ 0 h 266700"/>
                <a:gd name="connsiteX1" fmla="*/ 225425 w 282575"/>
                <a:gd name="connsiteY1" fmla="*/ 247650 h 266700"/>
                <a:gd name="connsiteX2" fmla="*/ 0 w 282575"/>
                <a:gd name="connsiteY2" fmla="*/ 266700 h 266700"/>
                <a:gd name="connsiteX3" fmla="*/ 76200 w 282575"/>
                <a:gd name="connsiteY3" fmla="*/ 0 h 266700"/>
                <a:gd name="connsiteX4" fmla="*/ 282575 w 282575"/>
                <a:gd name="connsiteY4" fmla="*/ 0 h 266700"/>
                <a:gd name="connsiteX0" fmla="*/ 276225 w 276225"/>
                <a:gd name="connsiteY0" fmla="*/ 0 h 288925"/>
                <a:gd name="connsiteX1" fmla="*/ 225425 w 276225"/>
                <a:gd name="connsiteY1" fmla="*/ 269875 h 288925"/>
                <a:gd name="connsiteX2" fmla="*/ 0 w 276225"/>
                <a:gd name="connsiteY2" fmla="*/ 288925 h 288925"/>
                <a:gd name="connsiteX3" fmla="*/ 76200 w 276225"/>
                <a:gd name="connsiteY3" fmla="*/ 22225 h 288925"/>
                <a:gd name="connsiteX4" fmla="*/ 276225 w 276225"/>
                <a:gd name="connsiteY4" fmla="*/ 0 h 288925"/>
                <a:gd name="connsiteX0" fmla="*/ 273050 w 273050"/>
                <a:gd name="connsiteY0" fmla="*/ 0 h 276225"/>
                <a:gd name="connsiteX1" fmla="*/ 225425 w 273050"/>
                <a:gd name="connsiteY1" fmla="*/ 257175 h 276225"/>
                <a:gd name="connsiteX2" fmla="*/ 0 w 273050"/>
                <a:gd name="connsiteY2" fmla="*/ 276225 h 276225"/>
                <a:gd name="connsiteX3" fmla="*/ 76200 w 273050"/>
                <a:gd name="connsiteY3" fmla="*/ 9525 h 276225"/>
                <a:gd name="connsiteX4" fmla="*/ 273050 w 273050"/>
                <a:gd name="connsiteY4" fmla="*/ 0 h 276225"/>
                <a:gd name="connsiteX0" fmla="*/ 266700 w 266700"/>
                <a:gd name="connsiteY0" fmla="*/ 0 h 273050"/>
                <a:gd name="connsiteX1" fmla="*/ 219075 w 266700"/>
                <a:gd name="connsiteY1" fmla="*/ 257175 h 273050"/>
                <a:gd name="connsiteX2" fmla="*/ 0 w 266700"/>
                <a:gd name="connsiteY2" fmla="*/ 273050 h 273050"/>
                <a:gd name="connsiteX3" fmla="*/ 69850 w 266700"/>
                <a:gd name="connsiteY3" fmla="*/ 9525 h 273050"/>
                <a:gd name="connsiteX4" fmla="*/ 266700 w 266700"/>
                <a:gd name="connsiteY4" fmla="*/ 0 h 273050"/>
                <a:gd name="connsiteX0" fmla="*/ 266700 w 266700"/>
                <a:gd name="connsiteY0" fmla="*/ 146343 h 419393"/>
                <a:gd name="connsiteX1" fmla="*/ 219075 w 266700"/>
                <a:gd name="connsiteY1" fmla="*/ 403518 h 419393"/>
                <a:gd name="connsiteX2" fmla="*/ 0 w 266700"/>
                <a:gd name="connsiteY2" fmla="*/ 419393 h 419393"/>
                <a:gd name="connsiteX3" fmla="*/ 151942 w 266700"/>
                <a:gd name="connsiteY3" fmla="*/ 0 h 419393"/>
                <a:gd name="connsiteX4" fmla="*/ 266700 w 266700"/>
                <a:gd name="connsiteY4" fmla="*/ 146343 h 419393"/>
                <a:gd name="connsiteX0" fmla="*/ 345580 w 345580"/>
                <a:gd name="connsiteY0" fmla="*/ 31457 h 419393"/>
                <a:gd name="connsiteX1" fmla="*/ 219075 w 345580"/>
                <a:gd name="connsiteY1" fmla="*/ 403518 h 419393"/>
                <a:gd name="connsiteX2" fmla="*/ 0 w 345580"/>
                <a:gd name="connsiteY2" fmla="*/ 419393 h 419393"/>
                <a:gd name="connsiteX3" fmla="*/ 151942 w 345580"/>
                <a:gd name="connsiteY3" fmla="*/ 0 h 419393"/>
                <a:gd name="connsiteX4" fmla="*/ 345580 w 345580"/>
                <a:gd name="connsiteY4" fmla="*/ 31457 h 419393"/>
                <a:gd name="connsiteX0" fmla="*/ 323484 w 323484"/>
                <a:gd name="connsiteY0" fmla="*/ 31457 h 403518"/>
                <a:gd name="connsiteX1" fmla="*/ 196979 w 323484"/>
                <a:gd name="connsiteY1" fmla="*/ 403518 h 403518"/>
                <a:gd name="connsiteX2" fmla="*/ 0 w 323484"/>
                <a:gd name="connsiteY2" fmla="*/ 400509 h 403518"/>
                <a:gd name="connsiteX3" fmla="*/ 129846 w 323484"/>
                <a:gd name="connsiteY3" fmla="*/ 0 h 403518"/>
                <a:gd name="connsiteX4" fmla="*/ 323484 w 323484"/>
                <a:gd name="connsiteY4" fmla="*/ 31457 h 403518"/>
                <a:gd name="connsiteX0" fmla="*/ 323484 w 323484"/>
                <a:gd name="connsiteY0" fmla="*/ 31457 h 400509"/>
                <a:gd name="connsiteX1" fmla="*/ 202263 w 323484"/>
                <a:gd name="connsiteY1" fmla="*/ 392587 h 400509"/>
                <a:gd name="connsiteX2" fmla="*/ 0 w 323484"/>
                <a:gd name="connsiteY2" fmla="*/ 400509 h 400509"/>
                <a:gd name="connsiteX3" fmla="*/ 129846 w 323484"/>
                <a:gd name="connsiteY3" fmla="*/ 0 h 400509"/>
                <a:gd name="connsiteX4" fmla="*/ 323484 w 323484"/>
                <a:gd name="connsiteY4" fmla="*/ 31457 h 400509"/>
                <a:gd name="connsiteX0" fmla="*/ 323484 w 323484"/>
                <a:gd name="connsiteY0" fmla="*/ 31457 h 400509"/>
                <a:gd name="connsiteX1" fmla="*/ 202263 w 323484"/>
                <a:gd name="connsiteY1" fmla="*/ 392587 h 400509"/>
                <a:gd name="connsiteX2" fmla="*/ 0 w 323484"/>
                <a:gd name="connsiteY2" fmla="*/ 400509 h 400509"/>
                <a:gd name="connsiteX3" fmla="*/ 129846 w 323484"/>
                <a:gd name="connsiteY3" fmla="*/ 0 h 400509"/>
                <a:gd name="connsiteX4" fmla="*/ 323484 w 323484"/>
                <a:gd name="connsiteY4" fmla="*/ 31457 h 400509"/>
                <a:gd name="connsiteX0" fmla="*/ 323484 w 323484"/>
                <a:gd name="connsiteY0" fmla="*/ 31457 h 400509"/>
                <a:gd name="connsiteX1" fmla="*/ 182230 w 323484"/>
                <a:gd name="connsiteY1" fmla="*/ 393968 h 400509"/>
                <a:gd name="connsiteX2" fmla="*/ 0 w 323484"/>
                <a:gd name="connsiteY2" fmla="*/ 400509 h 400509"/>
                <a:gd name="connsiteX3" fmla="*/ 129846 w 323484"/>
                <a:gd name="connsiteY3" fmla="*/ 0 h 400509"/>
                <a:gd name="connsiteX4" fmla="*/ 323484 w 323484"/>
                <a:gd name="connsiteY4" fmla="*/ 31457 h 400509"/>
                <a:gd name="connsiteX0" fmla="*/ 308114 w 308114"/>
                <a:gd name="connsiteY0" fmla="*/ 27485 h 400509"/>
                <a:gd name="connsiteX1" fmla="*/ 182230 w 308114"/>
                <a:gd name="connsiteY1" fmla="*/ 393968 h 400509"/>
                <a:gd name="connsiteX2" fmla="*/ 0 w 308114"/>
                <a:gd name="connsiteY2" fmla="*/ 400509 h 400509"/>
                <a:gd name="connsiteX3" fmla="*/ 129846 w 308114"/>
                <a:gd name="connsiteY3" fmla="*/ 0 h 400509"/>
                <a:gd name="connsiteX4" fmla="*/ 308114 w 308114"/>
                <a:gd name="connsiteY4" fmla="*/ 27485 h 400509"/>
                <a:gd name="connsiteX0" fmla="*/ 308114 w 308114"/>
                <a:gd name="connsiteY0" fmla="*/ 22718 h 395742"/>
                <a:gd name="connsiteX1" fmla="*/ 182230 w 308114"/>
                <a:gd name="connsiteY1" fmla="*/ 389201 h 395742"/>
                <a:gd name="connsiteX2" fmla="*/ 0 w 308114"/>
                <a:gd name="connsiteY2" fmla="*/ 395742 h 395742"/>
                <a:gd name="connsiteX3" fmla="*/ 148291 w 308114"/>
                <a:gd name="connsiteY3" fmla="*/ 0 h 395742"/>
                <a:gd name="connsiteX4" fmla="*/ 308114 w 308114"/>
                <a:gd name="connsiteY4" fmla="*/ 22718 h 395742"/>
                <a:gd name="connsiteX0" fmla="*/ 308114 w 308114"/>
                <a:gd name="connsiteY0" fmla="*/ 16673 h 389697"/>
                <a:gd name="connsiteX1" fmla="*/ 182230 w 308114"/>
                <a:gd name="connsiteY1" fmla="*/ 383156 h 389697"/>
                <a:gd name="connsiteX2" fmla="*/ 0 w 308114"/>
                <a:gd name="connsiteY2" fmla="*/ 389697 h 389697"/>
                <a:gd name="connsiteX3" fmla="*/ 133612 w 308114"/>
                <a:gd name="connsiteY3" fmla="*/ 0 h 389697"/>
                <a:gd name="connsiteX4" fmla="*/ 308114 w 308114"/>
                <a:gd name="connsiteY4" fmla="*/ 16673 h 38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114" h="389697">
                  <a:moveTo>
                    <a:pt x="308114" y="16673"/>
                  </a:moveTo>
                  <a:lnTo>
                    <a:pt x="182230" y="383156"/>
                  </a:lnTo>
                  <a:lnTo>
                    <a:pt x="0" y="389697"/>
                  </a:lnTo>
                  <a:lnTo>
                    <a:pt x="133612" y="0"/>
                  </a:lnTo>
                  <a:lnTo>
                    <a:pt x="308114" y="16673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6766E11-8107-C3F7-8742-496D7556C323}"/>
                </a:ext>
              </a:extLst>
            </p:cNvPr>
            <p:cNvSpPr/>
            <p:nvPr/>
          </p:nvSpPr>
          <p:spPr>
            <a:xfrm rot="6269402" flipH="1">
              <a:off x="4202286" y="4964895"/>
              <a:ext cx="267786" cy="398381"/>
            </a:xfrm>
            <a:custGeom>
              <a:avLst/>
              <a:gdLst>
                <a:gd name="connsiteX0" fmla="*/ 123825 w 187325"/>
                <a:gd name="connsiteY0" fmla="*/ 260350 h 276225"/>
                <a:gd name="connsiteX1" fmla="*/ 0 w 187325"/>
                <a:gd name="connsiteY1" fmla="*/ 276225 h 276225"/>
                <a:gd name="connsiteX2" fmla="*/ 85725 w 187325"/>
                <a:gd name="connsiteY2" fmla="*/ 6350 h 276225"/>
                <a:gd name="connsiteX3" fmla="*/ 187325 w 187325"/>
                <a:gd name="connsiteY3" fmla="*/ 0 h 276225"/>
                <a:gd name="connsiteX4" fmla="*/ 123825 w 187325"/>
                <a:gd name="connsiteY4" fmla="*/ 260350 h 276225"/>
                <a:gd name="connsiteX0" fmla="*/ 123825 w 236181"/>
                <a:gd name="connsiteY0" fmla="*/ 254000 h 269875"/>
                <a:gd name="connsiteX1" fmla="*/ 0 w 236181"/>
                <a:gd name="connsiteY1" fmla="*/ 269875 h 269875"/>
                <a:gd name="connsiteX2" fmla="*/ 85725 w 236181"/>
                <a:gd name="connsiteY2" fmla="*/ 0 h 269875"/>
                <a:gd name="connsiteX3" fmla="*/ 236181 w 236181"/>
                <a:gd name="connsiteY3" fmla="*/ 12413 h 269875"/>
                <a:gd name="connsiteX4" fmla="*/ 123825 w 236181"/>
                <a:gd name="connsiteY4" fmla="*/ 254000 h 269875"/>
                <a:gd name="connsiteX0" fmla="*/ 123825 w 236181"/>
                <a:gd name="connsiteY0" fmla="*/ 244684 h 260559"/>
                <a:gd name="connsiteX1" fmla="*/ 0 w 236181"/>
                <a:gd name="connsiteY1" fmla="*/ 260559 h 260559"/>
                <a:gd name="connsiteX2" fmla="*/ 133545 w 236181"/>
                <a:gd name="connsiteY2" fmla="*/ 0 h 260559"/>
                <a:gd name="connsiteX3" fmla="*/ 236181 w 236181"/>
                <a:gd name="connsiteY3" fmla="*/ 3097 h 260559"/>
                <a:gd name="connsiteX4" fmla="*/ 123825 w 236181"/>
                <a:gd name="connsiteY4" fmla="*/ 244684 h 260559"/>
                <a:gd name="connsiteX0" fmla="*/ 123825 w 236181"/>
                <a:gd name="connsiteY0" fmla="*/ 249830 h 265705"/>
                <a:gd name="connsiteX1" fmla="*/ 0 w 236181"/>
                <a:gd name="connsiteY1" fmla="*/ 265705 h 265705"/>
                <a:gd name="connsiteX2" fmla="*/ 120904 w 236181"/>
                <a:gd name="connsiteY2" fmla="*/ 0 h 265705"/>
                <a:gd name="connsiteX3" fmla="*/ 236181 w 236181"/>
                <a:gd name="connsiteY3" fmla="*/ 8243 h 265705"/>
                <a:gd name="connsiteX4" fmla="*/ 123825 w 236181"/>
                <a:gd name="connsiteY4" fmla="*/ 249830 h 265705"/>
                <a:gd name="connsiteX0" fmla="*/ 141751 w 254107"/>
                <a:gd name="connsiteY0" fmla="*/ 249830 h 267431"/>
                <a:gd name="connsiteX1" fmla="*/ 0 w 254107"/>
                <a:gd name="connsiteY1" fmla="*/ 267431 h 267431"/>
                <a:gd name="connsiteX2" fmla="*/ 138830 w 254107"/>
                <a:gd name="connsiteY2" fmla="*/ 0 h 267431"/>
                <a:gd name="connsiteX3" fmla="*/ 254107 w 254107"/>
                <a:gd name="connsiteY3" fmla="*/ 8243 h 267431"/>
                <a:gd name="connsiteX4" fmla="*/ 141751 w 254107"/>
                <a:gd name="connsiteY4" fmla="*/ 249830 h 267431"/>
                <a:gd name="connsiteX0" fmla="*/ 141751 w 268786"/>
                <a:gd name="connsiteY0" fmla="*/ 249830 h 267431"/>
                <a:gd name="connsiteX1" fmla="*/ 0 w 268786"/>
                <a:gd name="connsiteY1" fmla="*/ 267431 h 267431"/>
                <a:gd name="connsiteX2" fmla="*/ 138830 w 268786"/>
                <a:gd name="connsiteY2" fmla="*/ 0 h 267431"/>
                <a:gd name="connsiteX3" fmla="*/ 268786 w 268786"/>
                <a:gd name="connsiteY3" fmla="*/ 4442 h 267431"/>
                <a:gd name="connsiteX4" fmla="*/ 141751 w 268786"/>
                <a:gd name="connsiteY4" fmla="*/ 249830 h 267431"/>
                <a:gd name="connsiteX0" fmla="*/ 147797 w 274832"/>
                <a:gd name="connsiteY0" fmla="*/ 249830 h 258202"/>
                <a:gd name="connsiteX1" fmla="*/ 0 w 274832"/>
                <a:gd name="connsiteY1" fmla="*/ 258202 h 258202"/>
                <a:gd name="connsiteX2" fmla="*/ 144876 w 274832"/>
                <a:gd name="connsiteY2" fmla="*/ 0 h 258202"/>
                <a:gd name="connsiteX3" fmla="*/ 274832 w 274832"/>
                <a:gd name="connsiteY3" fmla="*/ 4442 h 258202"/>
                <a:gd name="connsiteX4" fmla="*/ 147797 w 274832"/>
                <a:gd name="connsiteY4" fmla="*/ 249830 h 258202"/>
                <a:gd name="connsiteX0" fmla="*/ 147797 w 274832"/>
                <a:gd name="connsiteY0" fmla="*/ 249830 h 258202"/>
                <a:gd name="connsiteX1" fmla="*/ 0 w 274832"/>
                <a:gd name="connsiteY1" fmla="*/ 258202 h 258202"/>
                <a:gd name="connsiteX2" fmla="*/ 144876 w 274832"/>
                <a:gd name="connsiteY2" fmla="*/ 0 h 258202"/>
                <a:gd name="connsiteX3" fmla="*/ 274832 w 274832"/>
                <a:gd name="connsiteY3" fmla="*/ 4442 h 258202"/>
                <a:gd name="connsiteX4" fmla="*/ 147797 w 274832"/>
                <a:gd name="connsiteY4" fmla="*/ 249830 h 258202"/>
                <a:gd name="connsiteX0" fmla="*/ 134706 w 261741"/>
                <a:gd name="connsiteY0" fmla="*/ 249830 h 258267"/>
                <a:gd name="connsiteX1" fmla="*/ 0 w 261741"/>
                <a:gd name="connsiteY1" fmla="*/ 258267 h 258267"/>
                <a:gd name="connsiteX2" fmla="*/ 131785 w 261741"/>
                <a:gd name="connsiteY2" fmla="*/ 0 h 258267"/>
                <a:gd name="connsiteX3" fmla="*/ 261741 w 261741"/>
                <a:gd name="connsiteY3" fmla="*/ 4442 h 258267"/>
                <a:gd name="connsiteX4" fmla="*/ 134706 w 261741"/>
                <a:gd name="connsiteY4" fmla="*/ 249830 h 258267"/>
                <a:gd name="connsiteX0" fmla="*/ 134706 w 267786"/>
                <a:gd name="connsiteY0" fmla="*/ 249830 h 258267"/>
                <a:gd name="connsiteX1" fmla="*/ 0 w 267786"/>
                <a:gd name="connsiteY1" fmla="*/ 258267 h 258267"/>
                <a:gd name="connsiteX2" fmla="*/ 131785 w 267786"/>
                <a:gd name="connsiteY2" fmla="*/ 0 h 258267"/>
                <a:gd name="connsiteX3" fmla="*/ 267786 w 267786"/>
                <a:gd name="connsiteY3" fmla="*/ 13671 h 258267"/>
                <a:gd name="connsiteX4" fmla="*/ 134706 w 267786"/>
                <a:gd name="connsiteY4" fmla="*/ 249830 h 258267"/>
                <a:gd name="connsiteX0" fmla="*/ 134706 w 267786"/>
                <a:gd name="connsiteY0" fmla="*/ 242034 h 250471"/>
                <a:gd name="connsiteX1" fmla="*/ 0 w 267786"/>
                <a:gd name="connsiteY1" fmla="*/ 250471 h 250471"/>
                <a:gd name="connsiteX2" fmla="*/ 141698 w 267786"/>
                <a:gd name="connsiteY2" fmla="*/ 0 h 250471"/>
                <a:gd name="connsiteX3" fmla="*/ 267786 w 267786"/>
                <a:gd name="connsiteY3" fmla="*/ 5875 h 250471"/>
                <a:gd name="connsiteX4" fmla="*/ 134706 w 267786"/>
                <a:gd name="connsiteY4" fmla="*/ 242034 h 25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7786" h="250471">
                  <a:moveTo>
                    <a:pt x="134706" y="242034"/>
                  </a:moveTo>
                  <a:lnTo>
                    <a:pt x="0" y="250471"/>
                  </a:lnTo>
                  <a:lnTo>
                    <a:pt x="141698" y="0"/>
                  </a:lnTo>
                  <a:lnTo>
                    <a:pt x="267786" y="5875"/>
                  </a:lnTo>
                  <a:lnTo>
                    <a:pt x="134706" y="242034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25375C4-3BD1-33A2-CB0C-29AB2328B741}"/>
                </a:ext>
              </a:extLst>
            </p:cNvPr>
            <p:cNvSpPr/>
            <p:nvPr/>
          </p:nvSpPr>
          <p:spPr>
            <a:xfrm>
              <a:off x="6076950" y="1871663"/>
              <a:ext cx="1171575" cy="942975"/>
            </a:xfrm>
            <a:custGeom>
              <a:avLst/>
              <a:gdLst>
                <a:gd name="connsiteX0" fmla="*/ 161925 w 1171575"/>
                <a:gd name="connsiteY0" fmla="*/ 80962 h 942975"/>
                <a:gd name="connsiteX1" fmla="*/ 200025 w 1171575"/>
                <a:gd name="connsiteY1" fmla="*/ 180975 h 942975"/>
                <a:gd name="connsiteX2" fmla="*/ 0 w 1171575"/>
                <a:gd name="connsiteY2" fmla="*/ 942975 h 942975"/>
                <a:gd name="connsiteX3" fmla="*/ 1100138 w 1171575"/>
                <a:gd name="connsiteY3" fmla="*/ 814387 h 942975"/>
                <a:gd name="connsiteX4" fmla="*/ 1171575 w 1171575"/>
                <a:gd name="connsiteY4" fmla="*/ 604837 h 942975"/>
                <a:gd name="connsiteX5" fmla="*/ 481013 w 1171575"/>
                <a:gd name="connsiteY5" fmla="*/ 652462 h 942975"/>
                <a:gd name="connsiteX6" fmla="*/ 638175 w 1171575"/>
                <a:gd name="connsiteY6" fmla="*/ 0 h 942975"/>
                <a:gd name="connsiteX7" fmla="*/ 161925 w 1171575"/>
                <a:gd name="connsiteY7" fmla="*/ 80962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71575" h="942975">
                  <a:moveTo>
                    <a:pt x="161925" y="80962"/>
                  </a:moveTo>
                  <a:lnTo>
                    <a:pt x="200025" y="180975"/>
                  </a:lnTo>
                  <a:lnTo>
                    <a:pt x="0" y="942975"/>
                  </a:lnTo>
                  <a:lnTo>
                    <a:pt x="1100138" y="814387"/>
                  </a:lnTo>
                  <a:lnTo>
                    <a:pt x="1171575" y="604837"/>
                  </a:lnTo>
                  <a:lnTo>
                    <a:pt x="481013" y="652462"/>
                  </a:lnTo>
                  <a:lnTo>
                    <a:pt x="638175" y="0"/>
                  </a:lnTo>
                  <a:lnTo>
                    <a:pt x="161925" y="80962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215900" dir="8100000" algn="tr" rotWithShape="0">
                <a:srgbClr val="12022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B82823F-B68E-067D-84CD-292953800D9B}"/>
                </a:ext>
              </a:extLst>
            </p:cNvPr>
            <p:cNvSpPr/>
            <p:nvPr/>
          </p:nvSpPr>
          <p:spPr>
            <a:xfrm>
              <a:off x="5776913" y="2857500"/>
              <a:ext cx="1157287" cy="1166813"/>
            </a:xfrm>
            <a:custGeom>
              <a:avLst/>
              <a:gdLst>
                <a:gd name="connsiteX0" fmla="*/ 271462 w 1157287"/>
                <a:gd name="connsiteY0" fmla="*/ 71438 h 1166813"/>
                <a:gd name="connsiteX1" fmla="*/ 0 w 1157287"/>
                <a:gd name="connsiteY1" fmla="*/ 1138238 h 1166813"/>
                <a:gd name="connsiteX2" fmla="*/ 28575 w 1157287"/>
                <a:gd name="connsiteY2" fmla="*/ 1166813 h 1166813"/>
                <a:gd name="connsiteX3" fmla="*/ 1052512 w 1157287"/>
                <a:gd name="connsiteY3" fmla="*/ 1052513 h 1166813"/>
                <a:gd name="connsiteX4" fmla="*/ 1128712 w 1157287"/>
                <a:gd name="connsiteY4" fmla="*/ 981075 h 1166813"/>
                <a:gd name="connsiteX5" fmla="*/ 1157287 w 1157287"/>
                <a:gd name="connsiteY5" fmla="*/ 823913 h 1166813"/>
                <a:gd name="connsiteX6" fmla="*/ 523875 w 1157287"/>
                <a:gd name="connsiteY6" fmla="*/ 900113 h 1166813"/>
                <a:gd name="connsiteX7" fmla="*/ 447675 w 1157287"/>
                <a:gd name="connsiteY7" fmla="*/ 862013 h 1166813"/>
                <a:gd name="connsiteX8" fmla="*/ 695325 w 1157287"/>
                <a:gd name="connsiteY8" fmla="*/ 0 h 1166813"/>
                <a:gd name="connsiteX9" fmla="*/ 271462 w 1157287"/>
                <a:gd name="connsiteY9" fmla="*/ 71438 h 116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7287" h="1166813">
                  <a:moveTo>
                    <a:pt x="271462" y="71438"/>
                  </a:moveTo>
                  <a:lnTo>
                    <a:pt x="0" y="1138238"/>
                  </a:lnTo>
                  <a:lnTo>
                    <a:pt x="28575" y="1166813"/>
                  </a:lnTo>
                  <a:lnTo>
                    <a:pt x="1052512" y="1052513"/>
                  </a:lnTo>
                  <a:lnTo>
                    <a:pt x="1128712" y="981075"/>
                  </a:lnTo>
                  <a:lnTo>
                    <a:pt x="1157287" y="823913"/>
                  </a:lnTo>
                  <a:lnTo>
                    <a:pt x="523875" y="900113"/>
                  </a:lnTo>
                  <a:lnTo>
                    <a:pt x="447675" y="862013"/>
                  </a:lnTo>
                  <a:lnTo>
                    <a:pt x="695325" y="0"/>
                  </a:lnTo>
                  <a:lnTo>
                    <a:pt x="271462" y="71438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215900" dir="8100000" algn="tr" rotWithShape="0">
                <a:srgbClr val="12022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CF41F90-AD23-0EF7-A1EE-6222665EA267}"/>
                </a:ext>
              </a:extLst>
            </p:cNvPr>
            <p:cNvSpPr/>
            <p:nvPr/>
          </p:nvSpPr>
          <p:spPr>
            <a:xfrm>
              <a:off x="6429375" y="2995613"/>
              <a:ext cx="671513" cy="523875"/>
            </a:xfrm>
            <a:custGeom>
              <a:avLst/>
              <a:gdLst>
                <a:gd name="connsiteX0" fmla="*/ 0 w 671513"/>
                <a:gd name="connsiteY0" fmla="*/ 371475 h 523875"/>
                <a:gd name="connsiteX1" fmla="*/ 576263 w 671513"/>
                <a:gd name="connsiteY1" fmla="*/ 33337 h 523875"/>
                <a:gd name="connsiteX2" fmla="*/ 619125 w 671513"/>
                <a:gd name="connsiteY2" fmla="*/ 0 h 523875"/>
                <a:gd name="connsiteX3" fmla="*/ 671513 w 671513"/>
                <a:gd name="connsiteY3" fmla="*/ 38100 h 523875"/>
                <a:gd name="connsiteX4" fmla="*/ 638175 w 671513"/>
                <a:gd name="connsiteY4" fmla="*/ 204787 h 523875"/>
                <a:gd name="connsiteX5" fmla="*/ 4763 w 671513"/>
                <a:gd name="connsiteY5" fmla="*/ 523875 h 523875"/>
                <a:gd name="connsiteX6" fmla="*/ 0 w 671513"/>
                <a:gd name="connsiteY6" fmla="*/ 37147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71513" h="523875">
                  <a:moveTo>
                    <a:pt x="0" y="371475"/>
                  </a:moveTo>
                  <a:lnTo>
                    <a:pt x="576263" y="33337"/>
                  </a:lnTo>
                  <a:lnTo>
                    <a:pt x="619125" y="0"/>
                  </a:lnTo>
                  <a:lnTo>
                    <a:pt x="671513" y="38100"/>
                  </a:lnTo>
                  <a:lnTo>
                    <a:pt x="638175" y="204787"/>
                  </a:lnTo>
                  <a:lnTo>
                    <a:pt x="4763" y="523875"/>
                  </a:lnTo>
                  <a:lnTo>
                    <a:pt x="0" y="371475"/>
                  </a:lnTo>
                  <a:close/>
                </a:path>
              </a:pathLst>
            </a:custGeom>
            <a:gradFill flip="none" rotWithShape="1">
              <a:gsLst>
                <a:gs pos="95413">
                  <a:srgbClr val="120224">
                    <a:alpha val="0"/>
                  </a:srgbClr>
                </a:gs>
                <a:gs pos="60000">
                  <a:srgbClr val="8B21AF"/>
                </a:gs>
                <a:gs pos="0">
                  <a:srgbClr val="C784F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933CE96-656F-ECF8-871D-7D106A9490D3}"/>
                </a:ext>
              </a:extLst>
            </p:cNvPr>
            <p:cNvSpPr/>
            <p:nvPr/>
          </p:nvSpPr>
          <p:spPr>
            <a:xfrm>
              <a:off x="6738938" y="1795463"/>
              <a:ext cx="671512" cy="504825"/>
            </a:xfrm>
            <a:custGeom>
              <a:avLst/>
              <a:gdLst>
                <a:gd name="connsiteX0" fmla="*/ 619125 w 671512"/>
                <a:gd name="connsiteY0" fmla="*/ 0 h 504825"/>
                <a:gd name="connsiteX1" fmla="*/ 619125 w 671512"/>
                <a:gd name="connsiteY1" fmla="*/ 0 h 504825"/>
                <a:gd name="connsiteX2" fmla="*/ 571500 w 671512"/>
                <a:gd name="connsiteY2" fmla="*/ 33337 h 504825"/>
                <a:gd name="connsiteX3" fmla="*/ 14287 w 671512"/>
                <a:gd name="connsiteY3" fmla="*/ 366712 h 504825"/>
                <a:gd name="connsiteX4" fmla="*/ 0 w 671512"/>
                <a:gd name="connsiteY4" fmla="*/ 476250 h 504825"/>
                <a:gd name="connsiteX5" fmla="*/ 33337 w 671512"/>
                <a:gd name="connsiteY5" fmla="*/ 504825 h 504825"/>
                <a:gd name="connsiteX6" fmla="*/ 647700 w 671512"/>
                <a:gd name="connsiteY6" fmla="*/ 190500 h 504825"/>
                <a:gd name="connsiteX7" fmla="*/ 671512 w 671512"/>
                <a:gd name="connsiteY7" fmla="*/ 19050 h 504825"/>
                <a:gd name="connsiteX8" fmla="*/ 619125 w 671512"/>
                <a:gd name="connsiteY8" fmla="*/ 0 h 5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1512" h="504825">
                  <a:moveTo>
                    <a:pt x="619125" y="0"/>
                  </a:moveTo>
                  <a:lnTo>
                    <a:pt x="619125" y="0"/>
                  </a:lnTo>
                  <a:lnTo>
                    <a:pt x="571500" y="33337"/>
                  </a:lnTo>
                  <a:lnTo>
                    <a:pt x="14287" y="366712"/>
                  </a:lnTo>
                  <a:lnTo>
                    <a:pt x="0" y="476250"/>
                  </a:lnTo>
                  <a:lnTo>
                    <a:pt x="33337" y="504825"/>
                  </a:lnTo>
                  <a:lnTo>
                    <a:pt x="647700" y="190500"/>
                  </a:lnTo>
                  <a:lnTo>
                    <a:pt x="671512" y="19050"/>
                  </a:lnTo>
                  <a:lnTo>
                    <a:pt x="619125" y="0"/>
                  </a:lnTo>
                  <a:close/>
                </a:path>
              </a:pathLst>
            </a:custGeom>
            <a:gradFill flip="none" rotWithShape="1">
              <a:gsLst>
                <a:gs pos="95413">
                  <a:srgbClr val="120224">
                    <a:alpha val="0"/>
                  </a:srgbClr>
                </a:gs>
                <a:gs pos="60000">
                  <a:srgbClr val="8B21AF"/>
                </a:gs>
                <a:gs pos="0">
                  <a:srgbClr val="C784F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F01751A-0D04-1A1A-A8F4-DC2358535E59}"/>
                </a:ext>
              </a:extLst>
            </p:cNvPr>
            <p:cNvSpPr/>
            <p:nvPr/>
          </p:nvSpPr>
          <p:spPr>
            <a:xfrm>
              <a:off x="7452360" y="1802130"/>
              <a:ext cx="2377440" cy="1851660"/>
            </a:xfrm>
            <a:custGeom>
              <a:avLst/>
              <a:gdLst>
                <a:gd name="connsiteX0" fmla="*/ 0 w 2377440"/>
                <a:gd name="connsiteY0" fmla="*/ 495300 h 1851660"/>
                <a:gd name="connsiteX1" fmla="*/ 1844040 w 2377440"/>
                <a:gd name="connsiteY1" fmla="*/ 289560 h 1851660"/>
                <a:gd name="connsiteX2" fmla="*/ 1493520 w 2377440"/>
                <a:gd name="connsiteY2" fmla="*/ 1600200 h 1851660"/>
                <a:gd name="connsiteX3" fmla="*/ 1356360 w 2377440"/>
                <a:gd name="connsiteY3" fmla="*/ 1623060 h 1851660"/>
                <a:gd name="connsiteX4" fmla="*/ 1272540 w 2377440"/>
                <a:gd name="connsiteY4" fmla="*/ 1851660 h 1851660"/>
                <a:gd name="connsiteX5" fmla="*/ 1935480 w 2377440"/>
                <a:gd name="connsiteY5" fmla="*/ 1760220 h 1851660"/>
                <a:gd name="connsiteX6" fmla="*/ 2377440 w 2377440"/>
                <a:gd name="connsiteY6" fmla="*/ 0 h 1851660"/>
                <a:gd name="connsiteX7" fmla="*/ 45720 w 2377440"/>
                <a:gd name="connsiteY7" fmla="*/ 251460 h 1851660"/>
                <a:gd name="connsiteX8" fmla="*/ 0 w 2377440"/>
                <a:gd name="connsiteY8" fmla="*/ 495300 h 185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7440" h="1851660">
                  <a:moveTo>
                    <a:pt x="0" y="495300"/>
                  </a:moveTo>
                  <a:lnTo>
                    <a:pt x="1844040" y="289560"/>
                  </a:lnTo>
                  <a:lnTo>
                    <a:pt x="1493520" y="1600200"/>
                  </a:lnTo>
                  <a:lnTo>
                    <a:pt x="1356360" y="1623060"/>
                  </a:lnTo>
                  <a:lnTo>
                    <a:pt x="1272540" y="1851660"/>
                  </a:lnTo>
                  <a:lnTo>
                    <a:pt x="1935480" y="1760220"/>
                  </a:lnTo>
                  <a:lnTo>
                    <a:pt x="2377440" y="0"/>
                  </a:lnTo>
                  <a:lnTo>
                    <a:pt x="45720" y="251460"/>
                  </a:lnTo>
                  <a:lnTo>
                    <a:pt x="0" y="495300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215900" dir="8100000" algn="tr" rotWithShape="0">
                <a:srgbClr val="12022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2097663-3A5D-4863-1048-8A67818E5293}"/>
                </a:ext>
              </a:extLst>
            </p:cNvPr>
            <p:cNvSpPr/>
            <p:nvPr/>
          </p:nvSpPr>
          <p:spPr>
            <a:xfrm>
              <a:off x="7269480" y="1299210"/>
              <a:ext cx="1798320" cy="2514600"/>
            </a:xfrm>
            <a:custGeom>
              <a:avLst/>
              <a:gdLst>
                <a:gd name="connsiteX0" fmla="*/ 1219200 w 1798320"/>
                <a:gd name="connsiteY0" fmla="*/ 99060 h 2514600"/>
                <a:gd name="connsiteX1" fmla="*/ 1295400 w 1798320"/>
                <a:gd name="connsiteY1" fmla="*/ 175260 h 2514600"/>
                <a:gd name="connsiteX2" fmla="*/ 0 w 1798320"/>
                <a:gd name="connsiteY2" fmla="*/ 2514600 h 2514600"/>
                <a:gd name="connsiteX3" fmla="*/ 480060 w 1798320"/>
                <a:gd name="connsiteY3" fmla="*/ 2468880 h 2514600"/>
                <a:gd name="connsiteX4" fmla="*/ 1790700 w 1798320"/>
                <a:gd name="connsiteY4" fmla="*/ 45720 h 2514600"/>
                <a:gd name="connsiteX5" fmla="*/ 1798320 w 1798320"/>
                <a:gd name="connsiteY5" fmla="*/ 0 h 2514600"/>
                <a:gd name="connsiteX6" fmla="*/ 1219200 w 1798320"/>
                <a:gd name="connsiteY6" fmla="*/ 99060 h 2514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8320" h="2514600">
                  <a:moveTo>
                    <a:pt x="1219200" y="99060"/>
                  </a:moveTo>
                  <a:lnTo>
                    <a:pt x="1295400" y="175260"/>
                  </a:lnTo>
                  <a:lnTo>
                    <a:pt x="0" y="2514600"/>
                  </a:lnTo>
                  <a:lnTo>
                    <a:pt x="480060" y="2468880"/>
                  </a:lnTo>
                  <a:lnTo>
                    <a:pt x="1790700" y="45720"/>
                  </a:lnTo>
                  <a:lnTo>
                    <a:pt x="1798320" y="0"/>
                  </a:lnTo>
                  <a:lnTo>
                    <a:pt x="1219200" y="99060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50800" dist="215900" dir="8100000" algn="tr" rotWithShape="0">
                <a:srgbClr val="120224">
                  <a:alpha val="6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03B5A43-F8B5-8984-088B-D7DECEFC17C0}"/>
                </a:ext>
              </a:extLst>
            </p:cNvPr>
            <p:cNvSpPr/>
            <p:nvPr/>
          </p:nvSpPr>
          <p:spPr>
            <a:xfrm>
              <a:off x="8429625" y="3438524"/>
              <a:ext cx="295275" cy="252413"/>
            </a:xfrm>
            <a:custGeom>
              <a:avLst/>
              <a:gdLst>
                <a:gd name="connsiteX0" fmla="*/ 242888 w 276225"/>
                <a:gd name="connsiteY0" fmla="*/ 219075 h 247650"/>
                <a:gd name="connsiteX1" fmla="*/ 0 w 276225"/>
                <a:gd name="connsiteY1" fmla="*/ 247650 h 247650"/>
                <a:gd name="connsiteX2" fmla="*/ 76200 w 276225"/>
                <a:gd name="connsiteY2" fmla="*/ 14287 h 247650"/>
                <a:gd name="connsiteX3" fmla="*/ 276225 w 276225"/>
                <a:gd name="connsiteY3" fmla="*/ 0 h 247650"/>
                <a:gd name="connsiteX4" fmla="*/ 242888 w 276225"/>
                <a:gd name="connsiteY4" fmla="*/ 219075 h 247650"/>
                <a:gd name="connsiteX0" fmla="*/ 242888 w 295275"/>
                <a:gd name="connsiteY0" fmla="*/ 223838 h 252413"/>
                <a:gd name="connsiteX1" fmla="*/ 0 w 295275"/>
                <a:gd name="connsiteY1" fmla="*/ 252413 h 252413"/>
                <a:gd name="connsiteX2" fmla="*/ 76200 w 295275"/>
                <a:gd name="connsiteY2" fmla="*/ 19050 h 252413"/>
                <a:gd name="connsiteX3" fmla="*/ 295275 w 295275"/>
                <a:gd name="connsiteY3" fmla="*/ 0 h 252413"/>
                <a:gd name="connsiteX4" fmla="*/ 242888 w 295275"/>
                <a:gd name="connsiteY4" fmla="*/ 223838 h 252413"/>
                <a:gd name="connsiteX0" fmla="*/ 219076 w 295275"/>
                <a:gd name="connsiteY0" fmla="*/ 223838 h 252413"/>
                <a:gd name="connsiteX1" fmla="*/ 0 w 295275"/>
                <a:gd name="connsiteY1" fmla="*/ 252413 h 252413"/>
                <a:gd name="connsiteX2" fmla="*/ 76200 w 295275"/>
                <a:gd name="connsiteY2" fmla="*/ 19050 h 252413"/>
                <a:gd name="connsiteX3" fmla="*/ 295275 w 295275"/>
                <a:gd name="connsiteY3" fmla="*/ 0 h 252413"/>
                <a:gd name="connsiteX4" fmla="*/ 219076 w 295275"/>
                <a:gd name="connsiteY4" fmla="*/ 223838 h 252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75" h="252413">
                  <a:moveTo>
                    <a:pt x="219076" y="223838"/>
                  </a:moveTo>
                  <a:lnTo>
                    <a:pt x="0" y="252413"/>
                  </a:lnTo>
                  <a:lnTo>
                    <a:pt x="76200" y="19050"/>
                  </a:lnTo>
                  <a:lnTo>
                    <a:pt x="295275" y="0"/>
                  </a:lnTo>
                  <a:lnTo>
                    <a:pt x="219076" y="223838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0DF3369-1059-07B7-7C9F-FB0E6FE687AC}"/>
                </a:ext>
              </a:extLst>
            </p:cNvPr>
            <p:cNvSpPr/>
            <p:nvPr/>
          </p:nvSpPr>
          <p:spPr>
            <a:xfrm>
              <a:off x="8281989" y="3481386"/>
              <a:ext cx="166688" cy="223839"/>
            </a:xfrm>
            <a:custGeom>
              <a:avLst/>
              <a:gdLst>
                <a:gd name="connsiteX0" fmla="*/ 242888 w 276225"/>
                <a:gd name="connsiteY0" fmla="*/ 219075 h 247650"/>
                <a:gd name="connsiteX1" fmla="*/ 0 w 276225"/>
                <a:gd name="connsiteY1" fmla="*/ 247650 h 247650"/>
                <a:gd name="connsiteX2" fmla="*/ 76200 w 276225"/>
                <a:gd name="connsiteY2" fmla="*/ 14287 h 247650"/>
                <a:gd name="connsiteX3" fmla="*/ 276225 w 276225"/>
                <a:gd name="connsiteY3" fmla="*/ 0 h 247650"/>
                <a:gd name="connsiteX4" fmla="*/ 242888 w 276225"/>
                <a:gd name="connsiteY4" fmla="*/ 219075 h 247650"/>
                <a:gd name="connsiteX0" fmla="*/ 242888 w 295275"/>
                <a:gd name="connsiteY0" fmla="*/ 223838 h 252413"/>
                <a:gd name="connsiteX1" fmla="*/ 0 w 295275"/>
                <a:gd name="connsiteY1" fmla="*/ 252413 h 252413"/>
                <a:gd name="connsiteX2" fmla="*/ 76200 w 295275"/>
                <a:gd name="connsiteY2" fmla="*/ 19050 h 252413"/>
                <a:gd name="connsiteX3" fmla="*/ 295275 w 295275"/>
                <a:gd name="connsiteY3" fmla="*/ 0 h 252413"/>
                <a:gd name="connsiteX4" fmla="*/ 242888 w 295275"/>
                <a:gd name="connsiteY4" fmla="*/ 223838 h 252413"/>
                <a:gd name="connsiteX0" fmla="*/ 219076 w 295275"/>
                <a:gd name="connsiteY0" fmla="*/ 223838 h 252413"/>
                <a:gd name="connsiteX1" fmla="*/ 0 w 295275"/>
                <a:gd name="connsiteY1" fmla="*/ 252413 h 252413"/>
                <a:gd name="connsiteX2" fmla="*/ 76200 w 295275"/>
                <a:gd name="connsiteY2" fmla="*/ 19050 h 252413"/>
                <a:gd name="connsiteX3" fmla="*/ 295275 w 295275"/>
                <a:gd name="connsiteY3" fmla="*/ 0 h 252413"/>
                <a:gd name="connsiteX4" fmla="*/ 219076 w 295275"/>
                <a:gd name="connsiteY4" fmla="*/ 223838 h 252413"/>
                <a:gd name="connsiteX0" fmla="*/ 219076 w 295275"/>
                <a:gd name="connsiteY0" fmla="*/ 223838 h 233363"/>
                <a:gd name="connsiteX1" fmla="*/ 0 w 295275"/>
                <a:gd name="connsiteY1" fmla="*/ 233363 h 233363"/>
                <a:gd name="connsiteX2" fmla="*/ 76200 w 295275"/>
                <a:gd name="connsiteY2" fmla="*/ 19050 h 233363"/>
                <a:gd name="connsiteX3" fmla="*/ 295275 w 295275"/>
                <a:gd name="connsiteY3" fmla="*/ 0 h 233363"/>
                <a:gd name="connsiteX4" fmla="*/ 219076 w 295275"/>
                <a:gd name="connsiteY4" fmla="*/ 223838 h 233363"/>
                <a:gd name="connsiteX0" fmla="*/ 219076 w 295275"/>
                <a:gd name="connsiteY0" fmla="*/ 223838 h 233363"/>
                <a:gd name="connsiteX1" fmla="*/ 0 w 295275"/>
                <a:gd name="connsiteY1" fmla="*/ 233363 h 233363"/>
                <a:gd name="connsiteX2" fmla="*/ 111352 w 295275"/>
                <a:gd name="connsiteY2" fmla="*/ 14288 h 233363"/>
                <a:gd name="connsiteX3" fmla="*/ 295275 w 295275"/>
                <a:gd name="connsiteY3" fmla="*/ 0 h 233363"/>
                <a:gd name="connsiteX4" fmla="*/ 219076 w 295275"/>
                <a:gd name="connsiteY4" fmla="*/ 223838 h 233363"/>
                <a:gd name="connsiteX0" fmla="*/ 162833 w 239032"/>
                <a:gd name="connsiteY0" fmla="*/ 223838 h 228601"/>
                <a:gd name="connsiteX1" fmla="*/ 0 w 239032"/>
                <a:gd name="connsiteY1" fmla="*/ 228601 h 228601"/>
                <a:gd name="connsiteX2" fmla="*/ 55109 w 239032"/>
                <a:gd name="connsiteY2" fmla="*/ 14288 h 228601"/>
                <a:gd name="connsiteX3" fmla="*/ 239032 w 239032"/>
                <a:gd name="connsiteY3" fmla="*/ 0 h 228601"/>
                <a:gd name="connsiteX4" fmla="*/ 162833 w 239032"/>
                <a:gd name="connsiteY4" fmla="*/ 223838 h 228601"/>
                <a:gd name="connsiteX0" fmla="*/ 162833 w 239032"/>
                <a:gd name="connsiteY0" fmla="*/ 223838 h 228601"/>
                <a:gd name="connsiteX1" fmla="*/ 0 w 239032"/>
                <a:gd name="connsiteY1" fmla="*/ 228601 h 228601"/>
                <a:gd name="connsiteX2" fmla="*/ 97291 w 239032"/>
                <a:gd name="connsiteY2" fmla="*/ 14288 h 228601"/>
                <a:gd name="connsiteX3" fmla="*/ 239032 w 239032"/>
                <a:gd name="connsiteY3" fmla="*/ 0 h 228601"/>
                <a:gd name="connsiteX4" fmla="*/ 162833 w 239032"/>
                <a:gd name="connsiteY4" fmla="*/ 223838 h 228601"/>
                <a:gd name="connsiteX0" fmla="*/ 162833 w 246063"/>
                <a:gd name="connsiteY0" fmla="*/ 219076 h 223839"/>
                <a:gd name="connsiteX1" fmla="*/ 0 w 246063"/>
                <a:gd name="connsiteY1" fmla="*/ 223839 h 223839"/>
                <a:gd name="connsiteX2" fmla="*/ 97291 w 246063"/>
                <a:gd name="connsiteY2" fmla="*/ 9526 h 223839"/>
                <a:gd name="connsiteX3" fmla="*/ 246063 w 246063"/>
                <a:gd name="connsiteY3" fmla="*/ 0 h 223839"/>
                <a:gd name="connsiteX4" fmla="*/ 162833 w 246063"/>
                <a:gd name="connsiteY4" fmla="*/ 219076 h 223839"/>
                <a:gd name="connsiteX0" fmla="*/ 155801 w 246063"/>
                <a:gd name="connsiteY0" fmla="*/ 204788 h 223839"/>
                <a:gd name="connsiteX1" fmla="*/ 0 w 246063"/>
                <a:gd name="connsiteY1" fmla="*/ 223839 h 223839"/>
                <a:gd name="connsiteX2" fmla="*/ 97291 w 246063"/>
                <a:gd name="connsiteY2" fmla="*/ 9526 h 223839"/>
                <a:gd name="connsiteX3" fmla="*/ 246063 w 246063"/>
                <a:gd name="connsiteY3" fmla="*/ 0 h 223839"/>
                <a:gd name="connsiteX4" fmla="*/ 155801 w 246063"/>
                <a:gd name="connsiteY4" fmla="*/ 204788 h 22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063" h="223839">
                  <a:moveTo>
                    <a:pt x="155801" y="204788"/>
                  </a:moveTo>
                  <a:lnTo>
                    <a:pt x="0" y="223839"/>
                  </a:lnTo>
                  <a:lnTo>
                    <a:pt x="97291" y="9526"/>
                  </a:lnTo>
                  <a:lnTo>
                    <a:pt x="246063" y="0"/>
                  </a:lnTo>
                  <a:lnTo>
                    <a:pt x="155801" y="204788"/>
                  </a:lnTo>
                  <a:close/>
                </a:path>
              </a:pathLst>
            </a:custGeom>
            <a:gradFill flip="none" rotWithShape="1">
              <a:gsLst>
                <a:gs pos="96330">
                  <a:srgbClr val="8B21AF"/>
                </a:gs>
                <a:gs pos="23000">
                  <a:srgbClr val="C784F0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BF0E357A-8C4A-C7AE-DF64-8A8BE0A63A17}"/>
              </a:ext>
            </a:extLst>
          </p:cNvPr>
          <p:cNvSpPr txBox="1"/>
          <p:nvPr/>
        </p:nvSpPr>
        <p:spPr>
          <a:xfrm rot="21122973">
            <a:off x="4588107" y="3683288"/>
            <a:ext cx="50057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5400" i="1" dirty="0">
                <a:gradFill>
                  <a:gsLst>
                    <a:gs pos="96330">
                      <a:srgbClr val="8B21AF"/>
                    </a:gs>
                    <a:gs pos="23000">
                      <a:srgbClr val="C784F0"/>
                    </a:gs>
                  </a:gsLst>
                  <a:lin ang="13500000" scaled="1"/>
                </a:gradFill>
                <a:latin typeface="站酷高端黑" panose="02010600030101010101" pitchFamily="2" charset="-122"/>
                <a:ea typeface="站酷高端黑" panose="02010600030101010101" pitchFamily="2" charset="-122"/>
                <a:sym typeface="MiSans Light" panose="00000400000000000000" pitchFamily="2" charset="-122"/>
              </a:rPr>
              <a:t>Superpower</a:t>
            </a:r>
            <a:endParaRPr lang="zh-CN" altLang="en-US" sz="5400" i="1" dirty="0">
              <a:gradFill>
                <a:gsLst>
                  <a:gs pos="96330">
                    <a:srgbClr val="8B21AF"/>
                  </a:gs>
                  <a:gs pos="23000">
                    <a:srgbClr val="C784F0"/>
                  </a:gs>
                </a:gsLst>
                <a:lin ang="13500000" scaled="1"/>
              </a:gradFill>
              <a:latin typeface="站酷高端黑" panose="02010600030101010101" pitchFamily="2" charset="-122"/>
              <a:ea typeface="站酷高端黑" panose="02010600030101010101" pitchFamily="2" charset="-122"/>
              <a:sym typeface="MiSans Light" panose="00000400000000000000" pitchFamily="2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5EEBEFDD-D1B4-EBA9-A704-F4C41923038D}"/>
              </a:ext>
            </a:extLst>
          </p:cNvPr>
          <p:cNvCxnSpPr>
            <a:cxnSpLocks/>
          </p:cNvCxnSpPr>
          <p:nvPr/>
        </p:nvCxnSpPr>
        <p:spPr>
          <a:xfrm>
            <a:off x="4173764" y="0"/>
            <a:ext cx="912586" cy="952501"/>
          </a:xfrm>
          <a:prstGeom prst="line">
            <a:avLst/>
          </a:prstGeom>
          <a:ln w="317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9709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800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图片 120">
            <a:extLst>
              <a:ext uri="{FF2B5EF4-FFF2-40B4-BE49-F238E27FC236}">
                <a16:creationId xmlns:a16="http://schemas.microsoft.com/office/drawing/2014/main" id="{580DB078-1F76-61AE-61EB-AFEBAA02274D}"/>
              </a:ext>
            </a:extLst>
          </p:cNvPr>
          <p:cNvPicPr>
            <a:picLocks/>
          </p:cNvPicPr>
          <p:nvPr/>
        </p:nvPicPr>
        <p:blipFill>
          <a:blip r:embed="rId3">
            <a:alphaModFix amt="1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0506" y="2115468"/>
            <a:ext cx="4230991" cy="5621000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:a16="http://schemas.microsoft.com/office/drawing/2014/main" id="{BA0F9AA0-E3C1-2FCB-E15D-C27FD3FABBE5}"/>
              </a:ext>
            </a:extLst>
          </p:cNvPr>
          <p:cNvGrpSpPr/>
          <p:nvPr/>
        </p:nvGrpSpPr>
        <p:grpSpPr>
          <a:xfrm flipH="1">
            <a:off x="2168158" y="3238126"/>
            <a:ext cx="4973021" cy="1212133"/>
            <a:chOff x="8629765" y="4243513"/>
            <a:chExt cx="5153764" cy="1212133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50E5D4B-A881-2E8F-51A3-6B2B462E4A29}"/>
                </a:ext>
              </a:extLst>
            </p:cNvPr>
            <p:cNvSpPr/>
            <p:nvPr/>
          </p:nvSpPr>
          <p:spPr>
            <a:xfrm rot="21348200">
              <a:off x="8629765" y="4243513"/>
              <a:ext cx="4599390" cy="1212133"/>
            </a:xfrm>
            <a:prstGeom prst="ellipse">
              <a:avLst/>
            </a:prstGeom>
            <a:gradFill flip="none" rotWithShape="1">
              <a:gsLst>
                <a:gs pos="0">
                  <a:srgbClr val="0368EA">
                    <a:alpha val="58000"/>
                  </a:srgbClr>
                </a:gs>
                <a:gs pos="75000">
                  <a:srgbClr val="0368E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9BF44651-479F-7115-2451-ACC22E928531}"/>
                </a:ext>
              </a:extLst>
            </p:cNvPr>
            <p:cNvSpPr/>
            <p:nvPr/>
          </p:nvSpPr>
          <p:spPr>
            <a:xfrm rot="21394624">
              <a:off x="9184139" y="4333631"/>
              <a:ext cx="4599390" cy="955325"/>
            </a:xfrm>
            <a:prstGeom prst="ellipse">
              <a:avLst/>
            </a:prstGeom>
            <a:gradFill flip="none" rotWithShape="1">
              <a:gsLst>
                <a:gs pos="0">
                  <a:srgbClr val="0368EA">
                    <a:alpha val="52000"/>
                  </a:srgbClr>
                </a:gs>
                <a:gs pos="75000">
                  <a:srgbClr val="0368E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71C92B5C-C03F-E6E3-C2A3-0C50674BB00F}"/>
                </a:ext>
              </a:extLst>
            </p:cNvPr>
            <p:cNvSpPr/>
            <p:nvPr/>
          </p:nvSpPr>
          <p:spPr>
            <a:xfrm rot="255152">
              <a:off x="11170793" y="4530388"/>
              <a:ext cx="1555553" cy="5208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43000"/>
                  </a:schemeClr>
                </a:gs>
                <a:gs pos="75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32B0FDF8-689C-C2B0-C7CE-F698CCC9C6BC}"/>
              </a:ext>
            </a:extLst>
          </p:cNvPr>
          <p:cNvGrpSpPr/>
          <p:nvPr/>
        </p:nvGrpSpPr>
        <p:grpSpPr>
          <a:xfrm rot="201850">
            <a:off x="5372514" y="3162981"/>
            <a:ext cx="4993381" cy="1212133"/>
            <a:chOff x="8629765" y="4243513"/>
            <a:chExt cx="5153764" cy="1212133"/>
          </a:xfrm>
        </p:grpSpPr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A0B8ED77-BDF8-CA49-96CC-3BC8F6806F52}"/>
                </a:ext>
              </a:extLst>
            </p:cNvPr>
            <p:cNvSpPr/>
            <p:nvPr/>
          </p:nvSpPr>
          <p:spPr>
            <a:xfrm rot="21348200">
              <a:off x="8629765" y="4243513"/>
              <a:ext cx="4599390" cy="1212133"/>
            </a:xfrm>
            <a:prstGeom prst="ellipse">
              <a:avLst/>
            </a:prstGeom>
            <a:gradFill flip="none" rotWithShape="1">
              <a:gsLst>
                <a:gs pos="0">
                  <a:srgbClr val="D60DE4">
                    <a:alpha val="58000"/>
                  </a:srgbClr>
                </a:gs>
                <a:gs pos="75000">
                  <a:srgbClr val="D60DE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6A1417AD-6123-A495-2606-1E9547063161}"/>
                </a:ext>
              </a:extLst>
            </p:cNvPr>
            <p:cNvSpPr/>
            <p:nvPr/>
          </p:nvSpPr>
          <p:spPr>
            <a:xfrm rot="21394624">
              <a:off x="9184139" y="4333631"/>
              <a:ext cx="4599390" cy="955325"/>
            </a:xfrm>
            <a:prstGeom prst="ellipse">
              <a:avLst/>
            </a:prstGeom>
            <a:gradFill flip="none" rotWithShape="1">
              <a:gsLst>
                <a:gs pos="0">
                  <a:srgbClr val="D60DE4">
                    <a:alpha val="52000"/>
                  </a:srgbClr>
                </a:gs>
                <a:gs pos="75000">
                  <a:srgbClr val="D60DE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A345A157-DF27-DE87-C8B8-18C9BC8B3E15}"/>
                </a:ext>
              </a:extLst>
            </p:cNvPr>
            <p:cNvSpPr/>
            <p:nvPr/>
          </p:nvSpPr>
          <p:spPr>
            <a:xfrm>
              <a:off x="10724445" y="4503617"/>
              <a:ext cx="1789502" cy="5208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43000"/>
                  </a:schemeClr>
                </a:gs>
                <a:gs pos="75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199C873-0473-0AD9-A078-D9F649A114F1}"/>
              </a:ext>
            </a:extLst>
          </p:cNvPr>
          <p:cNvGrpSpPr/>
          <p:nvPr/>
        </p:nvGrpSpPr>
        <p:grpSpPr>
          <a:xfrm rot="21408293" flipH="1">
            <a:off x="148297" y="3631982"/>
            <a:ext cx="5718595" cy="1212133"/>
            <a:chOff x="8629765" y="4243513"/>
            <a:chExt cx="5153764" cy="1212133"/>
          </a:xfrm>
        </p:grpSpPr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C50E8E71-F9DC-5F52-9600-CDFA85A294C6}"/>
                </a:ext>
              </a:extLst>
            </p:cNvPr>
            <p:cNvSpPr/>
            <p:nvPr/>
          </p:nvSpPr>
          <p:spPr>
            <a:xfrm rot="21348200">
              <a:off x="8629765" y="4243513"/>
              <a:ext cx="4599390" cy="1212133"/>
            </a:xfrm>
            <a:prstGeom prst="ellipse">
              <a:avLst/>
            </a:prstGeom>
            <a:gradFill flip="none" rotWithShape="1">
              <a:gsLst>
                <a:gs pos="0">
                  <a:srgbClr val="0368EA">
                    <a:alpha val="58000"/>
                  </a:srgbClr>
                </a:gs>
                <a:gs pos="75000">
                  <a:srgbClr val="0368E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B64EB940-6498-1384-5E3F-B0997A00434F}"/>
                </a:ext>
              </a:extLst>
            </p:cNvPr>
            <p:cNvSpPr/>
            <p:nvPr/>
          </p:nvSpPr>
          <p:spPr>
            <a:xfrm rot="21394624">
              <a:off x="9184139" y="4333631"/>
              <a:ext cx="4599390" cy="955325"/>
            </a:xfrm>
            <a:prstGeom prst="ellipse">
              <a:avLst/>
            </a:prstGeom>
            <a:gradFill flip="none" rotWithShape="1">
              <a:gsLst>
                <a:gs pos="0">
                  <a:srgbClr val="0368EA">
                    <a:alpha val="52000"/>
                  </a:srgbClr>
                </a:gs>
                <a:gs pos="75000">
                  <a:srgbClr val="0368E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F184D03F-F844-7DC9-21A8-91EE08596A37}"/>
                </a:ext>
              </a:extLst>
            </p:cNvPr>
            <p:cNvSpPr/>
            <p:nvPr/>
          </p:nvSpPr>
          <p:spPr>
            <a:xfrm>
              <a:off x="10570348" y="4530388"/>
              <a:ext cx="2156000" cy="5208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43000"/>
                  </a:schemeClr>
                </a:gs>
                <a:gs pos="75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DD72298-1999-FCCA-04B4-3B47796B3396}"/>
              </a:ext>
            </a:extLst>
          </p:cNvPr>
          <p:cNvSpPr/>
          <p:nvPr/>
        </p:nvSpPr>
        <p:spPr>
          <a:xfrm flipH="1">
            <a:off x="6156691" y="-11723"/>
            <a:ext cx="2708031" cy="37865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8031" h="3786554">
                <a:moveTo>
                  <a:pt x="1336431" y="0"/>
                </a:moveTo>
                <a:lnTo>
                  <a:pt x="2708031" y="1090246"/>
                </a:lnTo>
                <a:lnTo>
                  <a:pt x="0" y="3786554"/>
                </a:lnTo>
              </a:path>
            </a:pathLst>
          </a:custGeom>
          <a:noFill/>
          <a:ln w="66675">
            <a:gradFill>
              <a:gsLst>
                <a:gs pos="8000">
                  <a:schemeClr val="bg1">
                    <a:alpha val="4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glow rad="177800">
              <a:srgbClr val="D60DE4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13C5F4E-2BA6-CA21-BB70-441964B38386}"/>
              </a:ext>
            </a:extLst>
          </p:cNvPr>
          <p:cNvSpPr/>
          <p:nvPr/>
        </p:nvSpPr>
        <p:spPr>
          <a:xfrm flipH="1">
            <a:off x="7185391" y="-298938"/>
            <a:ext cx="3495431" cy="45739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95431" h="4573954">
                <a:moveTo>
                  <a:pt x="2123831" y="0"/>
                </a:moveTo>
                <a:lnTo>
                  <a:pt x="3495431" y="1090246"/>
                </a:lnTo>
                <a:lnTo>
                  <a:pt x="0" y="4573954"/>
                </a:lnTo>
              </a:path>
            </a:pathLst>
          </a:custGeom>
          <a:noFill/>
          <a:ln w="66675">
            <a:gradFill>
              <a:gsLst>
                <a:gs pos="0">
                  <a:schemeClr val="bg1">
                    <a:alpha val="4000"/>
                  </a:schemeClr>
                </a:gs>
                <a:gs pos="63000">
                  <a:schemeClr val="bg1"/>
                </a:gs>
              </a:gsLst>
              <a:lin ang="5400000" scaled="1"/>
            </a:gradFill>
          </a:ln>
          <a:effectLst>
            <a:glow rad="177800">
              <a:srgbClr val="D60DE4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04DC7B61-E69B-535D-7D14-5B0C9B9D22FA}"/>
              </a:ext>
            </a:extLst>
          </p:cNvPr>
          <p:cNvSpPr/>
          <p:nvPr/>
        </p:nvSpPr>
        <p:spPr>
          <a:xfrm flipH="1">
            <a:off x="8214091" y="-6164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D60DE4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88302777-E928-20AD-CBC0-7441B457E603}"/>
              </a:ext>
            </a:extLst>
          </p:cNvPr>
          <p:cNvSpPr/>
          <p:nvPr/>
        </p:nvSpPr>
        <p:spPr>
          <a:xfrm flipH="1">
            <a:off x="9329248" y="-8450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D60DE4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B4D942C-4636-F8D7-CC0E-243655586D33}"/>
              </a:ext>
            </a:extLst>
          </p:cNvPr>
          <p:cNvSpPr/>
          <p:nvPr/>
        </p:nvSpPr>
        <p:spPr>
          <a:xfrm flipH="1">
            <a:off x="10357948" y="-10736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D60DE4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B72E089-5799-4EBD-F8BE-930E663EFD95}"/>
              </a:ext>
            </a:extLst>
          </p:cNvPr>
          <p:cNvSpPr/>
          <p:nvPr/>
        </p:nvSpPr>
        <p:spPr>
          <a:xfrm flipH="1">
            <a:off x="11173923" y="-13022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D60DE4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2924A67C-FC67-3303-3835-537F702F6743}"/>
              </a:ext>
            </a:extLst>
          </p:cNvPr>
          <p:cNvSpPr/>
          <p:nvPr/>
        </p:nvSpPr>
        <p:spPr>
          <a:xfrm>
            <a:off x="3341077" y="-11723"/>
            <a:ext cx="2708031" cy="37865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08031" h="3786554">
                <a:moveTo>
                  <a:pt x="1336431" y="0"/>
                </a:moveTo>
                <a:lnTo>
                  <a:pt x="2708031" y="1090246"/>
                </a:lnTo>
                <a:lnTo>
                  <a:pt x="0" y="3786554"/>
                </a:lnTo>
              </a:path>
            </a:pathLst>
          </a:custGeom>
          <a:noFill/>
          <a:ln w="66675">
            <a:gradFill>
              <a:gsLst>
                <a:gs pos="8000">
                  <a:schemeClr val="bg1">
                    <a:alpha val="4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glow rad="177800">
              <a:srgbClr val="0368EA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09EDDABE-C0DF-7B95-1503-90256E276378}"/>
              </a:ext>
            </a:extLst>
          </p:cNvPr>
          <p:cNvSpPr/>
          <p:nvPr/>
        </p:nvSpPr>
        <p:spPr>
          <a:xfrm>
            <a:off x="1524977" y="-298938"/>
            <a:ext cx="3495431" cy="45739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95431" h="4573954">
                <a:moveTo>
                  <a:pt x="2123831" y="0"/>
                </a:moveTo>
                <a:lnTo>
                  <a:pt x="3495431" y="1090246"/>
                </a:lnTo>
                <a:lnTo>
                  <a:pt x="0" y="4573954"/>
                </a:lnTo>
              </a:path>
            </a:pathLst>
          </a:custGeom>
          <a:noFill/>
          <a:ln w="66675">
            <a:gradFill>
              <a:gsLst>
                <a:gs pos="8000">
                  <a:schemeClr val="bg1">
                    <a:alpha val="4000"/>
                  </a:schemeClr>
                </a:gs>
                <a:gs pos="40000">
                  <a:schemeClr val="bg1"/>
                </a:gs>
              </a:gsLst>
              <a:lin ang="5400000" scaled="1"/>
            </a:gradFill>
          </a:ln>
          <a:effectLst>
            <a:glow rad="177800">
              <a:srgbClr val="0368EA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79C949BE-04F4-CD72-BBB4-F2D28438A90F}"/>
              </a:ext>
            </a:extLst>
          </p:cNvPr>
          <p:cNvSpPr/>
          <p:nvPr/>
        </p:nvSpPr>
        <p:spPr>
          <a:xfrm>
            <a:off x="-11723" y="-6164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0368EA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434213A9-3550-874A-9666-2B32C11430CF}"/>
              </a:ext>
            </a:extLst>
          </p:cNvPr>
          <p:cNvSpPr/>
          <p:nvPr/>
        </p:nvSpPr>
        <p:spPr>
          <a:xfrm>
            <a:off x="-1126880" y="-8450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0368EA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3E08CAB1-91F7-D465-C648-373182EC4134}"/>
              </a:ext>
            </a:extLst>
          </p:cNvPr>
          <p:cNvSpPr/>
          <p:nvPr/>
        </p:nvSpPr>
        <p:spPr>
          <a:xfrm>
            <a:off x="-2155580" y="-10736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0368EA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34AE708-F541-3505-2088-D87503433955}"/>
              </a:ext>
            </a:extLst>
          </p:cNvPr>
          <p:cNvSpPr/>
          <p:nvPr/>
        </p:nvSpPr>
        <p:spPr>
          <a:xfrm>
            <a:off x="-2971555" y="-1302238"/>
            <a:ext cx="4003431" cy="5120054"/>
          </a:xfrm>
          <a:custGeom>
            <a:avLst/>
            <a:gdLst>
              <a:gd name="connsiteX0" fmla="*/ 1336431 w 2708031"/>
              <a:gd name="connsiteY0" fmla="*/ 0 h 3786554"/>
              <a:gd name="connsiteX1" fmla="*/ 2708031 w 2708031"/>
              <a:gd name="connsiteY1" fmla="*/ 1090246 h 3786554"/>
              <a:gd name="connsiteX2" fmla="*/ 0 w 2708031"/>
              <a:gd name="connsiteY2" fmla="*/ 3786554 h 3786554"/>
              <a:gd name="connsiteX0" fmla="*/ 2123831 w 3495431"/>
              <a:gd name="connsiteY0" fmla="*/ 0 h 4573954"/>
              <a:gd name="connsiteX1" fmla="*/ 3495431 w 3495431"/>
              <a:gd name="connsiteY1" fmla="*/ 1090246 h 4573954"/>
              <a:gd name="connsiteX2" fmla="*/ 0 w 3495431"/>
              <a:gd name="connsiteY2" fmla="*/ 4573954 h 4573954"/>
              <a:gd name="connsiteX0" fmla="*/ 2631831 w 4003431"/>
              <a:gd name="connsiteY0" fmla="*/ 0 h 5120054"/>
              <a:gd name="connsiteX1" fmla="*/ 4003431 w 4003431"/>
              <a:gd name="connsiteY1" fmla="*/ 1090246 h 5120054"/>
              <a:gd name="connsiteX2" fmla="*/ 0 w 4003431"/>
              <a:gd name="connsiteY2" fmla="*/ 5120054 h 5120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3431" h="5120054">
                <a:moveTo>
                  <a:pt x="2631831" y="0"/>
                </a:moveTo>
                <a:lnTo>
                  <a:pt x="4003431" y="1090246"/>
                </a:lnTo>
                <a:lnTo>
                  <a:pt x="0" y="5120054"/>
                </a:lnTo>
              </a:path>
            </a:pathLst>
          </a:custGeom>
          <a:noFill/>
          <a:ln w="66675">
            <a:solidFill>
              <a:schemeClr val="bg1"/>
            </a:solidFill>
          </a:ln>
          <a:effectLst>
            <a:glow rad="177800">
              <a:srgbClr val="0368EA">
                <a:alpha val="7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284F28C7-01B8-C862-B86A-67E86C0C4720}"/>
              </a:ext>
            </a:extLst>
          </p:cNvPr>
          <p:cNvGrpSpPr/>
          <p:nvPr/>
        </p:nvGrpSpPr>
        <p:grpSpPr>
          <a:xfrm>
            <a:off x="8096688" y="4131752"/>
            <a:ext cx="6182796" cy="1405842"/>
            <a:chOff x="8629765" y="4243513"/>
            <a:chExt cx="5153764" cy="1212133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A5007B6-B2A7-3F4E-42FF-4C7C18375AC4}"/>
                </a:ext>
              </a:extLst>
            </p:cNvPr>
            <p:cNvSpPr/>
            <p:nvPr/>
          </p:nvSpPr>
          <p:spPr>
            <a:xfrm rot="21348200">
              <a:off x="8629765" y="4243513"/>
              <a:ext cx="4599390" cy="1212133"/>
            </a:xfrm>
            <a:prstGeom prst="ellipse">
              <a:avLst/>
            </a:prstGeom>
            <a:gradFill flip="none" rotWithShape="1">
              <a:gsLst>
                <a:gs pos="0">
                  <a:srgbClr val="D60DE4">
                    <a:alpha val="58000"/>
                  </a:srgbClr>
                </a:gs>
                <a:gs pos="75000">
                  <a:srgbClr val="D60DE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E6512C36-06C1-68CD-67AF-3FFFC03D95DC}"/>
                </a:ext>
              </a:extLst>
            </p:cNvPr>
            <p:cNvSpPr/>
            <p:nvPr/>
          </p:nvSpPr>
          <p:spPr>
            <a:xfrm rot="21394624">
              <a:off x="9184139" y="4333631"/>
              <a:ext cx="4599390" cy="955325"/>
            </a:xfrm>
            <a:prstGeom prst="ellipse">
              <a:avLst/>
            </a:prstGeom>
            <a:gradFill flip="none" rotWithShape="1">
              <a:gsLst>
                <a:gs pos="0">
                  <a:srgbClr val="D60DE4">
                    <a:alpha val="52000"/>
                  </a:srgbClr>
                </a:gs>
                <a:gs pos="75000">
                  <a:srgbClr val="D60DE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06B9C35-CC77-B882-D9B8-8CFDFD7D6C5D}"/>
                </a:ext>
              </a:extLst>
            </p:cNvPr>
            <p:cNvSpPr/>
            <p:nvPr/>
          </p:nvSpPr>
          <p:spPr>
            <a:xfrm>
              <a:off x="10357948" y="4503617"/>
              <a:ext cx="2156000" cy="5208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43000"/>
                  </a:schemeClr>
                </a:gs>
                <a:gs pos="75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AFE1B2B-30EF-8F81-9A8B-9FF3E2FB7F6F}"/>
              </a:ext>
            </a:extLst>
          </p:cNvPr>
          <p:cNvGrpSpPr/>
          <p:nvPr/>
        </p:nvGrpSpPr>
        <p:grpSpPr>
          <a:xfrm rot="201850">
            <a:off x="6305010" y="3634069"/>
            <a:ext cx="6182796" cy="1405842"/>
            <a:chOff x="8629765" y="4243513"/>
            <a:chExt cx="5153764" cy="1212133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E5807C2F-6509-F6E4-E86F-CEE2AFD29CAD}"/>
                </a:ext>
              </a:extLst>
            </p:cNvPr>
            <p:cNvSpPr/>
            <p:nvPr/>
          </p:nvSpPr>
          <p:spPr>
            <a:xfrm rot="21348200">
              <a:off x="8629765" y="4243513"/>
              <a:ext cx="4599390" cy="1212133"/>
            </a:xfrm>
            <a:prstGeom prst="ellipse">
              <a:avLst/>
            </a:prstGeom>
            <a:gradFill flip="none" rotWithShape="1">
              <a:gsLst>
                <a:gs pos="0">
                  <a:srgbClr val="D60DE4">
                    <a:alpha val="58000"/>
                  </a:srgbClr>
                </a:gs>
                <a:gs pos="75000">
                  <a:srgbClr val="D60DE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7B80CC0F-47E9-78FE-9890-5E0BBBAC13A2}"/>
                </a:ext>
              </a:extLst>
            </p:cNvPr>
            <p:cNvSpPr/>
            <p:nvPr/>
          </p:nvSpPr>
          <p:spPr>
            <a:xfrm rot="21394624">
              <a:off x="9184139" y="4333631"/>
              <a:ext cx="4599390" cy="955325"/>
            </a:xfrm>
            <a:prstGeom prst="ellipse">
              <a:avLst/>
            </a:prstGeom>
            <a:gradFill flip="none" rotWithShape="1">
              <a:gsLst>
                <a:gs pos="0">
                  <a:srgbClr val="D60DE4">
                    <a:alpha val="52000"/>
                  </a:srgbClr>
                </a:gs>
                <a:gs pos="75000">
                  <a:srgbClr val="D60DE4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87EB7730-FDF0-13DE-F342-D0FA45480AEE}"/>
                </a:ext>
              </a:extLst>
            </p:cNvPr>
            <p:cNvSpPr/>
            <p:nvPr/>
          </p:nvSpPr>
          <p:spPr>
            <a:xfrm>
              <a:off x="10357948" y="4503617"/>
              <a:ext cx="2156000" cy="5208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43000"/>
                  </a:schemeClr>
                </a:gs>
                <a:gs pos="75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65B4B92-8CF4-397F-B3C3-666F7AA78AFE}"/>
              </a:ext>
            </a:extLst>
          </p:cNvPr>
          <p:cNvGrpSpPr/>
          <p:nvPr/>
        </p:nvGrpSpPr>
        <p:grpSpPr>
          <a:xfrm flipH="1">
            <a:off x="-1606079" y="4052514"/>
            <a:ext cx="5718595" cy="1212133"/>
            <a:chOff x="8629765" y="4243513"/>
            <a:chExt cx="5153764" cy="1212133"/>
          </a:xfrm>
        </p:grpSpPr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7B9B448-F22C-7CD1-7AEC-D98409DF65D2}"/>
                </a:ext>
              </a:extLst>
            </p:cNvPr>
            <p:cNvSpPr/>
            <p:nvPr/>
          </p:nvSpPr>
          <p:spPr>
            <a:xfrm rot="21348200">
              <a:off x="8629765" y="4243513"/>
              <a:ext cx="4599390" cy="1212133"/>
            </a:xfrm>
            <a:prstGeom prst="ellipse">
              <a:avLst/>
            </a:prstGeom>
            <a:gradFill flip="none" rotWithShape="1">
              <a:gsLst>
                <a:gs pos="0">
                  <a:srgbClr val="0368EA">
                    <a:alpha val="58000"/>
                  </a:srgbClr>
                </a:gs>
                <a:gs pos="75000">
                  <a:srgbClr val="0368E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3A1D01B-A10C-C001-498B-65F3B225CEC0}"/>
                </a:ext>
              </a:extLst>
            </p:cNvPr>
            <p:cNvSpPr/>
            <p:nvPr/>
          </p:nvSpPr>
          <p:spPr>
            <a:xfrm rot="21394624">
              <a:off x="9184139" y="4333631"/>
              <a:ext cx="4599390" cy="955325"/>
            </a:xfrm>
            <a:prstGeom prst="ellipse">
              <a:avLst/>
            </a:prstGeom>
            <a:gradFill flip="none" rotWithShape="1">
              <a:gsLst>
                <a:gs pos="0">
                  <a:srgbClr val="0368EA">
                    <a:alpha val="52000"/>
                  </a:srgbClr>
                </a:gs>
                <a:gs pos="75000">
                  <a:srgbClr val="0368E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696272C7-BF9B-CD1B-2361-24F2390F22C4}"/>
                </a:ext>
              </a:extLst>
            </p:cNvPr>
            <p:cNvSpPr/>
            <p:nvPr/>
          </p:nvSpPr>
          <p:spPr>
            <a:xfrm>
              <a:off x="10570348" y="4530388"/>
              <a:ext cx="2156000" cy="52087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43000"/>
                  </a:schemeClr>
                </a:gs>
                <a:gs pos="75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id="{47BEDBD2-B252-D698-D329-3F32B394099D}"/>
              </a:ext>
            </a:extLst>
          </p:cNvPr>
          <p:cNvSpPr/>
          <p:nvPr/>
        </p:nvSpPr>
        <p:spPr>
          <a:xfrm rot="21348200">
            <a:off x="8302020" y="3892092"/>
            <a:ext cx="8606353" cy="3587060"/>
          </a:xfrm>
          <a:prstGeom prst="ellipse">
            <a:avLst/>
          </a:prstGeom>
          <a:gradFill flip="none" rotWithShape="1">
            <a:gsLst>
              <a:gs pos="0">
                <a:srgbClr val="D60DE4">
                  <a:alpha val="58000"/>
                </a:srgbClr>
              </a:gs>
              <a:gs pos="75000">
                <a:srgbClr val="D60DE4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8A11C7DD-00A8-A7E2-1505-F84E502A50D3}"/>
              </a:ext>
            </a:extLst>
          </p:cNvPr>
          <p:cNvSpPr/>
          <p:nvPr/>
        </p:nvSpPr>
        <p:spPr>
          <a:xfrm rot="2688555">
            <a:off x="3715411" y="-857076"/>
            <a:ext cx="15752893" cy="6317117"/>
          </a:xfrm>
          <a:prstGeom prst="ellipse">
            <a:avLst/>
          </a:prstGeom>
          <a:gradFill flip="none" rotWithShape="1">
            <a:gsLst>
              <a:gs pos="0">
                <a:srgbClr val="D60DE4">
                  <a:alpha val="52000"/>
                </a:srgbClr>
              </a:gs>
              <a:gs pos="75000">
                <a:srgbClr val="D60DE4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A3F9AE11-4CDD-F445-84DA-AE67E46D731C}"/>
              </a:ext>
            </a:extLst>
          </p:cNvPr>
          <p:cNvSpPr/>
          <p:nvPr/>
        </p:nvSpPr>
        <p:spPr>
          <a:xfrm rot="21348200">
            <a:off x="-5294665" y="3754155"/>
            <a:ext cx="8606353" cy="3587060"/>
          </a:xfrm>
          <a:prstGeom prst="ellipse">
            <a:avLst/>
          </a:prstGeom>
          <a:gradFill flip="none" rotWithShape="1">
            <a:gsLst>
              <a:gs pos="0">
                <a:srgbClr val="0368EA">
                  <a:alpha val="58000"/>
                </a:srgbClr>
              </a:gs>
              <a:gs pos="75000">
                <a:srgbClr val="0368E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>
            <a:extLst>
              <a:ext uri="{FF2B5EF4-FFF2-40B4-BE49-F238E27FC236}">
                <a16:creationId xmlns:a16="http://schemas.microsoft.com/office/drawing/2014/main" id="{DCB5C639-5281-5D17-35C8-5417C5788913}"/>
              </a:ext>
            </a:extLst>
          </p:cNvPr>
          <p:cNvSpPr/>
          <p:nvPr/>
        </p:nvSpPr>
        <p:spPr>
          <a:xfrm rot="19552004">
            <a:off x="-6972682" y="-2315042"/>
            <a:ext cx="13945342" cy="7244859"/>
          </a:xfrm>
          <a:prstGeom prst="ellipse">
            <a:avLst/>
          </a:prstGeom>
          <a:gradFill flip="none" rotWithShape="1">
            <a:gsLst>
              <a:gs pos="0">
                <a:srgbClr val="0368EA">
                  <a:alpha val="58000"/>
                </a:srgbClr>
              </a:gs>
              <a:gs pos="75000">
                <a:srgbClr val="0368E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B330DE02-1AE9-A3B4-7DDB-9092961B6A6E}"/>
              </a:ext>
            </a:extLst>
          </p:cNvPr>
          <p:cNvSpPr txBox="1"/>
          <p:nvPr/>
        </p:nvSpPr>
        <p:spPr>
          <a:xfrm>
            <a:off x="3349257" y="1450669"/>
            <a:ext cx="55805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200" dirty="0">
                <a:solidFill>
                  <a:schemeClr val="bg1"/>
                </a:solidFill>
                <a:latin typeface="+mj-ea"/>
                <a:ea typeface="+mj-ea"/>
              </a:rPr>
              <a:t>赢取豪华电动汽车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6767A7EC-8C9C-F039-0AFF-20ADCDBC75D1}"/>
              </a:ext>
            </a:extLst>
          </p:cNvPr>
          <p:cNvSpPr txBox="1"/>
          <p:nvPr/>
        </p:nvSpPr>
        <p:spPr>
          <a:xfrm>
            <a:off x="5335782" y="827712"/>
            <a:ext cx="1749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激情人生</a:t>
            </a:r>
          </a:p>
        </p:txBody>
      </p:sp>
      <p:pic>
        <p:nvPicPr>
          <p:cNvPr id="37" name="图片 36" descr="白色的汽车&#10;&#10;描述已自动生成">
            <a:extLst>
              <a:ext uri="{FF2B5EF4-FFF2-40B4-BE49-F238E27FC236}">
                <a16:creationId xmlns:a16="http://schemas.microsoft.com/office/drawing/2014/main" id="{C8C2C03B-7513-1F6F-A726-760E6D52F2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911" y="2437427"/>
            <a:ext cx="4236180" cy="2813530"/>
          </a:xfrm>
          <a:prstGeom prst="rect">
            <a:avLst/>
          </a:prstGeom>
        </p:spPr>
      </p:pic>
      <p:pic>
        <p:nvPicPr>
          <p:cNvPr id="80" name="图片 79" descr="白色的汽车&#10;&#10;描述已自动生成">
            <a:extLst>
              <a:ext uri="{FF2B5EF4-FFF2-40B4-BE49-F238E27FC236}">
                <a16:creationId xmlns:a16="http://schemas.microsoft.com/office/drawing/2014/main" id="{BD48B967-D785-8E4C-C030-421C105BD1F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alphaModFix amt="72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7911" y="2428059"/>
            <a:ext cx="4236180" cy="2813530"/>
          </a:xfrm>
          <a:prstGeom prst="rect">
            <a:avLst/>
          </a:prstGeom>
        </p:spPr>
      </p:pic>
      <p:grpSp>
        <p:nvGrpSpPr>
          <p:cNvPr id="90" name="组合 89">
            <a:extLst>
              <a:ext uri="{FF2B5EF4-FFF2-40B4-BE49-F238E27FC236}">
                <a16:creationId xmlns:a16="http://schemas.microsoft.com/office/drawing/2014/main" id="{4E19BAC6-C337-AF5C-F57B-EBEB98434DA0}"/>
              </a:ext>
            </a:extLst>
          </p:cNvPr>
          <p:cNvGrpSpPr/>
          <p:nvPr/>
        </p:nvGrpSpPr>
        <p:grpSpPr>
          <a:xfrm>
            <a:off x="4861966" y="3756970"/>
            <a:ext cx="414786" cy="162655"/>
            <a:chOff x="4861966" y="3756970"/>
            <a:chExt cx="414786" cy="162655"/>
          </a:xfrm>
        </p:grpSpPr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5145AF1-2566-85C2-E134-18DF175DEE70}"/>
                </a:ext>
              </a:extLst>
            </p:cNvPr>
            <p:cNvSpPr/>
            <p:nvPr/>
          </p:nvSpPr>
          <p:spPr>
            <a:xfrm flipH="1">
              <a:off x="5083549" y="3756970"/>
              <a:ext cx="193203" cy="162655"/>
            </a:xfrm>
            <a:custGeom>
              <a:avLst/>
              <a:gdLst>
                <a:gd name="connsiteX0" fmla="*/ 0 w 128587"/>
                <a:gd name="connsiteY0" fmla="*/ 95250 h 161925"/>
                <a:gd name="connsiteX1" fmla="*/ 102394 w 128587"/>
                <a:gd name="connsiteY1" fmla="*/ 0 h 161925"/>
                <a:gd name="connsiteX2" fmla="*/ 128587 w 128587"/>
                <a:gd name="connsiteY2" fmla="*/ 145256 h 161925"/>
                <a:gd name="connsiteX3" fmla="*/ 30956 w 128587"/>
                <a:gd name="connsiteY3" fmla="*/ 161925 h 161925"/>
                <a:gd name="connsiteX4" fmla="*/ 0 w 128587"/>
                <a:gd name="connsiteY4" fmla="*/ 95250 h 161925"/>
                <a:gd name="connsiteX0" fmla="*/ 0 w 154089"/>
                <a:gd name="connsiteY0" fmla="*/ 95250 h 161925"/>
                <a:gd name="connsiteX1" fmla="*/ 102394 w 154089"/>
                <a:gd name="connsiteY1" fmla="*/ 0 h 161925"/>
                <a:gd name="connsiteX2" fmla="*/ 128587 w 154089"/>
                <a:gd name="connsiteY2" fmla="*/ 145256 h 161925"/>
                <a:gd name="connsiteX3" fmla="*/ 30956 w 154089"/>
                <a:gd name="connsiteY3" fmla="*/ 161925 h 161925"/>
                <a:gd name="connsiteX4" fmla="*/ 0 w 154089"/>
                <a:gd name="connsiteY4" fmla="*/ 95250 h 161925"/>
                <a:gd name="connsiteX0" fmla="*/ 0 w 157337"/>
                <a:gd name="connsiteY0" fmla="*/ 95250 h 161925"/>
                <a:gd name="connsiteX1" fmla="*/ 107156 w 157337"/>
                <a:gd name="connsiteY1" fmla="*/ 0 h 161925"/>
                <a:gd name="connsiteX2" fmla="*/ 128587 w 157337"/>
                <a:gd name="connsiteY2" fmla="*/ 145256 h 161925"/>
                <a:gd name="connsiteX3" fmla="*/ 30956 w 157337"/>
                <a:gd name="connsiteY3" fmla="*/ 161925 h 161925"/>
                <a:gd name="connsiteX4" fmla="*/ 0 w 157337"/>
                <a:gd name="connsiteY4" fmla="*/ 95250 h 161925"/>
                <a:gd name="connsiteX0" fmla="*/ 0 w 164755"/>
                <a:gd name="connsiteY0" fmla="*/ 95250 h 161925"/>
                <a:gd name="connsiteX1" fmla="*/ 107156 w 164755"/>
                <a:gd name="connsiteY1" fmla="*/ 0 h 161925"/>
                <a:gd name="connsiteX2" fmla="*/ 128587 w 164755"/>
                <a:gd name="connsiteY2" fmla="*/ 145256 h 161925"/>
                <a:gd name="connsiteX3" fmla="*/ 30956 w 164755"/>
                <a:gd name="connsiteY3" fmla="*/ 161925 h 161925"/>
                <a:gd name="connsiteX4" fmla="*/ 0 w 164755"/>
                <a:gd name="connsiteY4" fmla="*/ 95250 h 161925"/>
                <a:gd name="connsiteX0" fmla="*/ 13367 w 178122"/>
                <a:gd name="connsiteY0" fmla="*/ 95250 h 161925"/>
                <a:gd name="connsiteX1" fmla="*/ 120523 w 178122"/>
                <a:gd name="connsiteY1" fmla="*/ 0 h 161925"/>
                <a:gd name="connsiteX2" fmla="*/ 141954 w 178122"/>
                <a:gd name="connsiteY2" fmla="*/ 145256 h 161925"/>
                <a:gd name="connsiteX3" fmla="*/ 44323 w 178122"/>
                <a:gd name="connsiteY3" fmla="*/ 161925 h 161925"/>
                <a:gd name="connsiteX4" fmla="*/ 13367 w 178122"/>
                <a:gd name="connsiteY4" fmla="*/ 95250 h 161925"/>
                <a:gd name="connsiteX0" fmla="*/ 15940 w 180695"/>
                <a:gd name="connsiteY0" fmla="*/ 95250 h 165068"/>
                <a:gd name="connsiteX1" fmla="*/ 123096 w 180695"/>
                <a:gd name="connsiteY1" fmla="*/ 0 h 165068"/>
                <a:gd name="connsiteX2" fmla="*/ 144527 w 180695"/>
                <a:gd name="connsiteY2" fmla="*/ 145256 h 165068"/>
                <a:gd name="connsiteX3" fmla="*/ 46896 w 180695"/>
                <a:gd name="connsiteY3" fmla="*/ 161925 h 165068"/>
                <a:gd name="connsiteX4" fmla="*/ 15940 w 180695"/>
                <a:gd name="connsiteY4" fmla="*/ 95250 h 165068"/>
                <a:gd name="connsiteX0" fmla="*/ 15940 w 180695"/>
                <a:gd name="connsiteY0" fmla="*/ 95250 h 165068"/>
                <a:gd name="connsiteX1" fmla="*/ 123096 w 180695"/>
                <a:gd name="connsiteY1" fmla="*/ 0 h 165068"/>
                <a:gd name="connsiteX2" fmla="*/ 144527 w 180695"/>
                <a:gd name="connsiteY2" fmla="*/ 145256 h 165068"/>
                <a:gd name="connsiteX3" fmla="*/ 46896 w 180695"/>
                <a:gd name="connsiteY3" fmla="*/ 161925 h 165068"/>
                <a:gd name="connsiteX4" fmla="*/ 15940 w 180695"/>
                <a:gd name="connsiteY4" fmla="*/ 95250 h 165068"/>
                <a:gd name="connsiteX0" fmla="*/ 15940 w 180695"/>
                <a:gd name="connsiteY0" fmla="*/ 95250 h 165068"/>
                <a:gd name="connsiteX1" fmla="*/ 123096 w 180695"/>
                <a:gd name="connsiteY1" fmla="*/ 0 h 165068"/>
                <a:gd name="connsiteX2" fmla="*/ 144527 w 180695"/>
                <a:gd name="connsiteY2" fmla="*/ 145256 h 165068"/>
                <a:gd name="connsiteX3" fmla="*/ 46896 w 180695"/>
                <a:gd name="connsiteY3" fmla="*/ 161925 h 165068"/>
                <a:gd name="connsiteX4" fmla="*/ 15940 w 180695"/>
                <a:gd name="connsiteY4" fmla="*/ 95250 h 165068"/>
                <a:gd name="connsiteX0" fmla="*/ 15940 w 180695"/>
                <a:gd name="connsiteY0" fmla="*/ 95250 h 173895"/>
                <a:gd name="connsiteX1" fmla="*/ 123096 w 180695"/>
                <a:gd name="connsiteY1" fmla="*/ 0 h 173895"/>
                <a:gd name="connsiteX2" fmla="*/ 144527 w 180695"/>
                <a:gd name="connsiteY2" fmla="*/ 145256 h 173895"/>
                <a:gd name="connsiteX3" fmla="*/ 46896 w 180695"/>
                <a:gd name="connsiteY3" fmla="*/ 171450 h 173895"/>
                <a:gd name="connsiteX4" fmla="*/ 15940 w 180695"/>
                <a:gd name="connsiteY4" fmla="*/ 95250 h 173895"/>
                <a:gd name="connsiteX0" fmla="*/ 18265 w 183020"/>
                <a:gd name="connsiteY0" fmla="*/ 95250 h 172180"/>
                <a:gd name="connsiteX1" fmla="*/ 125421 w 183020"/>
                <a:gd name="connsiteY1" fmla="*/ 0 h 172180"/>
                <a:gd name="connsiteX2" fmla="*/ 146852 w 183020"/>
                <a:gd name="connsiteY2" fmla="*/ 145256 h 172180"/>
                <a:gd name="connsiteX3" fmla="*/ 49221 w 183020"/>
                <a:gd name="connsiteY3" fmla="*/ 171450 h 172180"/>
                <a:gd name="connsiteX4" fmla="*/ 18265 w 183020"/>
                <a:gd name="connsiteY4" fmla="*/ 95250 h 172180"/>
                <a:gd name="connsiteX0" fmla="*/ 18265 w 183020"/>
                <a:gd name="connsiteY0" fmla="*/ 85725 h 162655"/>
                <a:gd name="connsiteX1" fmla="*/ 125421 w 183020"/>
                <a:gd name="connsiteY1" fmla="*/ 0 h 162655"/>
                <a:gd name="connsiteX2" fmla="*/ 146852 w 183020"/>
                <a:gd name="connsiteY2" fmla="*/ 135731 h 162655"/>
                <a:gd name="connsiteX3" fmla="*/ 49221 w 183020"/>
                <a:gd name="connsiteY3" fmla="*/ 161925 h 162655"/>
                <a:gd name="connsiteX4" fmla="*/ 18265 w 183020"/>
                <a:gd name="connsiteY4" fmla="*/ 85725 h 162655"/>
                <a:gd name="connsiteX0" fmla="*/ 18265 w 183020"/>
                <a:gd name="connsiteY0" fmla="*/ 85725 h 162655"/>
                <a:gd name="connsiteX1" fmla="*/ 125421 w 183020"/>
                <a:gd name="connsiteY1" fmla="*/ 0 h 162655"/>
                <a:gd name="connsiteX2" fmla="*/ 146852 w 183020"/>
                <a:gd name="connsiteY2" fmla="*/ 135731 h 162655"/>
                <a:gd name="connsiteX3" fmla="*/ 49221 w 183020"/>
                <a:gd name="connsiteY3" fmla="*/ 161925 h 162655"/>
                <a:gd name="connsiteX4" fmla="*/ 18265 w 183020"/>
                <a:gd name="connsiteY4" fmla="*/ 85725 h 162655"/>
                <a:gd name="connsiteX0" fmla="*/ 18265 w 193203"/>
                <a:gd name="connsiteY0" fmla="*/ 85725 h 162655"/>
                <a:gd name="connsiteX1" fmla="*/ 125421 w 193203"/>
                <a:gd name="connsiteY1" fmla="*/ 0 h 162655"/>
                <a:gd name="connsiteX2" fmla="*/ 146852 w 193203"/>
                <a:gd name="connsiteY2" fmla="*/ 135731 h 162655"/>
                <a:gd name="connsiteX3" fmla="*/ 49221 w 193203"/>
                <a:gd name="connsiteY3" fmla="*/ 161925 h 162655"/>
                <a:gd name="connsiteX4" fmla="*/ 18265 w 193203"/>
                <a:gd name="connsiteY4" fmla="*/ 85725 h 16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203" h="162655">
                  <a:moveTo>
                    <a:pt x="18265" y="85725"/>
                  </a:moveTo>
                  <a:cubicBezTo>
                    <a:pt x="53984" y="57150"/>
                    <a:pt x="77796" y="16669"/>
                    <a:pt x="125421" y="0"/>
                  </a:cubicBezTo>
                  <a:cubicBezTo>
                    <a:pt x="253215" y="53182"/>
                    <a:pt x="164315" y="113506"/>
                    <a:pt x="146852" y="135731"/>
                  </a:cubicBezTo>
                  <a:cubicBezTo>
                    <a:pt x="114308" y="153193"/>
                    <a:pt x="96053" y="165894"/>
                    <a:pt x="49221" y="161925"/>
                  </a:cubicBezTo>
                  <a:cubicBezTo>
                    <a:pt x="10327" y="158751"/>
                    <a:pt x="-21422" y="146050"/>
                    <a:pt x="18265" y="857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711200">
                <a:srgbClr val="0368EA">
                  <a:alpha val="40000"/>
                </a:srgbClr>
              </a:glow>
              <a:innerShdw blurRad="63500">
                <a:srgbClr val="0368EA">
                  <a:alpha val="74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B311CBC8-EDD9-AA7A-6650-C66FC8403F7E}"/>
                </a:ext>
              </a:extLst>
            </p:cNvPr>
            <p:cNvSpPr/>
            <p:nvPr/>
          </p:nvSpPr>
          <p:spPr>
            <a:xfrm>
              <a:off x="4861966" y="3798266"/>
              <a:ext cx="168434" cy="84772"/>
            </a:xfrm>
            <a:custGeom>
              <a:avLst/>
              <a:gdLst>
                <a:gd name="connsiteX0" fmla="*/ 112 w 168434"/>
                <a:gd name="connsiteY0" fmla="*/ 0 h 84772"/>
                <a:gd name="connsiteX1" fmla="*/ 21587 w 168434"/>
                <a:gd name="connsiteY1" fmla="*/ 0 h 84772"/>
                <a:gd name="connsiteX2" fmla="*/ 21357 w 168434"/>
                <a:gd name="connsiteY2" fmla="*/ 555 h 84772"/>
                <a:gd name="connsiteX3" fmla="*/ 84217 w 168434"/>
                <a:gd name="connsiteY3" fmla="*/ 63415 h 84772"/>
                <a:gd name="connsiteX4" fmla="*/ 147077 w 168434"/>
                <a:gd name="connsiteY4" fmla="*/ 555 h 84772"/>
                <a:gd name="connsiteX5" fmla="*/ 146847 w 168434"/>
                <a:gd name="connsiteY5" fmla="*/ 0 h 84772"/>
                <a:gd name="connsiteX6" fmla="*/ 168322 w 168434"/>
                <a:gd name="connsiteY6" fmla="*/ 0 h 84772"/>
                <a:gd name="connsiteX7" fmla="*/ 168434 w 168434"/>
                <a:gd name="connsiteY7" fmla="*/ 555 h 84772"/>
                <a:gd name="connsiteX8" fmla="*/ 84217 w 168434"/>
                <a:gd name="connsiteY8" fmla="*/ 84772 h 84772"/>
                <a:gd name="connsiteX9" fmla="*/ 0 w 168434"/>
                <a:gd name="connsiteY9" fmla="*/ 555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434" h="84772">
                  <a:moveTo>
                    <a:pt x="112" y="0"/>
                  </a:moveTo>
                  <a:lnTo>
                    <a:pt x="21587" y="0"/>
                  </a:lnTo>
                  <a:lnTo>
                    <a:pt x="21357" y="555"/>
                  </a:lnTo>
                  <a:cubicBezTo>
                    <a:pt x="21357" y="35272"/>
                    <a:pt x="49500" y="63415"/>
                    <a:pt x="84217" y="63415"/>
                  </a:cubicBezTo>
                  <a:cubicBezTo>
                    <a:pt x="118934" y="63415"/>
                    <a:pt x="147077" y="35272"/>
                    <a:pt x="147077" y="555"/>
                  </a:cubicBezTo>
                  <a:lnTo>
                    <a:pt x="146847" y="0"/>
                  </a:lnTo>
                  <a:lnTo>
                    <a:pt x="168322" y="0"/>
                  </a:lnTo>
                  <a:lnTo>
                    <a:pt x="168434" y="555"/>
                  </a:lnTo>
                  <a:cubicBezTo>
                    <a:pt x="168434" y="47067"/>
                    <a:pt x="130729" y="84772"/>
                    <a:pt x="84217" y="84772"/>
                  </a:cubicBezTo>
                  <a:cubicBezTo>
                    <a:pt x="37705" y="84772"/>
                    <a:pt x="0" y="47067"/>
                    <a:pt x="0" y="5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711200">
                <a:srgbClr val="0368EA">
                  <a:alpha val="40000"/>
                </a:srgbClr>
              </a:glow>
              <a:innerShdw blurRad="63500">
                <a:srgbClr val="0368EA">
                  <a:alpha val="74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2E3A3E2-8CE2-A760-1369-11AD885C8F70}"/>
              </a:ext>
            </a:extLst>
          </p:cNvPr>
          <p:cNvGrpSpPr/>
          <p:nvPr/>
        </p:nvGrpSpPr>
        <p:grpSpPr>
          <a:xfrm>
            <a:off x="6980228" y="3776664"/>
            <a:ext cx="404053" cy="162655"/>
            <a:chOff x="6980228" y="3776664"/>
            <a:chExt cx="404053" cy="162655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863142E-29E1-46C3-0CF9-36BAE92E9D4F}"/>
                </a:ext>
              </a:extLst>
            </p:cNvPr>
            <p:cNvSpPr/>
            <p:nvPr/>
          </p:nvSpPr>
          <p:spPr>
            <a:xfrm>
              <a:off x="6980228" y="3776664"/>
              <a:ext cx="193203" cy="162655"/>
            </a:xfrm>
            <a:custGeom>
              <a:avLst/>
              <a:gdLst>
                <a:gd name="connsiteX0" fmla="*/ 0 w 128587"/>
                <a:gd name="connsiteY0" fmla="*/ 95250 h 161925"/>
                <a:gd name="connsiteX1" fmla="*/ 102394 w 128587"/>
                <a:gd name="connsiteY1" fmla="*/ 0 h 161925"/>
                <a:gd name="connsiteX2" fmla="*/ 128587 w 128587"/>
                <a:gd name="connsiteY2" fmla="*/ 145256 h 161925"/>
                <a:gd name="connsiteX3" fmla="*/ 30956 w 128587"/>
                <a:gd name="connsiteY3" fmla="*/ 161925 h 161925"/>
                <a:gd name="connsiteX4" fmla="*/ 0 w 128587"/>
                <a:gd name="connsiteY4" fmla="*/ 95250 h 161925"/>
                <a:gd name="connsiteX0" fmla="*/ 0 w 154089"/>
                <a:gd name="connsiteY0" fmla="*/ 95250 h 161925"/>
                <a:gd name="connsiteX1" fmla="*/ 102394 w 154089"/>
                <a:gd name="connsiteY1" fmla="*/ 0 h 161925"/>
                <a:gd name="connsiteX2" fmla="*/ 128587 w 154089"/>
                <a:gd name="connsiteY2" fmla="*/ 145256 h 161925"/>
                <a:gd name="connsiteX3" fmla="*/ 30956 w 154089"/>
                <a:gd name="connsiteY3" fmla="*/ 161925 h 161925"/>
                <a:gd name="connsiteX4" fmla="*/ 0 w 154089"/>
                <a:gd name="connsiteY4" fmla="*/ 95250 h 161925"/>
                <a:gd name="connsiteX0" fmla="*/ 0 w 157337"/>
                <a:gd name="connsiteY0" fmla="*/ 95250 h 161925"/>
                <a:gd name="connsiteX1" fmla="*/ 107156 w 157337"/>
                <a:gd name="connsiteY1" fmla="*/ 0 h 161925"/>
                <a:gd name="connsiteX2" fmla="*/ 128587 w 157337"/>
                <a:gd name="connsiteY2" fmla="*/ 145256 h 161925"/>
                <a:gd name="connsiteX3" fmla="*/ 30956 w 157337"/>
                <a:gd name="connsiteY3" fmla="*/ 161925 h 161925"/>
                <a:gd name="connsiteX4" fmla="*/ 0 w 157337"/>
                <a:gd name="connsiteY4" fmla="*/ 95250 h 161925"/>
                <a:gd name="connsiteX0" fmla="*/ 0 w 164755"/>
                <a:gd name="connsiteY0" fmla="*/ 95250 h 161925"/>
                <a:gd name="connsiteX1" fmla="*/ 107156 w 164755"/>
                <a:gd name="connsiteY1" fmla="*/ 0 h 161925"/>
                <a:gd name="connsiteX2" fmla="*/ 128587 w 164755"/>
                <a:gd name="connsiteY2" fmla="*/ 145256 h 161925"/>
                <a:gd name="connsiteX3" fmla="*/ 30956 w 164755"/>
                <a:gd name="connsiteY3" fmla="*/ 161925 h 161925"/>
                <a:gd name="connsiteX4" fmla="*/ 0 w 164755"/>
                <a:gd name="connsiteY4" fmla="*/ 95250 h 161925"/>
                <a:gd name="connsiteX0" fmla="*/ 13367 w 178122"/>
                <a:gd name="connsiteY0" fmla="*/ 95250 h 161925"/>
                <a:gd name="connsiteX1" fmla="*/ 120523 w 178122"/>
                <a:gd name="connsiteY1" fmla="*/ 0 h 161925"/>
                <a:gd name="connsiteX2" fmla="*/ 141954 w 178122"/>
                <a:gd name="connsiteY2" fmla="*/ 145256 h 161925"/>
                <a:gd name="connsiteX3" fmla="*/ 44323 w 178122"/>
                <a:gd name="connsiteY3" fmla="*/ 161925 h 161925"/>
                <a:gd name="connsiteX4" fmla="*/ 13367 w 178122"/>
                <a:gd name="connsiteY4" fmla="*/ 95250 h 161925"/>
                <a:gd name="connsiteX0" fmla="*/ 15940 w 180695"/>
                <a:gd name="connsiteY0" fmla="*/ 95250 h 165068"/>
                <a:gd name="connsiteX1" fmla="*/ 123096 w 180695"/>
                <a:gd name="connsiteY1" fmla="*/ 0 h 165068"/>
                <a:gd name="connsiteX2" fmla="*/ 144527 w 180695"/>
                <a:gd name="connsiteY2" fmla="*/ 145256 h 165068"/>
                <a:gd name="connsiteX3" fmla="*/ 46896 w 180695"/>
                <a:gd name="connsiteY3" fmla="*/ 161925 h 165068"/>
                <a:gd name="connsiteX4" fmla="*/ 15940 w 180695"/>
                <a:gd name="connsiteY4" fmla="*/ 95250 h 165068"/>
                <a:gd name="connsiteX0" fmla="*/ 15940 w 180695"/>
                <a:gd name="connsiteY0" fmla="*/ 95250 h 165068"/>
                <a:gd name="connsiteX1" fmla="*/ 123096 w 180695"/>
                <a:gd name="connsiteY1" fmla="*/ 0 h 165068"/>
                <a:gd name="connsiteX2" fmla="*/ 144527 w 180695"/>
                <a:gd name="connsiteY2" fmla="*/ 145256 h 165068"/>
                <a:gd name="connsiteX3" fmla="*/ 46896 w 180695"/>
                <a:gd name="connsiteY3" fmla="*/ 161925 h 165068"/>
                <a:gd name="connsiteX4" fmla="*/ 15940 w 180695"/>
                <a:gd name="connsiteY4" fmla="*/ 95250 h 165068"/>
                <a:gd name="connsiteX0" fmla="*/ 15940 w 180695"/>
                <a:gd name="connsiteY0" fmla="*/ 95250 h 165068"/>
                <a:gd name="connsiteX1" fmla="*/ 123096 w 180695"/>
                <a:gd name="connsiteY1" fmla="*/ 0 h 165068"/>
                <a:gd name="connsiteX2" fmla="*/ 144527 w 180695"/>
                <a:gd name="connsiteY2" fmla="*/ 145256 h 165068"/>
                <a:gd name="connsiteX3" fmla="*/ 46896 w 180695"/>
                <a:gd name="connsiteY3" fmla="*/ 161925 h 165068"/>
                <a:gd name="connsiteX4" fmla="*/ 15940 w 180695"/>
                <a:gd name="connsiteY4" fmla="*/ 95250 h 165068"/>
                <a:gd name="connsiteX0" fmla="*/ 15940 w 180695"/>
                <a:gd name="connsiteY0" fmla="*/ 95250 h 173895"/>
                <a:gd name="connsiteX1" fmla="*/ 123096 w 180695"/>
                <a:gd name="connsiteY1" fmla="*/ 0 h 173895"/>
                <a:gd name="connsiteX2" fmla="*/ 144527 w 180695"/>
                <a:gd name="connsiteY2" fmla="*/ 145256 h 173895"/>
                <a:gd name="connsiteX3" fmla="*/ 46896 w 180695"/>
                <a:gd name="connsiteY3" fmla="*/ 171450 h 173895"/>
                <a:gd name="connsiteX4" fmla="*/ 15940 w 180695"/>
                <a:gd name="connsiteY4" fmla="*/ 95250 h 173895"/>
                <a:gd name="connsiteX0" fmla="*/ 18265 w 183020"/>
                <a:gd name="connsiteY0" fmla="*/ 95250 h 172180"/>
                <a:gd name="connsiteX1" fmla="*/ 125421 w 183020"/>
                <a:gd name="connsiteY1" fmla="*/ 0 h 172180"/>
                <a:gd name="connsiteX2" fmla="*/ 146852 w 183020"/>
                <a:gd name="connsiteY2" fmla="*/ 145256 h 172180"/>
                <a:gd name="connsiteX3" fmla="*/ 49221 w 183020"/>
                <a:gd name="connsiteY3" fmla="*/ 171450 h 172180"/>
                <a:gd name="connsiteX4" fmla="*/ 18265 w 183020"/>
                <a:gd name="connsiteY4" fmla="*/ 95250 h 172180"/>
                <a:gd name="connsiteX0" fmla="*/ 18265 w 183020"/>
                <a:gd name="connsiteY0" fmla="*/ 85725 h 162655"/>
                <a:gd name="connsiteX1" fmla="*/ 125421 w 183020"/>
                <a:gd name="connsiteY1" fmla="*/ 0 h 162655"/>
                <a:gd name="connsiteX2" fmla="*/ 146852 w 183020"/>
                <a:gd name="connsiteY2" fmla="*/ 135731 h 162655"/>
                <a:gd name="connsiteX3" fmla="*/ 49221 w 183020"/>
                <a:gd name="connsiteY3" fmla="*/ 161925 h 162655"/>
                <a:gd name="connsiteX4" fmla="*/ 18265 w 183020"/>
                <a:gd name="connsiteY4" fmla="*/ 85725 h 162655"/>
                <a:gd name="connsiteX0" fmla="*/ 18265 w 183020"/>
                <a:gd name="connsiteY0" fmla="*/ 85725 h 162655"/>
                <a:gd name="connsiteX1" fmla="*/ 125421 w 183020"/>
                <a:gd name="connsiteY1" fmla="*/ 0 h 162655"/>
                <a:gd name="connsiteX2" fmla="*/ 146852 w 183020"/>
                <a:gd name="connsiteY2" fmla="*/ 135731 h 162655"/>
                <a:gd name="connsiteX3" fmla="*/ 49221 w 183020"/>
                <a:gd name="connsiteY3" fmla="*/ 161925 h 162655"/>
                <a:gd name="connsiteX4" fmla="*/ 18265 w 183020"/>
                <a:gd name="connsiteY4" fmla="*/ 85725 h 162655"/>
                <a:gd name="connsiteX0" fmla="*/ 18265 w 193203"/>
                <a:gd name="connsiteY0" fmla="*/ 85725 h 162655"/>
                <a:gd name="connsiteX1" fmla="*/ 125421 w 193203"/>
                <a:gd name="connsiteY1" fmla="*/ 0 h 162655"/>
                <a:gd name="connsiteX2" fmla="*/ 146852 w 193203"/>
                <a:gd name="connsiteY2" fmla="*/ 135731 h 162655"/>
                <a:gd name="connsiteX3" fmla="*/ 49221 w 193203"/>
                <a:gd name="connsiteY3" fmla="*/ 161925 h 162655"/>
                <a:gd name="connsiteX4" fmla="*/ 18265 w 193203"/>
                <a:gd name="connsiteY4" fmla="*/ 85725 h 162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203" h="162655">
                  <a:moveTo>
                    <a:pt x="18265" y="85725"/>
                  </a:moveTo>
                  <a:cubicBezTo>
                    <a:pt x="53984" y="57150"/>
                    <a:pt x="77796" y="16669"/>
                    <a:pt x="125421" y="0"/>
                  </a:cubicBezTo>
                  <a:cubicBezTo>
                    <a:pt x="253215" y="53182"/>
                    <a:pt x="164315" y="113506"/>
                    <a:pt x="146852" y="135731"/>
                  </a:cubicBezTo>
                  <a:cubicBezTo>
                    <a:pt x="114308" y="153193"/>
                    <a:pt x="96053" y="165894"/>
                    <a:pt x="49221" y="161925"/>
                  </a:cubicBezTo>
                  <a:cubicBezTo>
                    <a:pt x="10327" y="158751"/>
                    <a:pt x="-21422" y="146050"/>
                    <a:pt x="18265" y="857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977900">
                <a:srgbClr val="D60DE4">
                  <a:alpha val="40000"/>
                </a:srgbClr>
              </a:glow>
              <a:innerShdw blurRad="63500">
                <a:srgbClr val="D60DE4">
                  <a:alpha val="74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237313BD-59EC-E1A4-7C5A-D32A59179ED3}"/>
                </a:ext>
              </a:extLst>
            </p:cNvPr>
            <p:cNvSpPr/>
            <p:nvPr/>
          </p:nvSpPr>
          <p:spPr>
            <a:xfrm>
              <a:off x="7215847" y="3815649"/>
              <a:ext cx="168434" cy="84772"/>
            </a:xfrm>
            <a:custGeom>
              <a:avLst/>
              <a:gdLst>
                <a:gd name="connsiteX0" fmla="*/ 112 w 168434"/>
                <a:gd name="connsiteY0" fmla="*/ 0 h 84772"/>
                <a:gd name="connsiteX1" fmla="*/ 21587 w 168434"/>
                <a:gd name="connsiteY1" fmla="*/ 0 h 84772"/>
                <a:gd name="connsiteX2" fmla="*/ 21357 w 168434"/>
                <a:gd name="connsiteY2" fmla="*/ 555 h 84772"/>
                <a:gd name="connsiteX3" fmla="*/ 84217 w 168434"/>
                <a:gd name="connsiteY3" fmla="*/ 63415 h 84772"/>
                <a:gd name="connsiteX4" fmla="*/ 147077 w 168434"/>
                <a:gd name="connsiteY4" fmla="*/ 555 h 84772"/>
                <a:gd name="connsiteX5" fmla="*/ 146847 w 168434"/>
                <a:gd name="connsiteY5" fmla="*/ 0 h 84772"/>
                <a:gd name="connsiteX6" fmla="*/ 168322 w 168434"/>
                <a:gd name="connsiteY6" fmla="*/ 0 h 84772"/>
                <a:gd name="connsiteX7" fmla="*/ 168434 w 168434"/>
                <a:gd name="connsiteY7" fmla="*/ 555 h 84772"/>
                <a:gd name="connsiteX8" fmla="*/ 84217 w 168434"/>
                <a:gd name="connsiteY8" fmla="*/ 84772 h 84772"/>
                <a:gd name="connsiteX9" fmla="*/ 0 w 168434"/>
                <a:gd name="connsiteY9" fmla="*/ 555 h 8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434" h="84772">
                  <a:moveTo>
                    <a:pt x="112" y="0"/>
                  </a:moveTo>
                  <a:lnTo>
                    <a:pt x="21587" y="0"/>
                  </a:lnTo>
                  <a:lnTo>
                    <a:pt x="21357" y="555"/>
                  </a:lnTo>
                  <a:cubicBezTo>
                    <a:pt x="21357" y="35272"/>
                    <a:pt x="49500" y="63415"/>
                    <a:pt x="84217" y="63415"/>
                  </a:cubicBezTo>
                  <a:cubicBezTo>
                    <a:pt x="118934" y="63415"/>
                    <a:pt x="147077" y="35272"/>
                    <a:pt x="147077" y="555"/>
                  </a:cubicBezTo>
                  <a:lnTo>
                    <a:pt x="146847" y="0"/>
                  </a:lnTo>
                  <a:lnTo>
                    <a:pt x="168322" y="0"/>
                  </a:lnTo>
                  <a:lnTo>
                    <a:pt x="168434" y="555"/>
                  </a:lnTo>
                  <a:cubicBezTo>
                    <a:pt x="168434" y="47067"/>
                    <a:pt x="130729" y="84772"/>
                    <a:pt x="84217" y="84772"/>
                  </a:cubicBezTo>
                  <a:cubicBezTo>
                    <a:pt x="37705" y="84772"/>
                    <a:pt x="0" y="47067"/>
                    <a:pt x="0" y="5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977900">
                <a:srgbClr val="D60DE4">
                  <a:alpha val="40000"/>
                </a:srgbClr>
              </a:glow>
              <a:innerShdw blurRad="63500">
                <a:srgbClr val="D60DE4">
                  <a:alpha val="74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90">
            <a:extLst>
              <a:ext uri="{FF2B5EF4-FFF2-40B4-BE49-F238E27FC236}">
                <a16:creationId xmlns:a16="http://schemas.microsoft.com/office/drawing/2014/main" id="{C2AD05CF-ABDA-7D31-C45F-6420F9ED96C9}"/>
              </a:ext>
            </a:extLst>
          </p:cNvPr>
          <p:cNvSpPr/>
          <p:nvPr/>
        </p:nvSpPr>
        <p:spPr>
          <a:xfrm rot="5400000">
            <a:off x="4590933" y="1936553"/>
            <a:ext cx="1330108" cy="1611813"/>
          </a:xfrm>
          <a:prstGeom prst="ellipse">
            <a:avLst/>
          </a:prstGeom>
          <a:gradFill flip="none" rotWithShape="1">
            <a:gsLst>
              <a:gs pos="0">
                <a:srgbClr val="0368EA">
                  <a:alpha val="31000"/>
                </a:srgbClr>
              </a:gs>
              <a:gs pos="100000">
                <a:srgbClr val="0368EA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id="{37F8DF17-7C1D-8752-F320-35C695ACB8DC}"/>
              </a:ext>
            </a:extLst>
          </p:cNvPr>
          <p:cNvSpPr/>
          <p:nvPr/>
        </p:nvSpPr>
        <p:spPr>
          <a:xfrm rot="5400000">
            <a:off x="6329223" y="1872897"/>
            <a:ext cx="1330108" cy="1739125"/>
          </a:xfrm>
          <a:prstGeom prst="ellipse">
            <a:avLst/>
          </a:prstGeom>
          <a:gradFill flip="none" rotWithShape="1">
            <a:gsLst>
              <a:gs pos="0">
                <a:srgbClr val="D60DE4">
                  <a:alpha val="31000"/>
                </a:srgbClr>
              </a:gs>
              <a:gs pos="100000">
                <a:srgbClr val="D60DE4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83307460-F71F-743F-1A3E-8DB0C1587C63}"/>
              </a:ext>
            </a:extLst>
          </p:cNvPr>
          <p:cNvSpPr/>
          <p:nvPr/>
        </p:nvSpPr>
        <p:spPr>
          <a:xfrm>
            <a:off x="4858496" y="3060274"/>
            <a:ext cx="2623824" cy="298066"/>
          </a:xfrm>
          <a:custGeom>
            <a:avLst/>
            <a:gdLst>
              <a:gd name="connsiteX0" fmla="*/ 2602490 w 2623824"/>
              <a:gd name="connsiteY0" fmla="*/ 0 h 298066"/>
              <a:gd name="connsiteX1" fmla="*/ 2623824 w 2623824"/>
              <a:gd name="connsiteY1" fmla="*/ 41404 h 298066"/>
              <a:gd name="connsiteX2" fmla="*/ 1311912 w 2623824"/>
              <a:gd name="connsiteY2" fmla="*/ 298066 h 298066"/>
              <a:gd name="connsiteX3" fmla="*/ 0 w 2623824"/>
              <a:gd name="connsiteY3" fmla="*/ 41404 h 298066"/>
              <a:gd name="connsiteX4" fmla="*/ 8610 w 2623824"/>
              <a:gd name="connsiteY4" fmla="*/ 24696 h 298066"/>
              <a:gd name="connsiteX5" fmla="*/ 13929 w 2623824"/>
              <a:gd name="connsiteY5" fmla="*/ 35019 h 298066"/>
              <a:gd name="connsiteX6" fmla="*/ 1299187 w 2623824"/>
              <a:gd name="connsiteY6" fmla="*/ 239954 h 298066"/>
              <a:gd name="connsiteX7" fmla="*/ 2584446 w 2623824"/>
              <a:gd name="connsiteY7" fmla="*/ 35019 h 298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23824" h="298066">
                <a:moveTo>
                  <a:pt x="2602490" y="0"/>
                </a:moveTo>
                <a:lnTo>
                  <a:pt x="2623824" y="41404"/>
                </a:lnTo>
                <a:cubicBezTo>
                  <a:pt x="2623824" y="183155"/>
                  <a:pt x="2036461" y="298066"/>
                  <a:pt x="1311912" y="298066"/>
                </a:cubicBezTo>
                <a:cubicBezTo>
                  <a:pt x="587363" y="298066"/>
                  <a:pt x="0" y="183155"/>
                  <a:pt x="0" y="41404"/>
                </a:cubicBezTo>
                <a:lnTo>
                  <a:pt x="8610" y="24696"/>
                </a:lnTo>
                <a:lnTo>
                  <a:pt x="13929" y="35019"/>
                </a:lnTo>
                <a:cubicBezTo>
                  <a:pt x="136260" y="151975"/>
                  <a:pt x="665207" y="239954"/>
                  <a:pt x="1299187" y="239954"/>
                </a:cubicBezTo>
                <a:cubicBezTo>
                  <a:pt x="1933168" y="239954"/>
                  <a:pt x="2462115" y="151975"/>
                  <a:pt x="2584446" y="35019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43000"/>
                </a:schemeClr>
              </a:gs>
              <a:gs pos="66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6E8B1360-6A3D-D63E-8BF7-11331F2865A2}"/>
              </a:ext>
            </a:extLst>
          </p:cNvPr>
          <p:cNvSpPr txBox="1"/>
          <p:nvPr/>
        </p:nvSpPr>
        <p:spPr>
          <a:xfrm>
            <a:off x="3940368" y="5594512"/>
            <a:ext cx="2015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alpha val="63000"/>
                  </a:schemeClr>
                </a:solidFill>
                <a:latin typeface="+mn-ea"/>
              </a:rPr>
              <a:t>额外的现金奖励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52534EEA-0F18-8291-3612-C739EF75A933}"/>
              </a:ext>
            </a:extLst>
          </p:cNvPr>
          <p:cNvSpPr txBox="1"/>
          <p:nvPr/>
        </p:nvSpPr>
        <p:spPr>
          <a:xfrm>
            <a:off x="7162329" y="5594512"/>
            <a:ext cx="1759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alpha val="63000"/>
                  </a:schemeClr>
                </a:solidFill>
                <a:latin typeface="+mn-ea"/>
              </a:rPr>
              <a:t>会员活动奖励</a:t>
            </a:r>
          </a:p>
        </p:txBody>
      </p:sp>
      <p:sp>
        <p:nvSpPr>
          <p:cNvPr id="140" name="文本框 139">
            <a:extLst>
              <a:ext uri="{FF2B5EF4-FFF2-40B4-BE49-F238E27FC236}">
                <a16:creationId xmlns:a16="http://schemas.microsoft.com/office/drawing/2014/main" id="{4DC0C463-B55C-849E-AA9E-E76096EC68D8}"/>
              </a:ext>
            </a:extLst>
          </p:cNvPr>
          <p:cNvSpPr txBox="1"/>
          <p:nvPr/>
        </p:nvSpPr>
        <p:spPr>
          <a:xfrm>
            <a:off x="297942" y="6349660"/>
            <a:ext cx="45148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alpha val="61000"/>
                  </a:schemeClr>
                </a:solidFill>
                <a:latin typeface="+mn-ea"/>
              </a:rPr>
              <a:t>在此输入文案内容在此输入文案内容</a:t>
            </a:r>
          </a:p>
        </p:txBody>
      </p:sp>
      <p:sp>
        <p:nvSpPr>
          <p:cNvPr id="141" name="文本框 140">
            <a:extLst>
              <a:ext uri="{FF2B5EF4-FFF2-40B4-BE49-F238E27FC236}">
                <a16:creationId xmlns:a16="http://schemas.microsoft.com/office/drawing/2014/main" id="{144EEC61-E7E6-510C-5F4B-4B96D2B2CF4A}"/>
              </a:ext>
            </a:extLst>
          </p:cNvPr>
          <p:cNvSpPr txBox="1"/>
          <p:nvPr/>
        </p:nvSpPr>
        <p:spPr>
          <a:xfrm>
            <a:off x="10424440" y="6349660"/>
            <a:ext cx="1564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alpha val="61000"/>
                  </a:schemeClr>
                </a:solidFill>
                <a:latin typeface="+mn-ea"/>
              </a:rPr>
              <a:t>输入文案内容</a:t>
            </a:r>
          </a:p>
        </p:txBody>
      </p:sp>
      <p:sp>
        <p:nvSpPr>
          <p:cNvPr id="3" name="open-wallet_71790">
            <a:extLst>
              <a:ext uri="{FF2B5EF4-FFF2-40B4-BE49-F238E27FC236}">
                <a16:creationId xmlns:a16="http://schemas.microsoft.com/office/drawing/2014/main" id="{3F66F67B-18E6-5203-4795-E2D5C61BF716}"/>
              </a:ext>
            </a:extLst>
          </p:cNvPr>
          <p:cNvSpPr/>
          <p:nvPr/>
        </p:nvSpPr>
        <p:spPr>
          <a:xfrm>
            <a:off x="3563929" y="5621020"/>
            <a:ext cx="360062" cy="365762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iconfont-10658-5107022">
            <a:extLst>
              <a:ext uri="{FF2B5EF4-FFF2-40B4-BE49-F238E27FC236}">
                <a16:creationId xmlns:a16="http://schemas.microsoft.com/office/drawing/2014/main" id="{6312CC1B-BFF0-B2B0-7BF5-A116C6CCA79E}"/>
              </a:ext>
            </a:extLst>
          </p:cNvPr>
          <p:cNvSpPr/>
          <p:nvPr/>
        </p:nvSpPr>
        <p:spPr>
          <a:xfrm>
            <a:off x="6807199" y="5644823"/>
            <a:ext cx="365762" cy="323234"/>
          </a:xfrm>
          <a:custGeom>
            <a:avLst/>
            <a:gdLst>
              <a:gd name="connsiteX0" fmla="*/ 291745 w 597966"/>
              <a:gd name="connsiteY0" fmla="*/ 431025 h 528440"/>
              <a:gd name="connsiteX1" fmla="*/ 292581 w 597966"/>
              <a:gd name="connsiteY1" fmla="*/ 431552 h 528440"/>
              <a:gd name="connsiteX2" fmla="*/ 292095 w 597966"/>
              <a:gd name="connsiteY2" fmla="*/ 431479 h 528440"/>
              <a:gd name="connsiteX3" fmla="*/ 316469 w 597966"/>
              <a:gd name="connsiteY3" fmla="*/ 426417 h 528440"/>
              <a:gd name="connsiteX4" fmla="*/ 311654 w 597966"/>
              <a:gd name="connsiteY4" fmla="*/ 432715 h 528440"/>
              <a:gd name="connsiteX5" fmla="*/ 297790 w 597966"/>
              <a:gd name="connsiteY5" fmla="*/ 434834 h 528440"/>
              <a:gd name="connsiteX6" fmla="*/ 292581 w 597966"/>
              <a:gd name="connsiteY6" fmla="*/ 431552 h 528440"/>
              <a:gd name="connsiteX7" fmla="*/ 305754 w 597966"/>
              <a:gd name="connsiteY7" fmla="*/ 433544 h 528440"/>
              <a:gd name="connsiteX8" fmla="*/ 413763 w 597966"/>
              <a:gd name="connsiteY8" fmla="*/ 230777 h 528440"/>
              <a:gd name="connsiteX9" fmla="*/ 427404 w 597966"/>
              <a:gd name="connsiteY9" fmla="*/ 232818 h 528440"/>
              <a:gd name="connsiteX10" fmla="*/ 433498 w 597966"/>
              <a:gd name="connsiteY10" fmla="*/ 256002 h 528440"/>
              <a:gd name="connsiteX11" fmla="*/ 317091 w 597966"/>
              <a:gd name="connsiteY11" fmla="*/ 426004 h 528440"/>
              <a:gd name="connsiteX12" fmla="*/ 316469 w 597966"/>
              <a:gd name="connsiteY12" fmla="*/ 426417 h 528440"/>
              <a:gd name="connsiteX13" fmla="*/ 319645 w 597966"/>
              <a:gd name="connsiteY13" fmla="*/ 422263 h 528440"/>
              <a:gd name="connsiteX14" fmla="*/ 317132 w 597966"/>
              <a:gd name="connsiteY14" fmla="*/ 409525 h 528440"/>
              <a:gd name="connsiteX15" fmla="*/ 301043 w 597966"/>
              <a:gd name="connsiteY15" fmla="*/ 386374 h 528440"/>
              <a:gd name="connsiteX16" fmla="*/ 402408 w 597966"/>
              <a:gd name="connsiteY16" fmla="*/ 238340 h 528440"/>
              <a:gd name="connsiteX17" fmla="*/ 413763 w 597966"/>
              <a:gd name="connsiteY17" fmla="*/ 230777 h 528440"/>
              <a:gd name="connsiteX18" fmla="*/ 184739 w 597966"/>
              <a:gd name="connsiteY18" fmla="*/ 228292 h 528440"/>
              <a:gd name="connsiteX19" fmla="*/ 196411 w 597966"/>
              <a:gd name="connsiteY19" fmla="*/ 235815 h 528440"/>
              <a:gd name="connsiteX20" fmla="*/ 301043 w 597966"/>
              <a:gd name="connsiteY20" fmla="*/ 386374 h 528440"/>
              <a:gd name="connsiteX21" fmla="*/ 286001 w 597966"/>
              <a:gd name="connsiteY21" fmla="*/ 408342 h 528440"/>
              <a:gd name="connsiteX22" fmla="*/ 284031 w 597966"/>
              <a:gd name="connsiteY22" fmla="*/ 421053 h 528440"/>
              <a:gd name="connsiteX23" fmla="*/ 291745 w 597966"/>
              <a:gd name="connsiteY23" fmla="*/ 431025 h 528440"/>
              <a:gd name="connsiteX24" fmla="*/ 286642 w 597966"/>
              <a:gd name="connsiteY24" fmla="*/ 427810 h 528440"/>
              <a:gd name="connsiteX25" fmla="*/ 165302 w 597966"/>
              <a:gd name="connsiteY25" fmla="*/ 253529 h 528440"/>
              <a:gd name="connsiteX26" fmla="*/ 170780 w 597966"/>
              <a:gd name="connsiteY26" fmla="*/ 230339 h 528440"/>
              <a:gd name="connsiteX27" fmla="*/ 184739 w 597966"/>
              <a:gd name="connsiteY27" fmla="*/ 228292 h 528440"/>
              <a:gd name="connsiteX28" fmla="*/ 482297 w 597966"/>
              <a:gd name="connsiteY28" fmla="*/ 35953 h 528440"/>
              <a:gd name="connsiteX29" fmla="*/ 104977 w 597966"/>
              <a:gd name="connsiteY29" fmla="*/ 36572 h 528440"/>
              <a:gd name="connsiteX30" fmla="*/ 95214 w 597966"/>
              <a:gd name="connsiteY30" fmla="*/ 43858 h 528440"/>
              <a:gd name="connsiteX31" fmla="*/ 62307 w 597966"/>
              <a:gd name="connsiteY31" fmla="*/ 110907 h 528440"/>
              <a:gd name="connsiteX32" fmla="*/ 47686 w 597966"/>
              <a:gd name="connsiteY32" fmla="*/ 138336 h 528440"/>
              <a:gd name="connsiteX33" fmla="*/ 34876 w 597966"/>
              <a:gd name="connsiteY33" fmla="*/ 170051 h 528440"/>
              <a:gd name="connsiteX34" fmla="*/ 34876 w 597966"/>
              <a:gd name="connsiteY34" fmla="*/ 171289 h 528440"/>
              <a:gd name="connsiteX35" fmla="*/ 44638 w 597966"/>
              <a:gd name="connsiteY35" fmla="*/ 196861 h 528440"/>
              <a:gd name="connsiteX36" fmla="*/ 264658 w 597966"/>
              <a:gd name="connsiteY36" fmla="*/ 478487 h 528440"/>
              <a:gd name="connsiteX37" fmla="*/ 301233 w 597966"/>
              <a:gd name="connsiteY37" fmla="*/ 493725 h 528440"/>
              <a:gd name="connsiteX38" fmla="*/ 335998 w 597966"/>
              <a:gd name="connsiteY38" fmla="*/ 479677 h 528440"/>
              <a:gd name="connsiteX39" fmla="*/ 545065 w 597966"/>
              <a:gd name="connsiteY39" fmla="*/ 213957 h 528440"/>
              <a:gd name="connsiteX40" fmla="*/ 553637 w 597966"/>
              <a:gd name="connsiteY40" fmla="*/ 202957 h 528440"/>
              <a:gd name="connsiteX41" fmla="*/ 556685 w 597966"/>
              <a:gd name="connsiteY41" fmla="*/ 198099 h 528440"/>
              <a:gd name="connsiteX42" fmla="*/ 561542 w 597966"/>
              <a:gd name="connsiteY42" fmla="*/ 166384 h 528440"/>
              <a:gd name="connsiteX43" fmla="*/ 560304 w 597966"/>
              <a:gd name="connsiteY43" fmla="*/ 163337 h 528440"/>
              <a:gd name="connsiteX44" fmla="*/ 555447 w 597966"/>
              <a:gd name="connsiteY44" fmla="*/ 154813 h 528440"/>
              <a:gd name="connsiteX45" fmla="*/ 549970 w 597966"/>
              <a:gd name="connsiteY45" fmla="*/ 144432 h 528440"/>
              <a:gd name="connsiteX46" fmla="*/ 494489 w 597966"/>
              <a:gd name="connsiteY46" fmla="*/ 44477 h 528440"/>
              <a:gd name="connsiteX47" fmla="*/ 482297 w 597966"/>
              <a:gd name="connsiteY47" fmla="*/ 35953 h 528440"/>
              <a:gd name="connsiteX48" fmla="*/ 481678 w 597966"/>
              <a:gd name="connsiteY48" fmla="*/ 0 h 528440"/>
              <a:gd name="connsiteX49" fmla="*/ 524349 w 597966"/>
              <a:gd name="connsiteY49" fmla="*/ 26810 h 528440"/>
              <a:gd name="connsiteX50" fmla="*/ 583497 w 597966"/>
              <a:gd name="connsiteY50" fmla="*/ 132241 h 528440"/>
              <a:gd name="connsiteX51" fmla="*/ 584687 w 597966"/>
              <a:gd name="connsiteY51" fmla="*/ 134717 h 528440"/>
              <a:gd name="connsiteX52" fmla="*/ 584687 w 597966"/>
              <a:gd name="connsiteY52" fmla="*/ 135289 h 528440"/>
              <a:gd name="connsiteX53" fmla="*/ 590783 w 597966"/>
              <a:gd name="connsiteY53" fmla="*/ 146289 h 528440"/>
              <a:gd name="connsiteX54" fmla="*/ 594450 w 597966"/>
              <a:gd name="connsiteY54" fmla="*/ 153003 h 528440"/>
              <a:gd name="connsiteX55" fmla="*/ 594450 w 597966"/>
              <a:gd name="connsiteY55" fmla="*/ 155432 h 528440"/>
              <a:gd name="connsiteX56" fmla="*/ 586545 w 597966"/>
              <a:gd name="connsiteY56" fmla="*/ 213957 h 528440"/>
              <a:gd name="connsiteX57" fmla="*/ 585306 w 597966"/>
              <a:gd name="connsiteY57" fmla="*/ 216385 h 528440"/>
              <a:gd name="connsiteX58" fmla="*/ 584687 w 597966"/>
              <a:gd name="connsiteY58" fmla="*/ 217576 h 528440"/>
              <a:gd name="connsiteX59" fmla="*/ 581068 w 597966"/>
              <a:gd name="connsiteY59" fmla="*/ 221862 h 528440"/>
              <a:gd name="connsiteX60" fmla="*/ 570686 w 597966"/>
              <a:gd name="connsiteY60" fmla="*/ 234672 h 528440"/>
              <a:gd name="connsiteX61" fmla="*/ 363429 w 597966"/>
              <a:gd name="connsiteY61" fmla="*/ 501011 h 528440"/>
              <a:gd name="connsiteX62" fmla="*/ 301233 w 597966"/>
              <a:gd name="connsiteY62" fmla="*/ 528440 h 528440"/>
              <a:gd name="connsiteX63" fmla="*/ 237227 w 597966"/>
              <a:gd name="connsiteY63" fmla="*/ 499820 h 528440"/>
              <a:gd name="connsiteX64" fmla="*/ 17207 w 597966"/>
              <a:gd name="connsiteY64" fmla="*/ 218195 h 528440"/>
              <a:gd name="connsiteX65" fmla="*/ 111 w 597966"/>
              <a:gd name="connsiteY65" fmla="*/ 173718 h 528440"/>
              <a:gd name="connsiteX66" fmla="*/ 111 w 597966"/>
              <a:gd name="connsiteY66" fmla="*/ 172480 h 528440"/>
              <a:gd name="connsiteX67" fmla="*/ 17207 w 597966"/>
              <a:gd name="connsiteY67" fmla="*/ 120669 h 528440"/>
              <a:gd name="connsiteX68" fmla="*/ 30590 w 597966"/>
              <a:gd name="connsiteY68" fmla="*/ 95097 h 528440"/>
              <a:gd name="connsiteX69" fmla="*/ 63497 w 597966"/>
              <a:gd name="connsiteY69" fmla="*/ 28048 h 528440"/>
              <a:gd name="connsiteX70" fmla="*/ 104358 w 597966"/>
              <a:gd name="connsiteY70" fmla="*/ 619 h 528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597966" h="528440">
                <a:moveTo>
                  <a:pt x="291745" y="431025"/>
                </a:moveTo>
                <a:lnTo>
                  <a:pt x="292581" y="431552"/>
                </a:lnTo>
                <a:lnTo>
                  <a:pt x="292095" y="431479"/>
                </a:lnTo>
                <a:close/>
                <a:moveTo>
                  <a:pt x="316469" y="426417"/>
                </a:moveTo>
                <a:lnTo>
                  <a:pt x="311654" y="432715"/>
                </a:lnTo>
                <a:cubicBezTo>
                  <a:pt x="307390" y="435144"/>
                  <a:pt x="302364" y="435751"/>
                  <a:pt x="297790" y="434834"/>
                </a:cubicBezTo>
                <a:lnTo>
                  <a:pt x="292581" y="431552"/>
                </a:lnTo>
                <a:lnTo>
                  <a:pt x="305754" y="433544"/>
                </a:lnTo>
                <a:close/>
                <a:moveTo>
                  <a:pt x="413763" y="230777"/>
                </a:moveTo>
                <a:cubicBezTo>
                  <a:pt x="418263" y="229783"/>
                  <a:pt x="423143" y="230390"/>
                  <a:pt x="427404" y="232818"/>
                </a:cubicBezTo>
                <a:cubicBezTo>
                  <a:pt x="435926" y="238340"/>
                  <a:pt x="438973" y="248671"/>
                  <a:pt x="433498" y="256002"/>
                </a:cubicBezTo>
                <a:lnTo>
                  <a:pt x="317091" y="426004"/>
                </a:lnTo>
                <a:lnTo>
                  <a:pt x="316469" y="426417"/>
                </a:lnTo>
                <a:lnTo>
                  <a:pt x="319645" y="422263"/>
                </a:lnTo>
                <a:cubicBezTo>
                  <a:pt x="320634" y="418073"/>
                  <a:pt x="319872" y="413501"/>
                  <a:pt x="317132" y="409525"/>
                </a:cubicBezTo>
                <a:lnTo>
                  <a:pt x="301043" y="386374"/>
                </a:lnTo>
                <a:lnTo>
                  <a:pt x="402408" y="238340"/>
                </a:lnTo>
                <a:cubicBezTo>
                  <a:pt x="405146" y="234365"/>
                  <a:pt x="409264" y="231771"/>
                  <a:pt x="413763" y="230777"/>
                </a:cubicBezTo>
                <a:close/>
                <a:moveTo>
                  <a:pt x="184739" y="228292"/>
                </a:moveTo>
                <a:cubicBezTo>
                  <a:pt x="189396" y="229280"/>
                  <a:pt x="193672" y="231863"/>
                  <a:pt x="196411" y="235815"/>
                </a:cubicBezTo>
                <a:lnTo>
                  <a:pt x="301043" y="386374"/>
                </a:lnTo>
                <a:lnTo>
                  <a:pt x="286001" y="408342"/>
                </a:lnTo>
                <a:cubicBezTo>
                  <a:pt x="283573" y="412293"/>
                  <a:pt x="282966" y="416864"/>
                  <a:pt x="284031" y="421053"/>
                </a:cubicBezTo>
                <a:lnTo>
                  <a:pt x="291745" y="431025"/>
                </a:lnTo>
                <a:lnTo>
                  <a:pt x="286642" y="427810"/>
                </a:lnTo>
                <a:lnTo>
                  <a:pt x="165302" y="253529"/>
                </a:lnTo>
                <a:cubicBezTo>
                  <a:pt x="159823" y="245577"/>
                  <a:pt x="162253" y="235244"/>
                  <a:pt x="170780" y="230339"/>
                </a:cubicBezTo>
                <a:cubicBezTo>
                  <a:pt x="175044" y="227911"/>
                  <a:pt x="180082" y="227304"/>
                  <a:pt x="184739" y="228292"/>
                </a:cubicBezTo>
                <a:close/>
                <a:moveTo>
                  <a:pt x="482297" y="35953"/>
                </a:moveTo>
                <a:lnTo>
                  <a:pt x="104977" y="36572"/>
                </a:lnTo>
                <a:cubicBezTo>
                  <a:pt x="102548" y="36572"/>
                  <a:pt x="97024" y="39620"/>
                  <a:pt x="95214" y="43858"/>
                </a:cubicBezTo>
                <a:lnTo>
                  <a:pt x="62307" y="110907"/>
                </a:lnTo>
                <a:cubicBezTo>
                  <a:pt x="56830" y="121907"/>
                  <a:pt x="51925" y="130431"/>
                  <a:pt x="47686" y="138336"/>
                </a:cubicBezTo>
                <a:cubicBezTo>
                  <a:pt x="39114" y="153575"/>
                  <a:pt x="34876" y="161527"/>
                  <a:pt x="34876" y="170051"/>
                </a:cubicBezTo>
                <a:lnTo>
                  <a:pt x="34876" y="171289"/>
                </a:lnTo>
                <a:cubicBezTo>
                  <a:pt x="34876" y="180432"/>
                  <a:pt x="38543" y="188956"/>
                  <a:pt x="44638" y="196861"/>
                </a:cubicBezTo>
                <a:lnTo>
                  <a:pt x="264658" y="478487"/>
                </a:lnTo>
                <a:cubicBezTo>
                  <a:pt x="271992" y="487630"/>
                  <a:pt x="285994" y="493725"/>
                  <a:pt x="301233" y="493725"/>
                </a:cubicBezTo>
                <a:cubicBezTo>
                  <a:pt x="315901" y="493725"/>
                  <a:pt x="328664" y="488249"/>
                  <a:pt x="335998" y="479677"/>
                </a:cubicBezTo>
                <a:lnTo>
                  <a:pt x="545065" y="213957"/>
                </a:lnTo>
                <a:cubicBezTo>
                  <a:pt x="548113" y="210290"/>
                  <a:pt x="551161" y="206623"/>
                  <a:pt x="553637" y="202957"/>
                </a:cubicBezTo>
                <a:lnTo>
                  <a:pt x="556685" y="198099"/>
                </a:lnTo>
                <a:cubicBezTo>
                  <a:pt x="565828" y="182242"/>
                  <a:pt x="564590" y="173099"/>
                  <a:pt x="561542" y="166384"/>
                </a:cubicBezTo>
                <a:lnTo>
                  <a:pt x="560304" y="163337"/>
                </a:lnTo>
                <a:cubicBezTo>
                  <a:pt x="559114" y="160289"/>
                  <a:pt x="557256" y="157241"/>
                  <a:pt x="555447" y="154813"/>
                </a:cubicBezTo>
                <a:lnTo>
                  <a:pt x="549970" y="144432"/>
                </a:lnTo>
                <a:lnTo>
                  <a:pt x="494489" y="44477"/>
                </a:lnTo>
                <a:cubicBezTo>
                  <a:pt x="492060" y="39620"/>
                  <a:pt x="485345" y="35953"/>
                  <a:pt x="482297" y="35953"/>
                </a:cubicBezTo>
                <a:close/>
                <a:moveTo>
                  <a:pt x="481678" y="0"/>
                </a:moveTo>
                <a:cubicBezTo>
                  <a:pt x="498156" y="0"/>
                  <a:pt x="516443" y="11572"/>
                  <a:pt x="524349" y="26810"/>
                </a:cubicBezTo>
                <a:lnTo>
                  <a:pt x="583497" y="132241"/>
                </a:lnTo>
                <a:cubicBezTo>
                  <a:pt x="584116" y="132860"/>
                  <a:pt x="584687" y="134098"/>
                  <a:pt x="584687" y="134717"/>
                </a:cubicBezTo>
                <a:lnTo>
                  <a:pt x="584687" y="135289"/>
                </a:lnTo>
                <a:cubicBezTo>
                  <a:pt x="586545" y="138336"/>
                  <a:pt x="588973" y="142003"/>
                  <a:pt x="590783" y="146289"/>
                </a:cubicBezTo>
                <a:lnTo>
                  <a:pt x="594450" y="153003"/>
                </a:lnTo>
                <a:lnTo>
                  <a:pt x="594450" y="155432"/>
                </a:lnTo>
                <a:cubicBezTo>
                  <a:pt x="601165" y="174337"/>
                  <a:pt x="598117" y="193814"/>
                  <a:pt x="586545" y="213957"/>
                </a:cubicBezTo>
                <a:cubicBezTo>
                  <a:pt x="585926" y="214528"/>
                  <a:pt x="585926" y="215766"/>
                  <a:pt x="585306" y="216385"/>
                </a:cubicBezTo>
                <a:lnTo>
                  <a:pt x="584687" y="217576"/>
                </a:lnTo>
                <a:lnTo>
                  <a:pt x="581068" y="221862"/>
                </a:lnTo>
                <a:cubicBezTo>
                  <a:pt x="578020" y="226148"/>
                  <a:pt x="574353" y="230386"/>
                  <a:pt x="570686" y="234672"/>
                </a:cubicBezTo>
                <a:lnTo>
                  <a:pt x="363429" y="501011"/>
                </a:lnTo>
                <a:cubicBezTo>
                  <a:pt x="349999" y="518107"/>
                  <a:pt x="326854" y="528440"/>
                  <a:pt x="301233" y="528440"/>
                </a:cubicBezTo>
                <a:cubicBezTo>
                  <a:pt x="275040" y="528440"/>
                  <a:pt x="251276" y="517488"/>
                  <a:pt x="237227" y="499820"/>
                </a:cubicBezTo>
                <a:lnTo>
                  <a:pt x="17207" y="218195"/>
                </a:lnTo>
                <a:cubicBezTo>
                  <a:pt x="6825" y="204814"/>
                  <a:pt x="730" y="189575"/>
                  <a:pt x="111" y="173718"/>
                </a:cubicBezTo>
                <a:lnTo>
                  <a:pt x="111" y="172480"/>
                </a:lnTo>
                <a:cubicBezTo>
                  <a:pt x="-1080" y="153003"/>
                  <a:pt x="7445" y="137765"/>
                  <a:pt x="17207" y="120669"/>
                </a:cubicBezTo>
                <a:cubicBezTo>
                  <a:pt x="21446" y="113383"/>
                  <a:pt x="26351" y="104812"/>
                  <a:pt x="30590" y="95097"/>
                </a:cubicBezTo>
                <a:lnTo>
                  <a:pt x="63497" y="28048"/>
                </a:lnTo>
                <a:cubicBezTo>
                  <a:pt x="70831" y="12191"/>
                  <a:pt x="87880" y="619"/>
                  <a:pt x="104358" y="619"/>
                </a:cubicBezTo>
                <a:close/>
              </a:path>
            </a:pathLst>
          </a:custGeom>
          <a:solidFill>
            <a:schemeClr val="bg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71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A083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椭圆 255">
            <a:extLst>
              <a:ext uri="{FF2B5EF4-FFF2-40B4-BE49-F238E27FC236}">
                <a16:creationId xmlns:a16="http://schemas.microsoft.com/office/drawing/2014/main" id="{9EE94D1C-BC94-C941-7717-39CC59CB2DB2}"/>
              </a:ext>
            </a:extLst>
          </p:cNvPr>
          <p:cNvSpPr/>
          <p:nvPr/>
        </p:nvSpPr>
        <p:spPr>
          <a:xfrm>
            <a:off x="239183" y="-634481"/>
            <a:ext cx="10843456" cy="5289676"/>
          </a:xfrm>
          <a:prstGeom prst="ellipse">
            <a:avLst/>
          </a:prstGeom>
          <a:gradFill flip="none" rotWithShape="1">
            <a:gsLst>
              <a:gs pos="0">
                <a:srgbClr val="242866"/>
              </a:gs>
              <a:gs pos="100000">
                <a:srgbClr val="242866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A6256BE-CD6D-2A59-AB52-BF9CD9510645}"/>
              </a:ext>
            </a:extLst>
          </p:cNvPr>
          <p:cNvSpPr/>
          <p:nvPr/>
        </p:nvSpPr>
        <p:spPr>
          <a:xfrm>
            <a:off x="0" y="6736881"/>
            <a:ext cx="12192001" cy="121120"/>
          </a:xfrm>
          <a:custGeom>
            <a:avLst/>
            <a:gdLst>
              <a:gd name="connsiteX0" fmla="*/ 0 w 12192001"/>
              <a:gd name="connsiteY0" fmla="*/ 0 h 121120"/>
              <a:gd name="connsiteX1" fmla="*/ 12192001 w 12192001"/>
              <a:gd name="connsiteY1" fmla="*/ 0 h 121120"/>
              <a:gd name="connsiteX2" fmla="*/ 12192001 w 12192001"/>
              <a:gd name="connsiteY2" fmla="*/ 121120 h 121120"/>
              <a:gd name="connsiteX3" fmla="*/ 0 w 12192001"/>
              <a:gd name="connsiteY3" fmla="*/ 121120 h 121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121120">
                <a:moveTo>
                  <a:pt x="0" y="0"/>
                </a:moveTo>
                <a:lnTo>
                  <a:pt x="12192001" y="0"/>
                </a:lnTo>
                <a:lnTo>
                  <a:pt x="12192001" y="121120"/>
                </a:lnTo>
                <a:lnTo>
                  <a:pt x="0" y="121120"/>
                </a:lnTo>
                <a:close/>
              </a:path>
            </a:pathLst>
          </a:custGeom>
          <a:gradFill flip="none" rotWithShape="1">
            <a:gsLst>
              <a:gs pos="0">
                <a:srgbClr val="272B6B">
                  <a:alpha val="33000"/>
                </a:srgbClr>
              </a:gs>
              <a:gs pos="97000">
                <a:srgbClr val="272B6B"/>
              </a:gs>
            </a:gsLst>
            <a:lin ang="5400000" scaled="0"/>
            <a:tileRect/>
          </a:gradFill>
          <a:ln>
            <a:noFill/>
          </a:ln>
          <a:effectLst>
            <a:glow rad="1905000">
              <a:srgbClr val="272B6B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4" name="椭圆 253">
            <a:extLst>
              <a:ext uri="{FF2B5EF4-FFF2-40B4-BE49-F238E27FC236}">
                <a16:creationId xmlns:a16="http://schemas.microsoft.com/office/drawing/2014/main" id="{6B6D7AB5-16DF-FF1F-534B-A4A627ACC6C2}"/>
              </a:ext>
            </a:extLst>
          </p:cNvPr>
          <p:cNvSpPr/>
          <p:nvPr/>
        </p:nvSpPr>
        <p:spPr>
          <a:xfrm>
            <a:off x="4772471" y="-2716462"/>
            <a:ext cx="2852668" cy="5432923"/>
          </a:xfrm>
          <a:prstGeom prst="ellipse">
            <a:avLst/>
          </a:prstGeom>
          <a:gradFill flip="none" rotWithShape="1">
            <a:gsLst>
              <a:gs pos="0">
                <a:srgbClr val="634ECD">
                  <a:alpha val="93000"/>
                </a:srgbClr>
              </a:gs>
              <a:gs pos="100000">
                <a:srgbClr val="634ECD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905000">
              <a:srgbClr val="634ECD">
                <a:alpha val="33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1" name="组合 260">
            <a:extLst>
              <a:ext uri="{FF2B5EF4-FFF2-40B4-BE49-F238E27FC236}">
                <a16:creationId xmlns:a16="http://schemas.microsoft.com/office/drawing/2014/main" id="{92C8137F-683B-32BC-5B50-A55545ED5F8F}"/>
              </a:ext>
            </a:extLst>
          </p:cNvPr>
          <p:cNvGrpSpPr/>
          <p:nvPr/>
        </p:nvGrpSpPr>
        <p:grpSpPr>
          <a:xfrm>
            <a:off x="-2588319" y="3998963"/>
            <a:ext cx="5454464" cy="5134823"/>
            <a:chOff x="-2588319" y="3998963"/>
            <a:chExt cx="5454464" cy="5134823"/>
          </a:xfrm>
        </p:grpSpPr>
        <p:sp>
          <p:nvSpPr>
            <p:cNvPr id="257" name="平行四边形 256">
              <a:extLst>
                <a:ext uri="{FF2B5EF4-FFF2-40B4-BE49-F238E27FC236}">
                  <a16:creationId xmlns:a16="http://schemas.microsoft.com/office/drawing/2014/main" id="{B1E724FD-67F9-4AA7-3CD9-3DF086BF60BD}"/>
                </a:ext>
              </a:extLst>
            </p:cNvPr>
            <p:cNvSpPr/>
            <p:nvPr/>
          </p:nvSpPr>
          <p:spPr>
            <a:xfrm>
              <a:off x="-1165933" y="4920669"/>
              <a:ext cx="3623383" cy="3582014"/>
            </a:xfrm>
            <a:prstGeom prst="parallelogram">
              <a:avLst>
                <a:gd name="adj" fmla="val 97894"/>
              </a:avLst>
            </a:prstGeom>
            <a:gradFill flip="none" rotWithShape="1">
              <a:gsLst>
                <a:gs pos="0">
                  <a:srgbClr val="075771"/>
                </a:gs>
                <a:gs pos="65000">
                  <a:srgbClr val="07577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平行四边形 257">
              <a:extLst>
                <a:ext uri="{FF2B5EF4-FFF2-40B4-BE49-F238E27FC236}">
                  <a16:creationId xmlns:a16="http://schemas.microsoft.com/office/drawing/2014/main" id="{C025ACAA-8AF9-52FE-378B-04A2D096C2F1}"/>
                </a:ext>
              </a:extLst>
            </p:cNvPr>
            <p:cNvSpPr/>
            <p:nvPr/>
          </p:nvSpPr>
          <p:spPr>
            <a:xfrm rot="157074">
              <a:off x="-1848530" y="3998963"/>
              <a:ext cx="4714675" cy="5134823"/>
            </a:xfrm>
            <a:prstGeom prst="parallelogram">
              <a:avLst>
                <a:gd name="adj" fmla="val 99270"/>
              </a:avLst>
            </a:prstGeom>
            <a:gradFill flip="none" rotWithShape="1">
              <a:gsLst>
                <a:gs pos="0">
                  <a:srgbClr val="7925A5"/>
                </a:gs>
                <a:gs pos="65000">
                  <a:srgbClr val="7925A5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平行四边形 258">
              <a:extLst>
                <a:ext uri="{FF2B5EF4-FFF2-40B4-BE49-F238E27FC236}">
                  <a16:creationId xmlns:a16="http://schemas.microsoft.com/office/drawing/2014/main" id="{C3A76175-B454-3133-A041-62637F4DA8CE}"/>
                </a:ext>
              </a:extLst>
            </p:cNvPr>
            <p:cNvSpPr/>
            <p:nvPr/>
          </p:nvSpPr>
          <p:spPr>
            <a:xfrm>
              <a:off x="-2311195" y="4956125"/>
              <a:ext cx="3623383" cy="3582014"/>
            </a:xfrm>
            <a:prstGeom prst="parallelogram">
              <a:avLst>
                <a:gd name="adj" fmla="val 99809"/>
              </a:avLst>
            </a:prstGeom>
            <a:gradFill flip="none" rotWithShape="1">
              <a:gsLst>
                <a:gs pos="0">
                  <a:srgbClr val="744933"/>
                </a:gs>
                <a:gs pos="65000">
                  <a:srgbClr val="744933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平行四边形 259">
              <a:extLst>
                <a:ext uri="{FF2B5EF4-FFF2-40B4-BE49-F238E27FC236}">
                  <a16:creationId xmlns:a16="http://schemas.microsoft.com/office/drawing/2014/main" id="{859BA925-7231-8B8D-6002-C84DF6D0C3BA}"/>
                </a:ext>
              </a:extLst>
            </p:cNvPr>
            <p:cNvSpPr/>
            <p:nvPr/>
          </p:nvSpPr>
          <p:spPr>
            <a:xfrm>
              <a:off x="-2588319" y="5447451"/>
              <a:ext cx="3623383" cy="3582014"/>
            </a:xfrm>
            <a:prstGeom prst="parallelogram">
              <a:avLst>
                <a:gd name="adj" fmla="val 99809"/>
              </a:avLst>
            </a:prstGeom>
            <a:gradFill flip="none" rotWithShape="1">
              <a:gsLst>
                <a:gs pos="0">
                  <a:srgbClr val="2D62C9"/>
                </a:gs>
                <a:gs pos="65000">
                  <a:srgbClr val="2D62C9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2" name="组合 261">
            <a:extLst>
              <a:ext uri="{FF2B5EF4-FFF2-40B4-BE49-F238E27FC236}">
                <a16:creationId xmlns:a16="http://schemas.microsoft.com/office/drawing/2014/main" id="{1026B506-F619-F733-54F2-F7534FD8720F}"/>
              </a:ext>
            </a:extLst>
          </p:cNvPr>
          <p:cNvGrpSpPr/>
          <p:nvPr/>
        </p:nvGrpSpPr>
        <p:grpSpPr>
          <a:xfrm flipH="1" flipV="1">
            <a:off x="9118862" y="-2988526"/>
            <a:ext cx="5454464" cy="5134823"/>
            <a:chOff x="-2588319" y="3998963"/>
            <a:chExt cx="5454464" cy="5134823"/>
          </a:xfrm>
        </p:grpSpPr>
        <p:sp>
          <p:nvSpPr>
            <p:cNvPr id="263" name="平行四边形 262">
              <a:extLst>
                <a:ext uri="{FF2B5EF4-FFF2-40B4-BE49-F238E27FC236}">
                  <a16:creationId xmlns:a16="http://schemas.microsoft.com/office/drawing/2014/main" id="{9BF8D344-FB79-0217-7038-0F1CC78DC026}"/>
                </a:ext>
              </a:extLst>
            </p:cNvPr>
            <p:cNvSpPr/>
            <p:nvPr/>
          </p:nvSpPr>
          <p:spPr>
            <a:xfrm>
              <a:off x="-1165933" y="4920669"/>
              <a:ext cx="3623383" cy="3582014"/>
            </a:xfrm>
            <a:prstGeom prst="parallelogram">
              <a:avLst>
                <a:gd name="adj" fmla="val 97894"/>
              </a:avLst>
            </a:prstGeom>
            <a:gradFill flip="none" rotWithShape="1">
              <a:gsLst>
                <a:gs pos="0">
                  <a:srgbClr val="075771"/>
                </a:gs>
                <a:gs pos="65000">
                  <a:srgbClr val="07577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平行四边形 263">
              <a:extLst>
                <a:ext uri="{FF2B5EF4-FFF2-40B4-BE49-F238E27FC236}">
                  <a16:creationId xmlns:a16="http://schemas.microsoft.com/office/drawing/2014/main" id="{E0E90B92-7E4E-F145-1FAE-7BABE11ECDC1}"/>
                </a:ext>
              </a:extLst>
            </p:cNvPr>
            <p:cNvSpPr/>
            <p:nvPr/>
          </p:nvSpPr>
          <p:spPr>
            <a:xfrm rot="157074">
              <a:off x="-1848530" y="3998963"/>
              <a:ext cx="4714675" cy="5134823"/>
            </a:xfrm>
            <a:prstGeom prst="parallelogram">
              <a:avLst>
                <a:gd name="adj" fmla="val 99270"/>
              </a:avLst>
            </a:prstGeom>
            <a:gradFill flip="none" rotWithShape="1">
              <a:gsLst>
                <a:gs pos="0">
                  <a:srgbClr val="7925A5"/>
                </a:gs>
                <a:gs pos="65000">
                  <a:srgbClr val="7925A5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平行四边形 264">
              <a:extLst>
                <a:ext uri="{FF2B5EF4-FFF2-40B4-BE49-F238E27FC236}">
                  <a16:creationId xmlns:a16="http://schemas.microsoft.com/office/drawing/2014/main" id="{675FE241-B741-DA78-6B08-4686FB997EF4}"/>
                </a:ext>
              </a:extLst>
            </p:cNvPr>
            <p:cNvSpPr/>
            <p:nvPr/>
          </p:nvSpPr>
          <p:spPr>
            <a:xfrm>
              <a:off x="-2311195" y="4956125"/>
              <a:ext cx="3623383" cy="3582014"/>
            </a:xfrm>
            <a:prstGeom prst="parallelogram">
              <a:avLst>
                <a:gd name="adj" fmla="val 99809"/>
              </a:avLst>
            </a:prstGeom>
            <a:gradFill flip="none" rotWithShape="1">
              <a:gsLst>
                <a:gs pos="0">
                  <a:srgbClr val="744933"/>
                </a:gs>
                <a:gs pos="65000">
                  <a:srgbClr val="744933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平行四边形 265">
              <a:extLst>
                <a:ext uri="{FF2B5EF4-FFF2-40B4-BE49-F238E27FC236}">
                  <a16:creationId xmlns:a16="http://schemas.microsoft.com/office/drawing/2014/main" id="{B68F8DE0-3213-25FD-E443-7E4A872E834F}"/>
                </a:ext>
              </a:extLst>
            </p:cNvPr>
            <p:cNvSpPr/>
            <p:nvPr/>
          </p:nvSpPr>
          <p:spPr>
            <a:xfrm>
              <a:off x="-2588319" y="5447451"/>
              <a:ext cx="3623383" cy="3582014"/>
            </a:xfrm>
            <a:prstGeom prst="parallelogram">
              <a:avLst>
                <a:gd name="adj" fmla="val 99809"/>
              </a:avLst>
            </a:prstGeom>
            <a:gradFill flip="none" rotWithShape="1">
              <a:gsLst>
                <a:gs pos="0">
                  <a:srgbClr val="2D62C9"/>
                </a:gs>
                <a:gs pos="65000">
                  <a:srgbClr val="2D62C9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4651459-5F92-B9D9-FF01-45962EFDEE36}"/>
              </a:ext>
            </a:extLst>
          </p:cNvPr>
          <p:cNvGrpSpPr/>
          <p:nvPr/>
        </p:nvGrpSpPr>
        <p:grpSpPr>
          <a:xfrm>
            <a:off x="6478914" y="2095501"/>
            <a:ext cx="1722112" cy="1621962"/>
            <a:chOff x="6294763" y="2561187"/>
            <a:chExt cx="2707104" cy="158680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89FFE22-D1DF-948E-CB74-F9F9220BE3D0}"/>
                </a:ext>
              </a:extLst>
            </p:cNvPr>
            <p:cNvSpPr txBox="1"/>
            <p:nvPr/>
          </p:nvSpPr>
          <p:spPr>
            <a:xfrm>
              <a:off x="6294763" y="2561187"/>
              <a:ext cx="27071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88900" dist="88900" dir="2700000" algn="tl" rotWithShape="0">
                      <a:srgbClr val="111149"/>
                    </a:outerShdw>
                  </a:effectLst>
                  <a:uLnTx/>
                  <a:uFillTx/>
                  <a:latin typeface="+mj-ea"/>
                  <a:ea typeface="+mj-ea"/>
                </a:rPr>
                <a:t>限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730660E-7E24-67C5-1770-B8A2761E015D}"/>
                </a:ext>
              </a:extLst>
            </p:cNvPr>
            <p:cNvSpPr txBox="1"/>
            <p:nvPr/>
          </p:nvSpPr>
          <p:spPr>
            <a:xfrm>
              <a:off x="6339940" y="2578332"/>
              <a:ext cx="248225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600" b="0" i="1" u="none" strike="noStrike" kern="1200" cap="none" spc="0" normalizeH="0" baseline="0" noProof="0" dirty="0">
                  <a:ln w="3175">
                    <a:solidFill>
                      <a:schemeClr val="bg1">
                        <a:alpha val="77000"/>
                      </a:schemeClr>
                    </a:solidFill>
                  </a:ln>
                  <a:noFill/>
                  <a:effectLst/>
                  <a:uLnTx/>
                  <a:uFillTx/>
                  <a:latin typeface="+mj-ea"/>
                  <a:ea typeface="+mj-ea"/>
                </a:rPr>
                <a:t>限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8A23EF4-C488-755E-256D-128231E6876C}"/>
              </a:ext>
            </a:extLst>
          </p:cNvPr>
          <p:cNvGrpSpPr/>
          <p:nvPr/>
        </p:nvGrpSpPr>
        <p:grpSpPr>
          <a:xfrm>
            <a:off x="4101473" y="3145387"/>
            <a:ext cx="2755364" cy="1879193"/>
            <a:chOff x="4180213" y="3554327"/>
            <a:chExt cx="2755364" cy="1879193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D723FA7-C57A-A038-1FDF-CEEA80ED0910}"/>
                </a:ext>
              </a:extLst>
            </p:cNvPr>
            <p:cNvSpPr txBox="1"/>
            <p:nvPr/>
          </p:nvSpPr>
          <p:spPr>
            <a:xfrm>
              <a:off x="4180213" y="3554327"/>
              <a:ext cx="270710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88900" dist="88900" dir="2700000" algn="tl" rotWithShape="0">
                      <a:srgbClr val="111149"/>
                    </a:outerShdw>
                  </a:effectLst>
                  <a:uLnTx/>
                  <a:uFillTx/>
                  <a:latin typeface="+mj-ea"/>
                  <a:ea typeface="+mj-ea"/>
                </a:rPr>
                <a:t>挑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6F0B3E1-94B2-BC65-FEA7-146C4D454A4F}"/>
                </a:ext>
              </a:extLst>
            </p:cNvPr>
            <p:cNvSpPr txBox="1"/>
            <p:nvPr/>
          </p:nvSpPr>
          <p:spPr>
            <a:xfrm>
              <a:off x="4228473" y="3571472"/>
              <a:ext cx="270710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1" u="none" strike="noStrike" kern="1200" cap="none" spc="0" normalizeH="0" baseline="0" noProof="0" dirty="0">
                  <a:ln w="3175">
                    <a:solidFill>
                      <a:schemeClr val="bg1">
                        <a:alpha val="77000"/>
                      </a:schemeClr>
                    </a:solidFill>
                  </a:ln>
                  <a:noFill/>
                  <a:effectLst/>
                  <a:uLnTx/>
                  <a:uFillTx/>
                  <a:latin typeface="+mj-ea"/>
                  <a:ea typeface="+mj-ea"/>
                </a:rPr>
                <a:t>挑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368A66B-525E-1A50-0836-2AABA6F52A4F}"/>
              </a:ext>
            </a:extLst>
          </p:cNvPr>
          <p:cNvGrpSpPr/>
          <p:nvPr/>
        </p:nvGrpSpPr>
        <p:grpSpPr>
          <a:xfrm>
            <a:off x="5559433" y="3917728"/>
            <a:ext cx="2769879" cy="1879193"/>
            <a:chOff x="6212213" y="4236498"/>
            <a:chExt cx="2769879" cy="187919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812E760-BEDE-BED4-E6A1-0DF0C2A5FC2E}"/>
                </a:ext>
              </a:extLst>
            </p:cNvPr>
            <p:cNvSpPr txBox="1"/>
            <p:nvPr/>
          </p:nvSpPr>
          <p:spPr>
            <a:xfrm>
              <a:off x="6212213" y="4236498"/>
              <a:ext cx="270710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i="1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88900" dist="88900" dir="2700000" algn="tl" rotWithShape="0">
                      <a:srgbClr val="111149"/>
                    </a:outerShdw>
                  </a:effectLst>
                  <a:uLnTx/>
                  <a:uFillTx/>
                  <a:latin typeface="+mj-ea"/>
                  <a:ea typeface="+mj-ea"/>
                </a:rPr>
                <a:t>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268079F-8EE2-EB53-BB82-8A76D045DEDF}"/>
                </a:ext>
              </a:extLst>
            </p:cNvPr>
            <p:cNvSpPr txBox="1"/>
            <p:nvPr/>
          </p:nvSpPr>
          <p:spPr>
            <a:xfrm>
              <a:off x="6274988" y="4253643"/>
              <a:ext cx="2707104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500" b="0" i="1" u="none" strike="noStrike" kern="1200" cap="none" spc="0" normalizeH="0" baseline="0" noProof="0" dirty="0">
                  <a:ln w="3175">
                    <a:solidFill>
                      <a:schemeClr val="bg1">
                        <a:alpha val="77000"/>
                      </a:schemeClr>
                    </a:solidFill>
                  </a:ln>
                  <a:noFill/>
                  <a:effectLst/>
                  <a:uLnTx/>
                  <a:uFillTx/>
                  <a:latin typeface="+mj-ea"/>
                  <a:ea typeface="+mj-ea"/>
                </a:rPr>
                <a:t>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C47FCCA-5B24-A4F7-9906-B07C9EC176F3}"/>
              </a:ext>
            </a:extLst>
          </p:cNvPr>
          <p:cNvGrpSpPr/>
          <p:nvPr/>
        </p:nvGrpSpPr>
        <p:grpSpPr>
          <a:xfrm>
            <a:off x="4342061" y="1548167"/>
            <a:ext cx="4008507" cy="2387917"/>
            <a:chOff x="4063931" y="1856777"/>
            <a:chExt cx="4008507" cy="238791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28ABED64-8C80-54F4-3D5D-006C98033131}"/>
                </a:ext>
              </a:extLst>
            </p:cNvPr>
            <p:cNvSpPr txBox="1"/>
            <p:nvPr/>
          </p:nvSpPr>
          <p:spPr>
            <a:xfrm>
              <a:off x="4098856" y="1905037"/>
              <a:ext cx="3973582" cy="2339657"/>
            </a:xfrm>
            <a:custGeom>
              <a:avLst/>
              <a:gdLst>
                <a:gd name="connsiteX0" fmla="*/ 749165 w 2057919"/>
                <a:gd name="connsiteY0" fmla="*/ 436913 h 2036445"/>
                <a:gd name="connsiteX1" fmla="*/ 914253 w 2057919"/>
                <a:gd name="connsiteY1" fmla="*/ 436913 h 2036445"/>
                <a:gd name="connsiteX2" fmla="*/ 586346 w 2057919"/>
                <a:gd name="connsiteY2" fmla="*/ 1401821 h 2036445"/>
                <a:gd name="connsiteX3" fmla="*/ 421258 w 2057919"/>
                <a:gd name="connsiteY3" fmla="*/ 1401821 h 2036445"/>
                <a:gd name="connsiteX4" fmla="*/ 749165 w 2057919"/>
                <a:gd name="connsiteY4" fmla="*/ 436913 h 2036445"/>
                <a:gd name="connsiteX5" fmla="*/ 327907 w 2057919"/>
                <a:gd name="connsiteY5" fmla="*/ 436913 h 2036445"/>
                <a:gd name="connsiteX6" fmla="*/ 483032 w 2057919"/>
                <a:gd name="connsiteY6" fmla="*/ 436913 h 2036445"/>
                <a:gd name="connsiteX7" fmla="*/ 155125 w 2057919"/>
                <a:gd name="connsiteY7" fmla="*/ 1401821 h 2036445"/>
                <a:gd name="connsiteX8" fmla="*/ 0 w 2057919"/>
                <a:gd name="connsiteY8" fmla="*/ 1401821 h 2036445"/>
                <a:gd name="connsiteX9" fmla="*/ 327907 w 2057919"/>
                <a:gd name="connsiteY9" fmla="*/ 436913 h 2036445"/>
                <a:gd name="connsiteX10" fmla="*/ 1322146 w 2057919"/>
                <a:gd name="connsiteY10" fmla="*/ 157972 h 2036445"/>
                <a:gd name="connsiteX11" fmla="*/ 1086478 w 2057919"/>
                <a:gd name="connsiteY11" fmla="*/ 725816 h 2036445"/>
                <a:gd name="connsiteX12" fmla="*/ 1277183 w 2057919"/>
                <a:gd name="connsiteY12" fmla="*/ 725816 h 2036445"/>
                <a:gd name="connsiteX13" fmla="*/ 1307692 w 2057919"/>
                <a:gd name="connsiteY13" fmla="*/ 849632 h 2036445"/>
                <a:gd name="connsiteX14" fmla="*/ 1501643 w 2057919"/>
                <a:gd name="connsiteY14" fmla="*/ 643272 h 2036445"/>
                <a:gd name="connsiteX15" fmla="*/ 1300977 w 2057919"/>
                <a:gd name="connsiteY15" fmla="*/ 643272 h 2036445"/>
                <a:gd name="connsiteX16" fmla="*/ 1354657 w 2057919"/>
                <a:gd name="connsiteY16" fmla="*/ 485301 h 2036445"/>
                <a:gd name="connsiteX17" fmla="*/ 1687901 w 2057919"/>
                <a:gd name="connsiteY17" fmla="*/ 157972 h 2036445"/>
                <a:gd name="connsiteX18" fmla="*/ 1322146 w 2057919"/>
                <a:gd name="connsiteY18" fmla="*/ 157972 h 2036445"/>
                <a:gd name="connsiteX19" fmla="*/ 1107314 w 2057919"/>
                <a:gd name="connsiteY19" fmla="*/ 2846 h 2036445"/>
                <a:gd name="connsiteX20" fmla="*/ 1965485 w 2057919"/>
                <a:gd name="connsiteY20" fmla="*/ 2846 h 2036445"/>
                <a:gd name="connsiteX21" fmla="*/ 1912761 w 2057919"/>
                <a:gd name="connsiteY21" fmla="*/ 157972 h 2036445"/>
                <a:gd name="connsiteX22" fmla="*/ 1579517 w 2057919"/>
                <a:gd name="connsiteY22" fmla="*/ 485301 h 2036445"/>
                <a:gd name="connsiteX23" fmla="*/ 1801532 w 2057919"/>
                <a:gd name="connsiteY23" fmla="*/ 485301 h 2036445"/>
                <a:gd name="connsiteX24" fmla="*/ 1747852 w 2057919"/>
                <a:gd name="connsiteY24" fmla="*/ 643272 h 2036445"/>
                <a:gd name="connsiteX25" fmla="*/ 1366531 w 2057919"/>
                <a:gd name="connsiteY25" fmla="*/ 1065954 h 2036445"/>
                <a:gd name="connsiteX26" fmla="*/ 2057919 w 2057919"/>
                <a:gd name="connsiteY26" fmla="*/ 2036445 h 2036445"/>
                <a:gd name="connsiteX27" fmla="*/ 1205046 w 2057919"/>
                <a:gd name="connsiteY27" fmla="*/ 1457325 h 2036445"/>
                <a:gd name="connsiteX28" fmla="*/ 1163396 w 2057919"/>
                <a:gd name="connsiteY28" fmla="*/ 1299353 h 2036445"/>
                <a:gd name="connsiteX29" fmla="*/ 1025727 w 2057919"/>
                <a:gd name="connsiteY29" fmla="*/ 1457325 h 2036445"/>
                <a:gd name="connsiteX30" fmla="*/ 796596 w 2057919"/>
                <a:gd name="connsiteY30" fmla="*/ 1457325 h 2036445"/>
                <a:gd name="connsiteX31" fmla="*/ 1120212 w 2057919"/>
                <a:gd name="connsiteY31" fmla="*/ 1083032 h 2036445"/>
                <a:gd name="connsiteX32" fmla="*/ 1049854 w 2057919"/>
                <a:gd name="connsiteY32" fmla="*/ 812629 h 2036445"/>
                <a:gd name="connsiteX33" fmla="*/ 782365 w 2057919"/>
                <a:gd name="connsiteY33" fmla="*/ 1457325 h 2036445"/>
                <a:gd name="connsiteX34" fmla="*/ 598776 w 2057919"/>
                <a:gd name="connsiteY34" fmla="*/ 1457325 h 2036445"/>
                <a:gd name="connsiteX35" fmla="*/ 1138557 w 2057919"/>
                <a:gd name="connsiteY35" fmla="*/ 157972 h 2036445"/>
                <a:gd name="connsiteX36" fmla="*/ 1054590 w 2057919"/>
                <a:gd name="connsiteY36" fmla="*/ 157972 h 2036445"/>
                <a:gd name="connsiteX37" fmla="*/ 1107314 w 2057919"/>
                <a:gd name="connsiteY37" fmla="*/ 2846 h 2036445"/>
                <a:gd name="connsiteX38" fmla="*/ 678496 w 2057919"/>
                <a:gd name="connsiteY38" fmla="*/ 0 h 2036445"/>
                <a:gd name="connsiteX39" fmla="*/ 856392 w 2057919"/>
                <a:gd name="connsiteY39" fmla="*/ 0 h 2036445"/>
                <a:gd name="connsiteX40" fmla="*/ 785767 w 2057919"/>
                <a:gd name="connsiteY40" fmla="*/ 207783 h 2036445"/>
                <a:gd name="connsiteX41" fmla="*/ 992127 w 2057919"/>
                <a:gd name="connsiteY41" fmla="*/ 207783 h 2036445"/>
                <a:gd name="connsiteX42" fmla="*/ 940381 w 2057919"/>
                <a:gd name="connsiteY42" fmla="*/ 360062 h 2036445"/>
                <a:gd name="connsiteX43" fmla="*/ 734022 w 2057919"/>
                <a:gd name="connsiteY43" fmla="*/ 360062 h 2036445"/>
                <a:gd name="connsiteX44" fmla="*/ 362085 w 2057919"/>
                <a:gd name="connsiteY44" fmla="*/ 1454479 h 2036445"/>
                <a:gd name="connsiteX45" fmla="*/ 184189 w 2057919"/>
                <a:gd name="connsiteY45" fmla="*/ 1454479 h 2036445"/>
                <a:gd name="connsiteX46" fmla="*/ 556125 w 2057919"/>
                <a:gd name="connsiteY46" fmla="*/ 360062 h 2036445"/>
                <a:gd name="connsiteX47" fmla="*/ 354035 w 2057919"/>
                <a:gd name="connsiteY47" fmla="*/ 360062 h 2036445"/>
                <a:gd name="connsiteX48" fmla="*/ 405781 w 2057919"/>
                <a:gd name="connsiteY48" fmla="*/ 207783 h 2036445"/>
                <a:gd name="connsiteX49" fmla="*/ 607871 w 2057919"/>
                <a:gd name="connsiteY49" fmla="*/ 207783 h 2036445"/>
                <a:gd name="connsiteX50" fmla="*/ 678496 w 2057919"/>
                <a:gd name="connsiteY50" fmla="*/ 0 h 2036445"/>
                <a:gd name="connsiteX0" fmla="*/ 749165 w 2057919"/>
                <a:gd name="connsiteY0" fmla="*/ 436913 h 2303145"/>
                <a:gd name="connsiteX1" fmla="*/ 914253 w 2057919"/>
                <a:gd name="connsiteY1" fmla="*/ 436913 h 2303145"/>
                <a:gd name="connsiteX2" fmla="*/ 586346 w 2057919"/>
                <a:gd name="connsiteY2" fmla="*/ 1401821 h 2303145"/>
                <a:gd name="connsiteX3" fmla="*/ 421258 w 2057919"/>
                <a:gd name="connsiteY3" fmla="*/ 1401821 h 2303145"/>
                <a:gd name="connsiteX4" fmla="*/ 749165 w 2057919"/>
                <a:gd name="connsiteY4" fmla="*/ 436913 h 2303145"/>
                <a:gd name="connsiteX5" fmla="*/ 327907 w 2057919"/>
                <a:gd name="connsiteY5" fmla="*/ 436913 h 2303145"/>
                <a:gd name="connsiteX6" fmla="*/ 483032 w 2057919"/>
                <a:gd name="connsiteY6" fmla="*/ 436913 h 2303145"/>
                <a:gd name="connsiteX7" fmla="*/ 155125 w 2057919"/>
                <a:gd name="connsiteY7" fmla="*/ 1401821 h 2303145"/>
                <a:gd name="connsiteX8" fmla="*/ 0 w 2057919"/>
                <a:gd name="connsiteY8" fmla="*/ 1401821 h 2303145"/>
                <a:gd name="connsiteX9" fmla="*/ 327907 w 2057919"/>
                <a:gd name="connsiteY9" fmla="*/ 436913 h 2303145"/>
                <a:gd name="connsiteX10" fmla="*/ 1322146 w 2057919"/>
                <a:gd name="connsiteY10" fmla="*/ 157972 h 2303145"/>
                <a:gd name="connsiteX11" fmla="*/ 1086478 w 2057919"/>
                <a:gd name="connsiteY11" fmla="*/ 725816 h 2303145"/>
                <a:gd name="connsiteX12" fmla="*/ 1277183 w 2057919"/>
                <a:gd name="connsiteY12" fmla="*/ 725816 h 2303145"/>
                <a:gd name="connsiteX13" fmla="*/ 1307692 w 2057919"/>
                <a:gd name="connsiteY13" fmla="*/ 849632 h 2303145"/>
                <a:gd name="connsiteX14" fmla="*/ 1501643 w 2057919"/>
                <a:gd name="connsiteY14" fmla="*/ 643272 h 2303145"/>
                <a:gd name="connsiteX15" fmla="*/ 1300977 w 2057919"/>
                <a:gd name="connsiteY15" fmla="*/ 643272 h 2303145"/>
                <a:gd name="connsiteX16" fmla="*/ 1354657 w 2057919"/>
                <a:gd name="connsiteY16" fmla="*/ 485301 h 2303145"/>
                <a:gd name="connsiteX17" fmla="*/ 1687901 w 2057919"/>
                <a:gd name="connsiteY17" fmla="*/ 157972 h 2303145"/>
                <a:gd name="connsiteX18" fmla="*/ 1322146 w 2057919"/>
                <a:gd name="connsiteY18" fmla="*/ 157972 h 2303145"/>
                <a:gd name="connsiteX19" fmla="*/ 1107314 w 2057919"/>
                <a:gd name="connsiteY19" fmla="*/ 2846 h 2303145"/>
                <a:gd name="connsiteX20" fmla="*/ 1965485 w 2057919"/>
                <a:gd name="connsiteY20" fmla="*/ 2846 h 2303145"/>
                <a:gd name="connsiteX21" fmla="*/ 1912761 w 2057919"/>
                <a:gd name="connsiteY21" fmla="*/ 157972 h 2303145"/>
                <a:gd name="connsiteX22" fmla="*/ 1579517 w 2057919"/>
                <a:gd name="connsiteY22" fmla="*/ 485301 h 2303145"/>
                <a:gd name="connsiteX23" fmla="*/ 1801532 w 2057919"/>
                <a:gd name="connsiteY23" fmla="*/ 485301 h 2303145"/>
                <a:gd name="connsiteX24" fmla="*/ 1747852 w 2057919"/>
                <a:gd name="connsiteY24" fmla="*/ 643272 h 2303145"/>
                <a:gd name="connsiteX25" fmla="*/ 1366531 w 2057919"/>
                <a:gd name="connsiteY25" fmla="*/ 1065954 h 2303145"/>
                <a:gd name="connsiteX26" fmla="*/ 2057919 w 2057919"/>
                <a:gd name="connsiteY26" fmla="*/ 2036445 h 2303145"/>
                <a:gd name="connsiteX27" fmla="*/ 2020386 w 2057919"/>
                <a:gd name="connsiteY27" fmla="*/ 2303145 h 2303145"/>
                <a:gd name="connsiteX28" fmla="*/ 1163396 w 2057919"/>
                <a:gd name="connsiteY28" fmla="*/ 1299353 h 2303145"/>
                <a:gd name="connsiteX29" fmla="*/ 1025727 w 2057919"/>
                <a:gd name="connsiteY29" fmla="*/ 1457325 h 2303145"/>
                <a:gd name="connsiteX30" fmla="*/ 796596 w 2057919"/>
                <a:gd name="connsiteY30" fmla="*/ 1457325 h 2303145"/>
                <a:gd name="connsiteX31" fmla="*/ 1120212 w 2057919"/>
                <a:gd name="connsiteY31" fmla="*/ 1083032 h 2303145"/>
                <a:gd name="connsiteX32" fmla="*/ 1049854 w 2057919"/>
                <a:gd name="connsiteY32" fmla="*/ 812629 h 2303145"/>
                <a:gd name="connsiteX33" fmla="*/ 782365 w 2057919"/>
                <a:gd name="connsiteY33" fmla="*/ 1457325 h 2303145"/>
                <a:gd name="connsiteX34" fmla="*/ 598776 w 2057919"/>
                <a:gd name="connsiteY34" fmla="*/ 1457325 h 2303145"/>
                <a:gd name="connsiteX35" fmla="*/ 1138557 w 2057919"/>
                <a:gd name="connsiteY35" fmla="*/ 157972 h 2303145"/>
                <a:gd name="connsiteX36" fmla="*/ 1054590 w 2057919"/>
                <a:gd name="connsiteY36" fmla="*/ 157972 h 2303145"/>
                <a:gd name="connsiteX37" fmla="*/ 1107314 w 2057919"/>
                <a:gd name="connsiteY37" fmla="*/ 2846 h 2303145"/>
                <a:gd name="connsiteX38" fmla="*/ 678496 w 2057919"/>
                <a:gd name="connsiteY38" fmla="*/ 0 h 2303145"/>
                <a:gd name="connsiteX39" fmla="*/ 856392 w 2057919"/>
                <a:gd name="connsiteY39" fmla="*/ 0 h 2303145"/>
                <a:gd name="connsiteX40" fmla="*/ 785767 w 2057919"/>
                <a:gd name="connsiteY40" fmla="*/ 207783 h 2303145"/>
                <a:gd name="connsiteX41" fmla="*/ 992127 w 2057919"/>
                <a:gd name="connsiteY41" fmla="*/ 207783 h 2303145"/>
                <a:gd name="connsiteX42" fmla="*/ 940381 w 2057919"/>
                <a:gd name="connsiteY42" fmla="*/ 360062 h 2303145"/>
                <a:gd name="connsiteX43" fmla="*/ 734022 w 2057919"/>
                <a:gd name="connsiteY43" fmla="*/ 360062 h 2303145"/>
                <a:gd name="connsiteX44" fmla="*/ 362085 w 2057919"/>
                <a:gd name="connsiteY44" fmla="*/ 1454479 h 2303145"/>
                <a:gd name="connsiteX45" fmla="*/ 184189 w 2057919"/>
                <a:gd name="connsiteY45" fmla="*/ 1454479 h 2303145"/>
                <a:gd name="connsiteX46" fmla="*/ 556125 w 2057919"/>
                <a:gd name="connsiteY46" fmla="*/ 360062 h 2303145"/>
                <a:gd name="connsiteX47" fmla="*/ 354035 w 2057919"/>
                <a:gd name="connsiteY47" fmla="*/ 360062 h 2303145"/>
                <a:gd name="connsiteX48" fmla="*/ 405781 w 2057919"/>
                <a:gd name="connsiteY48" fmla="*/ 207783 h 2303145"/>
                <a:gd name="connsiteX49" fmla="*/ 607871 w 2057919"/>
                <a:gd name="connsiteY49" fmla="*/ 207783 h 2303145"/>
                <a:gd name="connsiteX50" fmla="*/ 678496 w 20579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86478 w 2096019"/>
                <a:gd name="connsiteY11" fmla="*/ 72581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163396 w 2096019"/>
                <a:gd name="connsiteY28" fmla="*/ 129935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20212 w 2096019"/>
                <a:gd name="connsiteY31" fmla="*/ 108303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86478 w 2096019"/>
                <a:gd name="connsiteY11" fmla="*/ 72581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20212 w 2096019"/>
                <a:gd name="connsiteY31" fmla="*/ 108303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86478 w 2096019"/>
                <a:gd name="connsiteY11" fmla="*/ 72581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54323 w 2096019"/>
                <a:gd name="connsiteY12" fmla="*/ 74867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54323 w 2096019"/>
                <a:gd name="connsiteY12" fmla="*/ 74867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44676 w 2096019"/>
                <a:gd name="connsiteY28" fmla="*/ 1231408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54323 w 2096019"/>
                <a:gd name="connsiteY12" fmla="*/ 74867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89219 w 2096019"/>
                <a:gd name="connsiteY27" fmla="*/ 2116102 h 2303145"/>
                <a:gd name="connsiteX28" fmla="*/ 2020386 w 2096019"/>
                <a:gd name="connsiteY28" fmla="*/ 2303145 h 2303145"/>
                <a:gd name="connsiteX29" fmla="*/ 1244676 w 2096019"/>
                <a:gd name="connsiteY29" fmla="*/ 1231408 h 2303145"/>
                <a:gd name="connsiteX30" fmla="*/ 1025727 w 2096019"/>
                <a:gd name="connsiteY30" fmla="*/ 1457325 h 2303145"/>
                <a:gd name="connsiteX31" fmla="*/ 796596 w 2096019"/>
                <a:gd name="connsiteY31" fmla="*/ 1457325 h 2303145"/>
                <a:gd name="connsiteX32" fmla="*/ 1173552 w 2096019"/>
                <a:gd name="connsiteY32" fmla="*/ 1060172 h 2303145"/>
                <a:gd name="connsiteX33" fmla="*/ 1049854 w 2096019"/>
                <a:gd name="connsiteY33" fmla="*/ 812629 h 2303145"/>
                <a:gd name="connsiteX34" fmla="*/ 782365 w 2096019"/>
                <a:gd name="connsiteY34" fmla="*/ 1457325 h 2303145"/>
                <a:gd name="connsiteX35" fmla="*/ 598776 w 2096019"/>
                <a:gd name="connsiteY35" fmla="*/ 1457325 h 2303145"/>
                <a:gd name="connsiteX36" fmla="*/ 1138557 w 2096019"/>
                <a:gd name="connsiteY36" fmla="*/ 157972 h 2303145"/>
                <a:gd name="connsiteX37" fmla="*/ 1054590 w 2096019"/>
                <a:gd name="connsiteY37" fmla="*/ 157972 h 2303145"/>
                <a:gd name="connsiteX38" fmla="*/ 1107314 w 2096019"/>
                <a:gd name="connsiteY38" fmla="*/ 2846 h 2303145"/>
                <a:gd name="connsiteX39" fmla="*/ 678496 w 2096019"/>
                <a:gd name="connsiteY39" fmla="*/ 0 h 2303145"/>
                <a:gd name="connsiteX40" fmla="*/ 856392 w 2096019"/>
                <a:gd name="connsiteY40" fmla="*/ 0 h 2303145"/>
                <a:gd name="connsiteX41" fmla="*/ 785767 w 2096019"/>
                <a:gd name="connsiteY41" fmla="*/ 207783 h 2303145"/>
                <a:gd name="connsiteX42" fmla="*/ 992127 w 2096019"/>
                <a:gd name="connsiteY42" fmla="*/ 207783 h 2303145"/>
                <a:gd name="connsiteX43" fmla="*/ 940381 w 2096019"/>
                <a:gd name="connsiteY43" fmla="*/ 360062 h 2303145"/>
                <a:gd name="connsiteX44" fmla="*/ 734022 w 2096019"/>
                <a:gd name="connsiteY44" fmla="*/ 360062 h 2303145"/>
                <a:gd name="connsiteX45" fmla="*/ 362085 w 2096019"/>
                <a:gd name="connsiteY45" fmla="*/ 1454479 h 2303145"/>
                <a:gd name="connsiteX46" fmla="*/ 184189 w 2096019"/>
                <a:gd name="connsiteY46" fmla="*/ 1454479 h 2303145"/>
                <a:gd name="connsiteX47" fmla="*/ 556125 w 2096019"/>
                <a:gd name="connsiteY47" fmla="*/ 360062 h 2303145"/>
                <a:gd name="connsiteX48" fmla="*/ 354035 w 2096019"/>
                <a:gd name="connsiteY48" fmla="*/ 360062 h 2303145"/>
                <a:gd name="connsiteX49" fmla="*/ 405781 w 2096019"/>
                <a:gd name="connsiteY49" fmla="*/ 207783 h 2303145"/>
                <a:gd name="connsiteX50" fmla="*/ 607871 w 2096019"/>
                <a:gd name="connsiteY50" fmla="*/ 207783 h 2303145"/>
                <a:gd name="connsiteX51" fmla="*/ 678496 w 2096019"/>
                <a:gd name="connsiteY51" fmla="*/ 0 h 2303145"/>
                <a:gd name="connsiteX0" fmla="*/ 749165 w 3022669"/>
                <a:gd name="connsiteY0" fmla="*/ 436913 h 2303145"/>
                <a:gd name="connsiteX1" fmla="*/ 914253 w 3022669"/>
                <a:gd name="connsiteY1" fmla="*/ 436913 h 2303145"/>
                <a:gd name="connsiteX2" fmla="*/ 586346 w 3022669"/>
                <a:gd name="connsiteY2" fmla="*/ 1401821 h 2303145"/>
                <a:gd name="connsiteX3" fmla="*/ 421258 w 3022669"/>
                <a:gd name="connsiteY3" fmla="*/ 1401821 h 2303145"/>
                <a:gd name="connsiteX4" fmla="*/ 749165 w 3022669"/>
                <a:gd name="connsiteY4" fmla="*/ 436913 h 2303145"/>
                <a:gd name="connsiteX5" fmla="*/ 327907 w 3022669"/>
                <a:gd name="connsiteY5" fmla="*/ 436913 h 2303145"/>
                <a:gd name="connsiteX6" fmla="*/ 483032 w 3022669"/>
                <a:gd name="connsiteY6" fmla="*/ 436913 h 2303145"/>
                <a:gd name="connsiteX7" fmla="*/ 155125 w 3022669"/>
                <a:gd name="connsiteY7" fmla="*/ 1401821 h 2303145"/>
                <a:gd name="connsiteX8" fmla="*/ 0 w 3022669"/>
                <a:gd name="connsiteY8" fmla="*/ 1401821 h 2303145"/>
                <a:gd name="connsiteX9" fmla="*/ 327907 w 3022669"/>
                <a:gd name="connsiteY9" fmla="*/ 436913 h 2303145"/>
                <a:gd name="connsiteX10" fmla="*/ 1322146 w 3022669"/>
                <a:gd name="connsiteY10" fmla="*/ 157972 h 2303145"/>
                <a:gd name="connsiteX11" fmla="*/ 1063618 w 3022669"/>
                <a:gd name="connsiteY11" fmla="*/ 748676 h 2303145"/>
                <a:gd name="connsiteX12" fmla="*/ 1254323 w 3022669"/>
                <a:gd name="connsiteY12" fmla="*/ 748676 h 2303145"/>
                <a:gd name="connsiteX13" fmla="*/ 1307692 w 3022669"/>
                <a:gd name="connsiteY13" fmla="*/ 849632 h 2303145"/>
                <a:gd name="connsiteX14" fmla="*/ 1501643 w 3022669"/>
                <a:gd name="connsiteY14" fmla="*/ 643272 h 2303145"/>
                <a:gd name="connsiteX15" fmla="*/ 1300977 w 3022669"/>
                <a:gd name="connsiteY15" fmla="*/ 643272 h 2303145"/>
                <a:gd name="connsiteX16" fmla="*/ 1354657 w 3022669"/>
                <a:gd name="connsiteY16" fmla="*/ 485301 h 2303145"/>
                <a:gd name="connsiteX17" fmla="*/ 1687901 w 3022669"/>
                <a:gd name="connsiteY17" fmla="*/ 157972 h 2303145"/>
                <a:gd name="connsiteX18" fmla="*/ 1322146 w 3022669"/>
                <a:gd name="connsiteY18" fmla="*/ 157972 h 2303145"/>
                <a:gd name="connsiteX19" fmla="*/ 1107314 w 3022669"/>
                <a:gd name="connsiteY19" fmla="*/ 2846 h 2303145"/>
                <a:gd name="connsiteX20" fmla="*/ 1965485 w 3022669"/>
                <a:gd name="connsiteY20" fmla="*/ 2846 h 2303145"/>
                <a:gd name="connsiteX21" fmla="*/ 1912761 w 3022669"/>
                <a:gd name="connsiteY21" fmla="*/ 157972 h 2303145"/>
                <a:gd name="connsiteX22" fmla="*/ 1579517 w 3022669"/>
                <a:gd name="connsiteY22" fmla="*/ 485301 h 2303145"/>
                <a:gd name="connsiteX23" fmla="*/ 1801532 w 3022669"/>
                <a:gd name="connsiteY23" fmla="*/ 485301 h 2303145"/>
                <a:gd name="connsiteX24" fmla="*/ 1747852 w 3022669"/>
                <a:gd name="connsiteY24" fmla="*/ 643272 h 2303145"/>
                <a:gd name="connsiteX25" fmla="*/ 1366531 w 3022669"/>
                <a:gd name="connsiteY25" fmla="*/ 1065954 h 2303145"/>
                <a:gd name="connsiteX26" fmla="*/ 2096019 w 3022669"/>
                <a:gd name="connsiteY26" fmla="*/ 2127885 h 2303145"/>
                <a:gd name="connsiteX27" fmla="*/ 3022669 w 3022669"/>
                <a:gd name="connsiteY27" fmla="*/ 2230402 h 2303145"/>
                <a:gd name="connsiteX28" fmla="*/ 2020386 w 3022669"/>
                <a:gd name="connsiteY28" fmla="*/ 2303145 h 2303145"/>
                <a:gd name="connsiteX29" fmla="*/ 1244676 w 3022669"/>
                <a:gd name="connsiteY29" fmla="*/ 1231408 h 2303145"/>
                <a:gd name="connsiteX30" fmla="*/ 1025727 w 3022669"/>
                <a:gd name="connsiteY30" fmla="*/ 1457325 h 2303145"/>
                <a:gd name="connsiteX31" fmla="*/ 796596 w 3022669"/>
                <a:gd name="connsiteY31" fmla="*/ 1457325 h 2303145"/>
                <a:gd name="connsiteX32" fmla="*/ 1173552 w 3022669"/>
                <a:gd name="connsiteY32" fmla="*/ 1060172 h 2303145"/>
                <a:gd name="connsiteX33" fmla="*/ 1049854 w 3022669"/>
                <a:gd name="connsiteY33" fmla="*/ 812629 h 2303145"/>
                <a:gd name="connsiteX34" fmla="*/ 782365 w 3022669"/>
                <a:gd name="connsiteY34" fmla="*/ 1457325 h 2303145"/>
                <a:gd name="connsiteX35" fmla="*/ 598776 w 3022669"/>
                <a:gd name="connsiteY35" fmla="*/ 1457325 h 2303145"/>
                <a:gd name="connsiteX36" fmla="*/ 1138557 w 3022669"/>
                <a:gd name="connsiteY36" fmla="*/ 157972 h 2303145"/>
                <a:gd name="connsiteX37" fmla="*/ 1054590 w 3022669"/>
                <a:gd name="connsiteY37" fmla="*/ 157972 h 2303145"/>
                <a:gd name="connsiteX38" fmla="*/ 1107314 w 3022669"/>
                <a:gd name="connsiteY38" fmla="*/ 2846 h 2303145"/>
                <a:gd name="connsiteX39" fmla="*/ 678496 w 3022669"/>
                <a:gd name="connsiteY39" fmla="*/ 0 h 2303145"/>
                <a:gd name="connsiteX40" fmla="*/ 856392 w 3022669"/>
                <a:gd name="connsiteY40" fmla="*/ 0 h 2303145"/>
                <a:gd name="connsiteX41" fmla="*/ 785767 w 3022669"/>
                <a:gd name="connsiteY41" fmla="*/ 207783 h 2303145"/>
                <a:gd name="connsiteX42" fmla="*/ 992127 w 3022669"/>
                <a:gd name="connsiteY42" fmla="*/ 207783 h 2303145"/>
                <a:gd name="connsiteX43" fmla="*/ 940381 w 3022669"/>
                <a:gd name="connsiteY43" fmla="*/ 360062 h 2303145"/>
                <a:gd name="connsiteX44" fmla="*/ 734022 w 3022669"/>
                <a:gd name="connsiteY44" fmla="*/ 360062 h 2303145"/>
                <a:gd name="connsiteX45" fmla="*/ 362085 w 3022669"/>
                <a:gd name="connsiteY45" fmla="*/ 1454479 h 2303145"/>
                <a:gd name="connsiteX46" fmla="*/ 184189 w 3022669"/>
                <a:gd name="connsiteY46" fmla="*/ 1454479 h 2303145"/>
                <a:gd name="connsiteX47" fmla="*/ 556125 w 3022669"/>
                <a:gd name="connsiteY47" fmla="*/ 360062 h 2303145"/>
                <a:gd name="connsiteX48" fmla="*/ 354035 w 3022669"/>
                <a:gd name="connsiteY48" fmla="*/ 360062 h 2303145"/>
                <a:gd name="connsiteX49" fmla="*/ 405781 w 3022669"/>
                <a:gd name="connsiteY49" fmla="*/ 207783 h 2303145"/>
                <a:gd name="connsiteX50" fmla="*/ 607871 w 3022669"/>
                <a:gd name="connsiteY50" fmla="*/ 207783 h 2303145"/>
                <a:gd name="connsiteX51" fmla="*/ 678496 w 3022669"/>
                <a:gd name="connsiteY51" fmla="*/ 0 h 2303145"/>
                <a:gd name="connsiteX0" fmla="*/ 749165 w 4273619"/>
                <a:gd name="connsiteY0" fmla="*/ 436913 h 2303145"/>
                <a:gd name="connsiteX1" fmla="*/ 914253 w 4273619"/>
                <a:gd name="connsiteY1" fmla="*/ 436913 h 2303145"/>
                <a:gd name="connsiteX2" fmla="*/ 586346 w 4273619"/>
                <a:gd name="connsiteY2" fmla="*/ 1401821 h 2303145"/>
                <a:gd name="connsiteX3" fmla="*/ 421258 w 4273619"/>
                <a:gd name="connsiteY3" fmla="*/ 1401821 h 2303145"/>
                <a:gd name="connsiteX4" fmla="*/ 749165 w 4273619"/>
                <a:gd name="connsiteY4" fmla="*/ 436913 h 2303145"/>
                <a:gd name="connsiteX5" fmla="*/ 327907 w 4273619"/>
                <a:gd name="connsiteY5" fmla="*/ 436913 h 2303145"/>
                <a:gd name="connsiteX6" fmla="*/ 483032 w 4273619"/>
                <a:gd name="connsiteY6" fmla="*/ 436913 h 2303145"/>
                <a:gd name="connsiteX7" fmla="*/ 155125 w 4273619"/>
                <a:gd name="connsiteY7" fmla="*/ 1401821 h 2303145"/>
                <a:gd name="connsiteX8" fmla="*/ 0 w 4273619"/>
                <a:gd name="connsiteY8" fmla="*/ 1401821 h 2303145"/>
                <a:gd name="connsiteX9" fmla="*/ 327907 w 4273619"/>
                <a:gd name="connsiteY9" fmla="*/ 436913 h 2303145"/>
                <a:gd name="connsiteX10" fmla="*/ 1322146 w 4273619"/>
                <a:gd name="connsiteY10" fmla="*/ 157972 h 2303145"/>
                <a:gd name="connsiteX11" fmla="*/ 1063618 w 4273619"/>
                <a:gd name="connsiteY11" fmla="*/ 748676 h 2303145"/>
                <a:gd name="connsiteX12" fmla="*/ 1254323 w 4273619"/>
                <a:gd name="connsiteY12" fmla="*/ 748676 h 2303145"/>
                <a:gd name="connsiteX13" fmla="*/ 1307692 w 4273619"/>
                <a:gd name="connsiteY13" fmla="*/ 849632 h 2303145"/>
                <a:gd name="connsiteX14" fmla="*/ 1501643 w 4273619"/>
                <a:gd name="connsiteY14" fmla="*/ 643272 h 2303145"/>
                <a:gd name="connsiteX15" fmla="*/ 1300977 w 4273619"/>
                <a:gd name="connsiteY15" fmla="*/ 643272 h 2303145"/>
                <a:gd name="connsiteX16" fmla="*/ 1354657 w 4273619"/>
                <a:gd name="connsiteY16" fmla="*/ 485301 h 2303145"/>
                <a:gd name="connsiteX17" fmla="*/ 1687901 w 4273619"/>
                <a:gd name="connsiteY17" fmla="*/ 157972 h 2303145"/>
                <a:gd name="connsiteX18" fmla="*/ 1322146 w 4273619"/>
                <a:gd name="connsiteY18" fmla="*/ 157972 h 2303145"/>
                <a:gd name="connsiteX19" fmla="*/ 1107314 w 4273619"/>
                <a:gd name="connsiteY19" fmla="*/ 2846 h 2303145"/>
                <a:gd name="connsiteX20" fmla="*/ 1965485 w 4273619"/>
                <a:gd name="connsiteY20" fmla="*/ 2846 h 2303145"/>
                <a:gd name="connsiteX21" fmla="*/ 1912761 w 4273619"/>
                <a:gd name="connsiteY21" fmla="*/ 157972 h 2303145"/>
                <a:gd name="connsiteX22" fmla="*/ 1579517 w 4273619"/>
                <a:gd name="connsiteY22" fmla="*/ 485301 h 2303145"/>
                <a:gd name="connsiteX23" fmla="*/ 1801532 w 4273619"/>
                <a:gd name="connsiteY23" fmla="*/ 485301 h 2303145"/>
                <a:gd name="connsiteX24" fmla="*/ 1747852 w 4273619"/>
                <a:gd name="connsiteY24" fmla="*/ 643272 h 2303145"/>
                <a:gd name="connsiteX25" fmla="*/ 1366531 w 4273619"/>
                <a:gd name="connsiteY25" fmla="*/ 1065954 h 2303145"/>
                <a:gd name="connsiteX26" fmla="*/ 2096019 w 4273619"/>
                <a:gd name="connsiteY26" fmla="*/ 2127885 h 2303145"/>
                <a:gd name="connsiteX27" fmla="*/ 4273619 w 4273619"/>
                <a:gd name="connsiteY27" fmla="*/ 2185952 h 2303145"/>
                <a:gd name="connsiteX28" fmla="*/ 2020386 w 4273619"/>
                <a:gd name="connsiteY28" fmla="*/ 2303145 h 2303145"/>
                <a:gd name="connsiteX29" fmla="*/ 1244676 w 4273619"/>
                <a:gd name="connsiteY29" fmla="*/ 1231408 h 2303145"/>
                <a:gd name="connsiteX30" fmla="*/ 1025727 w 4273619"/>
                <a:gd name="connsiteY30" fmla="*/ 1457325 h 2303145"/>
                <a:gd name="connsiteX31" fmla="*/ 796596 w 4273619"/>
                <a:gd name="connsiteY31" fmla="*/ 1457325 h 2303145"/>
                <a:gd name="connsiteX32" fmla="*/ 1173552 w 4273619"/>
                <a:gd name="connsiteY32" fmla="*/ 1060172 h 2303145"/>
                <a:gd name="connsiteX33" fmla="*/ 1049854 w 4273619"/>
                <a:gd name="connsiteY33" fmla="*/ 812629 h 2303145"/>
                <a:gd name="connsiteX34" fmla="*/ 782365 w 4273619"/>
                <a:gd name="connsiteY34" fmla="*/ 1457325 h 2303145"/>
                <a:gd name="connsiteX35" fmla="*/ 598776 w 4273619"/>
                <a:gd name="connsiteY35" fmla="*/ 1457325 h 2303145"/>
                <a:gd name="connsiteX36" fmla="*/ 1138557 w 4273619"/>
                <a:gd name="connsiteY36" fmla="*/ 157972 h 2303145"/>
                <a:gd name="connsiteX37" fmla="*/ 1054590 w 4273619"/>
                <a:gd name="connsiteY37" fmla="*/ 157972 h 2303145"/>
                <a:gd name="connsiteX38" fmla="*/ 1107314 w 4273619"/>
                <a:gd name="connsiteY38" fmla="*/ 2846 h 2303145"/>
                <a:gd name="connsiteX39" fmla="*/ 678496 w 4273619"/>
                <a:gd name="connsiteY39" fmla="*/ 0 h 2303145"/>
                <a:gd name="connsiteX40" fmla="*/ 856392 w 4273619"/>
                <a:gd name="connsiteY40" fmla="*/ 0 h 2303145"/>
                <a:gd name="connsiteX41" fmla="*/ 785767 w 4273619"/>
                <a:gd name="connsiteY41" fmla="*/ 207783 h 2303145"/>
                <a:gd name="connsiteX42" fmla="*/ 992127 w 4273619"/>
                <a:gd name="connsiteY42" fmla="*/ 207783 h 2303145"/>
                <a:gd name="connsiteX43" fmla="*/ 940381 w 4273619"/>
                <a:gd name="connsiteY43" fmla="*/ 360062 h 2303145"/>
                <a:gd name="connsiteX44" fmla="*/ 734022 w 4273619"/>
                <a:gd name="connsiteY44" fmla="*/ 360062 h 2303145"/>
                <a:gd name="connsiteX45" fmla="*/ 362085 w 4273619"/>
                <a:gd name="connsiteY45" fmla="*/ 1454479 h 2303145"/>
                <a:gd name="connsiteX46" fmla="*/ 184189 w 4273619"/>
                <a:gd name="connsiteY46" fmla="*/ 1454479 h 2303145"/>
                <a:gd name="connsiteX47" fmla="*/ 556125 w 4273619"/>
                <a:gd name="connsiteY47" fmla="*/ 360062 h 2303145"/>
                <a:gd name="connsiteX48" fmla="*/ 354035 w 4273619"/>
                <a:gd name="connsiteY48" fmla="*/ 360062 h 2303145"/>
                <a:gd name="connsiteX49" fmla="*/ 405781 w 4273619"/>
                <a:gd name="connsiteY49" fmla="*/ 207783 h 2303145"/>
                <a:gd name="connsiteX50" fmla="*/ 607871 w 4273619"/>
                <a:gd name="connsiteY50" fmla="*/ 207783 h 2303145"/>
                <a:gd name="connsiteX51" fmla="*/ 678496 w 4273619"/>
                <a:gd name="connsiteY51" fmla="*/ 0 h 2303145"/>
                <a:gd name="connsiteX0" fmla="*/ 749165 w 4273619"/>
                <a:gd name="connsiteY0" fmla="*/ 436913 h 2318984"/>
                <a:gd name="connsiteX1" fmla="*/ 914253 w 4273619"/>
                <a:gd name="connsiteY1" fmla="*/ 436913 h 2318984"/>
                <a:gd name="connsiteX2" fmla="*/ 586346 w 4273619"/>
                <a:gd name="connsiteY2" fmla="*/ 1401821 h 2318984"/>
                <a:gd name="connsiteX3" fmla="*/ 421258 w 4273619"/>
                <a:gd name="connsiteY3" fmla="*/ 1401821 h 2318984"/>
                <a:gd name="connsiteX4" fmla="*/ 749165 w 4273619"/>
                <a:gd name="connsiteY4" fmla="*/ 436913 h 2318984"/>
                <a:gd name="connsiteX5" fmla="*/ 327907 w 4273619"/>
                <a:gd name="connsiteY5" fmla="*/ 436913 h 2318984"/>
                <a:gd name="connsiteX6" fmla="*/ 483032 w 4273619"/>
                <a:gd name="connsiteY6" fmla="*/ 436913 h 2318984"/>
                <a:gd name="connsiteX7" fmla="*/ 155125 w 4273619"/>
                <a:gd name="connsiteY7" fmla="*/ 1401821 h 2318984"/>
                <a:gd name="connsiteX8" fmla="*/ 0 w 4273619"/>
                <a:gd name="connsiteY8" fmla="*/ 1401821 h 2318984"/>
                <a:gd name="connsiteX9" fmla="*/ 327907 w 4273619"/>
                <a:gd name="connsiteY9" fmla="*/ 436913 h 2318984"/>
                <a:gd name="connsiteX10" fmla="*/ 1322146 w 4273619"/>
                <a:gd name="connsiteY10" fmla="*/ 157972 h 2318984"/>
                <a:gd name="connsiteX11" fmla="*/ 1063618 w 4273619"/>
                <a:gd name="connsiteY11" fmla="*/ 748676 h 2318984"/>
                <a:gd name="connsiteX12" fmla="*/ 1254323 w 4273619"/>
                <a:gd name="connsiteY12" fmla="*/ 748676 h 2318984"/>
                <a:gd name="connsiteX13" fmla="*/ 1307692 w 4273619"/>
                <a:gd name="connsiteY13" fmla="*/ 849632 h 2318984"/>
                <a:gd name="connsiteX14" fmla="*/ 1501643 w 4273619"/>
                <a:gd name="connsiteY14" fmla="*/ 643272 h 2318984"/>
                <a:gd name="connsiteX15" fmla="*/ 1300977 w 4273619"/>
                <a:gd name="connsiteY15" fmla="*/ 643272 h 2318984"/>
                <a:gd name="connsiteX16" fmla="*/ 1354657 w 4273619"/>
                <a:gd name="connsiteY16" fmla="*/ 485301 h 2318984"/>
                <a:gd name="connsiteX17" fmla="*/ 1687901 w 4273619"/>
                <a:gd name="connsiteY17" fmla="*/ 157972 h 2318984"/>
                <a:gd name="connsiteX18" fmla="*/ 1322146 w 4273619"/>
                <a:gd name="connsiteY18" fmla="*/ 157972 h 2318984"/>
                <a:gd name="connsiteX19" fmla="*/ 1107314 w 4273619"/>
                <a:gd name="connsiteY19" fmla="*/ 2846 h 2318984"/>
                <a:gd name="connsiteX20" fmla="*/ 1965485 w 4273619"/>
                <a:gd name="connsiteY20" fmla="*/ 2846 h 2318984"/>
                <a:gd name="connsiteX21" fmla="*/ 1912761 w 4273619"/>
                <a:gd name="connsiteY21" fmla="*/ 157972 h 2318984"/>
                <a:gd name="connsiteX22" fmla="*/ 1579517 w 4273619"/>
                <a:gd name="connsiteY22" fmla="*/ 485301 h 2318984"/>
                <a:gd name="connsiteX23" fmla="*/ 1801532 w 4273619"/>
                <a:gd name="connsiteY23" fmla="*/ 485301 h 2318984"/>
                <a:gd name="connsiteX24" fmla="*/ 1747852 w 4273619"/>
                <a:gd name="connsiteY24" fmla="*/ 643272 h 2318984"/>
                <a:gd name="connsiteX25" fmla="*/ 1366531 w 4273619"/>
                <a:gd name="connsiteY25" fmla="*/ 1065954 h 2318984"/>
                <a:gd name="connsiteX26" fmla="*/ 2096019 w 4273619"/>
                <a:gd name="connsiteY26" fmla="*/ 2127885 h 2318984"/>
                <a:gd name="connsiteX27" fmla="*/ 4273619 w 4273619"/>
                <a:gd name="connsiteY27" fmla="*/ 2185952 h 2318984"/>
                <a:gd name="connsiteX28" fmla="*/ 2020386 w 4273619"/>
                <a:gd name="connsiteY28" fmla="*/ 2303145 h 2318984"/>
                <a:gd name="connsiteX29" fmla="*/ 1992064 w 4273619"/>
                <a:gd name="connsiteY29" fmla="*/ 2318984 h 2318984"/>
                <a:gd name="connsiteX30" fmla="*/ 1244676 w 4273619"/>
                <a:gd name="connsiteY30" fmla="*/ 1231408 h 2318984"/>
                <a:gd name="connsiteX31" fmla="*/ 1025727 w 4273619"/>
                <a:gd name="connsiteY31" fmla="*/ 1457325 h 2318984"/>
                <a:gd name="connsiteX32" fmla="*/ 796596 w 4273619"/>
                <a:gd name="connsiteY32" fmla="*/ 1457325 h 2318984"/>
                <a:gd name="connsiteX33" fmla="*/ 1173552 w 4273619"/>
                <a:gd name="connsiteY33" fmla="*/ 1060172 h 2318984"/>
                <a:gd name="connsiteX34" fmla="*/ 1049854 w 4273619"/>
                <a:gd name="connsiteY34" fmla="*/ 812629 h 2318984"/>
                <a:gd name="connsiteX35" fmla="*/ 782365 w 4273619"/>
                <a:gd name="connsiteY35" fmla="*/ 1457325 h 2318984"/>
                <a:gd name="connsiteX36" fmla="*/ 598776 w 4273619"/>
                <a:gd name="connsiteY36" fmla="*/ 1457325 h 2318984"/>
                <a:gd name="connsiteX37" fmla="*/ 1138557 w 4273619"/>
                <a:gd name="connsiteY37" fmla="*/ 157972 h 2318984"/>
                <a:gd name="connsiteX38" fmla="*/ 1054590 w 4273619"/>
                <a:gd name="connsiteY38" fmla="*/ 157972 h 2318984"/>
                <a:gd name="connsiteX39" fmla="*/ 1107314 w 4273619"/>
                <a:gd name="connsiteY39" fmla="*/ 2846 h 2318984"/>
                <a:gd name="connsiteX40" fmla="*/ 678496 w 4273619"/>
                <a:gd name="connsiteY40" fmla="*/ 0 h 2318984"/>
                <a:gd name="connsiteX41" fmla="*/ 856392 w 4273619"/>
                <a:gd name="connsiteY41" fmla="*/ 0 h 2318984"/>
                <a:gd name="connsiteX42" fmla="*/ 785767 w 4273619"/>
                <a:gd name="connsiteY42" fmla="*/ 207783 h 2318984"/>
                <a:gd name="connsiteX43" fmla="*/ 992127 w 4273619"/>
                <a:gd name="connsiteY43" fmla="*/ 207783 h 2318984"/>
                <a:gd name="connsiteX44" fmla="*/ 940381 w 4273619"/>
                <a:gd name="connsiteY44" fmla="*/ 360062 h 2318984"/>
                <a:gd name="connsiteX45" fmla="*/ 734022 w 4273619"/>
                <a:gd name="connsiteY45" fmla="*/ 360062 h 2318984"/>
                <a:gd name="connsiteX46" fmla="*/ 362085 w 4273619"/>
                <a:gd name="connsiteY46" fmla="*/ 1454479 h 2318984"/>
                <a:gd name="connsiteX47" fmla="*/ 184189 w 4273619"/>
                <a:gd name="connsiteY47" fmla="*/ 1454479 h 2318984"/>
                <a:gd name="connsiteX48" fmla="*/ 556125 w 4273619"/>
                <a:gd name="connsiteY48" fmla="*/ 360062 h 2318984"/>
                <a:gd name="connsiteX49" fmla="*/ 354035 w 4273619"/>
                <a:gd name="connsiteY49" fmla="*/ 360062 h 2318984"/>
                <a:gd name="connsiteX50" fmla="*/ 405781 w 4273619"/>
                <a:gd name="connsiteY50" fmla="*/ 207783 h 2318984"/>
                <a:gd name="connsiteX51" fmla="*/ 607871 w 4273619"/>
                <a:gd name="connsiteY51" fmla="*/ 207783 h 2318984"/>
                <a:gd name="connsiteX52" fmla="*/ 678496 w 4273619"/>
                <a:gd name="connsiteY52" fmla="*/ 0 h 2318984"/>
                <a:gd name="connsiteX0" fmla="*/ 749165 w 4273619"/>
                <a:gd name="connsiteY0" fmla="*/ 436913 h 2353945"/>
                <a:gd name="connsiteX1" fmla="*/ 914253 w 4273619"/>
                <a:gd name="connsiteY1" fmla="*/ 436913 h 2353945"/>
                <a:gd name="connsiteX2" fmla="*/ 586346 w 4273619"/>
                <a:gd name="connsiteY2" fmla="*/ 1401821 h 2353945"/>
                <a:gd name="connsiteX3" fmla="*/ 421258 w 4273619"/>
                <a:gd name="connsiteY3" fmla="*/ 1401821 h 2353945"/>
                <a:gd name="connsiteX4" fmla="*/ 749165 w 4273619"/>
                <a:gd name="connsiteY4" fmla="*/ 436913 h 2353945"/>
                <a:gd name="connsiteX5" fmla="*/ 327907 w 4273619"/>
                <a:gd name="connsiteY5" fmla="*/ 436913 h 2353945"/>
                <a:gd name="connsiteX6" fmla="*/ 483032 w 4273619"/>
                <a:gd name="connsiteY6" fmla="*/ 436913 h 2353945"/>
                <a:gd name="connsiteX7" fmla="*/ 155125 w 4273619"/>
                <a:gd name="connsiteY7" fmla="*/ 1401821 h 2353945"/>
                <a:gd name="connsiteX8" fmla="*/ 0 w 4273619"/>
                <a:gd name="connsiteY8" fmla="*/ 1401821 h 2353945"/>
                <a:gd name="connsiteX9" fmla="*/ 327907 w 4273619"/>
                <a:gd name="connsiteY9" fmla="*/ 436913 h 2353945"/>
                <a:gd name="connsiteX10" fmla="*/ 1322146 w 4273619"/>
                <a:gd name="connsiteY10" fmla="*/ 157972 h 2353945"/>
                <a:gd name="connsiteX11" fmla="*/ 1063618 w 4273619"/>
                <a:gd name="connsiteY11" fmla="*/ 748676 h 2353945"/>
                <a:gd name="connsiteX12" fmla="*/ 1254323 w 4273619"/>
                <a:gd name="connsiteY12" fmla="*/ 748676 h 2353945"/>
                <a:gd name="connsiteX13" fmla="*/ 1307692 w 4273619"/>
                <a:gd name="connsiteY13" fmla="*/ 849632 h 2353945"/>
                <a:gd name="connsiteX14" fmla="*/ 1501643 w 4273619"/>
                <a:gd name="connsiteY14" fmla="*/ 643272 h 2353945"/>
                <a:gd name="connsiteX15" fmla="*/ 1300977 w 4273619"/>
                <a:gd name="connsiteY15" fmla="*/ 643272 h 2353945"/>
                <a:gd name="connsiteX16" fmla="*/ 1354657 w 4273619"/>
                <a:gd name="connsiteY16" fmla="*/ 485301 h 2353945"/>
                <a:gd name="connsiteX17" fmla="*/ 1687901 w 4273619"/>
                <a:gd name="connsiteY17" fmla="*/ 157972 h 2353945"/>
                <a:gd name="connsiteX18" fmla="*/ 1322146 w 4273619"/>
                <a:gd name="connsiteY18" fmla="*/ 157972 h 2353945"/>
                <a:gd name="connsiteX19" fmla="*/ 1107314 w 4273619"/>
                <a:gd name="connsiteY19" fmla="*/ 2846 h 2353945"/>
                <a:gd name="connsiteX20" fmla="*/ 1965485 w 4273619"/>
                <a:gd name="connsiteY20" fmla="*/ 2846 h 2353945"/>
                <a:gd name="connsiteX21" fmla="*/ 1912761 w 4273619"/>
                <a:gd name="connsiteY21" fmla="*/ 157972 h 2353945"/>
                <a:gd name="connsiteX22" fmla="*/ 1579517 w 4273619"/>
                <a:gd name="connsiteY22" fmla="*/ 485301 h 2353945"/>
                <a:gd name="connsiteX23" fmla="*/ 1801532 w 4273619"/>
                <a:gd name="connsiteY23" fmla="*/ 485301 h 2353945"/>
                <a:gd name="connsiteX24" fmla="*/ 1747852 w 4273619"/>
                <a:gd name="connsiteY24" fmla="*/ 643272 h 2353945"/>
                <a:gd name="connsiteX25" fmla="*/ 1366531 w 4273619"/>
                <a:gd name="connsiteY25" fmla="*/ 1065954 h 2353945"/>
                <a:gd name="connsiteX26" fmla="*/ 2096019 w 4273619"/>
                <a:gd name="connsiteY26" fmla="*/ 2127885 h 2353945"/>
                <a:gd name="connsiteX27" fmla="*/ 4273619 w 4273619"/>
                <a:gd name="connsiteY27" fmla="*/ 2185952 h 2353945"/>
                <a:gd name="connsiteX28" fmla="*/ 2264861 w 4273619"/>
                <a:gd name="connsiteY28" fmla="*/ 2353945 h 2353945"/>
                <a:gd name="connsiteX29" fmla="*/ 1992064 w 4273619"/>
                <a:gd name="connsiteY29" fmla="*/ 2318984 h 2353945"/>
                <a:gd name="connsiteX30" fmla="*/ 1244676 w 4273619"/>
                <a:gd name="connsiteY30" fmla="*/ 1231408 h 2353945"/>
                <a:gd name="connsiteX31" fmla="*/ 1025727 w 4273619"/>
                <a:gd name="connsiteY31" fmla="*/ 1457325 h 2353945"/>
                <a:gd name="connsiteX32" fmla="*/ 796596 w 4273619"/>
                <a:gd name="connsiteY32" fmla="*/ 1457325 h 2353945"/>
                <a:gd name="connsiteX33" fmla="*/ 1173552 w 4273619"/>
                <a:gd name="connsiteY33" fmla="*/ 1060172 h 2353945"/>
                <a:gd name="connsiteX34" fmla="*/ 1049854 w 4273619"/>
                <a:gd name="connsiteY34" fmla="*/ 812629 h 2353945"/>
                <a:gd name="connsiteX35" fmla="*/ 782365 w 4273619"/>
                <a:gd name="connsiteY35" fmla="*/ 1457325 h 2353945"/>
                <a:gd name="connsiteX36" fmla="*/ 598776 w 4273619"/>
                <a:gd name="connsiteY36" fmla="*/ 1457325 h 2353945"/>
                <a:gd name="connsiteX37" fmla="*/ 1138557 w 4273619"/>
                <a:gd name="connsiteY37" fmla="*/ 157972 h 2353945"/>
                <a:gd name="connsiteX38" fmla="*/ 1054590 w 4273619"/>
                <a:gd name="connsiteY38" fmla="*/ 157972 h 2353945"/>
                <a:gd name="connsiteX39" fmla="*/ 1107314 w 4273619"/>
                <a:gd name="connsiteY39" fmla="*/ 2846 h 2353945"/>
                <a:gd name="connsiteX40" fmla="*/ 678496 w 4273619"/>
                <a:gd name="connsiteY40" fmla="*/ 0 h 2353945"/>
                <a:gd name="connsiteX41" fmla="*/ 856392 w 4273619"/>
                <a:gd name="connsiteY41" fmla="*/ 0 h 2353945"/>
                <a:gd name="connsiteX42" fmla="*/ 785767 w 4273619"/>
                <a:gd name="connsiteY42" fmla="*/ 207783 h 2353945"/>
                <a:gd name="connsiteX43" fmla="*/ 992127 w 4273619"/>
                <a:gd name="connsiteY43" fmla="*/ 207783 h 2353945"/>
                <a:gd name="connsiteX44" fmla="*/ 940381 w 4273619"/>
                <a:gd name="connsiteY44" fmla="*/ 360062 h 2353945"/>
                <a:gd name="connsiteX45" fmla="*/ 734022 w 4273619"/>
                <a:gd name="connsiteY45" fmla="*/ 360062 h 2353945"/>
                <a:gd name="connsiteX46" fmla="*/ 362085 w 4273619"/>
                <a:gd name="connsiteY46" fmla="*/ 1454479 h 2353945"/>
                <a:gd name="connsiteX47" fmla="*/ 184189 w 4273619"/>
                <a:gd name="connsiteY47" fmla="*/ 1454479 h 2353945"/>
                <a:gd name="connsiteX48" fmla="*/ 556125 w 4273619"/>
                <a:gd name="connsiteY48" fmla="*/ 360062 h 2353945"/>
                <a:gd name="connsiteX49" fmla="*/ 354035 w 4273619"/>
                <a:gd name="connsiteY49" fmla="*/ 360062 h 2353945"/>
                <a:gd name="connsiteX50" fmla="*/ 405781 w 4273619"/>
                <a:gd name="connsiteY50" fmla="*/ 207783 h 2353945"/>
                <a:gd name="connsiteX51" fmla="*/ 607871 w 4273619"/>
                <a:gd name="connsiteY51" fmla="*/ 207783 h 2353945"/>
                <a:gd name="connsiteX52" fmla="*/ 678496 w 4273619"/>
                <a:gd name="connsiteY52" fmla="*/ 0 h 2353945"/>
                <a:gd name="connsiteX0" fmla="*/ 749165 w 4273619"/>
                <a:gd name="connsiteY0" fmla="*/ 436913 h 2392045"/>
                <a:gd name="connsiteX1" fmla="*/ 914253 w 4273619"/>
                <a:gd name="connsiteY1" fmla="*/ 436913 h 2392045"/>
                <a:gd name="connsiteX2" fmla="*/ 586346 w 4273619"/>
                <a:gd name="connsiteY2" fmla="*/ 1401821 h 2392045"/>
                <a:gd name="connsiteX3" fmla="*/ 421258 w 4273619"/>
                <a:gd name="connsiteY3" fmla="*/ 1401821 h 2392045"/>
                <a:gd name="connsiteX4" fmla="*/ 749165 w 4273619"/>
                <a:gd name="connsiteY4" fmla="*/ 436913 h 2392045"/>
                <a:gd name="connsiteX5" fmla="*/ 327907 w 4273619"/>
                <a:gd name="connsiteY5" fmla="*/ 436913 h 2392045"/>
                <a:gd name="connsiteX6" fmla="*/ 483032 w 4273619"/>
                <a:gd name="connsiteY6" fmla="*/ 436913 h 2392045"/>
                <a:gd name="connsiteX7" fmla="*/ 155125 w 4273619"/>
                <a:gd name="connsiteY7" fmla="*/ 1401821 h 2392045"/>
                <a:gd name="connsiteX8" fmla="*/ 0 w 4273619"/>
                <a:gd name="connsiteY8" fmla="*/ 1401821 h 2392045"/>
                <a:gd name="connsiteX9" fmla="*/ 327907 w 4273619"/>
                <a:gd name="connsiteY9" fmla="*/ 436913 h 2392045"/>
                <a:gd name="connsiteX10" fmla="*/ 1322146 w 4273619"/>
                <a:gd name="connsiteY10" fmla="*/ 157972 h 2392045"/>
                <a:gd name="connsiteX11" fmla="*/ 1063618 w 4273619"/>
                <a:gd name="connsiteY11" fmla="*/ 748676 h 2392045"/>
                <a:gd name="connsiteX12" fmla="*/ 1254323 w 4273619"/>
                <a:gd name="connsiteY12" fmla="*/ 748676 h 2392045"/>
                <a:gd name="connsiteX13" fmla="*/ 1307692 w 4273619"/>
                <a:gd name="connsiteY13" fmla="*/ 849632 h 2392045"/>
                <a:gd name="connsiteX14" fmla="*/ 1501643 w 4273619"/>
                <a:gd name="connsiteY14" fmla="*/ 643272 h 2392045"/>
                <a:gd name="connsiteX15" fmla="*/ 1300977 w 4273619"/>
                <a:gd name="connsiteY15" fmla="*/ 643272 h 2392045"/>
                <a:gd name="connsiteX16" fmla="*/ 1354657 w 4273619"/>
                <a:gd name="connsiteY16" fmla="*/ 485301 h 2392045"/>
                <a:gd name="connsiteX17" fmla="*/ 1687901 w 4273619"/>
                <a:gd name="connsiteY17" fmla="*/ 157972 h 2392045"/>
                <a:gd name="connsiteX18" fmla="*/ 1322146 w 4273619"/>
                <a:gd name="connsiteY18" fmla="*/ 157972 h 2392045"/>
                <a:gd name="connsiteX19" fmla="*/ 1107314 w 4273619"/>
                <a:gd name="connsiteY19" fmla="*/ 2846 h 2392045"/>
                <a:gd name="connsiteX20" fmla="*/ 1965485 w 4273619"/>
                <a:gd name="connsiteY20" fmla="*/ 2846 h 2392045"/>
                <a:gd name="connsiteX21" fmla="*/ 1912761 w 4273619"/>
                <a:gd name="connsiteY21" fmla="*/ 157972 h 2392045"/>
                <a:gd name="connsiteX22" fmla="*/ 1579517 w 4273619"/>
                <a:gd name="connsiteY22" fmla="*/ 485301 h 2392045"/>
                <a:gd name="connsiteX23" fmla="*/ 1801532 w 4273619"/>
                <a:gd name="connsiteY23" fmla="*/ 485301 h 2392045"/>
                <a:gd name="connsiteX24" fmla="*/ 1747852 w 4273619"/>
                <a:gd name="connsiteY24" fmla="*/ 643272 h 2392045"/>
                <a:gd name="connsiteX25" fmla="*/ 1366531 w 4273619"/>
                <a:gd name="connsiteY25" fmla="*/ 1065954 h 2392045"/>
                <a:gd name="connsiteX26" fmla="*/ 2096019 w 4273619"/>
                <a:gd name="connsiteY26" fmla="*/ 2127885 h 2392045"/>
                <a:gd name="connsiteX27" fmla="*/ 4273619 w 4273619"/>
                <a:gd name="connsiteY27" fmla="*/ 2185952 h 2392045"/>
                <a:gd name="connsiteX28" fmla="*/ 4214311 w 4273619"/>
                <a:gd name="connsiteY28" fmla="*/ 2392045 h 2392045"/>
                <a:gd name="connsiteX29" fmla="*/ 1992064 w 4273619"/>
                <a:gd name="connsiteY29" fmla="*/ 2318984 h 2392045"/>
                <a:gd name="connsiteX30" fmla="*/ 1244676 w 4273619"/>
                <a:gd name="connsiteY30" fmla="*/ 1231408 h 2392045"/>
                <a:gd name="connsiteX31" fmla="*/ 1025727 w 4273619"/>
                <a:gd name="connsiteY31" fmla="*/ 1457325 h 2392045"/>
                <a:gd name="connsiteX32" fmla="*/ 796596 w 4273619"/>
                <a:gd name="connsiteY32" fmla="*/ 1457325 h 2392045"/>
                <a:gd name="connsiteX33" fmla="*/ 1173552 w 4273619"/>
                <a:gd name="connsiteY33" fmla="*/ 1060172 h 2392045"/>
                <a:gd name="connsiteX34" fmla="*/ 1049854 w 4273619"/>
                <a:gd name="connsiteY34" fmla="*/ 812629 h 2392045"/>
                <a:gd name="connsiteX35" fmla="*/ 782365 w 4273619"/>
                <a:gd name="connsiteY35" fmla="*/ 1457325 h 2392045"/>
                <a:gd name="connsiteX36" fmla="*/ 598776 w 4273619"/>
                <a:gd name="connsiteY36" fmla="*/ 1457325 h 2392045"/>
                <a:gd name="connsiteX37" fmla="*/ 1138557 w 4273619"/>
                <a:gd name="connsiteY37" fmla="*/ 157972 h 2392045"/>
                <a:gd name="connsiteX38" fmla="*/ 1054590 w 4273619"/>
                <a:gd name="connsiteY38" fmla="*/ 157972 h 2392045"/>
                <a:gd name="connsiteX39" fmla="*/ 1107314 w 4273619"/>
                <a:gd name="connsiteY39" fmla="*/ 2846 h 2392045"/>
                <a:gd name="connsiteX40" fmla="*/ 678496 w 4273619"/>
                <a:gd name="connsiteY40" fmla="*/ 0 h 2392045"/>
                <a:gd name="connsiteX41" fmla="*/ 856392 w 4273619"/>
                <a:gd name="connsiteY41" fmla="*/ 0 h 2392045"/>
                <a:gd name="connsiteX42" fmla="*/ 785767 w 4273619"/>
                <a:gd name="connsiteY42" fmla="*/ 207783 h 2392045"/>
                <a:gd name="connsiteX43" fmla="*/ 992127 w 4273619"/>
                <a:gd name="connsiteY43" fmla="*/ 207783 h 2392045"/>
                <a:gd name="connsiteX44" fmla="*/ 940381 w 4273619"/>
                <a:gd name="connsiteY44" fmla="*/ 360062 h 2392045"/>
                <a:gd name="connsiteX45" fmla="*/ 734022 w 4273619"/>
                <a:gd name="connsiteY45" fmla="*/ 360062 h 2392045"/>
                <a:gd name="connsiteX46" fmla="*/ 362085 w 4273619"/>
                <a:gd name="connsiteY46" fmla="*/ 1454479 h 2392045"/>
                <a:gd name="connsiteX47" fmla="*/ 184189 w 4273619"/>
                <a:gd name="connsiteY47" fmla="*/ 1454479 h 2392045"/>
                <a:gd name="connsiteX48" fmla="*/ 556125 w 4273619"/>
                <a:gd name="connsiteY48" fmla="*/ 360062 h 2392045"/>
                <a:gd name="connsiteX49" fmla="*/ 354035 w 4273619"/>
                <a:gd name="connsiteY49" fmla="*/ 360062 h 2392045"/>
                <a:gd name="connsiteX50" fmla="*/ 405781 w 4273619"/>
                <a:gd name="connsiteY50" fmla="*/ 207783 h 2392045"/>
                <a:gd name="connsiteX51" fmla="*/ 607871 w 4273619"/>
                <a:gd name="connsiteY51" fmla="*/ 207783 h 2392045"/>
                <a:gd name="connsiteX52" fmla="*/ 678496 w 4273619"/>
                <a:gd name="connsiteY52" fmla="*/ 0 h 2392045"/>
                <a:gd name="connsiteX0" fmla="*/ 749165 w 4483169"/>
                <a:gd name="connsiteY0" fmla="*/ 436913 h 2392045"/>
                <a:gd name="connsiteX1" fmla="*/ 914253 w 4483169"/>
                <a:gd name="connsiteY1" fmla="*/ 436913 h 2392045"/>
                <a:gd name="connsiteX2" fmla="*/ 586346 w 4483169"/>
                <a:gd name="connsiteY2" fmla="*/ 1401821 h 2392045"/>
                <a:gd name="connsiteX3" fmla="*/ 421258 w 4483169"/>
                <a:gd name="connsiteY3" fmla="*/ 1401821 h 2392045"/>
                <a:gd name="connsiteX4" fmla="*/ 749165 w 4483169"/>
                <a:gd name="connsiteY4" fmla="*/ 436913 h 2392045"/>
                <a:gd name="connsiteX5" fmla="*/ 327907 w 4483169"/>
                <a:gd name="connsiteY5" fmla="*/ 436913 h 2392045"/>
                <a:gd name="connsiteX6" fmla="*/ 483032 w 4483169"/>
                <a:gd name="connsiteY6" fmla="*/ 436913 h 2392045"/>
                <a:gd name="connsiteX7" fmla="*/ 155125 w 4483169"/>
                <a:gd name="connsiteY7" fmla="*/ 1401821 h 2392045"/>
                <a:gd name="connsiteX8" fmla="*/ 0 w 4483169"/>
                <a:gd name="connsiteY8" fmla="*/ 1401821 h 2392045"/>
                <a:gd name="connsiteX9" fmla="*/ 327907 w 4483169"/>
                <a:gd name="connsiteY9" fmla="*/ 436913 h 2392045"/>
                <a:gd name="connsiteX10" fmla="*/ 1322146 w 4483169"/>
                <a:gd name="connsiteY10" fmla="*/ 157972 h 2392045"/>
                <a:gd name="connsiteX11" fmla="*/ 1063618 w 4483169"/>
                <a:gd name="connsiteY11" fmla="*/ 748676 h 2392045"/>
                <a:gd name="connsiteX12" fmla="*/ 1254323 w 4483169"/>
                <a:gd name="connsiteY12" fmla="*/ 748676 h 2392045"/>
                <a:gd name="connsiteX13" fmla="*/ 1307692 w 4483169"/>
                <a:gd name="connsiteY13" fmla="*/ 849632 h 2392045"/>
                <a:gd name="connsiteX14" fmla="*/ 1501643 w 4483169"/>
                <a:gd name="connsiteY14" fmla="*/ 643272 h 2392045"/>
                <a:gd name="connsiteX15" fmla="*/ 1300977 w 4483169"/>
                <a:gd name="connsiteY15" fmla="*/ 643272 h 2392045"/>
                <a:gd name="connsiteX16" fmla="*/ 1354657 w 4483169"/>
                <a:gd name="connsiteY16" fmla="*/ 485301 h 2392045"/>
                <a:gd name="connsiteX17" fmla="*/ 1687901 w 4483169"/>
                <a:gd name="connsiteY17" fmla="*/ 157972 h 2392045"/>
                <a:gd name="connsiteX18" fmla="*/ 1322146 w 4483169"/>
                <a:gd name="connsiteY18" fmla="*/ 157972 h 2392045"/>
                <a:gd name="connsiteX19" fmla="*/ 1107314 w 4483169"/>
                <a:gd name="connsiteY19" fmla="*/ 2846 h 2392045"/>
                <a:gd name="connsiteX20" fmla="*/ 1965485 w 4483169"/>
                <a:gd name="connsiteY20" fmla="*/ 2846 h 2392045"/>
                <a:gd name="connsiteX21" fmla="*/ 1912761 w 4483169"/>
                <a:gd name="connsiteY21" fmla="*/ 157972 h 2392045"/>
                <a:gd name="connsiteX22" fmla="*/ 1579517 w 4483169"/>
                <a:gd name="connsiteY22" fmla="*/ 485301 h 2392045"/>
                <a:gd name="connsiteX23" fmla="*/ 1801532 w 4483169"/>
                <a:gd name="connsiteY23" fmla="*/ 485301 h 2392045"/>
                <a:gd name="connsiteX24" fmla="*/ 1747852 w 4483169"/>
                <a:gd name="connsiteY24" fmla="*/ 643272 h 2392045"/>
                <a:gd name="connsiteX25" fmla="*/ 1366531 w 4483169"/>
                <a:gd name="connsiteY25" fmla="*/ 1065954 h 2392045"/>
                <a:gd name="connsiteX26" fmla="*/ 2096019 w 4483169"/>
                <a:gd name="connsiteY26" fmla="*/ 2127885 h 2392045"/>
                <a:gd name="connsiteX27" fmla="*/ 4483169 w 4483169"/>
                <a:gd name="connsiteY27" fmla="*/ 2128802 h 2392045"/>
                <a:gd name="connsiteX28" fmla="*/ 4214311 w 4483169"/>
                <a:gd name="connsiteY28" fmla="*/ 2392045 h 2392045"/>
                <a:gd name="connsiteX29" fmla="*/ 1992064 w 4483169"/>
                <a:gd name="connsiteY29" fmla="*/ 2318984 h 2392045"/>
                <a:gd name="connsiteX30" fmla="*/ 1244676 w 4483169"/>
                <a:gd name="connsiteY30" fmla="*/ 1231408 h 2392045"/>
                <a:gd name="connsiteX31" fmla="*/ 1025727 w 4483169"/>
                <a:gd name="connsiteY31" fmla="*/ 1457325 h 2392045"/>
                <a:gd name="connsiteX32" fmla="*/ 796596 w 4483169"/>
                <a:gd name="connsiteY32" fmla="*/ 1457325 h 2392045"/>
                <a:gd name="connsiteX33" fmla="*/ 1173552 w 4483169"/>
                <a:gd name="connsiteY33" fmla="*/ 1060172 h 2392045"/>
                <a:gd name="connsiteX34" fmla="*/ 1049854 w 4483169"/>
                <a:gd name="connsiteY34" fmla="*/ 812629 h 2392045"/>
                <a:gd name="connsiteX35" fmla="*/ 782365 w 4483169"/>
                <a:gd name="connsiteY35" fmla="*/ 1457325 h 2392045"/>
                <a:gd name="connsiteX36" fmla="*/ 598776 w 4483169"/>
                <a:gd name="connsiteY36" fmla="*/ 1457325 h 2392045"/>
                <a:gd name="connsiteX37" fmla="*/ 1138557 w 4483169"/>
                <a:gd name="connsiteY37" fmla="*/ 157972 h 2392045"/>
                <a:gd name="connsiteX38" fmla="*/ 1054590 w 4483169"/>
                <a:gd name="connsiteY38" fmla="*/ 157972 h 2392045"/>
                <a:gd name="connsiteX39" fmla="*/ 1107314 w 4483169"/>
                <a:gd name="connsiteY39" fmla="*/ 2846 h 2392045"/>
                <a:gd name="connsiteX40" fmla="*/ 678496 w 4483169"/>
                <a:gd name="connsiteY40" fmla="*/ 0 h 2392045"/>
                <a:gd name="connsiteX41" fmla="*/ 856392 w 4483169"/>
                <a:gd name="connsiteY41" fmla="*/ 0 h 2392045"/>
                <a:gd name="connsiteX42" fmla="*/ 785767 w 4483169"/>
                <a:gd name="connsiteY42" fmla="*/ 207783 h 2392045"/>
                <a:gd name="connsiteX43" fmla="*/ 992127 w 4483169"/>
                <a:gd name="connsiteY43" fmla="*/ 207783 h 2392045"/>
                <a:gd name="connsiteX44" fmla="*/ 940381 w 4483169"/>
                <a:gd name="connsiteY44" fmla="*/ 360062 h 2392045"/>
                <a:gd name="connsiteX45" fmla="*/ 734022 w 4483169"/>
                <a:gd name="connsiteY45" fmla="*/ 360062 h 2392045"/>
                <a:gd name="connsiteX46" fmla="*/ 362085 w 4483169"/>
                <a:gd name="connsiteY46" fmla="*/ 1454479 h 2392045"/>
                <a:gd name="connsiteX47" fmla="*/ 184189 w 4483169"/>
                <a:gd name="connsiteY47" fmla="*/ 1454479 h 2392045"/>
                <a:gd name="connsiteX48" fmla="*/ 556125 w 4483169"/>
                <a:gd name="connsiteY48" fmla="*/ 360062 h 2392045"/>
                <a:gd name="connsiteX49" fmla="*/ 354035 w 4483169"/>
                <a:gd name="connsiteY49" fmla="*/ 360062 h 2392045"/>
                <a:gd name="connsiteX50" fmla="*/ 405781 w 4483169"/>
                <a:gd name="connsiteY50" fmla="*/ 207783 h 2392045"/>
                <a:gd name="connsiteX51" fmla="*/ 607871 w 4483169"/>
                <a:gd name="connsiteY51" fmla="*/ 207783 h 2392045"/>
                <a:gd name="connsiteX52" fmla="*/ 678496 w 4483169"/>
                <a:gd name="connsiteY52" fmla="*/ 0 h 2392045"/>
                <a:gd name="connsiteX0" fmla="*/ 749165 w 4483169"/>
                <a:gd name="connsiteY0" fmla="*/ 436913 h 2347595"/>
                <a:gd name="connsiteX1" fmla="*/ 914253 w 4483169"/>
                <a:gd name="connsiteY1" fmla="*/ 436913 h 2347595"/>
                <a:gd name="connsiteX2" fmla="*/ 586346 w 4483169"/>
                <a:gd name="connsiteY2" fmla="*/ 1401821 h 2347595"/>
                <a:gd name="connsiteX3" fmla="*/ 421258 w 4483169"/>
                <a:gd name="connsiteY3" fmla="*/ 1401821 h 2347595"/>
                <a:gd name="connsiteX4" fmla="*/ 749165 w 4483169"/>
                <a:gd name="connsiteY4" fmla="*/ 436913 h 2347595"/>
                <a:gd name="connsiteX5" fmla="*/ 327907 w 4483169"/>
                <a:gd name="connsiteY5" fmla="*/ 436913 h 2347595"/>
                <a:gd name="connsiteX6" fmla="*/ 483032 w 4483169"/>
                <a:gd name="connsiteY6" fmla="*/ 436913 h 2347595"/>
                <a:gd name="connsiteX7" fmla="*/ 155125 w 4483169"/>
                <a:gd name="connsiteY7" fmla="*/ 1401821 h 2347595"/>
                <a:gd name="connsiteX8" fmla="*/ 0 w 4483169"/>
                <a:gd name="connsiteY8" fmla="*/ 1401821 h 2347595"/>
                <a:gd name="connsiteX9" fmla="*/ 327907 w 4483169"/>
                <a:gd name="connsiteY9" fmla="*/ 436913 h 2347595"/>
                <a:gd name="connsiteX10" fmla="*/ 1322146 w 4483169"/>
                <a:gd name="connsiteY10" fmla="*/ 157972 h 2347595"/>
                <a:gd name="connsiteX11" fmla="*/ 1063618 w 4483169"/>
                <a:gd name="connsiteY11" fmla="*/ 748676 h 2347595"/>
                <a:gd name="connsiteX12" fmla="*/ 1254323 w 4483169"/>
                <a:gd name="connsiteY12" fmla="*/ 748676 h 2347595"/>
                <a:gd name="connsiteX13" fmla="*/ 1307692 w 4483169"/>
                <a:gd name="connsiteY13" fmla="*/ 849632 h 2347595"/>
                <a:gd name="connsiteX14" fmla="*/ 1501643 w 4483169"/>
                <a:gd name="connsiteY14" fmla="*/ 643272 h 2347595"/>
                <a:gd name="connsiteX15" fmla="*/ 1300977 w 4483169"/>
                <a:gd name="connsiteY15" fmla="*/ 643272 h 2347595"/>
                <a:gd name="connsiteX16" fmla="*/ 1354657 w 4483169"/>
                <a:gd name="connsiteY16" fmla="*/ 485301 h 2347595"/>
                <a:gd name="connsiteX17" fmla="*/ 1687901 w 4483169"/>
                <a:gd name="connsiteY17" fmla="*/ 157972 h 2347595"/>
                <a:gd name="connsiteX18" fmla="*/ 1322146 w 4483169"/>
                <a:gd name="connsiteY18" fmla="*/ 157972 h 2347595"/>
                <a:gd name="connsiteX19" fmla="*/ 1107314 w 4483169"/>
                <a:gd name="connsiteY19" fmla="*/ 2846 h 2347595"/>
                <a:gd name="connsiteX20" fmla="*/ 1965485 w 4483169"/>
                <a:gd name="connsiteY20" fmla="*/ 2846 h 2347595"/>
                <a:gd name="connsiteX21" fmla="*/ 1912761 w 4483169"/>
                <a:gd name="connsiteY21" fmla="*/ 157972 h 2347595"/>
                <a:gd name="connsiteX22" fmla="*/ 1579517 w 4483169"/>
                <a:gd name="connsiteY22" fmla="*/ 485301 h 2347595"/>
                <a:gd name="connsiteX23" fmla="*/ 1801532 w 4483169"/>
                <a:gd name="connsiteY23" fmla="*/ 485301 h 2347595"/>
                <a:gd name="connsiteX24" fmla="*/ 1747852 w 4483169"/>
                <a:gd name="connsiteY24" fmla="*/ 643272 h 2347595"/>
                <a:gd name="connsiteX25" fmla="*/ 1366531 w 4483169"/>
                <a:gd name="connsiteY25" fmla="*/ 1065954 h 2347595"/>
                <a:gd name="connsiteX26" fmla="*/ 2096019 w 4483169"/>
                <a:gd name="connsiteY26" fmla="*/ 2127885 h 2347595"/>
                <a:gd name="connsiteX27" fmla="*/ 4483169 w 4483169"/>
                <a:gd name="connsiteY27" fmla="*/ 2128802 h 2347595"/>
                <a:gd name="connsiteX28" fmla="*/ 4296861 w 4483169"/>
                <a:gd name="connsiteY28" fmla="*/ 2347595 h 2347595"/>
                <a:gd name="connsiteX29" fmla="*/ 1992064 w 4483169"/>
                <a:gd name="connsiteY29" fmla="*/ 2318984 h 2347595"/>
                <a:gd name="connsiteX30" fmla="*/ 1244676 w 4483169"/>
                <a:gd name="connsiteY30" fmla="*/ 1231408 h 2347595"/>
                <a:gd name="connsiteX31" fmla="*/ 1025727 w 4483169"/>
                <a:gd name="connsiteY31" fmla="*/ 1457325 h 2347595"/>
                <a:gd name="connsiteX32" fmla="*/ 796596 w 4483169"/>
                <a:gd name="connsiteY32" fmla="*/ 1457325 h 2347595"/>
                <a:gd name="connsiteX33" fmla="*/ 1173552 w 4483169"/>
                <a:gd name="connsiteY33" fmla="*/ 1060172 h 2347595"/>
                <a:gd name="connsiteX34" fmla="*/ 1049854 w 4483169"/>
                <a:gd name="connsiteY34" fmla="*/ 812629 h 2347595"/>
                <a:gd name="connsiteX35" fmla="*/ 782365 w 4483169"/>
                <a:gd name="connsiteY35" fmla="*/ 1457325 h 2347595"/>
                <a:gd name="connsiteX36" fmla="*/ 598776 w 4483169"/>
                <a:gd name="connsiteY36" fmla="*/ 1457325 h 2347595"/>
                <a:gd name="connsiteX37" fmla="*/ 1138557 w 4483169"/>
                <a:gd name="connsiteY37" fmla="*/ 157972 h 2347595"/>
                <a:gd name="connsiteX38" fmla="*/ 1054590 w 4483169"/>
                <a:gd name="connsiteY38" fmla="*/ 157972 h 2347595"/>
                <a:gd name="connsiteX39" fmla="*/ 1107314 w 4483169"/>
                <a:gd name="connsiteY39" fmla="*/ 2846 h 2347595"/>
                <a:gd name="connsiteX40" fmla="*/ 678496 w 4483169"/>
                <a:gd name="connsiteY40" fmla="*/ 0 h 2347595"/>
                <a:gd name="connsiteX41" fmla="*/ 856392 w 4483169"/>
                <a:gd name="connsiteY41" fmla="*/ 0 h 2347595"/>
                <a:gd name="connsiteX42" fmla="*/ 785767 w 4483169"/>
                <a:gd name="connsiteY42" fmla="*/ 207783 h 2347595"/>
                <a:gd name="connsiteX43" fmla="*/ 992127 w 4483169"/>
                <a:gd name="connsiteY43" fmla="*/ 207783 h 2347595"/>
                <a:gd name="connsiteX44" fmla="*/ 940381 w 4483169"/>
                <a:gd name="connsiteY44" fmla="*/ 360062 h 2347595"/>
                <a:gd name="connsiteX45" fmla="*/ 734022 w 4483169"/>
                <a:gd name="connsiteY45" fmla="*/ 360062 h 2347595"/>
                <a:gd name="connsiteX46" fmla="*/ 362085 w 4483169"/>
                <a:gd name="connsiteY46" fmla="*/ 1454479 h 2347595"/>
                <a:gd name="connsiteX47" fmla="*/ 184189 w 4483169"/>
                <a:gd name="connsiteY47" fmla="*/ 1454479 h 2347595"/>
                <a:gd name="connsiteX48" fmla="*/ 556125 w 4483169"/>
                <a:gd name="connsiteY48" fmla="*/ 360062 h 2347595"/>
                <a:gd name="connsiteX49" fmla="*/ 354035 w 4483169"/>
                <a:gd name="connsiteY49" fmla="*/ 360062 h 2347595"/>
                <a:gd name="connsiteX50" fmla="*/ 405781 w 4483169"/>
                <a:gd name="connsiteY50" fmla="*/ 207783 h 2347595"/>
                <a:gd name="connsiteX51" fmla="*/ 607871 w 4483169"/>
                <a:gd name="connsiteY51" fmla="*/ 207783 h 2347595"/>
                <a:gd name="connsiteX52" fmla="*/ 678496 w 4483169"/>
                <a:gd name="connsiteY52" fmla="*/ 0 h 2347595"/>
                <a:gd name="connsiteX0" fmla="*/ 749165 w 4483169"/>
                <a:gd name="connsiteY0" fmla="*/ 436913 h 2334895"/>
                <a:gd name="connsiteX1" fmla="*/ 914253 w 4483169"/>
                <a:gd name="connsiteY1" fmla="*/ 436913 h 2334895"/>
                <a:gd name="connsiteX2" fmla="*/ 586346 w 4483169"/>
                <a:gd name="connsiteY2" fmla="*/ 1401821 h 2334895"/>
                <a:gd name="connsiteX3" fmla="*/ 421258 w 4483169"/>
                <a:gd name="connsiteY3" fmla="*/ 1401821 h 2334895"/>
                <a:gd name="connsiteX4" fmla="*/ 749165 w 4483169"/>
                <a:gd name="connsiteY4" fmla="*/ 436913 h 2334895"/>
                <a:gd name="connsiteX5" fmla="*/ 327907 w 4483169"/>
                <a:gd name="connsiteY5" fmla="*/ 436913 h 2334895"/>
                <a:gd name="connsiteX6" fmla="*/ 483032 w 4483169"/>
                <a:gd name="connsiteY6" fmla="*/ 436913 h 2334895"/>
                <a:gd name="connsiteX7" fmla="*/ 155125 w 4483169"/>
                <a:gd name="connsiteY7" fmla="*/ 1401821 h 2334895"/>
                <a:gd name="connsiteX8" fmla="*/ 0 w 4483169"/>
                <a:gd name="connsiteY8" fmla="*/ 1401821 h 2334895"/>
                <a:gd name="connsiteX9" fmla="*/ 327907 w 4483169"/>
                <a:gd name="connsiteY9" fmla="*/ 436913 h 2334895"/>
                <a:gd name="connsiteX10" fmla="*/ 1322146 w 4483169"/>
                <a:gd name="connsiteY10" fmla="*/ 157972 h 2334895"/>
                <a:gd name="connsiteX11" fmla="*/ 1063618 w 4483169"/>
                <a:gd name="connsiteY11" fmla="*/ 748676 h 2334895"/>
                <a:gd name="connsiteX12" fmla="*/ 1254323 w 4483169"/>
                <a:gd name="connsiteY12" fmla="*/ 748676 h 2334895"/>
                <a:gd name="connsiteX13" fmla="*/ 1307692 w 4483169"/>
                <a:gd name="connsiteY13" fmla="*/ 849632 h 2334895"/>
                <a:gd name="connsiteX14" fmla="*/ 1501643 w 4483169"/>
                <a:gd name="connsiteY14" fmla="*/ 643272 h 2334895"/>
                <a:gd name="connsiteX15" fmla="*/ 1300977 w 4483169"/>
                <a:gd name="connsiteY15" fmla="*/ 643272 h 2334895"/>
                <a:gd name="connsiteX16" fmla="*/ 1354657 w 4483169"/>
                <a:gd name="connsiteY16" fmla="*/ 485301 h 2334895"/>
                <a:gd name="connsiteX17" fmla="*/ 1687901 w 4483169"/>
                <a:gd name="connsiteY17" fmla="*/ 157972 h 2334895"/>
                <a:gd name="connsiteX18" fmla="*/ 1322146 w 4483169"/>
                <a:gd name="connsiteY18" fmla="*/ 157972 h 2334895"/>
                <a:gd name="connsiteX19" fmla="*/ 1107314 w 4483169"/>
                <a:gd name="connsiteY19" fmla="*/ 2846 h 2334895"/>
                <a:gd name="connsiteX20" fmla="*/ 1965485 w 4483169"/>
                <a:gd name="connsiteY20" fmla="*/ 2846 h 2334895"/>
                <a:gd name="connsiteX21" fmla="*/ 1912761 w 4483169"/>
                <a:gd name="connsiteY21" fmla="*/ 157972 h 2334895"/>
                <a:gd name="connsiteX22" fmla="*/ 1579517 w 4483169"/>
                <a:gd name="connsiteY22" fmla="*/ 485301 h 2334895"/>
                <a:gd name="connsiteX23" fmla="*/ 1801532 w 4483169"/>
                <a:gd name="connsiteY23" fmla="*/ 485301 h 2334895"/>
                <a:gd name="connsiteX24" fmla="*/ 1747852 w 4483169"/>
                <a:gd name="connsiteY24" fmla="*/ 643272 h 2334895"/>
                <a:gd name="connsiteX25" fmla="*/ 1366531 w 4483169"/>
                <a:gd name="connsiteY25" fmla="*/ 1065954 h 2334895"/>
                <a:gd name="connsiteX26" fmla="*/ 2096019 w 4483169"/>
                <a:gd name="connsiteY26" fmla="*/ 2127885 h 2334895"/>
                <a:gd name="connsiteX27" fmla="*/ 4483169 w 4483169"/>
                <a:gd name="connsiteY27" fmla="*/ 2128802 h 2334895"/>
                <a:gd name="connsiteX28" fmla="*/ 4360361 w 4483169"/>
                <a:gd name="connsiteY28" fmla="*/ 2334895 h 2334895"/>
                <a:gd name="connsiteX29" fmla="*/ 1992064 w 4483169"/>
                <a:gd name="connsiteY29" fmla="*/ 2318984 h 2334895"/>
                <a:gd name="connsiteX30" fmla="*/ 1244676 w 4483169"/>
                <a:gd name="connsiteY30" fmla="*/ 1231408 h 2334895"/>
                <a:gd name="connsiteX31" fmla="*/ 1025727 w 4483169"/>
                <a:gd name="connsiteY31" fmla="*/ 1457325 h 2334895"/>
                <a:gd name="connsiteX32" fmla="*/ 796596 w 4483169"/>
                <a:gd name="connsiteY32" fmla="*/ 1457325 h 2334895"/>
                <a:gd name="connsiteX33" fmla="*/ 1173552 w 4483169"/>
                <a:gd name="connsiteY33" fmla="*/ 1060172 h 2334895"/>
                <a:gd name="connsiteX34" fmla="*/ 1049854 w 4483169"/>
                <a:gd name="connsiteY34" fmla="*/ 812629 h 2334895"/>
                <a:gd name="connsiteX35" fmla="*/ 782365 w 4483169"/>
                <a:gd name="connsiteY35" fmla="*/ 1457325 h 2334895"/>
                <a:gd name="connsiteX36" fmla="*/ 598776 w 4483169"/>
                <a:gd name="connsiteY36" fmla="*/ 1457325 h 2334895"/>
                <a:gd name="connsiteX37" fmla="*/ 1138557 w 4483169"/>
                <a:gd name="connsiteY37" fmla="*/ 157972 h 2334895"/>
                <a:gd name="connsiteX38" fmla="*/ 1054590 w 4483169"/>
                <a:gd name="connsiteY38" fmla="*/ 157972 h 2334895"/>
                <a:gd name="connsiteX39" fmla="*/ 1107314 w 4483169"/>
                <a:gd name="connsiteY39" fmla="*/ 2846 h 2334895"/>
                <a:gd name="connsiteX40" fmla="*/ 678496 w 4483169"/>
                <a:gd name="connsiteY40" fmla="*/ 0 h 2334895"/>
                <a:gd name="connsiteX41" fmla="*/ 856392 w 4483169"/>
                <a:gd name="connsiteY41" fmla="*/ 0 h 2334895"/>
                <a:gd name="connsiteX42" fmla="*/ 785767 w 4483169"/>
                <a:gd name="connsiteY42" fmla="*/ 207783 h 2334895"/>
                <a:gd name="connsiteX43" fmla="*/ 992127 w 4483169"/>
                <a:gd name="connsiteY43" fmla="*/ 207783 h 2334895"/>
                <a:gd name="connsiteX44" fmla="*/ 940381 w 4483169"/>
                <a:gd name="connsiteY44" fmla="*/ 360062 h 2334895"/>
                <a:gd name="connsiteX45" fmla="*/ 734022 w 4483169"/>
                <a:gd name="connsiteY45" fmla="*/ 360062 h 2334895"/>
                <a:gd name="connsiteX46" fmla="*/ 362085 w 4483169"/>
                <a:gd name="connsiteY46" fmla="*/ 1454479 h 2334895"/>
                <a:gd name="connsiteX47" fmla="*/ 184189 w 4483169"/>
                <a:gd name="connsiteY47" fmla="*/ 1454479 h 2334895"/>
                <a:gd name="connsiteX48" fmla="*/ 556125 w 4483169"/>
                <a:gd name="connsiteY48" fmla="*/ 360062 h 2334895"/>
                <a:gd name="connsiteX49" fmla="*/ 354035 w 4483169"/>
                <a:gd name="connsiteY49" fmla="*/ 360062 h 2334895"/>
                <a:gd name="connsiteX50" fmla="*/ 405781 w 4483169"/>
                <a:gd name="connsiteY50" fmla="*/ 207783 h 2334895"/>
                <a:gd name="connsiteX51" fmla="*/ 607871 w 4483169"/>
                <a:gd name="connsiteY51" fmla="*/ 207783 h 2334895"/>
                <a:gd name="connsiteX52" fmla="*/ 678496 w 4483169"/>
                <a:gd name="connsiteY52" fmla="*/ 0 h 2334895"/>
                <a:gd name="connsiteX0" fmla="*/ 749165 w 4426019"/>
                <a:gd name="connsiteY0" fmla="*/ 436913 h 2334895"/>
                <a:gd name="connsiteX1" fmla="*/ 914253 w 4426019"/>
                <a:gd name="connsiteY1" fmla="*/ 436913 h 2334895"/>
                <a:gd name="connsiteX2" fmla="*/ 586346 w 4426019"/>
                <a:gd name="connsiteY2" fmla="*/ 1401821 h 2334895"/>
                <a:gd name="connsiteX3" fmla="*/ 421258 w 4426019"/>
                <a:gd name="connsiteY3" fmla="*/ 1401821 h 2334895"/>
                <a:gd name="connsiteX4" fmla="*/ 749165 w 4426019"/>
                <a:gd name="connsiteY4" fmla="*/ 436913 h 2334895"/>
                <a:gd name="connsiteX5" fmla="*/ 327907 w 4426019"/>
                <a:gd name="connsiteY5" fmla="*/ 436913 h 2334895"/>
                <a:gd name="connsiteX6" fmla="*/ 483032 w 4426019"/>
                <a:gd name="connsiteY6" fmla="*/ 436913 h 2334895"/>
                <a:gd name="connsiteX7" fmla="*/ 155125 w 4426019"/>
                <a:gd name="connsiteY7" fmla="*/ 1401821 h 2334895"/>
                <a:gd name="connsiteX8" fmla="*/ 0 w 4426019"/>
                <a:gd name="connsiteY8" fmla="*/ 1401821 h 2334895"/>
                <a:gd name="connsiteX9" fmla="*/ 327907 w 4426019"/>
                <a:gd name="connsiteY9" fmla="*/ 436913 h 2334895"/>
                <a:gd name="connsiteX10" fmla="*/ 1322146 w 4426019"/>
                <a:gd name="connsiteY10" fmla="*/ 157972 h 2334895"/>
                <a:gd name="connsiteX11" fmla="*/ 1063618 w 4426019"/>
                <a:gd name="connsiteY11" fmla="*/ 748676 h 2334895"/>
                <a:gd name="connsiteX12" fmla="*/ 1254323 w 4426019"/>
                <a:gd name="connsiteY12" fmla="*/ 748676 h 2334895"/>
                <a:gd name="connsiteX13" fmla="*/ 1307692 w 4426019"/>
                <a:gd name="connsiteY13" fmla="*/ 849632 h 2334895"/>
                <a:gd name="connsiteX14" fmla="*/ 1501643 w 4426019"/>
                <a:gd name="connsiteY14" fmla="*/ 643272 h 2334895"/>
                <a:gd name="connsiteX15" fmla="*/ 1300977 w 4426019"/>
                <a:gd name="connsiteY15" fmla="*/ 643272 h 2334895"/>
                <a:gd name="connsiteX16" fmla="*/ 1354657 w 4426019"/>
                <a:gd name="connsiteY16" fmla="*/ 485301 h 2334895"/>
                <a:gd name="connsiteX17" fmla="*/ 1687901 w 4426019"/>
                <a:gd name="connsiteY17" fmla="*/ 157972 h 2334895"/>
                <a:gd name="connsiteX18" fmla="*/ 1322146 w 4426019"/>
                <a:gd name="connsiteY18" fmla="*/ 157972 h 2334895"/>
                <a:gd name="connsiteX19" fmla="*/ 1107314 w 4426019"/>
                <a:gd name="connsiteY19" fmla="*/ 2846 h 2334895"/>
                <a:gd name="connsiteX20" fmla="*/ 1965485 w 4426019"/>
                <a:gd name="connsiteY20" fmla="*/ 2846 h 2334895"/>
                <a:gd name="connsiteX21" fmla="*/ 1912761 w 4426019"/>
                <a:gd name="connsiteY21" fmla="*/ 157972 h 2334895"/>
                <a:gd name="connsiteX22" fmla="*/ 1579517 w 4426019"/>
                <a:gd name="connsiteY22" fmla="*/ 485301 h 2334895"/>
                <a:gd name="connsiteX23" fmla="*/ 1801532 w 4426019"/>
                <a:gd name="connsiteY23" fmla="*/ 485301 h 2334895"/>
                <a:gd name="connsiteX24" fmla="*/ 1747852 w 4426019"/>
                <a:gd name="connsiteY24" fmla="*/ 643272 h 2334895"/>
                <a:gd name="connsiteX25" fmla="*/ 1366531 w 4426019"/>
                <a:gd name="connsiteY25" fmla="*/ 1065954 h 2334895"/>
                <a:gd name="connsiteX26" fmla="*/ 2096019 w 4426019"/>
                <a:gd name="connsiteY26" fmla="*/ 2127885 h 2334895"/>
                <a:gd name="connsiteX27" fmla="*/ 4426019 w 4426019"/>
                <a:gd name="connsiteY27" fmla="*/ 2154202 h 2334895"/>
                <a:gd name="connsiteX28" fmla="*/ 4360361 w 4426019"/>
                <a:gd name="connsiteY28" fmla="*/ 2334895 h 2334895"/>
                <a:gd name="connsiteX29" fmla="*/ 1992064 w 4426019"/>
                <a:gd name="connsiteY29" fmla="*/ 2318984 h 2334895"/>
                <a:gd name="connsiteX30" fmla="*/ 1244676 w 4426019"/>
                <a:gd name="connsiteY30" fmla="*/ 1231408 h 2334895"/>
                <a:gd name="connsiteX31" fmla="*/ 1025727 w 4426019"/>
                <a:gd name="connsiteY31" fmla="*/ 1457325 h 2334895"/>
                <a:gd name="connsiteX32" fmla="*/ 796596 w 4426019"/>
                <a:gd name="connsiteY32" fmla="*/ 1457325 h 2334895"/>
                <a:gd name="connsiteX33" fmla="*/ 1173552 w 4426019"/>
                <a:gd name="connsiteY33" fmla="*/ 1060172 h 2334895"/>
                <a:gd name="connsiteX34" fmla="*/ 1049854 w 4426019"/>
                <a:gd name="connsiteY34" fmla="*/ 812629 h 2334895"/>
                <a:gd name="connsiteX35" fmla="*/ 782365 w 4426019"/>
                <a:gd name="connsiteY35" fmla="*/ 1457325 h 2334895"/>
                <a:gd name="connsiteX36" fmla="*/ 598776 w 4426019"/>
                <a:gd name="connsiteY36" fmla="*/ 1457325 h 2334895"/>
                <a:gd name="connsiteX37" fmla="*/ 1138557 w 4426019"/>
                <a:gd name="connsiteY37" fmla="*/ 157972 h 2334895"/>
                <a:gd name="connsiteX38" fmla="*/ 1054590 w 4426019"/>
                <a:gd name="connsiteY38" fmla="*/ 157972 h 2334895"/>
                <a:gd name="connsiteX39" fmla="*/ 1107314 w 4426019"/>
                <a:gd name="connsiteY39" fmla="*/ 2846 h 2334895"/>
                <a:gd name="connsiteX40" fmla="*/ 678496 w 4426019"/>
                <a:gd name="connsiteY40" fmla="*/ 0 h 2334895"/>
                <a:gd name="connsiteX41" fmla="*/ 856392 w 4426019"/>
                <a:gd name="connsiteY41" fmla="*/ 0 h 2334895"/>
                <a:gd name="connsiteX42" fmla="*/ 785767 w 4426019"/>
                <a:gd name="connsiteY42" fmla="*/ 207783 h 2334895"/>
                <a:gd name="connsiteX43" fmla="*/ 992127 w 4426019"/>
                <a:gd name="connsiteY43" fmla="*/ 207783 h 2334895"/>
                <a:gd name="connsiteX44" fmla="*/ 940381 w 4426019"/>
                <a:gd name="connsiteY44" fmla="*/ 360062 h 2334895"/>
                <a:gd name="connsiteX45" fmla="*/ 734022 w 4426019"/>
                <a:gd name="connsiteY45" fmla="*/ 360062 h 2334895"/>
                <a:gd name="connsiteX46" fmla="*/ 362085 w 4426019"/>
                <a:gd name="connsiteY46" fmla="*/ 1454479 h 2334895"/>
                <a:gd name="connsiteX47" fmla="*/ 184189 w 4426019"/>
                <a:gd name="connsiteY47" fmla="*/ 1454479 h 2334895"/>
                <a:gd name="connsiteX48" fmla="*/ 556125 w 4426019"/>
                <a:gd name="connsiteY48" fmla="*/ 360062 h 2334895"/>
                <a:gd name="connsiteX49" fmla="*/ 354035 w 4426019"/>
                <a:gd name="connsiteY49" fmla="*/ 360062 h 2334895"/>
                <a:gd name="connsiteX50" fmla="*/ 405781 w 4426019"/>
                <a:gd name="connsiteY50" fmla="*/ 207783 h 2334895"/>
                <a:gd name="connsiteX51" fmla="*/ 607871 w 4426019"/>
                <a:gd name="connsiteY51" fmla="*/ 207783 h 2334895"/>
                <a:gd name="connsiteX52" fmla="*/ 678496 w 4426019"/>
                <a:gd name="connsiteY52" fmla="*/ 0 h 2334895"/>
                <a:gd name="connsiteX0" fmla="*/ 749165 w 4426019"/>
                <a:gd name="connsiteY0" fmla="*/ 436913 h 2334895"/>
                <a:gd name="connsiteX1" fmla="*/ 914253 w 4426019"/>
                <a:gd name="connsiteY1" fmla="*/ 436913 h 2334895"/>
                <a:gd name="connsiteX2" fmla="*/ 586346 w 4426019"/>
                <a:gd name="connsiteY2" fmla="*/ 1401821 h 2334895"/>
                <a:gd name="connsiteX3" fmla="*/ 421258 w 4426019"/>
                <a:gd name="connsiteY3" fmla="*/ 1401821 h 2334895"/>
                <a:gd name="connsiteX4" fmla="*/ 749165 w 4426019"/>
                <a:gd name="connsiteY4" fmla="*/ 436913 h 2334895"/>
                <a:gd name="connsiteX5" fmla="*/ 327907 w 4426019"/>
                <a:gd name="connsiteY5" fmla="*/ 436913 h 2334895"/>
                <a:gd name="connsiteX6" fmla="*/ 483032 w 4426019"/>
                <a:gd name="connsiteY6" fmla="*/ 436913 h 2334895"/>
                <a:gd name="connsiteX7" fmla="*/ 155125 w 4426019"/>
                <a:gd name="connsiteY7" fmla="*/ 1401821 h 2334895"/>
                <a:gd name="connsiteX8" fmla="*/ 0 w 4426019"/>
                <a:gd name="connsiteY8" fmla="*/ 1401821 h 2334895"/>
                <a:gd name="connsiteX9" fmla="*/ 327907 w 4426019"/>
                <a:gd name="connsiteY9" fmla="*/ 436913 h 2334895"/>
                <a:gd name="connsiteX10" fmla="*/ 1322146 w 4426019"/>
                <a:gd name="connsiteY10" fmla="*/ 157972 h 2334895"/>
                <a:gd name="connsiteX11" fmla="*/ 1063618 w 4426019"/>
                <a:gd name="connsiteY11" fmla="*/ 748676 h 2334895"/>
                <a:gd name="connsiteX12" fmla="*/ 1254323 w 4426019"/>
                <a:gd name="connsiteY12" fmla="*/ 748676 h 2334895"/>
                <a:gd name="connsiteX13" fmla="*/ 1307692 w 4426019"/>
                <a:gd name="connsiteY13" fmla="*/ 849632 h 2334895"/>
                <a:gd name="connsiteX14" fmla="*/ 1501643 w 4426019"/>
                <a:gd name="connsiteY14" fmla="*/ 643272 h 2334895"/>
                <a:gd name="connsiteX15" fmla="*/ 1300977 w 4426019"/>
                <a:gd name="connsiteY15" fmla="*/ 643272 h 2334895"/>
                <a:gd name="connsiteX16" fmla="*/ 1354657 w 4426019"/>
                <a:gd name="connsiteY16" fmla="*/ 485301 h 2334895"/>
                <a:gd name="connsiteX17" fmla="*/ 1687901 w 4426019"/>
                <a:gd name="connsiteY17" fmla="*/ 157972 h 2334895"/>
                <a:gd name="connsiteX18" fmla="*/ 1322146 w 4426019"/>
                <a:gd name="connsiteY18" fmla="*/ 157972 h 2334895"/>
                <a:gd name="connsiteX19" fmla="*/ 1107314 w 4426019"/>
                <a:gd name="connsiteY19" fmla="*/ 2846 h 2334895"/>
                <a:gd name="connsiteX20" fmla="*/ 1965485 w 4426019"/>
                <a:gd name="connsiteY20" fmla="*/ 2846 h 2334895"/>
                <a:gd name="connsiteX21" fmla="*/ 1912761 w 4426019"/>
                <a:gd name="connsiteY21" fmla="*/ 157972 h 2334895"/>
                <a:gd name="connsiteX22" fmla="*/ 1579517 w 4426019"/>
                <a:gd name="connsiteY22" fmla="*/ 485301 h 2334895"/>
                <a:gd name="connsiteX23" fmla="*/ 1801532 w 4426019"/>
                <a:gd name="connsiteY23" fmla="*/ 485301 h 2334895"/>
                <a:gd name="connsiteX24" fmla="*/ 1747852 w 4426019"/>
                <a:gd name="connsiteY24" fmla="*/ 643272 h 2334895"/>
                <a:gd name="connsiteX25" fmla="*/ 1366531 w 4426019"/>
                <a:gd name="connsiteY25" fmla="*/ 1065954 h 2334895"/>
                <a:gd name="connsiteX26" fmla="*/ 2076969 w 4426019"/>
                <a:gd name="connsiteY26" fmla="*/ 2134235 h 2334895"/>
                <a:gd name="connsiteX27" fmla="*/ 4426019 w 4426019"/>
                <a:gd name="connsiteY27" fmla="*/ 2154202 h 2334895"/>
                <a:gd name="connsiteX28" fmla="*/ 4360361 w 4426019"/>
                <a:gd name="connsiteY28" fmla="*/ 2334895 h 2334895"/>
                <a:gd name="connsiteX29" fmla="*/ 1992064 w 4426019"/>
                <a:gd name="connsiteY29" fmla="*/ 2318984 h 2334895"/>
                <a:gd name="connsiteX30" fmla="*/ 1244676 w 4426019"/>
                <a:gd name="connsiteY30" fmla="*/ 1231408 h 2334895"/>
                <a:gd name="connsiteX31" fmla="*/ 1025727 w 4426019"/>
                <a:gd name="connsiteY31" fmla="*/ 1457325 h 2334895"/>
                <a:gd name="connsiteX32" fmla="*/ 796596 w 4426019"/>
                <a:gd name="connsiteY32" fmla="*/ 1457325 h 2334895"/>
                <a:gd name="connsiteX33" fmla="*/ 1173552 w 4426019"/>
                <a:gd name="connsiteY33" fmla="*/ 1060172 h 2334895"/>
                <a:gd name="connsiteX34" fmla="*/ 1049854 w 4426019"/>
                <a:gd name="connsiteY34" fmla="*/ 812629 h 2334895"/>
                <a:gd name="connsiteX35" fmla="*/ 782365 w 4426019"/>
                <a:gd name="connsiteY35" fmla="*/ 1457325 h 2334895"/>
                <a:gd name="connsiteX36" fmla="*/ 598776 w 4426019"/>
                <a:gd name="connsiteY36" fmla="*/ 1457325 h 2334895"/>
                <a:gd name="connsiteX37" fmla="*/ 1138557 w 4426019"/>
                <a:gd name="connsiteY37" fmla="*/ 157972 h 2334895"/>
                <a:gd name="connsiteX38" fmla="*/ 1054590 w 4426019"/>
                <a:gd name="connsiteY38" fmla="*/ 157972 h 2334895"/>
                <a:gd name="connsiteX39" fmla="*/ 1107314 w 4426019"/>
                <a:gd name="connsiteY39" fmla="*/ 2846 h 2334895"/>
                <a:gd name="connsiteX40" fmla="*/ 678496 w 4426019"/>
                <a:gd name="connsiteY40" fmla="*/ 0 h 2334895"/>
                <a:gd name="connsiteX41" fmla="*/ 856392 w 4426019"/>
                <a:gd name="connsiteY41" fmla="*/ 0 h 2334895"/>
                <a:gd name="connsiteX42" fmla="*/ 785767 w 4426019"/>
                <a:gd name="connsiteY42" fmla="*/ 207783 h 2334895"/>
                <a:gd name="connsiteX43" fmla="*/ 992127 w 4426019"/>
                <a:gd name="connsiteY43" fmla="*/ 207783 h 2334895"/>
                <a:gd name="connsiteX44" fmla="*/ 940381 w 4426019"/>
                <a:gd name="connsiteY44" fmla="*/ 360062 h 2334895"/>
                <a:gd name="connsiteX45" fmla="*/ 734022 w 4426019"/>
                <a:gd name="connsiteY45" fmla="*/ 360062 h 2334895"/>
                <a:gd name="connsiteX46" fmla="*/ 362085 w 4426019"/>
                <a:gd name="connsiteY46" fmla="*/ 1454479 h 2334895"/>
                <a:gd name="connsiteX47" fmla="*/ 184189 w 4426019"/>
                <a:gd name="connsiteY47" fmla="*/ 1454479 h 2334895"/>
                <a:gd name="connsiteX48" fmla="*/ 556125 w 4426019"/>
                <a:gd name="connsiteY48" fmla="*/ 360062 h 2334895"/>
                <a:gd name="connsiteX49" fmla="*/ 354035 w 4426019"/>
                <a:gd name="connsiteY49" fmla="*/ 360062 h 2334895"/>
                <a:gd name="connsiteX50" fmla="*/ 405781 w 4426019"/>
                <a:gd name="connsiteY50" fmla="*/ 207783 h 2334895"/>
                <a:gd name="connsiteX51" fmla="*/ 607871 w 4426019"/>
                <a:gd name="connsiteY51" fmla="*/ 207783 h 2334895"/>
                <a:gd name="connsiteX52" fmla="*/ 678496 w 4426019"/>
                <a:gd name="connsiteY52" fmla="*/ 0 h 2334895"/>
                <a:gd name="connsiteX0" fmla="*/ 749165 w 4426019"/>
                <a:gd name="connsiteY0" fmla="*/ 436913 h 2334895"/>
                <a:gd name="connsiteX1" fmla="*/ 914253 w 4426019"/>
                <a:gd name="connsiteY1" fmla="*/ 436913 h 2334895"/>
                <a:gd name="connsiteX2" fmla="*/ 586346 w 4426019"/>
                <a:gd name="connsiteY2" fmla="*/ 1401821 h 2334895"/>
                <a:gd name="connsiteX3" fmla="*/ 421258 w 4426019"/>
                <a:gd name="connsiteY3" fmla="*/ 1401821 h 2334895"/>
                <a:gd name="connsiteX4" fmla="*/ 749165 w 4426019"/>
                <a:gd name="connsiteY4" fmla="*/ 436913 h 2334895"/>
                <a:gd name="connsiteX5" fmla="*/ 327907 w 4426019"/>
                <a:gd name="connsiteY5" fmla="*/ 436913 h 2334895"/>
                <a:gd name="connsiteX6" fmla="*/ 483032 w 4426019"/>
                <a:gd name="connsiteY6" fmla="*/ 436913 h 2334895"/>
                <a:gd name="connsiteX7" fmla="*/ 155125 w 4426019"/>
                <a:gd name="connsiteY7" fmla="*/ 1401821 h 2334895"/>
                <a:gd name="connsiteX8" fmla="*/ 0 w 4426019"/>
                <a:gd name="connsiteY8" fmla="*/ 1401821 h 2334895"/>
                <a:gd name="connsiteX9" fmla="*/ 327907 w 4426019"/>
                <a:gd name="connsiteY9" fmla="*/ 436913 h 2334895"/>
                <a:gd name="connsiteX10" fmla="*/ 1322146 w 4426019"/>
                <a:gd name="connsiteY10" fmla="*/ 157972 h 2334895"/>
                <a:gd name="connsiteX11" fmla="*/ 1063618 w 4426019"/>
                <a:gd name="connsiteY11" fmla="*/ 748676 h 2334895"/>
                <a:gd name="connsiteX12" fmla="*/ 1254323 w 4426019"/>
                <a:gd name="connsiteY12" fmla="*/ 748676 h 2334895"/>
                <a:gd name="connsiteX13" fmla="*/ 1307692 w 4426019"/>
                <a:gd name="connsiteY13" fmla="*/ 849632 h 2334895"/>
                <a:gd name="connsiteX14" fmla="*/ 1501643 w 4426019"/>
                <a:gd name="connsiteY14" fmla="*/ 643272 h 2334895"/>
                <a:gd name="connsiteX15" fmla="*/ 1300977 w 4426019"/>
                <a:gd name="connsiteY15" fmla="*/ 643272 h 2334895"/>
                <a:gd name="connsiteX16" fmla="*/ 1354657 w 4426019"/>
                <a:gd name="connsiteY16" fmla="*/ 485301 h 2334895"/>
                <a:gd name="connsiteX17" fmla="*/ 1687901 w 4426019"/>
                <a:gd name="connsiteY17" fmla="*/ 157972 h 2334895"/>
                <a:gd name="connsiteX18" fmla="*/ 1322146 w 4426019"/>
                <a:gd name="connsiteY18" fmla="*/ 157972 h 2334895"/>
                <a:gd name="connsiteX19" fmla="*/ 1107314 w 4426019"/>
                <a:gd name="connsiteY19" fmla="*/ 2846 h 2334895"/>
                <a:gd name="connsiteX20" fmla="*/ 1965485 w 4426019"/>
                <a:gd name="connsiteY20" fmla="*/ 2846 h 2334895"/>
                <a:gd name="connsiteX21" fmla="*/ 1912761 w 4426019"/>
                <a:gd name="connsiteY21" fmla="*/ 157972 h 2334895"/>
                <a:gd name="connsiteX22" fmla="*/ 1579517 w 4426019"/>
                <a:gd name="connsiteY22" fmla="*/ 485301 h 2334895"/>
                <a:gd name="connsiteX23" fmla="*/ 1801532 w 4426019"/>
                <a:gd name="connsiteY23" fmla="*/ 485301 h 2334895"/>
                <a:gd name="connsiteX24" fmla="*/ 1747852 w 4426019"/>
                <a:gd name="connsiteY24" fmla="*/ 643272 h 2334895"/>
                <a:gd name="connsiteX25" fmla="*/ 1366531 w 4426019"/>
                <a:gd name="connsiteY25" fmla="*/ 1065954 h 2334895"/>
                <a:gd name="connsiteX26" fmla="*/ 2076969 w 4426019"/>
                <a:gd name="connsiteY26" fmla="*/ 2134235 h 2334895"/>
                <a:gd name="connsiteX27" fmla="*/ 4426019 w 4426019"/>
                <a:gd name="connsiteY27" fmla="*/ 2154202 h 2334895"/>
                <a:gd name="connsiteX28" fmla="*/ 3855536 w 4426019"/>
                <a:gd name="connsiteY28" fmla="*/ 2334895 h 2334895"/>
                <a:gd name="connsiteX29" fmla="*/ 1992064 w 4426019"/>
                <a:gd name="connsiteY29" fmla="*/ 2318984 h 2334895"/>
                <a:gd name="connsiteX30" fmla="*/ 1244676 w 4426019"/>
                <a:gd name="connsiteY30" fmla="*/ 1231408 h 2334895"/>
                <a:gd name="connsiteX31" fmla="*/ 1025727 w 4426019"/>
                <a:gd name="connsiteY31" fmla="*/ 1457325 h 2334895"/>
                <a:gd name="connsiteX32" fmla="*/ 796596 w 4426019"/>
                <a:gd name="connsiteY32" fmla="*/ 1457325 h 2334895"/>
                <a:gd name="connsiteX33" fmla="*/ 1173552 w 4426019"/>
                <a:gd name="connsiteY33" fmla="*/ 1060172 h 2334895"/>
                <a:gd name="connsiteX34" fmla="*/ 1049854 w 4426019"/>
                <a:gd name="connsiteY34" fmla="*/ 812629 h 2334895"/>
                <a:gd name="connsiteX35" fmla="*/ 782365 w 4426019"/>
                <a:gd name="connsiteY35" fmla="*/ 1457325 h 2334895"/>
                <a:gd name="connsiteX36" fmla="*/ 598776 w 4426019"/>
                <a:gd name="connsiteY36" fmla="*/ 1457325 h 2334895"/>
                <a:gd name="connsiteX37" fmla="*/ 1138557 w 4426019"/>
                <a:gd name="connsiteY37" fmla="*/ 157972 h 2334895"/>
                <a:gd name="connsiteX38" fmla="*/ 1054590 w 4426019"/>
                <a:gd name="connsiteY38" fmla="*/ 157972 h 2334895"/>
                <a:gd name="connsiteX39" fmla="*/ 1107314 w 4426019"/>
                <a:gd name="connsiteY39" fmla="*/ 2846 h 2334895"/>
                <a:gd name="connsiteX40" fmla="*/ 678496 w 4426019"/>
                <a:gd name="connsiteY40" fmla="*/ 0 h 2334895"/>
                <a:gd name="connsiteX41" fmla="*/ 856392 w 4426019"/>
                <a:gd name="connsiteY41" fmla="*/ 0 h 2334895"/>
                <a:gd name="connsiteX42" fmla="*/ 785767 w 4426019"/>
                <a:gd name="connsiteY42" fmla="*/ 207783 h 2334895"/>
                <a:gd name="connsiteX43" fmla="*/ 992127 w 4426019"/>
                <a:gd name="connsiteY43" fmla="*/ 207783 h 2334895"/>
                <a:gd name="connsiteX44" fmla="*/ 940381 w 4426019"/>
                <a:gd name="connsiteY44" fmla="*/ 360062 h 2334895"/>
                <a:gd name="connsiteX45" fmla="*/ 734022 w 4426019"/>
                <a:gd name="connsiteY45" fmla="*/ 360062 h 2334895"/>
                <a:gd name="connsiteX46" fmla="*/ 362085 w 4426019"/>
                <a:gd name="connsiteY46" fmla="*/ 1454479 h 2334895"/>
                <a:gd name="connsiteX47" fmla="*/ 184189 w 4426019"/>
                <a:gd name="connsiteY47" fmla="*/ 1454479 h 2334895"/>
                <a:gd name="connsiteX48" fmla="*/ 556125 w 4426019"/>
                <a:gd name="connsiteY48" fmla="*/ 360062 h 2334895"/>
                <a:gd name="connsiteX49" fmla="*/ 354035 w 4426019"/>
                <a:gd name="connsiteY49" fmla="*/ 360062 h 2334895"/>
                <a:gd name="connsiteX50" fmla="*/ 405781 w 4426019"/>
                <a:gd name="connsiteY50" fmla="*/ 207783 h 2334895"/>
                <a:gd name="connsiteX51" fmla="*/ 607871 w 4426019"/>
                <a:gd name="connsiteY51" fmla="*/ 207783 h 2334895"/>
                <a:gd name="connsiteX52" fmla="*/ 678496 w 4426019"/>
                <a:gd name="connsiteY52" fmla="*/ 0 h 2334895"/>
                <a:gd name="connsiteX0" fmla="*/ 749165 w 3973582"/>
                <a:gd name="connsiteY0" fmla="*/ 436913 h 2334895"/>
                <a:gd name="connsiteX1" fmla="*/ 914253 w 3973582"/>
                <a:gd name="connsiteY1" fmla="*/ 436913 h 2334895"/>
                <a:gd name="connsiteX2" fmla="*/ 586346 w 3973582"/>
                <a:gd name="connsiteY2" fmla="*/ 1401821 h 2334895"/>
                <a:gd name="connsiteX3" fmla="*/ 421258 w 3973582"/>
                <a:gd name="connsiteY3" fmla="*/ 1401821 h 2334895"/>
                <a:gd name="connsiteX4" fmla="*/ 749165 w 3973582"/>
                <a:gd name="connsiteY4" fmla="*/ 436913 h 2334895"/>
                <a:gd name="connsiteX5" fmla="*/ 327907 w 3973582"/>
                <a:gd name="connsiteY5" fmla="*/ 436913 h 2334895"/>
                <a:gd name="connsiteX6" fmla="*/ 483032 w 3973582"/>
                <a:gd name="connsiteY6" fmla="*/ 436913 h 2334895"/>
                <a:gd name="connsiteX7" fmla="*/ 155125 w 3973582"/>
                <a:gd name="connsiteY7" fmla="*/ 1401821 h 2334895"/>
                <a:gd name="connsiteX8" fmla="*/ 0 w 3973582"/>
                <a:gd name="connsiteY8" fmla="*/ 1401821 h 2334895"/>
                <a:gd name="connsiteX9" fmla="*/ 327907 w 3973582"/>
                <a:gd name="connsiteY9" fmla="*/ 436913 h 2334895"/>
                <a:gd name="connsiteX10" fmla="*/ 1322146 w 3973582"/>
                <a:gd name="connsiteY10" fmla="*/ 157972 h 2334895"/>
                <a:gd name="connsiteX11" fmla="*/ 1063618 w 3973582"/>
                <a:gd name="connsiteY11" fmla="*/ 748676 h 2334895"/>
                <a:gd name="connsiteX12" fmla="*/ 1254323 w 3973582"/>
                <a:gd name="connsiteY12" fmla="*/ 748676 h 2334895"/>
                <a:gd name="connsiteX13" fmla="*/ 1307692 w 3973582"/>
                <a:gd name="connsiteY13" fmla="*/ 849632 h 2334895"/>
                <a:gd name="connsiteX14" fmla="*/ 1501643 w 3973582"/>
                <a:gd name="connsiteY14" fmla="*/ 643272 h 2334895"/>
                <a:gd name="connsiteX15" fmla="*/ 1300977 w 3973582"/>
                <a:gd name="connsiteY15" fmla="*/ 643272 h 2334895"/>
                <a:gd name="connsiteX16" fmla="*/ 1354657 w 3973582"/>
                <a:gd name="connsiteY16" fmla="*/ 485301 h 2334895"/>
                <a:gd name="connsiteX17" fmla="*/ 1687901 w 3973582"/>
                <a:gd name="connsiteY17" fmla="*/ 157972 h 2334895"/>
                <a:gd name="connsiteX18" fmla="*/ 1322146 w 3973582"/>
                <a:gd name="connsiteY18" fmla="*/ 157972 h 2334895"/>
                <a:gd name="connsiteX19" fmla="*/ 1107314 w 3973582"/>
                <a:gd name="connsiteY19" fmla="*/ 2846 h 2334895"/>
                <a:gd name="connsiteX20" fmla="*/ 1965485 w 3973582"/>
                <a:gd name="connsiteY20" fmla="*/ 2846 h 2334895"/>
                <a:gd name="connsiteX21" fmla="*/ 1912761 w 3973582"/>
                <a:gd name="connsiteY21" fmla="*/ 157972 h 2334895"/>
                <a:gd name="connsiteX22" fmla="*/ 1579517 w 3973582"/>
                <a:gd name="connsiteY22" fmla="*/ 485301 h 2334895"/>
                <a:gd name="connsiteX23" fmla="*/ 1801532 w 3973582"/>
                <a:gd name="connsiteY23" fmla="*/ 485301 h 2334895"/>
                <a:gd name="connsiteX24" fmla="*/ 1747852 w 3973582"/>
                <a:gd name="connsiteY24" fmla="*/ 643272 h 2334895"/>
                <a:gd name="connsiteX25" fmla="*/ 1366531 w 3973582"/>
                <a:gd name="connsiteY25" fmla="*/ 1065954 h 2334895"/>
                <a:gd name="connsiteX26" fmla="*/ 2076969 w 3973582"/>
                <a:gd name="connsiteY26" fmla="*/ 2134235 h 2334895"/>
                <a:gd name="connsiteX27" fmla="*/ 3973582 w 3973582"/>
                <a:gd name="connsiteY27" fmla="*/ 2163727 h 2334895"/>
                <a:gd name="connsiteX28" fmla="*/ 3855536 w 3973582"/>
                <a:gd name="connsiteY28" fmla="*/ 2334895 h 2334895"/>
                <a:gd name="connsiteX29" fmla="*/ 1992064 w 3973582"/>
                <a:gd name="connsiteY29" fmla="*/ 2318984 h 2334895"/>
                <a:gd name="connsiteX30" fmla="*/ 1244676 w 3973582"/>
                <a:gd name="connsiteY30" fmla="*/ 1231408 h 2334895"/>
                <a:gd name="connsiteX31" fmla="*/ 1025727 w 3973582"/>
                <a:gd name="connsiteY31" fmla="*/ 1457325 h 2334895"/>
                <a:gd name="connsiteX32" fmla="*/ 796596 w 3973582"/>
                <a:gd name="connsiteY32" fmla="*/ 1457325 h 2334895"/>
                <a:gd name="connsiteX33" fmla="*/ 1173552 w 3973582"/>
                <a:gd name="connsiteY33" fmla="*/ 1060172 h 2334895"/>
                <a:gd name="connsiteX34" fmla="*/ 1049854 w 3973582"/>
                <a:gd name="connsiteY34" fmla="*/ 812629 h 2334895"/>
                <a:gd name="connsiteX35" fmla="*/ 782365 w 3973582"/>
                <a:gd name="connsiteY35" fmla="*/ 1457325 h 2334895"/>
                <a:gd name="connsiteX36" fmla="*/ 598776 w 3973582"/>
                <a:gd name="connsiteY36" fmla="*/ 1457325 h 2334895"/>
                <a:gd name="connsiteX37" fmla="*/ 1138557 w 3973582"/>
                <a:gd name="connsiteY37" fmla="*/ 157972 h 2334895"/>
                <a:gd name="connsiteX38" fmla="*/ 1054590 w 3973582"/>
                <a:gd name="connsiteY38" fmla="*/ 157972 h 2334895"/>
                <a:gd name="connsiteX39" fmla="*/ 1107314 w 3973582"/>
                <a:gd name="connsiteY39" fmla="*/ 2846 h 2334895"/>
                <a:gd name="connsiteX40" fmla="*/ 678496 w 3973582"/>
                <a:gd name="connsiteY40" fmla="*/ 0 h 2334895"/>
                <a:gd name="connsiteX41" fmla="*/ 856392 w 3973582"/>
                <a:gd name="connsiteY41" fmla="*/ 0 h 2334895"/>
                <a:gd name="connsiteX42" fmla="*/ 785767 w 3973582"/>
                <a:gd name="connsiteY42" fmla="*/ 207783 h 2334895"/>
                <a:gd name="connsiteX43" fmla="*/ 992127 w 3973582"/>
                <a:gd name="connsiteY43" fmla="*/ 207783 h 2334895"/>
                <a:gd name="connsiteX44" fmla="*/ 940381 w 3973582"/>
                <a:gd name="connsiteY44" fmla="*/ 360062 h 2334895"/>
                <a:gd name="connsiteX45" fmla="*/ 734022 w 3973582"/>
                <a:gd name="connsiteY45" fmla="*/ 360062 h 2334895"/>
                <a:gd name="connsiteX46" fmla="*/ 362085 w 3973582"/>
                <a:gd name="connsiteY46" fmla="*/ 1454479 h 2334895"/>
                <a:gd name="connsiteX47" fmla="*/ 184189 w 3973582"/>
                <a:gd name="connsiteY47" fmla="*/ 1454479 h 2334895"/>
                <a:gd name="connsiteX48" fmla="*/ 556125 w 3973582"/>
                <a:gd name="connsiteY48" fmla="*/ 360062 h 2334895"/>
                <a:gd name="connsiteX49" fmla="*/ 354035 w 3973582"/>
                <a:gd name="connsiteY49" fmla="*/ 360062 h 2334895"/>
                <a:gd name="connsiteX50" fmla="*/ 405781 w 3973582"/>
                <a:gd name="connsiteY50" fmla="*/ 207783 h 2334895"/>
                <a:gd name="connsiteX51" fmla="*/ 607871 w 3973582"/>
                <a:gd name="connsiteY51" fmla="*/ 207783 h 2334895"/>
                <a:gd name="connsiteX52" fmla="*/ 678496 w 3973582"/>
                <a:gd name="connsiteY52" fmla="*/ 0 h 2334895"/>
                <a:gd name="connsiteX0" fmla="*/ 749165 w 3973582"/>
                <a:gd name="connsiteY0" fmla="*/ 436913 h 2339657"/>
                <a:gd name="connsiteX1" fmla="*/ 914253 w 3973582"/>
                <a:gd name="connsiteY1" fmla="*/ 436913 h 2339657"/>
                <a:gd name="connsiteX2" fmla="*/ 586346 w 3973582"/>
                <a:gd name="connsiteY2" fmla="*/ 1401821 h 2339657"/>
                <a:gd name="connsiteX3" fmla="*/ 421258 w 3973582"/>
                <a:gd name="connsiteY3" fmla="*/ 1401821 h 2339657"/>
                <a:gd name="connsiteX4" fmla="*/ 749165 w 3973582"/>
                <a:gd name="connsiteY4" fmla="*/ 436913 h 2339657"/>
                <a:gd name="connsiteX5" fmla="*/ 327907 w 3973582"/>
                <a:gd name="connsiteY5" fmla="*/ 436913 h 2339657"/>
                <a:gd name="connsiteX6" fmla="*/ 483032 w 3973582"/>
                <a:gd name="connsiteY6" fmla="*/ 436913 h 2339657"/>
                <a:gd name="connsiteX7" fmla="*/ 155125 w 3973582"/>
                <a:gd name="connsiteY7" fmla="*/ 1401821 h 2339657"/>
                <a:gd name="connsiteX8" fmla="*/ 0 w 3973582"/>
                <a:gd name="connsiteY8" fmla="*/ 1401821 h 2339657"/>
                <a:gd name="connsiteX9" fmla="*/ 327907 w 3973582"/>
                <a:gd name="connsiteY9" fmla="*/ 436913 h 2339657"/>
                <a:gd name="connsiteX10" fmla="*/ 1322146 w 3973582"/>
                <a:gd name="connsiteY10" fmla="*/ 157972 h 2339657"/>
                <a:gd name="connsiteX11" fmla="*/ 1063618 w 3973582"/>
                <a:gd name="connsiteY11" fmla="*/ 748676 h 2339657"/>
                <a:gd name="connsiteX12" fmla="*/ 1254323 w 3973582"/>
                <a:gd name="connsiteY12" fmla="*/ 748676 h 2339657"/>
                <a:gd name="connsiteX13" fmla="*/ 1307692 w 3973582"/>
                <a:gd name="connsiteY13" fmla="*/ 849632 h 2339657"/>
                <a:gd name="connsiteX14" fmla="*/ 1501643 w 3973582"/>
                <a:gd name="connsiteY14" fmla="*/ 643272 h 2339657"/>
                <a:gd name="connsiteX15" fmla="*/ 1300977 w 3973582"/>
                <a:gd name="connsiteY15" fmla="*/ 643272 h 2339657"/>
                <a:gd name="connsiteX16" fmla="*/ 1354657 w 3973582"/>
                <a:gd name="connsiteY16" fmla="*/ 485301 h 2339657"/>
                <a:gd name="connsiteX17" fmla="*/ 1687901 w 3973582"/>
                <a:gd name="connsiteY17" fmla="*/ 157972 h 2339657"/>
                <a:gd name="connsiteX18" fmla="*/ 1322146 w 3973582"/>
                <a:gd name="connsiteY18" fmla="*/ 157972 h 2339657"/>
                <a:gd name="connsiteX19" fmla="*/ 1107314 w 3973582"/>
                <a:gd name="connsiteY19" fmla="*/ 2846 h 2339657"/>
                <a:gd name="connsiteX20" fmla="*/ 1965485 w 3973582"/>
                <a:gd name="connsiteY20" fmla="*/ 2846 h 2339657"/>
                <a:gd name="connsiteX21" fmla="*/ 1912761 w 3973582"/>
                <a:gd name="connsiteY21" fmla="*/ 157972 h 2339657"/>
                <a:gd name="connsiteX22" fmla="*/ 1579517 w 3973582"/>
                <a:gd name="connsiteY22" fmla="*/ 485301 h 2339657"/>
                <a:gd name="connsiteX23" fmla="*/ 1801532 w 3973582"/>
                <a:gd name="connsiteY23" fmla="*/ 485301 h 2339657"/>
                <a:gd name="connsiteX24" fmla="*/ 1747852 w 3973582"/>
                <a:gd name="connsiteY24" fmla="*/ 643272 h 2339657"/>
                <a:gd name="connsiteX25" fmla="*/ 1366531 w 3973582"/>
                <a:gd name="connsiteY25" fmla="*/ 1065954 h 2339657"/>
                <a:gd name="connsiteX26" fmla="*/ 2076969 w 3973582"/>
                <a:gd name="connsiteY26" fmla="*/ 2134235 h 2339657"/>
                <a:gd name="connsiteX27" fmla="*/ 3973582 w 3973582"/>
                <a:gd name="connsiteY27" fmla="*/ 2163727 h 2339657"/>
                <a:gd name="connsiteX28" fmla="*/ 3879349 w 3973582"/>
                <a:gd name="connsiteY28" fmla="*/ 2339657 h 2339657"/>
                <a:gd name="connsiteX29" fmla="*/ 1992064 w 3973582"/>
                <a:gd name="connsiteY29" fmla="*/ 2318984 h 2339657"/>
                <a:gd name="connsiteX30" fmla="*/ 1244676 w 3973582"/>
                <a:gd name="connsiteY30" fmla="*/ 1231408 h 2339657"/>
                <a:gd name="connsiteX31" fmla="*/ 1025727 w 3973582"/>
                <a:gd name="connsiteY31" fmla="*/ 1457325 h 2339657"/>
                <a:gd name="connsiteX32" fmla="*/ 796596 w 3973582"/>
                <a:gd name="connsiteY32" fmla="*/ 1457325 h 2339657"/>
                <a:gd name="connsiteX33" fmla="*/ 1173552 w 3973582"/>
                <a:gd name="connsiteY33" fmla="*/ 1060172 h 2339657"/>
                <a:gd name="connsiteX34" fmla="*/ 1049854 w 3973582"/>
                <a:gd name="connsiteY34" fmla="*/ 812629 h 2339657"/>
                <a:gd name="connsiteX35" fmla="*/ 782365 w 3973582"/>
                <a:gd name="connsiteY35" fmla="*/ 1457325 h 2339657"/>
                <a:gd name="connsiteX36" fmla="*/ 598776 w 3973582"/>
                <a:gd name="connsiteY36" fmla="*/ 1457325 h 2339657"/>
                <a:gd name="connsiteX37" fmla="*/ 1138557 w 3973582"/>
                <a:gd name="connsiteY37" fmla="*/ 157972 h 2339657"/>
                <a:gd name="connsiteX38" fmla="*/ 1054590 w 3973582"/>
                <a:gd name="connsiteY38" fmla="*/ 157972 h 2339657"/>
                <a:gd name="connsiteX39" fmla="*/ 1107314 w 3973582"/>
                <a:gd name="connsiteY39" fmla="*/ 2846 h 2339657"/>
                <a:gd name="connsiteX40" fmla="*/ 678496 w 3973582"/>
                <a:gd name="connsiteY40" fmla="*/ 0 h 2339657"/>
                <a:gd name="connsiteX41" fmla="*/ 856392 w 3973582"/>
                <a:gd name="connsiteY41" fmla="*/ 0 h 2339657"/>
                <a:gd name="connsiteX42" fmla="*/ 785767 w 3973582"/>
                <a:gd name="connsiteY42" fmla="*/ 207783 h 2339657"/>
                <a:gd name="connsiteX43" fmla="*/ 992127 w 3973582"/>
                <a:gd name="connsiteY43" fmla="*/ 207783 h 2339657"/>
                <a:gd name="connsiteX44" fmla="*/ 940381 w 3973582"/>
                <a:gd name="connsiteY44" fmla="*/ 360062 h 2339657"/>
                <a:gd name="connsiteX45" fmla="*/ 734022 w 3973582"/>
                <a:gd name="connsiteY45" fmla="*/ 360062 h 2339657"/>
                <a:gd name="connsiteX46" fmla="*/ 362085 w 3973582"/>
                <a:gd name="connsiteY46" fmla="*/ 1454479 h 2339657"/>
                <a:gd name="connsiteX47" fmla="*/ 184189 w 3973582"/>
                <a:gd name="connsiteY47" fmla="*/ 1454479 h 2339657"/>
                <a:gd name="connsiteX48" fmla="*/ 556125 w 3973582"/>
                <a:gd name="connsiteY48" fmla="*/ 360062 h 2339657"/>
                <a:gd name="connsiteX49" fmla="*/ 354035 w 3973582"/>
                <a:gd name="connsiteY49" fmla="*/ 360062 h 2339657"/>
                <a:gd name="connsiteX50" fmla="*/ 405781 w 3973582"/>
                <a:gd name="connsiteY50" fmla="*/ 207783 h 2339657"/>
                <a:gd name="connsiteX51" fmla="*/ 607871 w 3973582"/>
                <a:gd name="connsiteY51" fmla="*/ 207783 h 2339657"/>
                <a:gd name="connsiteX52" fmla="*/ 678496 w 3973582"/>
                <a:gd name="connsiteY52" fmla="*/ 0 h 233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73582" h="2339657">
                  <a:moveTo>
                    <a:pt x="749165" y="436913"/>
                  </a:moveTo>
                  <a:lnTo>
                    <a:pt x="914253" y="436913"/>
                  </a:lnTo>
                  <a:lnTo>
                    <a:pt x="586346" y="1401821"/>
                  </a:lnTo>
                  <a:lnTo>
                    <a:pt x="421258" y="1401821"/>
                  </a:lnTo>
                  <a:lnTo>
                    <a:pt x="749165" y="436913"/>
                  </a:lnTo>
                  <a:close/>
                  <a:moveTo>
                    <a:pt x="327907" y="436913"/>
                  </a:moveTo>
                  <a:lnTo>
                    <a:pt x="483032" y="436913"/>
                  </a:lnTo>
                  <a:lnTo>
                    <a:pt x="155125" y="1401821"/>
                  </a:lnTo>
                  <a:lnTo>
                    <a:pt x="0" y="1401821"/>
                  </a:lnTo>
                  <a:lnTo>
                    <a:pt x="327907" y="436913"/>
                  </a:lnTo>
                  <a:close/>
                  <a:moveTo>
                    <a:pt x="1322146" y="157972"/>
                  </a:moveTo>
                  <a:lnTo>
                    <a:pt x="1063618" y="748676"/>
                  </a:lnTo>
                  <a:lnTo>
                    <a:pt x="1254323" y="748676"/>
                  </a:lnTo>
                  <a:lnTo>
                    <a:pt x="1307692" y="849632"/>
                  </a:lnTo>
                  <a:lnTo>
                    <a:pt x="1501643" y="643272"/>
                  </a:lnTo>
                  <a:lnTo>
                    <a:pt x="1300977" y="643272"/>
                  </a:lnTo>
                  <a:lnTo>
                    <a:pt x="1354657" y="485301"/>
                  </a:lnTo>
                  <a:lnTo>
                    <a:pt x="1687901" y="157972"/>
                  </a:lnTo>
                  <a:lnTo>
                    <a:pt x="1322146" y="157972"/>
                  </a:lnTo>
                  <a:close/>
                  <a:moveTo>
                    <a:pt x="1107314" y="2846"/>
                  </a:moveTo>
                  <a:lnTo>
                    <a:pt x="1965485" y="2846"/>
                  </a:lnTo>
                  <a:lnTo>
                    <a:pt x="1912761" y="157972"/>
                  </a:lnTo>
                  <a:lnTo>
                    <a:pt x="1579517" y="485301"/>
                  </a:lnTo>
                  <a:lnTo>
                    <a:pt x="1801532" y="485301"/>
                  </a:lnTo>
                  <a:lnTo>
                    <a:pt x="1747852" y="643272"/>
                  </a:lnTo>
                  <a:lnTo>
                    <a:pt x="1366531" y="1065954"/>
                  </a:lnTo>
                  <a:lnTo>
                    <a:pt x="2076969" y="2134235"/>
                  </a:lnTo>
                  <a:lnTo>
                    <a:pt x="3973582" y="2163727"/>
                  </a:lnTo>
                  <a:lnTo>
                    <a:pt x="3879349" y="2339657"/>
                  </a:lnTo>
                  <a:lnTo>
                    <a:pt x="1992064" y="2318984"/>
                  </a:lnTo>
                  <a:lnTo>
                    <a:pt x="1244676" y="1231408"/>
                  </a:lnTo>
                  <a:lnTo>
                    <a:pt x="1025727" y="1457325"/>
                  </a:lnTo>
                  <a:lnTo>
                    <a:pt x="796596" y="1457325"/>
                  </a:lnTo>
                  <a:lnTo>
                    <a:pt x="1173552" y="1060172"/>
                  </a:lnTo>
                  <a:lnTo>
                    <a:pt x="1049854" y="812629"/>
                  </a:lnTo>
                  <a:lnTo>
                    <a:pt x="782365" y="1457325"/>
                  </a:lnTo>
                  <a:lnTo>
                    <a:pt x="598776" y="1457325"/>
                  </a:lnTo>
                  <a:lnTo>
                    <a:pt x="1138557" y="157972"/>
                  </a:lnTo>
                  <a:lnTo>
                    <a:pt x="1054590" y="157972"/>
                  </a:lnTo>
                  <a:lnTo>
                    <a:pt x="1107314" y="2846"/>
                  </a:lnTo>
                  <a:close/>
                  <a:moveTo>
                    <a:pt x="678496" y="0"/>
                  </a:moveTo>
                  <a:lnTo>
                    <a:pt x="856392" y="0"/>
                  </a:lnTo>
                  <a:lnTo>
                    <a:pt x="785767" y="207783"/>
                  </a:lnTo>
                  <a:lnTo>
                    <a:pt x="992127" y="207783"/>
                  </a:lnTo>
                  <a:lnTo>
                    <a:pt x="940381" y="360062"/>
                  </a:lnTo>
                  <a:lnTo>
                    <a:pt x="734022" y="360062"/>
                  </a:lnTo>
                  <a:lnTo>
                    <a:pt x="362085" y="1454479"/>
                  </a:lnTo>
                  <a:lnTo>
                    <a:pt x="184189" y="1454479"/>
                  </a:lnTo>
                  <a:lnTo>
                    <a:pt x="556125" y="360062"/>
                  </a:lnTo>
                  <a:lnTo>
                    <a:pt x="354035" y="360062"/>
                  </a:lnTo>
                  <a:lnTo>
                    <a:pt x="405781" y="207783"/>
                  </a:lnTo>
                  <a:lnTo>
                    <a:pt x="607871" y="207783"/>
                  </a:lnTo>
                  <a:lnTo>
                    <a:pt x="678496" y="0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outerShdw blurRad="88900" dist="88900" dir="2700000" algn="tl" rotWithShape="0">
                <a:srgbClr val="111149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77000"/>
                  </a:prstClr>
                </a:solidFill>
                <a:effectLst>
                  <a:outerShdw blurRad="88900" dist="88900" dir="2700000" algn="tl" rotWithShape="0">
                    <a:srgbClr val="111149"/>
                  </a:outerShdw>
                </a:effectLst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0B344EE-0B1F-9C4A-1776-6A5D6DB3FBEC}"/>
                </a:ext>
              </a:extLst>
            </p:cNvPr>
            <p:cNvSpPr txBox="1"/>
            <p:nvPr/>
          </p:nvSpPr>
          <p:spPr>
            <a:xfrm>
              <a:off x="4063931" y="1856777"/>
              <a:ext cx="3991044" cy="2325370"/>
            </a:xfrm>
            <a:custGeom>
              <a:avLst/>
              <a:gdLst>
                <a:gd name="connsiteX0" fmla="*/ 749165 w 2057919"/>
                <a:gd name="connsiteY0" fmla="*/ 436913 h 2036445"/>
                <a:gd name="connsiteX1" fmla="*/ 914253 w 2057919"/>
                <a:gd name="connsiteY1" fmla="*/ 436913 h 2036445"/>
                <a:gd name="connsiteX2" fmla="*/ 586346 w 2057919"/>
                <a:gd name="connsiteY2" fmla="*/ 1401821 h 2036445"/>
                <a:gd name="connsiteX3" fmla="*/ 421258 w 2057919"/>
                <a:gd name="connsiteY3" fmla="*/ 1401821 h 2036445"/>
                <a:gd name="connsiteX4" fmla="*/ 749165 w 2057919"/>
                <a:gd name="connsiteY4" fmla="*/ 436913 h 2036445"/>
                <a:gd name="connsiteX5" fmla="*/ 327907 w 2057919"/>
                <a:gd name="connsiteY5" fmla="*/ 436913 h 2036445"/>
                <a:gd name="connsiteX6" fmla="*/ 483032 w 2057919"/>
                <a:gd name="connsiteY6" fmla="*/ 436913 h 2036445"/>
                <a:gd name="connsiteX7" fmla="*/ 155125 w 2057919"/>
                <a:gd name="connsiteY7" fmla="*/ 1401821 h 2036445"/>
                <a:gd name="connsiteX8" fmla="*/ 0 w 2057919"/>
                <a:gd name="connsiteY8" fmla="*/ 1401821 h 2036445"/>
                <a:gd name="connsiteX9" fmla="*/ 327907 w 2057919"/>
                <a:gd name="connsiteY9" fmla="*/ 436913 h 2036445"/>
                <a:gd name="connsiteX10" fmla="*/ 1322146 w 2057919"/>
                <a:gd name="connsiteY10" fmla="*/ 157972 h 2036445"/>
                <a:gd name="connsiteX11" fmla="*/ 1086478 w 2057919"/>
                <a:gd name="connsiteY11" fmla="*/ 725816 h 2036445"/>
                <a:gd name="connsiteX12" fmla="*/ 1277183 w 2057919"/>
                <a:gd name="connsiteY12" fmla="*/ 725816 h 2036445"/>
                <a:gd name="connsiteX13" fmla="*/ 1307692 w 2057919"/>
                <a:gd name="connsiteY13" fmla="*/ 849632 h 2036445"/>
                <a:gd name="connsiteX14" fmla="*/ 1501643 w 2057919"/>
                <a:gd name="connsiteY14" fmla="*/ 643272 h 2036445"/>
                <a:gd name="connsiteX15" fmla="*/ 1300977 w 2057919"/>
                <a:gd name="connsiteY15" fmla="*/ 643272 h 2036445"/>
                <a:gd name="connsiteX16" fmla="*/ 1354657 w 2057919"/>
                <a:gd name="connsiteY16" fmla="*/ 485301 h 2036445"/>
                <a:gd name="connsiteX17" fmla="*/ 1687901 w 2057919"/>
                <a:gd name="connsiteY17" fmla="*/ 157972 h 2036445"/>
                <a:gd name="connsiteX18" fmla="*/ 1322146 w 2057919"/>
                <a:gd name="connsiteY18" fmla="*/ 157972 h 2036445"/>
                <a:gd name="connsiteX19" fmla="*/ 1107314 w 2057919"/>
                <a:gd name="connsiteY19" fmla="*/ 2846 h 2036445"/>
                <a:gd name="connsiteX20" fmla="*/ 1965485 w 2057919"/>
                <a:gd name="connsiteY20" fmla="*/ 2846 h 2036445"/>
                <a:gd name="connsiteX21" fmla="*/ 1912761 w 2057919"/>
                <a:gd name="connsiteY21" fmla="*/ 157972 h 2036445"/>
                <a:gd name="connsiteX22" fmla="*/ 1579517 w 2057919"/>
                <a:gd name="connsiteY22" fmla="*/ 485301 h 2036445"/>
                <a:gd name="connsiteX23" fmla="*/ 1801532 w 2057919"/>
                <a:gd name="connsiteY23" fmla="*/ 485301 h 2036445"/>
                <a:gd name="connsiteX24" fmla="*/ 1747852 w 2057919"/>
                <a:gd name="connsiteY24" fmla="*/ 643272 h 2036445"/>
                <a:gd name="connsiteX25" fmla="*/ 1366531 w 2057919"/>
                <a:gd name="connsiteY25" fmla="*/ 1065954 h 2036445"/>
                <a:gd name="connsiteX26" fmla="*/ 2057919 w 2057919"/>
                <a:gd name="connsiteY26" fmla="*/ 2036445 h 2036445"/>
                <a:gd name="connsiteX27" fmla="*/ 1205046 w 2057919"/>
                <a:gd name="connsiteY27" fmla="*/ 1457325 h 2036445"/>
                <a:gd name="connsiteX28" fmla="*/ 1163396 w 2057919"/>
                <a:gd name="connsiteY28" fmla="*/ 1299353 h 2036445"/>
                <a:gd name="connsiteX29" fmla="*/ 1025727 w 2057919"/>
                <a:gd name="connsiteY29" fmla="*/ 1457325 h 2036445"/>
                <a:gd name="connsiteX30" fmla="*/ 796596 w 2057919"/>
                <a:gd name="connsiteY30" fmla="*/ 1457325 h 2036445"/>
                <a:gd name="connsiteX31" fmla="*/ 1120212 w 2057919"/>
                <a:gd name="connsiteY31" fmla="*/ 1083032 h 2036445"/>
                <a:gd name="connsiteX32" fmla="*/ 1049854 w 2057919"/>
                <a:gd name="connsiteY32" fmla="*/ 812629 h 2036445"/>
                <a:gd name="connsiteX33" fmla="*/ 782365 w 2057919"/>
                <a:gd name="connsiteY33" fmla="*/ 1457325 h 2036445"/>
                <a:gd name="connsiteX34" fmla="*/ 598776 w 2057919"/>
                <a:gd name="connsiteY34" fmla="*/ 1457325 h 2036445"/>
                <a:gd name="connsiteX35" fmla="*/ 1138557 w 2057919"/>
                <a:gd name="connsiteY35" fmla="*/ 157972 h 2036445"/>
                <a:gd name="connsiteX36" fmla="*/ 1054590 w 2057919"/>
                <a:gd name="connsiteY36" fmla="*/ 157972 h 2036445"/>
                <a:gd name="connsiteX37" fmla="*/ 1107314 w 2057919"/>
                <a:gd name="connsiteY37" fmla="*/ 2846 h 2036445"/>
                <a:gd name="connsiteX38" fmla="*/ 678496 w 2057919"/>
                <a:gd name="connsiteY38" fmla="*/ 0 h 2036445"/>
                <a:gd name="connsiteX39" fmla="*/ 856392 w 2057919"/>
                <a:gd name="connsiteY39" fmla="*/ 0 h 2036445"/>
                <a:gd name="connsiteX40" fmla="*/ 785767 w 2057919"/>
                <a:gd name="connsiteY40" fmla="*/ 207783 h 2036445"/>
                <a:gd name="connsiteX41" fmla="*/ 992127 w 2057919"/>
                <a:gd name="connsiteY41" fmla="*/ 207783 h 2036445"/>
                <a:gd name="connsiteX42" fmla="*/ 940381 w 2057919"/>
                <a:gd name="connsiteY42" fmla="*/ 360062 h 2036445"/>
                <a:gd name="connsiteX43" fmla="*/ 734022 w 2057919"/>
                <a:gd name="connsiteY43" fmla="*/ 360062 h 2036445"/>
                <a:gd name="connsiteX44" fmla="*/ 362085 w 2057919"/>
                <a:gd name="connsiteY44" fmla="*/ 1454479 h 2036445"/>
                <a:gd name="connsiteX45" fmla="*/ 184189 w 2057919"/>
                <a:gd name="connsiteY45" fmla="*/ 1454479 h 2036445"/>
                <a:gd name="connsiteX46" fmla="*/ 556125 w 2057919"/>
                <a:gd name="connsiteY46" fmla="*/ 360062 h 2036445"/>
                <a:gd name="connsiteX47" fmla="*/ 354035 w 2057919"/>
                <a:gd name="connsiteY47" fmla="*/ 360062 h 2036445"/>
                <a:gd name="connsiteX48" fmla="*/ 405781 w 2057919"/>
                <a:gd name="connsiteY48" fmla="*/ 207783 h 2036445"/>
                <a:gd name="connsiteX49" fmla="*/ 607871 w 2057919"/>
                <a:gd name="connsiteY49" fmla="*/ 207783 h 2036445"/>
                <a:gd name="connsiteX50" fmla="*/ 678496 w 2057919"/>
                <a:gd name="connsiteY50" fmla="*/ 0 h 2036445"/>
                <a:gd name="connsiteX0" fmla="*/ 749165 w 2057919"/>
                <a:gd name="connsiteY0" fmla="*/ 436913 h 2303145"/>
                <a:gd name="connsiteX1" fmla="*/ 914253 w 2057919"/>
                <a:gd name="connsiteY1" fmla="*/ 436913 h 2303145"/>
                <a:gd name="connsiteX2" fmla="*/ 586346 w 2057919"/>
                <a:gd name="connsiteY2" fmla="*/ 1401821 h 2303145"/>
                <a:gd name="connsiteX3" fmla="*/ 421258 w 2057919"/>
                <a:gd name="connsiteY3" fmla="*/ 1401821 h 2303145"/>
                <a:gd name="connsiteX4" fmla="*/ 749165 w 2057919"/>
                <a:gd name="connsiteY4" fmla="*/ 436913 h 2303145"/>
                <a:gd name="connsiteX5" fmla="*/ 327907 w 2057919"/>
                <a:gd name="connsiteY5" fmla="*/ 436913 h 2303145"/>
                <a:gd name="connsiteX6" fmla="*/ 483032 w 2057919"/>
                <a:gd name="connsiteY6" fmla="*/ 436913 h 2303145"/>
                <a:gd name="connsiteX7" fmla="*/ 155125 w 2057919"/>
                <a:gd name="connsiteY7" fmla="*/ 1401821 h 2303145"/>
                <a:gd name="connsiteX8" fmla="*/ 0 w 2057919"/>
                <a:gd name="connsiteY8" fmla="*/ 1401821 h 2303145"/>
                <a:gd name="connsiteX9" fmla="*/ 327907 w 2057919"/>
                <a:gd name="connsiteY9" fmla="*/ 436913 h 2303145"/>
                <a:gd name="connsiteX10" fmla="*/ 1322146 w 2057919"/>
                <a:gd name="connsiteY10" fmla="*/ 157972 h 2303145"/>
                <a:gd name="connsiteX11" fmla="*/ 1086478 w 2057919"/>
                <a:gd name="connsiteY11" fmla="*/ 725816 h 2303145"/>
                <a:gd name="connsiteX12" fmla="*/ 1277183 w 2057919"/>
                <a:gd name="connsiteY12" fmla="*/ 725816 h 2303145"/>
                <a:gd name="connsiteX13" fmla="*/ 1307692 w 2057919"/>
                <a:gd name="connsiteY13" fmla="*/ 849632 h 2303145"/>
                <a:gd name="connsiteX14" fmla="*/ 1501643 w 2057919"/>
                <a:gd name="connsiteY14" fmla="*/ 643272 h 2303145"/>
                <a:gd name="connsiteX15" fmla="*/ 1300977 w 2057919"/>
                <a:gd name="connsiteY15" fmla="*/ 643272 h 2303145"/>
                <a:gd name="connsiteX16" fmla="*/ 1354657 w 2057919"/>
                <a:gd name="connsiteY16" fmla="*/ 485301 h 2303145"/>
                <a:gd name="connsiteX17" fmla="*/ 1687901 w 2057919"/>
                <a:gd name="connsiteY17" fmla="*/ 157972 h 2303145"/>
                <a:gd name="connsiteX18" fmla="*/ 1322146 w 2057919"/>
                <a:gd name="connsiteY18" fmla="*/ 157972 h 2303145"/>
                <a:gd name="connsiteX19" fmla="*/ 1107314 w 2057919"/>
                <a:gd name="connsiteY19" fmla="*/ 2846 h 2303145"/>
                <a:gd name="connsiteX20" fmla="*/ 1965485 w 2057919"/>
                <a:gd name="connsiteY20" fmla="*/ 2846 h 2303145"/>
                <a:gd name="connsiteX21" fmla="*/ 1912761 w 2057919"/>
                <a:gd name="connsiteY21" fmla="*/ 157972 h 2303145"/>
                <a:gd name="connsiteX22" fmla="*/ 1579517 w 2057919"/>
                <a:gd name="connsiteY22" fmla="*/ 485301 h 2303145"/>
                <a:gd name="connsiteX23" fmla="*/ 1801532 w 2057919"/>
                <a:gd name="connsiteY23" fmla="*/ 485301 h 2303145"/>
                <a:gd name="connsiteX24" fmla="*/ 1747852 w 2057919"/>
                <a:gd name="connsiteY24" fmla="*/ 643272 h 2303145"/>
                <a:gd name="connsiteX25" fmla="*/ 1366531 w 2057919"/>
                <a:gd name="connsiteY25" fmla="*/ 1065954 h 2303145"/>
                <a:gd name="connsiteX26" fmla="*/ 2057919 w 2057919"/>
                <a:gd name="connsiteY26" fmla="*/ 2036445 h 2303145"/>
                <a:gd name="connsiteX27" fmla="*/ 2020386 w 2057919"/>
                <a:gd name="connsiteY27" fmla="*/ 2303145 h 2303145"/>
                <a:gd name="connsiteX28" fmla="*/ 1163396 w 2057919"/>
                <a:gd name="connsiteY28" fmla="*/ 1299353 h 2303145"/>
                <a:gd name="connsiteX29" fmla="*/ 1025727 w 2057919"/>
                <a:gd name="connsiteY29" fmla="*/ 1457325 h 2303145"/>
                <a:gd name="connsiteX30" fmla="*/ 796596 w 2057919"/>
                <a:gd name="connsiteY30" fmla="*/ 1457325 h 2303145"/>
                <a:gd name="connsiteX31" fmla="*/ 1120212 w 2057919"/>
                <a:gd name="connsiteY31" fmla="*/ 1083032 h 2303145"/>
                <a:gd name="connsiteX32" fmla="*/ 1049854 w 2057919"/>
                <a:gd name="connsiteY32" fmla="*/ 812629 h 2303145"/>
                <a:gd name="connsiteX33" fmla="*/ 782365 w 2057919"/>
                <a:gd name="connsiteY33" fmla="*/ 1457325 h 2303145"/>
                <a:gd name="connsiteX34" fmla="*/ 598776 w 2057919"/>
                <a:gd name="connsiteY34" fmla="*/ 1457325 h 2303145"/>
                <a:gd name="connsiteX35" fmla="*/ 1138557 w 2057919"/>
                <a:gd name="connsiteY35" fmla="*/ 157972 h 2303145"/>
                <a:gd name="connsiteX36" fmla="*/ 1054590 w 2057919"/>
                <a:gd name="connsiteY36" fmla="*/ 157972 h 2303145"/>
                <a:gd name="connsiteX37" fmla="*/ 1107314 w 2057919"/>
                <a:gd name="connsiteY37" fmla="*/ 2846 h 2303145"/>
                <a:gd name="connsiteX38" fmla="*/ 678496 w 2057919"/>
                <a:gd name="connsiteY38" fmla="*/ 0 h 2303145"/>
                <a:gd name="connsiteX39" fmla="*/ 856392 w 2057919"/>
                <a:gd name="connsiteY39" fmla="*/ 0 h 2303145"/>
                <a:gd name="connsiteX40" fmla="*/ 785767 w 2057919"/>
                <a:gd name="connsiteY40" fmla="*/ 207783 h 2303145"/>
                <a:gd name="connsiteX41" fmla="*/ 992127 w 2057919"/>
                <a:gd name="connsiteY41" fmla="*/ 207783 h 2303145"/>
                <a:gd name="connsiteX42" fmla="*/ 940381 w 2057919"/>
                <a:gd name="connsiteY42" fmla="*/ 360062 h 2303145"/>
                <a:gd name="connsiteX43" fmla="*/ 734022 w 2057919"/>
                <a:gd name="connsiteY43" fmla="*/ 360062 h 2303145"/>
                <a:gd name="connsiteX44" fmla="*/ 362085 w 2057919"/>
                <a:gd name="connsiteY44" fmla="*/ 1454479 h 2303145"/>
                <a:gd name="connsiteX45" fmla="*/ 184189 w 2057919"/>
                <a:gd name="connsiteY45" fmla="*/ 1454479 h 2303145"/>
                <a:gd name="connsiteX46" fmla="*/ 556125 w 2057919"/>
                <a:gd name="connsiteY46" fmla="*/ 360062 h 2303145"/>
                <a:gd name="connsiteX47" fmla="*/ 354035 w 2057919"/>
                <a:gd name="connsiteY47" fmla="*/ 360062 h 2303145"/>
                <a:gd name="connsiteX48" fmla="*/ 405781 w 2057919"/>
                <a:gd name="connsiteY48" fmla="*/ 207783 h 2303145"/>
                <a:gd name="connsiteX49" fmla="*/ 607871 w 2057919"/>
                <a:gd name="connsiteY49" fmla="*/ 207783 h 2303145"/>
                <a:gd name="connsiteX50" fmla="*/ 678496 w 20579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86478 w 2096019"/>
                <a:gd name="connsiteY11" fmla="*/ 72581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163396 w 2096019"/>
                <a:gd name="connsiteY28" fmla="*/ 129935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20212 w 2096019"/>
                <a:gd name="connsiteY31" fmla="*/ 108303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86478 w 2096019"/>
                <a:gd name="connsiteY11" fmla="*/ 72581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20212 w 2096019"/>
                <a:gd name="connsiteY31" fmla="*/ 108303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86478 w 2096019"/>
                <a:gd name="connsiteY11" fmla="*/ 72581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77183 w 2096019"/>
                <a:gd name="connsiteY12" fmla="*/ 72581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54323 w 2096019"/>
                <a:gd name="connsiteY12" fmla="*/ 74867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31976 w 2096019"/>
                <a:gd name="connsiteY28" fmla="*/ 1253633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54323 w 2096019"/>
                <a:gd name="connsiteY12" fmla="*/ 74867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20386 w 2096019"/>
                <a:gd name="connsiteY27" fmla="*/ 2303145 h 2303145"/>
                <a:gd name="connsiteX28" fmla="*/ 1244676 w 2096019"/>
                <a:gd name="connsiteY28" fmla="*/ 1231408 h 2303145"/>
                <a:gd name="connsiteX29" fmla="*/ 1025727 w 2096019"/>
                <a:gd name="connsiteY29" fmla="*/ 1457325 h 2303145"/>
                <a:gd name="connsiteX30" fmla="*/ 796596 w 2096019"/>
                <a:gd name="connsiteY30" fmla="*/ 1457325 h 2303145"/>
                <a:gd name="connsiteX31" fmla="*/ 1173552 w 2096019"/>
                <a:gd name="connsiteY31" fmla="*/ 1060172 h 2303145"/>
                <a:gd name="connsiteX32" fmla="*/ 1049854 w 2096019"/>
                <a:gd name="connsiteY32" fmla="*/ 812629 h 2303145"/>
                <a:gd name="connsiteX33" fmla="*/ 782365 w 2096019"/>
                <a:gd name="connsiteY33" fmla="*/ 1457325 h 2303145"/>
                <a:gd name="connsiteX34" fmla="*/ 598776 w 2096019"/>
                <a:gd name="connsiteY34" fmla="*/ 1457325 h 2303145"/>
                <a:gd name="connsiteX35" fmla="*/ 1138557 w 2096019"/>
                <a:gd name="connsiteY35" fmla="*/ 157972 h 2303145"/>
                <a:gd name="connsiteX36" fmla="*/ 1054590 w 2096019"/>
                <a:gd name="connsiteY36" fmla="*/ 157972 h 2303145"/>
                <a:gd name="connsiteX37" fmla="*/ 1107314 w 2096019"/>
                <a:gd name="connsiteY37" fmla="*/ 2846 h 2303145"/>
                <a:gd name="connsiteX38" fmla="*/ 678496 w 2096019"/>
                <a:gd name="connsiteY38" fmla="*/ 0 h 2303145"/>
                <a:gd name="connsiteX39" fmla="*/ 856392 w 2096019"/>
                <a:gd name="connsiteY39" fmla="*/ 0 h 2303145"/>
                <a:gd name="connsiteX40" fmla="*/ 785767 w 2096019"/>
                <a:gd name="connsiteY40" fmla="*/ 207783 h 2303145"/>
                <a:gd name="connsiteX41" fmla="*/ 992127 w 2096019"/>
                <a:gd name="connsiteY41" fmla="*/ 207783 h 2303145"/>
                <a:gd name="connsiteX42" fmla="*/ 940381 w 2096019"/>
                <a:gd name="connsiteY42" fmla="*/ 360062 h 2303145"/>
                <a:gd name="connsiteX43" fmla="*/ 734022 w 2096019"/>
                <a:gd name="connsiteY43" fmla="*/ 360062 h 2303145"/>
                <a:gd name="connsiteX44" fmla="*/ 362085 w 2096019"/>
                <a:gd name="connsiteY44" fmla="*/ 1454479 h 2303145"/>
                <a:gd name="connsiteX45" fmla="*/ 184189 w 2096019"/>
                <a:gd name="connsiteY45" fmla="*/ 1454479 h 2303145"/>
                <a:gd name="connsiteX46" fmla="*/ 556125 w 2096019"/>
                <a:gd name="connsiteY46" fmla="*/ 360062 h 2303145"/>
                <a:gd name="connsiteX47" fmla="*/ 354035 w 2096019"/>
                <a:gd name="connsiteY47" fmla="*/ 360062 h 2303145"/>
                <a:gd name="connsiteX48" fmla="*/ 405781 w 2096019"/>
                <a:gd name="connsiteY48" fmla="*/ 207783 h 2303145"/>
                <a:gd name="connsiteX49" fmla="*/ 607871 w 2096019"/>
                <a:gd name="connsiteY49" fmla="*/ 207783 h 2303145"/>
                <a:gd name="connsiteX50" fmla="*/ 678496 w 2096019"/>
                <a:gd name="connsiteY50" fmla="*/ 0 h 2303145"/>
                <a:gd name="connsiteX0" fmla="*/ 749165 w 2096019"/>
                <a:gd name="connsiteY0" fmla="*/ 436913 h 2303145"/>
                <a:gd name="connsiteX1" fmla="*/ 914253 w 2096019"/>
                <a:gd name="connsiteY1" fmla="*/ 436913 h 2303145"/>
                <a:gd name="connsiteX2" fmla="*/ 586346 w 2096019"/>
                <a:gd name="connsiteY2" fmla="*/ 1401821 h 2303145"/>
                <a:gd name="connsiteX3" fmla="*/ 421258 w 2096019"/>
                <a:gd name="connsiteY3" fmla="*/ 1401821 h 2303145"/>
                <a:gd name="connsiteX4" fmla="*/ 749165 w 2096019"/>
                <a:gd name="connsiteY4" fmla="*/ 436913 h 2303145"/>
                <a:gd name="connsiteX5" fmla="*/ 327907 w 2096019"/>
                <a:gd name="connsiteY5" fmla="*/ 436913 h 2303145"/>
                <a:gd name="connsiteX6" fmla="*/ 483032 w 2096019"/>
                <a:gd name="connsiteY6" fmla="*/ 436913 h 2303145"/>
                <a:gd name="connsiteX7" fmla="*/ 155125 w 2096019"/>
                <a:gd name="connsiteY7" fmla="*/ 1401821 h 2303145"/>
                <a:gd name="connsiteX8" fmla="*/ 0 w 2096019"/>
                <a:gd name="connsiteY8" fmla="*/ 1401821 h 2303145"/>
                <a:gd name="connsiteX9" fmla="*/ 327907 w 2096019"/>
                <a:gd name="connsiteY9" fmla="*/ 436913 h 2303145"/>
                <a:gd name="connsiteX10" fmla="*/ 1322146 w 2096019"/>
                <a:gd name="connsiteY10" fmla="*/ 157972 h 2303145"/>
                <a:gd name="connsiteX11" fmla="*/ 1063618 w 2096019"/>
                <a:gd name="connsiteY11" fmla="*/ 748676 h 2303145"/>
                <a:gd name="connsiteX12" fmla="*/ 1254323 w 2096019"/>
                <a:gd name="connsiteY12" fmla="*/ 748676 h 2303145"/>
                <a:gd name="connsiteX13" fmla="*/ 1307692 w 2096019"/>
                <a:gd name="connsiteY13" fmla="*/ 849632 h 2303145"/>
                <a:gd name="connsiteX14" fmla="*/ 1501643 w 2096019"/>
                <a:gd name="connsiteY14" fmla="*/ 643272 h 2303145"/>
                <a:gd name="connsiteX15" fmla="*/ 1300977 w 2096019"/>
                <a:gd name="connsiteY15" fmla="*/ 643272 h 2303145"/>
                <a:gd name="connsiteX16" fmla="*/ 1354657 w 2096019"/>
                <a:gd name="connsiteY16" fmla="*/ 485301 h 2303145"/>
                <a:gd name="connsiteX17" fmla="*/ 1687901 w 2096019"/>
                <a:gd name="connsiteY17" fmla="*/ 157972 h 2303145"/>
                <a:gd name="connsiteX18" fmla="*/ 1322146 w 2096019"/>
                <a:gd name="connsiteY18" fmla="*/ 157972 h 2303145"/>
                <a:gd name="connsiteX19" fmla="*/ 1107314 w 2096019"/>
                <a:gd name="connsiteY19" fmla="*/ 2846 h 2303145"/>
                <a:gd name="connsiteX20" fmla="*/ 1965485 w 2096019"/>
                <a:gd name="connsiteY20" fmla="*/ 2846 h 2303145"/>
                <a:gd name="connsiteX21" fmla="*/ 1912761 w 2096019"/>
                <a:gd name="connsiteY21" fmla="*/ 157972 h 2303145"/>
                <a:gd name="connsiteX22" fmla="*/ 1579517 w 2096019"/>
                <a:gd name="connsiteY22" fmla="*/ 485301 h 2303145"/>
                <a:gd name="connsiteX23" fmla="*/ 1801532 w 2096019"/>
                <a:gd name="connsiteY23" fmla="*/ 485301 h 2303145"/>
                <a:gd name="connsiteX24" fmla="*/ 1747852 w 2096019"/>
                <a:gd name="connsiteY24" fmla="*/ 643272 h 2303145"/>
                <a:gd name="connsiteX25" fmla="*/ 1366531 w 2096019"/>
                <a:gd name="connsiteY25" fmla="*/ 1065954 h 2303145"/>
                <a:gd name="connsiteX26" fmla="*/ 2096019 w 2096019"/>
                <a:gd name="connsiteY26" fmla="*/ 2127885 h 2303145"/>
                <a:gd name="connsiteX27" fmla="*/ 2089219 w 2096019"/>
                <a:gd name="connsiteY27" fmla="*/ 2116102 h 2303145"/>
                <a:gd name="connsiteX28" fmla="*/ 2020386 w 2096019"/>
                <a:gd name="connsiteY28" fmla="*/ 2303145 h 2303145"/>
                <a:gd name="connsiteX29" fmla="*/ 1244676 w 2096019"/>
                <a:gd name="connsiteY29" fmla="*/ 1231408 h 2303145"/>
                <a:gd name="connsiteX30" fmla="*/ 1025727 w 2096019"/>
                <a:gd name="connsiteY30" fmla="*/ 1457325 h 2303145"/>
                <a:gd name="connsiteX31" fmla="*/ 796596 w 2096019"/>
                <a:gd name="connsiteY31" fmla="*/ 1457325 h 2303145"/>
                <a:gd name="connsiteX32" fmla="*/ 1173552 w 2096019"/>
                <a:gd name="connsiteY32" fmla="*/ 1060172 h 2303145"/>
                <a:gd name="connsiteX33" fmla="*/ 1049854 w 2096019"/>
                <a:gd name="connsiteY33" fmla="*/ 812629 h 2303145"/>
                <a:gd name="connsiteX34" fmla="*/ 782365 w 2096019"/>
                <a:gd name="connsiteY34" fmla="*/ 1457325 h 2303145"/>
                <a:gd name="connsiteX35" fmla="*/ 598776 w 2096019"/>
                <a:gd name="connsiteY35" fmla="*/ 1457325 h 2303145"/>
                <a:gd name="connsiteX36" fmla="*/ 1138557 w 2096019"/>
                <a:gd name="connsiteY36" fmla="*/ 157972 h 2303145"/>
                <a:gd name="connsiteX37" fmla="*/ 1054590 w 2096019"/>
                <a:gd name="connsiteY37" fmla="*/ 157972 h 2303145"/>
                <a:gd name="connsiteX38" fmla="*/ 1107314 w 2096019"/>
                <a:gd name="connsiteY38" fmla="*/ 2846 h 2303145"/>
                <a:gd name="connsiteX39" fmla="*/ 678496 w 2096019"/>
                <a:gd name="connsiteY39" fmla="*/ 0 h 2303145"/>
                <a:gd name="connsiteX40" fmla="*/ 856392 w 2096019"/>
                <a:gd name="connsiteY40" fmla="*/ 0 h 2303145"/>
                <a:gd name="connsiteX41" fmla="*/ 785767 w 2096019"/>
                <a:gd name="connsiteY41" fmla="*/ 207783 h 2303145"/>
                <a:gd name="connsiteX42" fmla="*/ 992127 w 2096019"/>
                <a:gd name="connsiteY42" fmla="*/ 207783 h 2303145"/>
                <a:gd name="connsiteX43" fmla="*/ 940381 w 2096019"/>
                <a:gd name="connsiteY43" fmla="*/ 360062 h 2303145"/>
                <a:gd name="connsiteX44" fmla="*/ 734022 w 2096019"/>
                <a:gd name="connsiteY44" fmla="*/ 360062 h 2303145"/>
                <a:gd name="connsiteX45" fmla="*/ 362085 w 2096019"/>
                <a:gd name="connsiteY45" fmla="*/ 1454479 h 2303145"/>
                <a:gd name="connsiteX46" fmla="*/ 184189 w 2096019"/>
                <a:gd name="connsiteY46" fmla="*/ 1454479 h 2303145"/>
                <a:gd name="connsiteX47" fmla="*/ 556125 w 2096019"/>
                <a:gd name="connsiteY47" fmla="*/ 360062 h 2303145"/>
                <a:gd name="connsiteX48" fmla="*/ 354035 w 2096019"/>
                <a:gd name="connsiteY48" fmla="*/ 360062 h 2303145"/>
                <a:gd name="connsiteX49" fmla="*/ 405781 w 2096019"/>
                <a:gd name="connsiteY49" fmla="*/ 207783 h 2303145"/>
                <a:gd name="connsiteX50" fmla="*/ 607871 w 2096019"/>
                <a:gd name="connsiteY50" fmla="*/ 207783 h 2303145"/>
                <a:gd name="connsiteX51" fmla="*/ 678496 w 2096019"/>
                <a:gd name="connsiteY51" fmla="*/ 0 h 2303145"/>
                <a:gd name="connsiteX0" fmla="*/ 749165 w 3022669"/>
                <a:gd name="connsiteY0" fmla="*/ 436913 h 2303145"/>
                <a:gd name="connsiteX1" fmla="*/ 914253 w 3022669"/>
                <a:gd name="connsiteY1" fmla="*/ 436913 h 2303145"/>
                <a:gd name="connsiteX2" fmla="*/ 586346 w 3022669"/>
                <a:gd name="connsiteY2" fmla="*/ 1401821 h 2303145"/>
                <a:gd name="connsiteX3" fmla="*/ 421258 w 3022669"/>
                <a:gd name="connsiteY3" fmla="*/ 1401821 h 2303145"/>
                <a:gd name="connsiteX4" fmla="*/ 749165 w 3022669"/>
                <a:gd name="connsiteY4" fmla="*/ 436913 h 2303145"/>
                <a:gd name="connsiteX5" fmla="*/ 327907 w 3022669"/>
                <a:gd name="connsiteY5" fmla="*/ 436913 h 2303145"/>
                <a:gd name="connsiteX6" fmla="*/ 483032 w 3022669"/>
                <a:gd name="connsiteY6" fmla="*/ 436913 h 2303145"/>
                <a:gd name="connsiteX7" fmla="*/ 155125 w 3022669"/>
                <a:gd name="connsiteY7" fmla="*/ 1401821 h 2303145"/>
                <a:gd name="connsiteX8" fmla="*/ 0 w 3022669"/>
                <a:gd name="connsiteY8" fmla="*/ 1401821 h 2303145"/>
                <a:gd name="connsiteX9" fmla="*/ 327907 w 3022669"/>
                <a:gd name="connsiteY9" fmla="*/ 436913 h 2303145"/>
                <a:gd name="connsiteX10" fmla="*/ 1322146 w 3022669"/>
                <a:gd name="connsiteY10" fmla="*/ 157972 h 2303145"/>
                <a:gd name="connsiteX11" fmla="*/ 1063618 w 3022669"/>
                <a:gd name="connsiteY11" fmla="*/ 748676 h 2303145"/>
                <a:gd name="connsiteX12" fmla="*/ 1254323 w 3022669"/>
                <a:gd name="connsiteY12" fmla="*/ 748676 h 2303145"/>
                <a:gd name="connsiteX13" fmla="*/ 1307692 w 3022669"/>
                <a:gd name="connsiteY13" fmla="*/ 849632 h 2303145"/>
                <a:gd name="connsiteX14" fmla="*/ 1501643 w 3022669"/>
                <a:gd name="connsiteY14" fmla="*/ 643272 h 2303145"/>
                <a:gd name="connsiteX15" fmla="*/ 1300977 w 3022669"/>
                <a:gd name="connsiteY15" fmla="*/ 643272 h 2303145"/>
                <a:gd name="connsiteX16" fmla="*/ 1354657 w 3022669"/>
                <a:gd name="connsiteY16" fmla="*/ 485301 h 2303145"/>
                <a:gd name="connsiteX17" fmla="*/ 1687901 w 3022669"/>
                <a:gd name="connsiteY17" fmla="*/ 157972 h 2303145"/>
                <a:gd name="connsiteX18" fmla="*/ 1322146 w 3022669"/>
                <a:gd name="connsiteY18" fmla="*/ 157972 h 2303145"/>
                <a:gd name="connsiteX19" fmla="*/ 1107314 w 3022669"/>
                <a:gd name="connsiteY19" fmla="*/ 2846 h 2303145"/>
                <a:gd name="connsiteX20" fmla="*/ 1965485 w 3022669"/>
                <a:gd name="connsiteY20" fmla="*/ 2846 h 2303145"/>
                <a:gd name="connsiteX21" fmla="*/ 1912761 w 3022669"/>
                <a:gd name="connsiteY21" fmla="*/ 157972 h 2303145"/>
                <a:gd name="connsiteX22" fmla="*/ 1579517 w 3022669"/>
                <a:gd name="connsiteY22" fmla="*/ 485301 h 2303145"/>
                <a:gd name="connsiteX23" fmla="*/ 1801532 w 3022669"/>
                <a:gd name="connsiteY23" fmla="*/ 485301 h 2303145"/>
                <a:gd name="connsiteX24" fmla="*/ 1747852 w 3022669"/>
                <a:gd name="connsiteY24" fmla="*/ 643272 h 2303145"/>
                <a:gd name="connsiteX25" fmla="*/ 1366531 w 3022669"/>
                <a:gd name="connsiteY25" fmla="*/ 1065954 h 2303145"/>
                <a:gd name="connsiteX26" fmla="*/ 2096019 w 3022669"/>
                <a:gd name="connsiteY26" fmla="*/ 2127885 h 2303145"/>
                <a:gd name="connsiteX27" fmla="*/ 3022669 w 3022669"/>
                <a:gd name="connsiteY27" fmla="*/ 2230402 h 2303145"/>
                <a:gd name="connsiteX28" fmla="*/ 2020386 w 3022669"/>
                <a:gd name="connsiteY28" fmla="*/ 2303145 h 2303145"/>
                <a:gd name="connsiteX29" fmla="*/ 1244676 w 3022669"/>
                <a:gd name="connsiteY29" fmla="*/ 1231408 h 2303145"/>
                <a:gd name="connsiteX30" fmla="*/ 1025727 w 3022669"/>
                <a:gd name="connsiteY30" fmla="*/ 1457325 h 2303145"/>
                <a:gd name="connsiteX31" fmla="*/ 796596 w 3022669"/>
                <a:gd name="connsiteY31" fmla="*/ 1457325 h 2303145"/>
                <a:gd name="connsiteX32" fmla="*/ 1173552 w 3022669"/>
                <a:gd name="connsiteY32" fmla="*/ 1060172 h 2303145"/>
                <a:gd name="connsiteX33" fmla="*/ 1049854 w 3022669"/>
                <a:gd name="connsiteY33" fmla="*/ 812629 h 2303145"/>
                <a:gd name="connsiteX34" fmla="*/ 782365 w 3022669"/>
                <a:gd name="connsiteY34" fmla="*/ 1457325 h 2303145"/>
                <a:gd name="connsiteX35" fmla="*/ 598776 w 3022669"/>
                <a:gd name="connsiteY35" fmla="*/ 1457325 h 2303145"/>
                <a:gd name="connsiteX36" fmla="*/ 1138557 w 3022669"/>
                <a:gd name="connsiteY36" fmla="*/ 157972 h 2303145"/>
                <a:gd name="connsiteX37" fmla="*/ 1054590 w 3022669"/>
                <a:gd name="connsiteY37" fmla="*/ 157972 h 2303145"/>
                <a:gd name="connsiteX38" fmla="*/ 1107314 w 3022669"/>
                <a:gd name="connsiteY38" fmla="*/ 2846 h 2303145"/>
                <a:gd name="connsiteX39" fmla="*/ 678496 w 3022669"/>
                <a:gd name="connsiteY39" fmla="*/ 0 h 2303145"/>
                <a:gd name="connsiteX40" fmla="*/ 856392 w 3022669"/>
                <a:gd name="connsiteY40" fmla="*/ 0 h 2303145"/>
                <a:gd name="connsiteX41" fmla="*/ 785767 w 3022669"/>
                <a:gd name="connsiteY41" fmla="*/ 207783 h 2303145"/>
                <a:gd name="connsiteX42" fmla="*/ 992127 w 3022669"/>
                <a:gd name="connsiteY42" fmla="*/ 207783 h 2303145"/>
                <a:gd name="connsiteX43" fmla="*/ 940381 w 3022669"/>
                <a:gd name="connsiteY43" fmla="*/ 360062 h 2303145"/>
                <a:gd name="connsiteX44" fmla="*/ 734022 w 3022669"/>
                <a:gd name="connsiteY44" fmla="*/ 360062 h 2303145"/>
                <a:gd name="connsiteX45" fmla="*/ 362085 w 3022669"/>
                <a:gd name="connsiteY45" fmla="*/ 1454479 h 2303145"/>
                <a:gd name="connsiteX46" fmla="*/ 184189 w 3022669"/>
                <a:gd name="connsiteY46" fmla="*/ 1454479 h 2303145"/>
                <a:gd name="connsiteX47" fmla="*/ 556125 w 3022669"/>
                <a:gd name="connsiteY47" fmla="*/ 360062 h 2303145"/>
                <a:gd name="connsiteX48" fmla="*/ 354035 w 3022669"/>
                <a:gd name="connsiteY48" fmla="*/ 360062 h 2303145"/>
                <a:gd name="connsiteX49" fmla="*/ 405781 w 3022669"/>
                <a:gd name="connsiteY49" fmla="*/ 207783 h 2303145"/>
                <a:gd name="connsiteX50" fmla="*/ 607871 w 3022669"/>
                <a:gd name="connsiteY50" fmla="*/ 207783 h 2303145"/>
                <a:gd name="connsiteX51" fmla="*/ 678496 w 3022669"/>
                <a:gd name="connsiteY51" fmla="*/ 0 h 2303145"/>
                <a:gd name="connsiteX0" fmla="*/ 749165 w 4273619"/>
                <a:gd name="connsiteY0" fmla="*/ 436913 h 2303145"/>
                <a:gd name="connsiteX1" fmla="*/ 914253 w 4273619"/>
                <a:gd name="connsiteY1" fmla="*/ 436913 h 2303145"/>
                <a:gd name="connsiteX2" fmla="*/ 586346 w 4273619"/>
                <a:gd name="connsiteY2" fmla="*/ 1401821 h 2303145"/>
                <a:gd name="connsiteX3" fmla="*/ 421258 w 4273619"/>
                <a:gd name="connsiteY3" fmla="*/ 1401821 h 2303145"/>
                <a:gd name="connsiteX4" fmla="*/ 749165 w 4273619"/>
                <a:gd name="connsiteY4" fmla="*/ 436913 h 2303145"/>
                <a:gd name="connsiteX5" fmla="*/ 327907 w 4273619"/>
                <a:gd name="connsiteY5" fmla="*/ 436913 h 2303145"/>
                <a:gd name="connsiteX6" fmla="*/ 483032 w 4273619"/>
                <a:gd name="connsiteY6" fmla="*/ 436913 h 2303145"/>
                <a:gd name="connsiteX7" fmla="*/ 155125 w 4273619"/>
                <a:gd name="connsiteY7" fmla="*/ 1401821 h 2303145"/>
                <a:gd name="connsiteX8" fmla="*/ 0 w 4273619"/>
                <a:gd name="connsiteY8" fmla="*/ 1401821 h 2303145"/>
                <a:gd name="connsiteX9" fmla="*/ 327907 w 4273619"/>
                <a:gd name="connsiteY9" fmla="*/ 436913 h 2303145"/>
                <a:gd name="connsiteX10" fmla="*/ 1322146 w 4273619"/>
                <a:gd name="connsiteY10" fmla="*/ 157972 h 2303145"/>
                <a:gd name="connsiteX11" fmla="*/ 1063618 w 4273619"/>
                <a:gd name="connsiteY11" fmla="*/ 748676 h 2303145"/>
                <a:gd name="connsiteX12" fmla="*/ 1254323 w 4273619"/>
                <a:gd name="connsiteY12" fmla="*/ 748676 h 2303145"/>
                <a:gd name="connsiteX13" fmla="*/ 1307692 w 4273619"/>
                <a:gd name="connsiteY13" fmla="*/ 849632 h 2303145"/>
                <a:gd name="connsiteX14" fmla="*/ 1501643 w 4273619"/>
                <a:gd name="connsiteY14" fmla="*/ 643272 h 2303145"/>
                <a:gd name="connsiteX15" fmla="*/ 1300977 w 4273619"/>
                <a:gd name="connsiteY15" fmla="*/ 643272 h 2303145"/>
                <a:gd name="connsiteX16" fmla="*/ 1354657 w 4273619"/>
                <a:gd name="connsiteY16" fmla="*/ 485301 h 2303145"/>
                <a:gd name="connsiteX17" fmla="*/ 1687901 w 4273619"/>
                <a:gd name="connsiteY17" fmla="*/ 157972 h 2303145"/>
                <a:gd name="connsiteX18" fmla="*/ 1322146 w 4273619"/>
                <a:gd name="connsiteY18" fmla="*/ 157972 h 2303145"/>
                <a:gd name="connsiteX19" fmla="*/ 1107314 w 4273619"/>
                <a:gd name="connsiteY19" fmla="*/ 2846 h 2303145"/>
                <a:gd name="connsiteX20" fmla="*/ 1965485 w 4273619"/>
                <a:gd name="connsiteY20" fmla="*/ 2846 h 2303145"/>
                <a:gd name="connsiteX21" fmla="*/ 1912761 w 4273619"/>
                <a:gd name="connsiteY21" fmla="*/ 157972 h 2303145"/>
                <a:gd name="connsiteX22" fmla="*/ 1579517 w 4273619"/>
                <a:gd name="connsiteY22" fmla="*/ 485301 h 2303145"/>
                <a:gd name="connsiteX23" fmla="*/ 1801532 w 4273619"/>
                <a:gd name="connsiteY23" fmla="*/ 485301 h 2303145"/>
                <a:gd name="connsiteX24" fmla="*/ 1747852 w 4273619"/>
                <a:gd name="connsiteY24" fmla="*/ 643272 h 2303145"/>
                <a:gd name="connsiteX25" fmla="*/ 1366531 w 4273619"/>
                <a:gd name="connsiteY25" fmla="*/ 1065954 h 2303145"/>
                <a:gd name="connsiteX26" fmla="*/ 2096019 w 4273619"/>
                <a:gd name="connsiteY26" fmla="*/ 2127885 h 2303145"/>
                <a:gd name="connsiteX27" fmla="*/ 4273619 w 4273619"/>
                <a:gd name="connsiteY27" fmla="*/ 2185952 h 2303145"/>
                <a:gd name="connsiteX28" fmla="*/ 2020386 w 4273619"/>
                <a:gd name="connsiteY28" fmla="*/ 2303145 h 2303145"/>
                <a:gd name="connsiteX29" fmla="*/ 1244676 w 4273619"/>
                <a:gd name="connsiteY29" fmla="*/ 1231408 h 2303145"/>
                <a:gd name="connsiteX30" fmla="*/ 1025727 w 4273619"/>
                <a:gd name="connsiteY30" fmla="*/ 1457325 h 2303145"/>
                <a:gd name="connsiteX31" fmla="*/ 796596 w 4273619"/>
                <a:gd name="connsiteY31" fmla="*/ 1457325 h 2303145"/>
                <a:gd name="connsiteX32" fmla="*/ 1173552 w 4273619"/>
                <a:gd name="connsiteY32" fmla="*/ 1060172 h 2303145"/>
                <a:gd name="connsiteX33" fmla="*/ 1049854 w 4273619"/>
                <a:gd name="connsiteY33" fmla="*/ 812629 h 2303145"/>
                <a:gd name="connsiteX34" fmla="*/ 782365 w 4273619"/>
                <a:gd name="connsiteY34" fmla="*/ 1457325 h 2303145"/>
                <a:gd name="connsiteX35" fmla="*/ 598776 w 4273619"/>
                <a:gd name="connsiteY35" fmla="*/ 1457325 h 2303145"/>
                <a:gd name="connsiteX36" fmla="*/ 1138557 w 4273619"/>
                <a:gd name="connsiteY36" fmla="*/ 157972 h 2303145"/>
                <a:gd name="connsiteX37" fmla="*/ 1054590 w 4273619"/>
                <a:gd name="connsiteY37" fmla="*/ 157972 h 2303145"/>
                <a:gd name="connsiteX38" fmla="*/ 1107314 w 4273619"/>
                <a:gd name="connsiteY38" fmla="*/ 2846 h 2303145"/>
                <a:gd name="connsiteX39" fmla="*/ 678496 w 4273619"/>
                <a:gd name="connsiteY39" fmla="*/ 0 h 2303145"/>
                <a:gd name="connsiteX40" fmla="*/ 856392 w 4273619"/>
                <a:gd name="connsiteY40" fmla="*/ 0 h 2303145"/>
                <a:gd name="connsiteX41" fmla="*/ 785767 w 4273619"/>
                <a:gd name="connsiteY41" fmla="*/ 207783 h 2303145"/>
                <a:gd name="connsiteX42" fmla="*/ 992127 w 4273619"/>
                <a:gd name="connsiteY42" fmla="*/ 207783 h 2303145"/>
                <a:gd name="connsiteX43" fmla="*/ 940381 w 4273619"/>
                <a:gd name="connsiteY43" fmla="*/ 360062 h 2303145"/>
                <a:gd name="connsiteX44" fmla="*/ 734022 w 4273619"/>
                <a:gd name="connsiteY44" fmla="*/ 360062 h 2303145"/>
                <a:gd name="connsiteX45" fmla="*/ 362085 w 4273619"/>
                <a:gd name="connsiteY45" fmla="*/ 1454479 h 2303145"/>
                <a:gd name="connsiteX46" fmla="*/ 184189 w 4273619"/>
                <a:gd name="connsiteY46" fmla="*/ 1454479 h 2303145"/>
                <a:gd name="connsiteX47" fmla="*/ 556125 w 4273619"/>
                <a:gd name="connsiteY47" fmla="*/ 360062 h 2303145"/>
                <a:gd name="connsiteX48" fmla="*/ 354035 w 4273619"/>
                <a:gd name="connsiteY48" fmla="*/ 360062 h 2303145"/>
                <a:gd name="connsiteX49" fmla="*/ 405781 w 4273619"/>
                <a:gd name="connsiteY49" fmla="*/ 207783 h 2303145"/>
                <a:gd name="connsiteX50" fmla="*/ 607871 w 4273619"/>
                <a:gd name="connsiteY50" fmla="*/ 207783 h 2303145"/>
                <a:gd name="connsiteX51" fmla="*/ 678496 w 4273619"/>
                <a:gd name="connsiteY51" fmla="*/ 0 h 2303145"/>
                <a:gd name="connsiteX0" fmla="*/ 749165 w 4273619"/>
                <a:gd name="connsiteY0" fmla="*/ 436913 h 2318984"/>
                <a:gd name="connsiteX1" fmla="*/ 914253 w 4273619"/>
                <a:gd name="connsiteY1" fmla="*/ 436913 h 2318984"/>
                <a:gd name="connsiteX2" fmla="*/ 586346 w 4273619"/>
                <a:gd name="connsiteY2" fmla="*/ 1401821 h 2318984"/>
                <a:gd name="connsiteX3" fmla="*/ 421258 w 4273619"/>
                <a:gd name="connsiteY3" fmla="*/ 1401821 h 2318984"/>
                <a:gd name="connsiteX4" fmla="*/ 749165 w 4273619"/>
                <a:gd name="connsiteY4" fmla="*/ 436913 h 2318984"/>
                <a:gd name="connsiteX5" fmla="*/ 327907 w 4273619"/>
                <a:gd name="connsiteY5" fmla="*/ 436913 h 2318984"/>
                <a:gd name="connsiteX6" fmla="*/ 483032 w 4273619"/>
                <a:gd name="connsiteY6" fmla="*/ 436913 h 2318984"/>
                <a:gd name="connsiteX7" fmla="*/ 155125 w 4273619"/>
                <a:gd name="connsiteY7" fmla="*/ 1401821 h 2318984"/>
                <a:gd name="connsiteX8" fmla="*/ 0 w 4273619"/>
                <a:gd name="connsiteY8" fmla="*/ 1401821 h 2318984"/>
                <a:gd name="connsiteX9" fmla="*/ 327907 w 4273619"/>
                <a:gd name="connsiteY9" fmla="*/ 436913 h 2318984"/>
                <a:gd name="connsiteX10" fmla="*/ 1322146 w 4273619"/>
                <a:gd name="connsiteY10" fmla="*/ 157972 h 2318984"/>
                <a:gd name="connsiteX11" fmla="*/ 1063618 w 4273619"/>
                <a:gd name="connsiteY11" fmla="*/ 748676 h 2318984"/>
                <a:gd name="connsiteX12" fmla="*/ 1254323 w 4273619"/>
                <a:gd name="connsiteY12" fmla="*/ 748676 h 2318984"/>
                <a:gd name="connsiteX13" fmla="*/ 1307692 w 4273619"/>
                <a:gd name="connsiteY13" fmla="*/ 849632 h 2318984"/>
                <a:gd name="connsiteX14" fmla="*/ 1501643 w 4273619"/>
                <a:gd name="connsiteY14" fmla="*/ 643272 h 2318984"/>
                <a:gd name="connsiteX15" fmla="*/ 1300977 w 4273619"/>
                <a:gd name="connsiteY15" fmla="*/ 643272 h 2318984"/>
                <a:gd name="connsiteX16" fmla="*/ 1354657 w 4273619"/>
                <a:gd name="connsiteY16" fmla="*/ 485301 h 2318984"/>
                <a:gd name="connsiteX17" fmla="*/ 1687901 w 4273619"/>
                <a:gd name="connsiteY17" fmla="*/ 157972 h 2318984"/>
                <a:gd name="connsiteX18" fmla="*/ 1322146 w 4273619"/>
                <a:gd name="connsiteY18" fmla="*/ 157972 h 2318984"/>
                <a:gd name="connsiteX19" fmla="*/ 1107314 w 4273619"/>
                <a:gd name="connsiteY19" fmla="*/ 2846 h 2318984"/>
                <a:gd name="connsiteX20" fmla="*/ 1965485 w 4273619"/>
                <a:gd name="connsiteY20" fmla="*/ 2846 h 2318984"/>
                <a:gd name="connsiteX21" fmla="*/ 1912761 w 4273619"/>
                <a:gd name="connsiteY21" fmla="*/ 157972 h 2318984"/>
                <a:gd name="connsiteX22" fmla="*/ 1579517 w 4273619"/>
                <a:gd name="connsiteY22" fmla="*/ 485301 h 2318984"/>
                <a:gd name="connsiteX23" fmla="*/ 1801532 w 4273619"/>
                <a:gd name="connsiteY23" fmla="*/ 485301 h 2318984"/>
                <a:gd name="connsiteX24" fmla="*/ 1747852 w 4273619"/>
                <a:gd name="connsiteY24" fmla="*/ 643272 h 2318984"/>
                <a:gd name="connsiteX25" fmla="*/ 1366531 w 4273619"/>
                <a:gd name="connsiteY25" fmla="*/ 1065954 h 2318984"/>
                <a:gd name="connsiteX26" fmla="*/ 2096019 w 4273619"/>
                <a:gd name="connsiteY26" fmla="*/ 2127885 h 2318984"/>
                <a:gd name="connsiteX27" fmla="*/ 4273619 w 4273619"/>
                <a:gd name="connsiteY27" fmla="*/ 2185952 h 2318984"/>
                <a:gd name="connsiteX28" fmla="*/ 2020386 w 4273619"/>
                <a:gd name="connsiteY28" fmla="*/ 2303145 h 2318984"/>
                <a:gd name="connsiteX29" fmla="*/ 1992064 w 4273619"/>
                <a:gd name="connsiteY29" fmla="*/ 2318984 h 2318984"/>
                <a:gd name="connsiteX30" fmla="*/ 1244676 w 4273619"/>
                <a:gd name="connsiteY30" fmla="*/ 1231408 h 2318984"/>
                <a:gd name="connsiteX31" fmla="*/ 1025727 w 4273619"/>
                <a:gd name="connsiteY31" fmla="*/ 1457325 h 2318984"/>
                <a:gd name="connsiteX32" fmla="*/ 796596 w 4273619"/>
                <a:gd name="connsiteY32" fmla="*/ 1457325 h 2318984"/>
                <a:gd name="connsiteX33" fmla="*/ 1173552 w 4273619"/>
                <a:gd name="connsiteY33" fmla="*/ 1060172 h 2318984"/>
                <a:gd name="connsiteX34" fmla="*/ 1049854 w 4273619"/>
                <a:gd name="connsiteY34" fmla="*/ 812629 h 2318984"/>
                <a:gd name="connsiteX35" fmla="*/ 782365 w 4273619"/>
                <a:gd name="connsiteY35" fmla="*/ 1457325 h 2318984"/>
                <a:gd name="connsiteX36" fmla="*/ 598776 w 4273619"/>
                <a:gd name="connsiteY36" fmla="*/ 1457325 h 2318984"/>
                <a:gd name="connsiteX37" fmla="*/ 1138557 w 4273619"/>
                <a:gd name="connsiteY37" fmla="*/ 157972 h 2318984"/>
                <a:gd name="connsiteX38" fmla="*/ 1054590 w 4273619"/>
                <a:gd name="connsiteY38" fmla="*/ 157972 h 2318984"/>
                <a:gd name="connsiteX39" fmla="*/ 1107314 w 4273619"/>
                <a:gd name="connsiteY39" fmla="*/ 2846 h 2318984"/>
                <a:gd name="connsiteX40" fmla="*/ 678496 w 4273619"/>
                <a:gd name="connsiteY40" fmla="*/ 0 h 2318984"/>
                <a:gd name="connsiteX41" fmla="*/ 856392 w 4273619"/>
                <a:gd name="connsiteY41" fmla="*/ 0 h 2318984"/>
                <a:gd name="connsiteX42" fmla="*/ 785767 w 4273619"/>
                <a:gd name="connsiteY42" fmla="*/ 207783 h 2318984"/>
                <a:gd name="connsiteX43" fmla="*/ 992127 w 4273619"/>
                <a:gd name="connsiteY43" fmla="*/ 207783 h 2318984"/>
                <a:gd name="connsiteX44" fmla="*/ 940381 w 4273619"/>
                <a:gd name="connsiteY44" fmla="*/ 360062 h 2318984"/>
                <a:gd name="connsiteX45" fmla="*/ 734022 w 4273619"/>
                <a:gd name="connsiteY45" fmla="*/ 360062 h 2318984"/>
                <a:gd name="connsiteX46" fmla="*/ 362085 w 4273619"/>
                <a:gd name="connsiteY46" fmla="*/ 1454479 h 2318984"/>
                <a:gd name="connsiteX47" fmla="*/ 184189 w 4273619"/>
                <a:gd name="connsiteY47" fmla="*/ 1454479 h 2318984"/>
                <a:gd name="connsiteX48" fmla="*/ 556125 w 4273619"/>
                <a:gd name="connsiteY48" fmla="*/ 360062 h 2318984"/>
                <a:gd name="connsiteX49" fmla="*/ 354035 w 4273619"/>
                <a:gd name="connsiteY49" fmla="*/ 360062 h 2318984"/>
                <a:gd name="connsiteX50" fmla="*/ 405781 w 4273619"/>
                <a:gd name="connsiteY50" fmla="*/ 207783 h 2318984"/>
                <a:gd name="connsiteX51" fmla="*/ 607871 w 4273619"/>
                <a:gd name="connsiteY51" fmla="*/ 207783 h 2318984"/>
                <a:gd name="connsiteX52" fmla="*/ 678496 w 4273619"/>
                <a:gd name="connsiteY52" fmla="*/ 0 h 2318984"/>
                <a:gd name="connsiteX0" fmla="*/ 749165 w 4273619"/>
                <a:gd name="connsiteY0" fmla="*/ 436913 h 2353945"/>
                <a:gd name="connsiteX1" fmla="*/ 914253 w 4273619"/>
                <a:gd name="connsiteY1" fmla="*/ 436913 h 2353945"/>
                <a:gd name="connsiteX2" fmla="*/ 586346 w 4273619"/>
                <a:gd name="connsiteY2" fmla="*/ 1401821 h 2353945"/>
                <a:gd name="connsiteX3" fmla="*/ 421258 w 4273619"/>
                <a:gd name="connsiteY3" fmla="*/ 1401821 h 2353945"/>
                <a:gd name="connsiteX4" fmla="*/ 749165 w 4273619"/>
                <a:gd name="connsiteY4" fmla="*/ 436913 h 2353945"/>
                <a:gd name="connsiteX5" fmla="*/ 327907 w 4273619"/>
                <a:gd name="connsiteY5" fmla="*/ 436913 h 2353945"/>
                <a:gd name="connsiteX6" fmla="*/ 483032 w 4273619"/>
                <a:gd name="connsiteY6" fmla="*/ 436913 h 2353945"/>
                <a:gd name="connsiteX7" fmla="*/ 155125 w 4273619"/>
                <a:gd name="connsiteY7" fmla="*/ 1401821 h 2353945"/>
                <a:gd name="connsiteX8" fmla="*/ 0 w 4273619"/>
                <a:gd name="connsiteY8" fmla="*/ 1401821 h 2353945"/>
                <a:gd name="connsiteX9" fmla="*/ 327907 w 4273619"/>
                <a:gd name="connsiteY9" fmla="*/ 436913 h 2353945"/>
                <a:gd name="connsiteX10" fmla="*/ 1322146 w 4273619"/>
                <a:gd name="connsiteY10" fmla="*/ 157972 h 2353945"/>
                <a:gd name="connsiteX11" fmla="*/ 1063618 w 4273619"/>
                <a:gd name="connsiteY11" fmla="*/ 748676 h 2353945"/>
                <a:gd name="connsiteX12" fmla="*/ 1254323 w 4273619"/>
                <a:gd name="connsiteY12" fmla="*/ 748676 h 2353945"/>
                <a:gd name="connsiteX13" fmla="*/ 1307692 w 4273619"/>
                <a:gd name="connsiteY13" fmla="*/ 849632 h 2353945"/>
                <a:gd name="connsiteX14" fmla="*/ 1501643 w 4273619"/>
                <a:gd name="connsiteY14" fmla="*/ 643272 h 2353945"/>
                <a:gd name="connsiteX15" fmla="*/ 1300977 w 4273619"/>
                <a:gd name="connsiteY15" fmla="*/ 643272 h 2353945"/>
                <a:gd name="connsiteX16" fmla="*/ 1354657 w 4273619"/>
                <a:gd name="connsiteY16" fmla="*/ 485301 h 2353945"/>
                <a:gd name="connsiteX17" fmla="*/ 1687901 w 4273619"/>
                <a:gd name="connsiteY17" fmla="*/ 157972 h 2353945"/>
                <a:gd name="connsiteX18" fmla="*/ 1322146 w 4273619"/>
                <a:gd name="connsiteY18" fmla="*/ 157972 h 2353945"/>
                <a:gd name="connsiteX19" fmla="*/ 1107314 w 4273619"/>
                <a:gd name="connsiteY19" fmla="*/ 2846 h 2353945"/>
                <a:gd name="connsiteX20" fmla="*/ 1965485 w 4273619"/>
                <a:gd name="connsiteY20" fmla="*/ 2846 h 2353945"/>
                <a:gd name="connsiteX21" fmla="*/ 1912761 w 4273619"/>
                <a:gd name="connsiteY21" fmla="*/ 157972 h 2353945"/>
                <a:gd name="connsiteX22" fmla="*/ 1579517 w 4273619"/>
                <a:gd name="connsiteY22" fmla="*/ 485301 h 2353945"/>
                <a:gd name="connsiteX23" fmla="*/ 1801532 w 4273619"/>
                <a:gd name="connsiteY23" fmla="*/ 485301 h 2353945"/>
                <a:gd name="connsiteX24" fmla="*/ 1747852 w 4273619"/>
                <a:gd name="connsiteY24" fmla="*/ 643272 h 2353945"/>
                <a:gd name="connsiteX25" fmla="*/ 1366531 w 4273619"/>
                <a:gd name="connsiteY25" fmla="*/ 1065954 h 2353945"/>
                <a:gd name="connsiteX26" fmla="*/ 2096019 w 4273619"/>
                <a:gd name="connsiteY26" fmla="*/ 2127885 h 2353945"/>
                <a:gd name="connsiteX27" fmla="*/ 4273619 w 4273619"/>
                <a:gd name="connsiteY27" fmla="*/ 2185952 h 2353945"/>
                <a:gd name="connsiteX28" fmla="*/ 2264861 w 4273619"/>
                <a:gd name="connsiteY28" fmla="*/ 2353945 h 2353945"/>
                <a:gd name="connsiteX29" fmla="*/ 1992064 w 4273619"/>
                <a:gd name="connsiteY29" fmla="*/ 2318984 h 2353945"/>
                <a:gd name="connsiteX30" fmla="*/ 1244676 w 4273619"/>
                <a:gd name="connsiteY30" fmla="*/ 1231408 h 2353945"/>
                <a:gd name="connsiteX31" fmla="*/ 1025727 w 4273619"/>
                <a:gd name="connsiteY31" fmla="*/ 1457325 h 2353945"/>
                <a:gd name="connsiteX32" fmla="*/ 796596 w 4273619"/>
                <a:gd name="connsiteY32" fmla="*/ 1457325 h 2353945"/>
                <a:gd name="connsiteX33" fmla="*/ 1173552 w 4273619"/>
                <a:gd name="connsiteY33" fmla="*/ 1060172 h 2353945"/>
                <a:gd name="connsiteX34" fmla="*/ 1049854 w 4273619"/>
                <a:gd name="connsiteY34" fmla="*/ 812629 h 2353945"/>
                <a:gd name="connsiteX35" fmla="*/ 782365 w 4273619"/>
                <a:gd name="connsiteY35" fmla="*/ 1457325 h 2353945"/>
                <a:gd name="connsiteX36" fmla="*/ 598776 w 4273619"/>
                <a:gd name="connsiteY36" fmla="*/ 1457325 h 2353945"/>
                <a:gd name="connsiteX37" fmla="*/ 1138557 w 4273619"/>
                <a:gd name="connsiteY37" fmla="*/ 157972 h 2353945"/>
                <a:gd name="connsiteX38" fmla="*/ 1054590 w 4273619"/>
                <a:gd name="connsiteY38" fmla="*/ 157972 h 2353945"/>
                <a:gd name="connsiteX39" fmla="*/ 1107314 w 4273619"/>
                <a:gd name="connsiteY39" fmla="*/ 2846 h 2353945"/>
                <a:gd name="connsiteX40" fmla="*/ 678496 w 4273619"/>
                <a:gd name="connsiteY40" fmla="*/ 0 h 2353945"/>
                <a:gd name="connsiteX41" fmla="*/ 856392 w 4273619"/>
                <a:gd name="connsiteY41" fmla="*/ 0 h 2353945"/>
                <a:gd name="connsiteX42" fmla="*/ 785767 w 4273619"/>
                <a:gd name="connsiteY42" fmla="*/ 207783 h 2353945"/>
                <a:gd name="connsiteX43" fmla="*/ 992127 w 4273619"/>
                <a:gd name="connsiteY43" fmla="*/ 207783 h 2353945"/>
                <a:gd name="connsiteX44" fmla="*/ 940381 w 4273619"/>
                <a:gd name="connsiteY44" fmla="*/ 360062 h 2353945"/>
                <a:gd name="connsiteX45" fmla="*/ 734022 w 4273619"/>
                <a:gd name="connsiteY45" fmla="*/ 360062 h 2353945"/>
                <a:gd name="connsiteX46" fmla="*/ 362085 w 4273619"/>
                <a:gd name="connsiteY46" fmla="*/ 1454479 h 2353945"/>
                <a:gd name="connsiteX47" fmla="*/ 184189 w 4273619"/>
                <a:gd name="connsiteY47" fmla="*/ 1454479 h 2353945"/>
                <a:gd name="connsiteX48" fmla="*/ 556125 w 4273619"/>
                <a:gd name="connsiteY48" fmla="*/ 360062 h 2353945"/>
                <a:gd name="connsiteX49" fmla="*/ 354035 w 4273619"/>
                <a:gd name="connsiteY49" fmla="*/ 360062 h 2353945"/>
                <a:gd name="connsiteX50" fmla="*/ 405781 w 4273619"/>
                <a:gd name="connsiteY50" fmla="*/ 207783 h 2353945"/>
                <a:gd name="connsiteX51" fmla="*/ 607871 w 4273619"/>
                <a:gd name="connsiteY51" fmla="*/ 207783 h 2353945"/>
                <a:gd name="connsiteX52" fmla="*/ 678496 w 4273619"/>
                <a:gd name="connsiteY52" fmla="*/ 0 h 2353945"/>
                <a:gd name="connsiteX0" fmla="*/ 749165 w 4273619"/>
                <a:gd name="connsiteY0" fmla="*/ 436913 h 2392045"/>
                <a:gd name="connsiteX1" fmla="*/ 914253 w 4273619"/>
                <a:gd name="connsiteY1" fmla="*/ 436913 h 2392045"/>
                <a:gd name="connsiteX2" fmla="*/ 586346 w 4273619"/>
                <a:gd name="connsiteY2" fmla="*/ 1401821 h 2392045"/>
                <a:gd name="connsiteX3" fmla="*/ 421258 w 4273619"/>
                <a:gd name="connsiteY3" fmla="*/ 1401821 h 2392045"/>
                <a:gd name="connsiteX4" fmla="*/ 749165 w 4273619"/>
                <a:gd name="connsiteY4" fmla="*/ 436913 h 2392045"/>
                <a:gd name="connsiteX5" fmla="*/ 327907 w 4273619"/>
                <a:gd name="connsiteY5" fmla="*/ 436913 h 2392045"/>
                <a:gd name="connsiteX6" fmla="*/ 483032 w 4273619"/>
                <a:gd name="connsiteY6" fmla="*/ 436913 h 2392045"/>
                <a:gd name="connsiteX7" fmla="*/ 155125 w 4273619"/>
                <a:gd name="connsiteY7" fmla="*/ 1401821 h 2392045"/>
                <a:gd name="connsiteX8" fmla="*/ 0 w 4273619"/>
                <a:gd name="connsiteY8" fmla="*/ 1401821 h 2392045"/>
                <a:gd name="connsiteX9" fmla="*/ 327907 w 4273619"/>
                <a:gd name="connsiteY9" fmla="*/ 436913 h 2392045"/>
                <a:gd name="connsiteX10" fmla="*/ 1322146 w 4273619"/>
                <a:gd name="connsiteY10" fmla="*/ 157972 h 2392045"/>
                <a:gd name="connsiteX11" fmla="*/ 1063618 w 4273619"/>
                <a:gd name="connsiteY11" fmla="*/ 748676 h 2392045"/>
                <a:gd name="connsiteX12" fmla="*/ 1254323 w 4273619"/>
                <a:gd name="connsiteY12" fmla="*/ 748676 h 2392045"/>
                <a:gd name="connsiteX13" fmla="*/ 1307692 w 4273619"/>
                <a:gd name="connsiteY13" fmla="*/ 849632 h 2392045"/>
                <a:gd name="connsiteX14" fmla="*/ 1501643 w 4273619"/>
                <a:gd name="connsiteY14" fmla="*/ 643272 h 2392045"/>
                <a:gd name="connsiteX15" fmla="*/ 1300977 w 4273619"/>
                <a:gd name="connsiteY15" fmla="*/ 643272 h 2392045"/>
                <a:gd name="connsiteX16" fmla="*/ 1354657 w 4273619"/>
                <a:gd name="connsiteY16" fmla="*/ 485301 h 2392045"/>
                <a:gd name="connsiteX17" fmla="*/ 1687901 w 4273619"/>
                <a:gd name="connsiteY17" fmla="*/ 157972 h 2392045"/>
                <a:gd name="connsiteX18" fmla="*/ 1322146 w 4273619"/>
                <a:gd name="connsiteY18" fmla="*/ 157972 h 2392045"/>
                <a:gd name="connsiteX19" fmla="*/ 1107314 w 4273619"/>
                <a:gd name="connsiteY19" fmla="*/ 2846 h 2392045"/>
                <a:gd name="connsiteX20" fmla="*/ 1965485 w 4273619"/>
                <a:gd name="connsiteY20" fmla="*/ 2846 h 2392045"/>
                <a:gd name="connsiteX21" fmla="*/ 1912761 w 4273619"/>
                <a:gd name="connsiteY21" fmla="*/ 157972 h 2392045"/>
                <a:gd name="connsiteX22" fmla="*/ 1579517 w 4273619"/>
                <a:gd name="connsiteY22" fmla="*/ 485301 h 2392045"/>
                <a:gd name="connsiteX23" fmla="*/ 1801532 w 4273619"/>
                <a:gd name="connsiteY23" fmla="*/ 485301 h 2392045"/>
                <a:gd name="connsiteX24" fmla="*/ 1747852 w 4273619"/>
                <a:gd name="connsiteY24" fmla="*/ 643272 h 2392045"/>
                <a:gd name="connsiteX25" fmla="*/ 1366531 w 4273619"/>
                <a:gd name="connsiteY25" fmla="*/ 1065954 h 2392045"/>
                <a:gd name="connsiteX26" fmla="*/ 2096019 w 4273619"/>
                <a:gd name="connsiteY26" fmla="*/ 2127885 h 2392045"/>
                <a:gd name="connsiteX27" fmla="*/ 4273619 w 4273619"/>
                <a:gd name="connsiteY27" fmla="*/ 2185952 h 2392045"/>
                <a:gd name="connsiteX28" fmla="*/ 4214311 w 4273619"/>
                <a:gd name="connsiteY28" fmla="*/ 2392045 h 2392045"/>
                <a:gd name="connsiteX29" fmla="*/ 1992064 w 4273619"/>
                <a:gd name="connsiteY29" fmla="*/ 2318984 h 2392045"/>
                <a:gd name="connsiteX30" fmla="*/ 1244676 w 4273619"/>
                <a:gd name="connsiteY30" fmla="*/ 1231408 h 2392045"/>
                <a:gd name="connsiteX31" fmla="*/ 1025727 w 4273619"/>
                <a:gd name="connsiteY31" fmla="*/ 1457325 h 2392045"/>
                <a:gd name="connsiteX32" fmla="*/ 796596 w 4273619"/>
                <a:gd name="connsiteY32" fmla="*/ 1457325 h 2392045"/>
                <a:gd name="connsiteX33" fmla="*/ 1173552 w 4273619"/>
                <a:gd name="connsiteY33" fmla="*/ 1060172 h 2392045"/>
                <a:gd name="connsiteX34" fmla="*/ 1049854 w 4273619"/>
                <a:gd name="connsiteY34" fmla="*/ 812629 h 2392045"/>
                <a:gd name="connsiteX35" fmla="*/ 782365 w 4273619"/>
                <a:gd name="connsiteY35" fmla="*/ 1457325 h 2392045"/>
                <a:gd name="connsiteX36" fmla="*/ 598776 w 4273619"/>
                <a:gd name="connsiteY36" fmla="*/ 1457325 h 2392045"/>
                <a:gd name="connsiteX37" fmla="*/ 1138557 w 4273619"/>
                <a:gd name="connsiteY37" fmla="*/ 157972 h 2392045"/>
                <a:gd name="connsiteX38" fmla="*/ 1054590 w 4273619"/>
                <a:gd name="connsiteY38" fmla="*/ 157972 h 2392045"/>
                <a:gd name="connsiteX39" fmla="*/ 1107314 w 4273619"/>
                <a:gd name="connsiteY39" fmla="*/ 2846 h 2392045"/>
                <a:gd name="connsiteX40" fmla="*/ 678496 w 4273619"/>
                <a:gd name="connsiteY40" fmla="*/ 0 h 2392045"/>
                <a:gd name="connsiteX41" fmla="*/ 856392 w 4273619"/>
                <a:gd name="connsiteY41" fmla="*/ 0 h 2392045"/>
                <a:gd name="connsiteX42" fmla="*/ 785767 w 4273619"/>
                <a:gd name="connsiteY42" fmla="*/ 207783 h 2392045"/>
                <a:gd name="connsiteX43" fmla="*/ 992127 w 4273619"/>
                <a:gd name="connsiteY43" fmla="*/ 207783 h 2392045"/>
                <a:gd name="connsiteX44" fmla="*/ 940381 w 4273619"/>
                <a:gd name="connsiteY44" fmla="*/ 360062 h 2392045"/>
                <a:gd name="connsiteX45" fmla="*/ 734022 w 4273619"/>
                <a:gd name="connsiteY45" fmla="*/ 360062 h 2392045"/>
                <a:gd name="connsiteX46" fmla="*/ 362085 w 4273619"/>
                <a:gd name="connsiteY46" fmla="*/ 1454479 h 2392045"/>
                <a:gd name="connsiteX47" fmla="*/ 184189 w 4273619"/>
                <a:gd name="connsiteY47" fmla="*/ 1454479 h 2392045"/>
                <a:gd name="connsiteX48" fmla="*/ 556125 w 4273619"/>
                <a:gd name="connsiteY48" fmla="*/ 360062 h 2392045"/>
                <a:gd name="connsiteX49" fmla="*/ 354035 w 4273619"/>
                <a:gd name="connsiteY49" fmla="*/ 360062 h 2392045"/>
                <a:gd name="connsiteX50" fmla="*/ 405781 w 4273619"/>
                <a:gd name="connsiteY50" fmla="*/ 207783 h 2392045"/>
                <a:gd name="connsiteX51" fmla="*/ 607871 w 4273619"/>
                <a:gd name="connsiteY51" fmla="*/ 207783 h 2392045"/>
                <a:gd name="connsiteX52" fmla="*/ 678496 w 4273619"/>
                <a:gd name="connsiteY52" fmla="*/ 0 h 2392045"/>
                <a:gd name="connsiteX0" fmla="*/ 749165 w 4483169"/>
                <a:gd name="connsiteY0" fmla="*/ 436913 h 2392045"/>
                <a:gd name="connsiteX1" fmla="*/ 914253 w 4483169"/>
                <a:gd name="connsiteY1" fmla="*/ 436913 h 2392045"/>
                <a:gd name="connsiteX2" fmla="*/ 586346 w 4483169"/>
                <a:gd name="connsiteY2" fmla="*/ 1401821 h 2392045"/>
                <a:gd name="connsiteX3" fmla="*/ 421258 w 4483169"/>
                <a:gd name="connsiteY3" fmla="*/ 1401821 h 2392045"/>
                <a:gd name="connsiteX4" fmla="*/ 749165 w 4483169"/>
                <a:gd name="connsiteY4" fmla="*/ 436913 h 2392045"/>
                <a:gd name="connsiteX5" fmla="*/ 327907 w 4483169"/>
                <a:gd name="connsiteY5" fmla="*/ 436913 h 2392045"/>
                <a:gd name="connsiteX6" fmla="*/ 483032 w 4483169"/>
                <a:gd name="connsiteY6" fmla="*/ 436913 h 2392045"/>
                <a:gd name="connsiteX7" fmla="*/ 155125 w 4483169"/>
                <a:gd name="connsiteY7" fmla="*/ 1401821 h 2392045"/>
                <a:gd name="connsiteX8" fmla="*/ 0 w 4483169"/>
                <a:gd name="connsiteY8" fmla="*/ 1401821 h 2392045"/>
                <a:gd name="connsiteX9" fmla="*/ 327907 w 4483169"/>
                <a:gd name="connsiteY9" fmla="*/ 436913 h 2392045"/>
                <a:gd name="connsiteX10" fmla="*/ 1322146 w 4483169"/>
                <a:gd name="connsiteY10" fmla="*/ 157972 h 2392045"/>
                <a:gd name="connsiteX11" fmla="*/ 1063618 w 4483169"/>
                <a:gd name="connsiteY11" fmla="*/ 748676 h 2392045"/>
                <a:gd name="connsiteX12" fmla="*/ 1254323 w 4483169"/>
                <a:gd name="connsiteY12" fmla="*/ 748676 h 2392045"/>
                <a:gd name="connsiteX13" fmla="*/ 1307692 w 4483169"/>
                <a:gd name="connsiteY13" fmla="*/ 849632 h 2392045"/>
                <a:gd name="connsiteX14" fmla="*/ 1501643 w 4483169"/>
                <a:gd name="connsiteY14" fmla="*/ 643272 h 2392045"/>
                <a:gd name="connsiteX15" fmla="*/ 1300977 w 4483169"/>
                <a:gd name="connsiteY15" fmla="*/ 643272 h 2392045"/>
                <a:gd name="connsiteX16" fmla="*/ 1354657 w 4483169"/>
                <a:gd name="connsiteY16" fmla="*/ 485301 h 2392045"/>
                <a:gd name="connsiteX17" fmla="*/ 1687901 w 4483169"/>
                <a:gd name="connsiteY17" fmla="*/ 157972 h 2392045"/>
                <a:gd name="connsiteX18" fmla="*/ 1322146 w 4483169"/>
                <a:gd name="connsiteY18" fmla="*/ 157972 h 2392045"/>
                <a:gd name="connsiteX19" fmla="*/ 1107314 w 4483169"/>
                <a:gd name="connsiteY19" fmla="*/ 2846 h 2392045"/>
                <a:gd name="connsiteX20" fmla="*/ 1965485 w 4483169"/>
                <a:gd name="connsiteY20" fmla="*/ 2846 h 2392045"/>
                <a:gd name="connsiteX21" fmla="*/ 1912761 w 4483169"/>
                <a:gd name="connsiteY21" fmla="*/ 157972 h 2392045"/>
                <a:gd name="connsiteX22" fmla="*/ 1579517 w 4483169"/>
                <a:gd name="connsiteY22" fmla="*/ 485301 h 2392045"/>
                <a:gd name="connsiteX23" fmla="*/ 1801532 w 4483169"/>
                <a:gd name="connsiteY23" fmla="*/ 485301 h 2392045"/>
                <a:gd name="connsiteX24" fmla="*/ 1747852 w 4483169"/>
                <a:gd name="connsiteY24" fmla="*/ 643272 h 2392045"/>
                <a:gd name="connsiteX25" fmla="*/ 1366531 w 4483169"/>
                <a:gd name="connsiteY25" fmla="*/ 1065954 h 2392045"/>
                <a:gd name="connsiteX26" fmla="*/ 2096019 w 4483169"/>
                <a:gd name="connsiteY26" fmla="*/ 2127885 h 2392045"/>
                <a:gd name="connsiteX27" fmla="*/ 4483169 w 4483169"/>
                <a:gd name="connsiteY27" fmla="*/ 2128802 h 2392045"/>
                <a:gd name="connsiteX28" fmla="*/ 4214311 w 4483169"/>
                <a:gd name="connsiteY28" fmla="*/ 2392045 h 2392045"/>
                <a:gd name="connsiteX29" fmla="*/ 1992064 w 4483169"/>
                <a:gd name="connsiteY29" fmla="*/ 2318984 h 2392045"/>
                <a:gd name="connsiteX30" fmla="*/ 1244676 w 4483169"/>
                <a:gd name="connsiteY30" fmla="*/ 1231408 h 2392045"/>
                <a:gd name="connsiteX31" fmla="*/ 1025727 w 4483169"/>
                <a:gd name="connsiteY31" fmla="*/ 1457325 h 2392045"/>
                <a:gd name="connsiteX32" fmla="*/ 796596 w 4483169"/>
                <a:gd name="connsiteY32" fmla="*/ 1457325 h 2392045"/>
                <a:gd name="connsiteX33" fmla="*/ 1173552 w 4483169"/>
                <a:gd name="connsiteY33" fmla="*/ 1060172 h 2392045"/>
                <a:gd name="connsiteX34" fmla="*/ 1049854 w 4483169"/>
                <a:gd name="connsiteY34" fmla="*/ 812629 h 2392045"/>
                <a:gd name="connsiteX35" fmla="*/ 782365 w 4483169"/>
                <a:gd name="connsiteY35" fmla="*/ 1457325 h 2392045"/>
                <a:gd name="connsiteX36" fmla="*/ 598776 w 4483169"/>
                <a:gd name="connsiteY36" fmla="*/ 1457325 h 2392045"/>
                <a:gd name="connsiteX37" fmla="*/ 1138557 w 4483169"/>
                <a:gd name="connsiteY37" fmla="*/ 157972 h 2392045"/>
                <a:gd name="connsiteX38" fmla="*/ 1054590 w 4483169"/>
                <a:gd name="connsiteY38" fmla="*/ 157972 h 2392045"/>
                <a:gd name="connsiteX39" fmla="*/ 1107314 w 4483169"/>
                <a:gd name="connsiteY39" fmla="*/ 2846 h 2392045"/>
                <a:gd name="connsiteX40" fmla="*/ 678496 w 4483169"/>
                <a:gd name="connsiteY40" fmla="*/ 0 h 2392045"/>
                <a:gd name="connsiteX41" fmla="*/ 856392 w 4483169"/>
                <a:gd name="connsiteY41" fmla="*/ 0 h 2392045"/>
                <a:gd name="connsiteX42" fmla="*/ 785767 w 4483169"/>
                <a:gd name="connsiteY42" fmla="*/ 207783 h 2392045"/>
                <a:gd name="connsiteX43" fmla="*/ 992127 w 4483169"/>
                <a:gd name="connsiteY43" fmla="*/ 207783 h 2392045"/>
                <a:gd name="connsiteX44" fmla="*/ 940381 w 4483169"/>
                <a:gd name="connsiteY44" fmla="*/ 360062 h 2392045"/>
                <a:gd name="connsiteX45" fmla="*/ 734022 w 4483169"/>
                <a:gd name="connsiteY45" fmla="*/ 360062 h 2392045"/>
                <a:gd name="connsiteX46" fmla="*/ 362085 w 4483169"/>
                <a:gd name="connsiteY46" fmla="*/ 1454479 h 2392045"/>
                <a:gd name="connsiteX47" fmla="*/ 184189 w 4483169"/>
                <a:gd name="connsiteY47" fmla="*/ 1454479 h 2392045"/>
                <a:gd name="connsiteX48" fmla="*/ 556125 w 4483169"/>
                <a:gd name="connsiteY48" fmla="*/ 360062 h 2392045"/>
                <a:gd name="connsiteX49" fmla="*/ 354035 w 4483169"/>
                <a:gd name="connsiteY49" fmla="*/ 360062 h 2392045"/>
                <a:gd name="connsiteX50" fmla="*/ 405781 w 4483169"/>
                <a:gd name="connsiteY50" fmla="*/ 207783 h 2392045"/>
                <a:gd name="connsiteX51" fmla="*/ 607871 w 4483169"/>
                <a:gd name="connsiteY51" fmla="*/ 207783 h 2392045"/>
                <a:gd name="connsiteX52" fmla="*/ 678496 w 4483169"/>
                <a:gd name="connsiteY52" fmla="*/ 0 h 2392045"/>
                <a:gd name="connsiteX0" fmla="*/ 749165 w 4483169"/>
                <a:gd name="connsiteY0" fmla="*/ 436913 h 2347595"/>
                <a:gd name="connsiteX1" fmla="*/ 914253 w 4483169"/>
                <a:gd name="connsiteY1" fmla="*/ 436913 h 2347595"/>
                <a:gd name="connsiteX2" fmla="*/ 586346 w 4483169"/>
                <a:gd name="connsiteY2" fmla="*/ 1401821 h 2347595"/>
                <a:gd name="connsiteX3" fmla="*/ 421258 w 4483169"/>
                <a:gd name="connsiteY3" fmla="*/ 1401821 h 2347595"/>
                <a:gd name="connsiteX4" fmla="*/ 749165 w 4483169"/>
                <a:gd name="connsiteY4" fmla="*/ 436913 h 2347595"/>
                <a:gd name="connsiteX5" fmla="*/ 327907 w 4483169"/>
                <a:gd name="connsiteY5" fmla="*/ 436913 h 2347595"/>
                <a:gd name="connsiteX6" fmla="*/ 483032 w 4483169"/>
                <a:gd name="connsiteY6" fmla="*/ 436913 h 2347595"/>
                <a:gd name="connsiteX7" fmla="*/ 155125 w 4483169"/>
                <a:gd name="connsiteY7" fmla="*/ 1401821 h 2347595"/>
                <a:gd name="connsiteX8" fmla="*/ 0 w 4483169"/>
                <a:gd name="connsiteY8" fmla="*/ 1401821 h 2347595"/>
                <a:gd name="connsiteX9" fmla="*/ 327907 w 4483169"/>
                <a:gd name="connsiteY9" fmla="*/ 436913 h 2347595"/>
                <a:gd name="connsiteX10" fmla="*/ 1322146 w 4483169"/>
                <a:gd name="connsiteY10" fmla="*/ 157972 h 2347595"/>
                <a:gd name="connsiteX11" fmla="*/ 1063618 w 4483169"/>
                <a:gd name="connsiteY11" fmla="*/ 748676 h 2347595"/>
                <a:gd name="connsiteX12" fmla="*/ 1254323 w 4483169"/>
                <a:gd name="connsiteY12" fmla="*/ 748676 h 2347595"/>
                <a:gd name="connsiteX13" fmla="*/ 1307692 w 4483169"/>
                <a:gd name="connsiteY13" fmla="*/ 849632 h 2347595"/>
                <a:gd name="connsiteX14" fmla="*/ 1501643 w 4483169"/>
                <a:gd name="connsiteY14" fmla="*/ 643272 h 2347595"/>
                <a:gd name="connsiteX15" fmla="*/ 1300977 w 4483169"/>
                <a:gd name="connsiteY15" fmla="*/ 643272 h 2347595"/>
                <a:gd name="connsiteX16" fmla="*/ 1354657 w 4483169"/>
                <a:gd name="connsiteY16" fmla="*/ 485301 h 2347595"/>
                <a:gd name="connsiteX17" fmla="*/ 1687901 w 4483169"/>
                <a:gd name="connsiteY17" fmla="*/ 157972 h 2347595"/>
                <a:gd name="connsiteX18" fmla="*/ 1322146 w 4483169"/>
                <a:gd name="connsiteY18" fmla="*/ 157972 h 2347595"/>
                <a:gd name="connsiteX19" fmla="*/ 1107314 w 4483169"/>
                <a:gd name="connsiteY19" fmla="*/ 2846 h 2347595"/>
                <a:gd name="connsiteX20" fmla="*/ 1965485 w 4483169"/>
                <a:gd name="connsiteY20" fmla="*/ 2846 h 2347595"/>
                <a:gd name="connsiteX21" fmla="*/ 1912761 w 4483169"/>
                <a:gd name="connsiteY21" fmla="*/ 157972 h 2347595"/>
                <a:gd name="connsiteX22" fmla="*/ 1579517 w 4483169"/>
                <a:gd name="connsiteY22" fmla="*/ 485301 h 2347595"/>
                <a:gd name="connsiteX23" fmla="*/ 1801532 w 4483169"/>
                <a:gd name="connsiteY23" fmla="*/ 485301 h 2347595"/>
                <a:gd name="connsiteX24" fmla="*/ 1747852 w 4483169"/>
                <a:gd name="connsiteY24" fmla="*/ 643272 h 2347595"/>
                <a:gd name="connsiteX25" fmla="*/ 1366531 w 4483169"/>
                <a:gd name="connsiteY25" fmla="*/ 1065954 h 2347595"/>
                <a:gd name="connsiteX26" fmla="*/ 2096019 w 4483169"/>
                <a:gd name="connsiteY26" fmla="*/ 2127885 h 2347595"/>
                <a:gd name="connsiteX27" fmla="*/ 4483169 w 4483169"/>
                <a:gd name="connsiteY27" fmla="*/ 2128802 h 2347595"/>
                <a:gd name="connsiteX28" fmla="*/ 4296861 w 4483169"/>
                <a:gd name="connsiteY28" fmla="*/ 2347595 h 2347595"/>
                <a:gd name="connsiteX29" fmla="*/ 1992064 w 4483169"/>
                <a:gd name="connsiteY29" fmla="*/ 2318984 h 2347595"/>
                <a:gd name="connsiteX30" fmla="*/ 1244676 w 4483169"/>
                <a:gd name="connsiteY30" fmla="*/ 1231408 h 2347595"/>
                <a:gd name="connsiteX31" fmla="*/ 1025727 w 4483169"/>
                <a:gd name="connsiteY31" fmla="*/ 1457325 h 2347595"/>
                <a:gd name="connsiteX32" fmla="*/ 796596 w 4483169"/>
                <a:gd name="connsiteY32" fmla="*/ 1457325 h 2347595"/>
                <a:gd name="connsiteX33" fmla="*/ 1173552 w 4483169"/>
                <a:gd name="connsiteY33" fmla="*/ 1060172 h 2347595"/>
                <a:gd name="connsiteX34" fmla="*/ 1049854 w 4483169"/>
                <a:gd name="connsiteY34" fmla="*/ 812629 h 2347595"/>
                <a:gd name="connsiteX35" fmla="*/ 782365 w 4483169"/>
                <a:gd name="connsiteY35" fmla="*/ 1457325 h 2347595"/>
                <a:gd name="connsiteX36" fmla="*/ 598776 w 4483169"/>
                <a:gd name="connsiteY36" fmla="*/ 1457325 h 2347595"/>
                <a:gd name="connsiteX37" fmla="*/ 1138557 w 4483169"/>
                <a:gd name="connsiteY37" fmla="*/ 157972 h 2347595"/>
                <a:gd name="connsiteX38" fmla="*/ 1054590 w 4483169"/>
                <a:gd name="connsiteY38" fmla="*/ 157972 h 2347595"/>
                <a:gd name="connsiteX39" fmla="*/ 1107314 w 4483169"/>
                <a:gd name="connsiteY39" fmla="*/ 2846 h 2347595"/>
                <a:gd name="connsiteX40" fmla="*/ 678496 w 4483169"/>
                <a:gd name="connsiteY40" fmla="*/ 0 h 2347595"/>
                <a:gd name="connsiteX41" fmla="*/ 856392 w 4483169"/>
                <a:gd name="connsiteY41" fmla="*/ 0 h 2347595"/>
                <a:gd name="connsiteX42" fmla="*/ 785767 w 4483169"/>
                <a:gd name="connsiteY42" fmla="*/ 207783 h 2347595"/>
                <a:gd name="connsiteX43" fmla="*/ 992127 w 4483169"/>
                <a:gd name="connsiteY43" fmla="*/ 207783 h 2347595"/>
                <a:gd name="connsiteX44" fmla="*/ 940381 w 4483169"/>
                <a:gd name="connsiteY44" fmla="*/ 360062 h 2347595"/>
                <a:gd name="connsiteX45" fmla="*/ 734022 w 4483169"/>
                <a:gd name="connsiteY45" fmla="*/ 360062 h 2347595"/>
                <a:gd name="connsiteX46" fmla="*/ 362085 w 4483169"/>
                <a:gd name="connsiteY46" fmla="*/ 1454479 h 2347595"/>
                <a:gd name="connsiteX47" fmla="*/ 184189 w 4483169"/>
                <a:gd name="connsiteY47" fmla="*/ 1454479 h 2347595"/>
                <a:gd name="connsiteX48" fmla="*/ 556125 w 4483169"/>
                <a:gd name="connsiteY48" fmla="*/ 360062 h 2347595"/>
                <a:gd name="connsiteX49" fmla="*/ 354035 w 4483169"/>
                <a:gd name="connsiteY49" fmla="*/ 360062 h 2347595"/>
                <a:gd name="connsiteX50" fmla="*/ 405781 w 4483169"/>
                <a:gd name="connsiteY50" fmla="*/ 207783 h 2347595"/>
                <a:gd name="connsiteX51" fmla="*/ 607871 w 4483169"/>
                <a:gd name="connsiteY51" fmla="*/ 207783 h 2347595"/>
                <a:gd name="connsiteX52" fmla="*/ 678496 w 4483169"/>
                <a:gd name="connsiteY52" fmla="*/ 0 h 2347595"/>
                <a:gd name="connsiteX0" fmla="*/ 749165 w 4483169"/>
                <a:gd name="connsiteY0" fmla="*/ 436913 h 2334895"/>
                <a:gd name="connsiteX1" fmla="*/ 914253 w 4483169"/>
                <a:gd name="connsiteY1" fmla="*/ 436913 h 2334895"/>
                <a:gd name="connsiteX2" fmla="*/ 586346 w 4483169"/>
                <a:gd name="connsiteY2" fmla="*/ 1401821 h 2334895"/>
                <a:gd name="connsiteX3" fmla="*/ 421258 w 4483169"/>
                <a:gd name="connsiteY3" fmla="*/ 1401821 h 2334895"/>
                <a:gd name="connsiteX4" fmla="*/ 749165 w 4483169"/>
                <a:gd name="connsiteY4" fmla="*/ 436913 h 2334895"/>
                <a:gd name="connsiteX5" fmla="*/ 327907 w 4483169"/>
                <a:gd name="connsiteY5" fmla="*/ 436913 h 2334895"/>
                <a:gd name="connsiteX6" fmla="*/ 483032 w 4483169"/>
                <a:gd name="connsiteY6" fmla="*/ 436913 h 2334895"/>
                <a:gd name="connsiteX7" fmla="*/ 155125 w 4483169"/>
                <a:gd name="connsiteY7" fmla="*/ 1401821 h 2334895"/>
                <a:gd name="connsiteX8" fmla="*/ 0 w 4483169"/>
                <a:gd name="connsiteY8" fmla="*/ 1401821 h 2334895"/>
                <a:gd name="connsiteX9" fmla="*/ 327907 w 4483169"/>
                <a:gd name="connsiteY9" fmla="*/ 436913 h 2334895"/>
                <a:gd name="connsiteX10" fmla="*/ 1322146 w 4483169"/>
                <a:gd name="connsiteY10" fmla="*/ 157972 h 2334895"/>
                <a:gd name="connsiteX11" fmla="*/ 1063618 w 4483169"/>
                <a:gd name="connsiteY11" fmla="*/ 748676 h 2334895"/>
                <a:gd name="connsiteX12" fmla="*/ 1254323 w 4483169"/>
                <a:gd name="connsiteY12" fmla="*/ 748676 h 2334895"/>
                <a:gd name="connsiteX13" fmla="*/ 1307692 w 4483169"/>
                <a:gd name="connsiteY13" fmla="*/ 849632 h 2334895"/>
                <a:gd name="connsiteX14" fmla="*/ 1501643 w 4483169"/>
                <a:gd name="connsiteY14" fmla="*/ 643272 h 2334895"/>
                <a:gd name="connsiteX15" fmla="*/ 1300977 w 4483169"/>
                <a:gd name="connsiteY15" fmla="*/ 643272 h 2334895"/>
                <a:gd name="connsiteX16" fmla="*/ 1354657 w 4483169"/>
                <a:gd name="connsiteY16" fmla="*/ 485301 h 2334895"/>
                <a:gd name="connsiteX17" fmla="*/ 1687901 w 4483169"/>
                <a:gd name="connsiteY17" fmla="*/ 157972 h 2334895"/>
                <a:gd name="connsiteX18" fmla="*/ 1322146 w 4483169"/>
                <a:gd name="connsiteY18" fmla="*/ 157972 h 2334895"/>
                <a:gd name="connsiteX19" fmla="*/ 1107314 w 4483169"/>
                <a:gd name="connsiteY19" fmla="*/ 2846 h 2334895"/>
                <a:gd name="connsiteX20" fmla="*/ 1965485 w 4483169"/>
                <a:gd name="connsiteY20" fmla="*/ 2846 h 2334895"/>
                <a:gd name="connsiteX21" fmla="*/ 1912761 w 4483169"/>
                <a:gd name="connsiteY21" fmla="*/ 157972 h 2334895"/>
                <a:gd name="connsiteX22" fmla="*/ 1579517 w 4483169"/>
                <a:gd name="connsiteY22" fmla="*/ 485301 h 2334895"/>
                <a:gd name="connsiteX23" fmla="*/ 1801532 w 4483169"/>
                <a:gd name="connsiteY23" fmla="*/ 485301 h 2334895"/>
                <a:gd name="connsiteX24" fmla="*/ 1747852 w 4483169"/>
                <a:gd name="connsiteY24" fmla="*/ 643272 h 2334895"/>
                <a:gd name="connsiteX25" fmla="*/ 1366531 w 4483169"/>
                <a:gd name="connsiteY25" fmla="*/ 1065954 h 2334895"/>
                <a:gd name="connsiteX26" fmla="*/ 2096019 w 4483169"/>
                <a:gd name="connsiteY26" fmla="*/ 2127885 h 2334895"/>
                <a:gd name="connsiteX27" fmla="*/ 4483169 w 4483169"/>
                <a:gd name="connsiteY27" fmla="*/ 2128802 h 2334895"/>
                <a:gd name="connsiteX28" fmla="*/ 4360361 w 4483169"/>
                <a:gd name="connsiteY28" fmla="*/ 2334895 h 2334895"/>
                <a:gd name="connsiteX29" fmla="*/ 1992064 w 4483169"/>
                <a:gd name="connsiteY29" fmla="*/ 2318984 h 2334895"/>
                <a:gd name="connsiteX30" fmla="*/ 1244676 w 4483169"/>
                <a:gd name="connsiteY30" fmla="*/ 1231408 h 2334895"/>
                <a:gd name="connsiteX31" fmla="*/ 1025727 w 4483169"/>
                <a:gd name="connsiteY31" fmla="*/ 1457325 h 2334895"/>
                <a:gd name="connsiteX32" fmla="*/ 796596 w 4483169"/>
                <a:gd name="connsiteY32" fmla="*/ 1457325 h 2334895"/>
                <a:gd name="connsiteX33" fmla="*/ 1173552 w 4483169"/>
                <a:gd name="connsiteY33" fmla="*/ 1060172 h 2334895"/>
                <a:gd name="connsiteX34" fmla="*/ 1049854 w 4483169"/>
                <a:gd name="connsiteY34" fmla="*/ 812629 h 2334895"/>
                <a:gd name="connsiteX35" fmla="*/ 782365 w 4483169"/>
                <a:gd name="connsiteY35" fmla="*/ 1457325 h 2334895"/>
                <a:gd name="connsiteX36" fmla="*/ 598776 w 4483169"/>
                <a:gd name="connsiteY36" fmla="*/ 1457325 h 2334895"/>
                <a:gd name="connsiteX37" fmla="*/ 1138557 w 4483169"/>
                <a:gd name="connsiteY37" fmla="*/ 157972 h 2334895"/>
                <a:gd name="connsiteX38" fmla="*/ 1054590 w 4483169"/>
                <a:gd name="connsiteY38" fmla="*/ 157972 h 2334895"/>
                <a:gd name="connsiteX39" fmla="*/ 1107314 w 4483169"/>
                <a:gd name="connsiteY39" fmla="*/ 2846 h 2334895"/>
                <a:gd name="connsiteX40" fmla="*/ 678496 w 4483169"/>
                <a:gd name="connsiteY40" fmla="*/ 0 h 2334895"/>
                <a:gd name="connsiteX41" fmla="*/ 856392 w 4483169"/>
                <a:gd name="connsiteY41" fmla="*/ 0 h 2334895"/>
                <a:gd name="connsiteX42" fmla="*/ 785767 w 4483169"/>
                <a:gd name="connsiteY42" fmla="*/ 207783 h 2334895"/>
                <a:gd name="connsiteX43" fmla="*/ 992127 w 4483169"/>
                <a:gd name="connsiteY43" fmla="*/ 207783 h 2334895"/>
                <a:gd name="connsiteX44" fmla="*/ 940381 w 4483169"/>
                <a:gd name="connsiteY44" fmla="*/ 360062 h 2334895"/>
                <a:gd name="connsiteX45" fmla="*/ 734022 w 4483169"/>
                <a:gd name="connsiteY45" fmla="*/ 360062 h 2334895"/>
                <a:gd name="connsiteX46" fmla="*/ 362085 w 4483169"/>
                <a:gd name="connsiteY46" fmla="*/ 1454479 h 2334895"/>
                <a:gd name="connsiteX47" fmla="*/ 184189 w 4483169"/>
                <a:gd name="connsiteY47" fmla="*/ 1454479 h 2334895"/>
                <a:gd name="connsiteX48" fmla="*/ 556125 w 4483169"/>
                <a:gd name="connsiteY48" fmla="*/ 360062 h 2334895"/>
                <a:gd name="connsiteX49" fmla="*/ 354035 w 4483169"/>
                <a:gd name="connsiteY49" fmla="*/ 360062 h 2334895"/>
                <a:gd name="connsiteX50" fmla="*/ 405781 w 4483169"/>
                <a:gd name="connsiteY50" fmla="*/ 207783 h 2334895"/>
                <a:gd name="connsiteX51" fmla="*/ 607871 w 4483169"/>
                <a:gd name="connsiteY51" fmla="*/ 207783 h 2334895"/>
                <a:gd name="connsiteX52" fmla="*/ 678496 w 4483169"/>
                <a:gd name="connsiteY52" fmla="*/ 0 h 2334895"/>
                <a:gd name="connsiteX0" fmla="*/ 749165 w 4426019"/>
                <a:gd name="connsiteY0" fmla="*/ 436913 h 2334895"/>
                <a:gd name="connsiteX1" fmla="*/ 914253 w 4426019"/>
                <a:gd name="connsiteY1" fmla="*/ 436913 h 2334895"/>
                <a:gd name="connsiteX2" fmla="*/ 586346 w 4426019"/>
                <a:gd name="connsiteY2" fmla="*/ 1401821 h 2334895"/>
                <a:gd name="connsiteX3" fmla="*/ 421258 w 4426019"/>
                <a:gd name="connsiteY3" fmla="*/ 1401821 h 2334895"/>
                <a:gd name="connsiteX4" fmla="*/ 749165 w 4426019"/>
                <a:gd name="connsiteY4" fmla="*/ 436913 h 2334895"/>
                <a:gd name="connsiteX5" fmla="*/ 327907 w 4426019"/>
                <a:gd name="connsiteY5" fmla="*/ 436913 h 2334895"/>
                <a:gd name="connsiteX6" fmla="*/ 483032 w 4426019"/>
                <a:gd name="connsiteY6" fmla="*/ 436913 h 2334895"/>
                <a:gd name="connsiteX7" fmla="*/ 155125 w 4426019"/>
                <a:gd name="connsiteY7" fmla="*/ 1401821 h 2334895"/>
                <a:gd name="connsiteX8" fmla="*/ 0 w 4426019"/>
                <a:gd name="connsiteY8" fmla="*/ 1401821 h 2334895"/>
                <a:gd name="connsiteX9" fmla="*/ 327907 w 4426019"/>
                <a:gd name="connsiteY9" fmla="*/ 436913 h 2334895"/>
                <a:gd name="connsiteX10" fmla="*/ 1322146 w 4426019"/>
                <a:gd name="connsiteY10" fmla="*/ 157972 h 2334895"/>
                <a:gd name="connsiteX11" fmla="*/ 1063618 w 4426019"/>
                <a:gd name="connsiteY11" fmla="*/ 748676 h 2334895"/>
                <a:gd name="connsiteX12" fmla="*/ 1254323 w 4426019"/>
                <a:gd name="connsiteY12" fmla="*/ 748676 h 2334895"/>
                <a:gd name="connsiteX13" fmla="*/ 1307692 w 4426019"/>
                <a:gd name="connsiteY13" fmla="*/ 849632 h 2334895"/>
                <a:gd name="connsiteX14" fmla="*/ 1501643 w 4426019"/>
                <a:gd name="connsiteY14" fmla="*/ 643272 h 2334895"/>
                <a:gd name="connsiteX15" fmla="*/ 1300977 w 4426019"/>
                <a:gd name="connsiteY15" fmla="*/ 643272 h 2334895"/>
                <a:gd name="connsiteX16" fmla="*/ 1354657 w 4426019"/>
                <a:gd name="connsiteY16" fmla="*/ 485301 h 2334895"/>
                <a:gd name="connsiteX17" fmla="*/ 1687901 w 4426019"/>
                <a:gd name="connsiteY17" fmla="*/ 157972 h 2334895"/>
                <a:gd name="connsiteX18" fmla="*/ 1322146 w 4426019"/>
                <a:gd name="connsiteY18" fmla="*/ 157972 h 2334895"/>
                <a:gd name="connsiteX19" fmla="*/ 1107314 w 4426019"/>
                <a:gd name="connsiteY19" fmla="*/ 2846 h 2334895"/>
                <a:gd name="connsiteX20" fmla="*/ 1965485 w 4426019"/>
                <a:gd name="connsiteY20" fmla="*/ 2846 h 2334895"/>
                <a:gd name="connsiteX21" fmla="*/ 1912761 w 4426019"/>
                <a:gd name="connsiteY21" fmla="*/ 157972 h 2334895"/>
                <a:gd name="connsiteX22" fmla="*/ 1579517 w 4426019"/>
                <a:gd name="connsiteY22" fmla="*/ 485301 h 2334895"/>
                <a:gd name="connsiteX23" fmla="*/ 1801532 w 4426019"/>
                <a:gd name="connsiteY23" fmla="*/ 485301 h 2334895"/>
                <a:gd name="connsiteX24" fmla="*/ 1747852 w 4426019"/>
                <a:gd name="connsiteY24" fmla="*/ 643272 h 2334895"/>
                <a:gd name="connsiteX25" fmla="*/ 1366531 w 4426019"/>
                <a:gd name="connsiteY25" fmla="*/ 1065954 h 2334895"/>
                <a:gd name="connsiteX26" fmla="*/ 2096019 w 4426019"/>
                <a:gd name="connsiteY26" fmla="*/ 2127885 h 2334895"/>
                <a:gd name="connsiteX27" fmla="*/ 4426019 w 4426019"/>
                <a:gd name="connsiteY27" fmla="*/ 2154202 h 2334895"/>
                <a:gd name="connsiteX28" fmla="*/ 4360361 w 4426019"/>
                <a:gd name="connsiteY28" fmla="*/ 2334895 h 2334895"/>
                <a:gd name="connsiteX29" fmla="*/ 1992064 w 4426019"/>
                <a:gd name="connsiteY29" fmla="*/ 2318984 h 2334895"/>
                <a:gd name="connsiteX30" fmla="*/ 1244676 w 4426019"/>
                <a:gd name="connsiteY30" fmla="*/ 1231408 h 2334895"/>
                <a:gd name="connsiteX31" fmla="*/ 1025727 w 4426019"/>
                <a:gd name="connsiteY31" fmla="*/ 1457325 h 2334895"/>
                <a:gd name="connsiteX32" fmla="*/ 796596 w 4426019"/>
                <a:gd name="connsiteY32" fmla="*/ 1457325 h 2334895"/>
                <a:gd name="connsiteX33" fmla="*/ 1173552 w 4426019"/>
                <a:gd name="connsiteY33" fmla="*/ 1060172 h 2334895"/>
                <a:gd name="connsiteX34" fmla="*/ 1049854 w 4426019"/>
                <a:gd name="connsiteY34" fmla="*/ 812629 h 2334895"/>
                <a:gd name="connsiteX35" fmla="*/ 782365 w 4426019"/>
                <a:gd name="connsiteY35" fmla="*/ 1457325 h 2334895"/>
                <a:gd name="connsiteX36" fmla="*/ 598776 w 4426019"/>
                <a:gd name="connsiteY36" fmla="*/ 1457325 h 2334895"/>
                <a:gd name="connsiteX37" fmla="*/ 1138557 w 4426019"/>
                <a:gd name="connsiteY37" fmla="*/ 157972 h 2334895"/>
                <a:gd name="connsiteX38" fmla="*/ 1054590 w 4426019"/>
                <a:gd name="connsiteY38" fmla="*/ 157972 h 2334895"/>
                <a:gd name="connsiteX39" fmla="*/ 1107314 w 4426019"/>
                <a:gd name="connsiteY39" fmla="*/ 2846 h 2334895"/>
                <a:gd name="connsiteX40" fmla="*/ 678496 w 4426019"/>
                <a:gd name="connsiteY40" fmla="*/ 0 h 2334895"/>
                <a:gd name="connsiteX41" fmla="*/ 856392 w 4426019"/>
                <a:gd name="connsiteY41" fmla="*/ 0 h 2334895"/>
                <a:gd name="connsiteX42" fmla="*/ 785767 w 4426019"/>
                <a:gd name="connsiteY42" fmla="*/ 207783 h 2334895"/>
                <a:gd name="connsiteX43" fmla="*/ 992127 w 4426019"/>
                <a:gd name="connsiteY43" fmla="*/ 207783 h 2334895"/>
                <a:gd name="connsiteX44" fmla="*/ 940381 w 4426019"/>
                <a:gd name="connsiteY44" fmla="*/ 360062 h 2334895"/>
                <a:gd name="connsiteX45" fmla="*/ 734022 w 4426019"/>
                <a:gd name="connsiteY45" fmla="*/ 360062 h 2334895"/>
                <a:gd name="connsiteX46" fmla="*/ 362085 w 4426019"/>
                <a:gd name="connsiteY46" fmla="*/ 1454479 h 2334895"/>
                <a:gd name="connsiteX47" fmla="*/ 184189 w 4426019"/>
                <a:gd name="connsiteY47" fmla="*/ 1454479 h 2334895"/>
                <a:gd name="connsiteX48" fmla="*/ 556125 w 4426019"/>
                <a:gd name="connsiteY48" fmla="*/ 360062 h 2334895"/>
                <a:gd name="connsiteX49" fmla="*/ 354035 w 4426019"/>
                <a:gd name="connsiteY49" fmla="*/ 360062 h 2334895"/>
                <a:gd name="connsiteX50" fmla="*/ 405781 w 4426019"/>
                <a:gd name="connsiteY50" fmla="*/ 207783 h 2334895"/>
                <a:gd name="connsiteX51" fmla="*/ 607871 w 4426019"/>
                <a:gd name="connsiteY51" fmla="*/ 207783 h 2334895"/>
                <a:gd name="connsiteX52" fmla="*/ 678496 w 4426019"/>
                <a:gd name="connsiteY52" fmla="*/ 0 h 2334895"/>
                <a:gd name="connsiteX0" fmla="*/ 749165 w 4426019"/>
                <a:gd name="connsiteY0" fmla="*/ 436913 h 2334895"/>
                <a:gd name="connsiteX1" fmla="*/ 914253 w 4426019"/>
                <a:gd name="connsiteY1" fmla="*/ 436913 h 2334895"/>
                <a:gd name="connsiteX2" fmla="*/ 586346 w 4426019"/>
                <a:gd name="connsiteY2" fmla="*/ 1401821 h 2334895"/>
                <a:gd name="connsiteX3" fmla="*/ 421258 w 4426019"/>
                <a:gd name="connsiteY3" fmla="*/ 1401821 h 2334895"/>
                <a:gd name="connsiteX4" fmla="*/ 749165 w 4426019"/>
                <a:gd name="connsiteY4" fmla="*/ 436913 h 2334895"/>
                <a:gd name="connsiteX5" fmla="*/ 327907 w 4426019"/>
                <a:gd name="connsiteY5" fmla="*/ 436913 h 2334895"/>
                <a:gd name="connsiteX6" fmla="*/ 483032 w 4426019"/>
                <a:gd name="connsiteY6" fmla="*/ 436913 h 2334895"/>
                <a:gd name="connsiteX7" fmla="*/ 155125 w 4426019"/>
                <a:gd name="connsiteY7" fmla="*/ 1401821 h 2334895"/>
                <a:gd name="connsiteX8" fmla="*/ 0 w 4426019"/>
                <a:gd name="connsiteY8" fmla="*/ 1401821 h 2334895"/>
                <a:gd name="connsiteX9" fmla="*/ 327907 w 4426019"/>
                <a:gd name="connsiteY9" fmla="*/ 436913 h 2334895"/>
                <a:gd name="connsiteX10" fmla="*/ 1322146 w 4426019"/>
                <a:gd name="connsiteY10" fmla="*/ 157972 h 2334895"/>
                <a:gd name="connsiteX11" fmla="*/ 1063618 w 4426019"/>
                <a:gd name="connsiteY11" fmla="*/ 748676 h 2334895"/>
                <a:gd name="connsiteX12" fmla="*/ 1254323 w 4426019"/>
                <a:gd name="connsiteY12" fmla="*/ 748676 h 2334895"/>
                <a:gd name="connsiteX13" fmla="*/ 1307692 w 4426019"/>
                <a:gd name="connsiteY13" fmla="*/ 849632 h 2334895"/>
                <a:gd name="connsiteX14" fmla="*/ 1501643 w 4426019"/>
                <a:gd name="connsiteY14" fmla="*/ 643272 h 2334895"/>
                <a:gd name="connsiteX15" fmla="*/ 1300977 w 4426019"/>
                <a:gd name="connsiteY15" fmla="*/ 643272 h 2334895"/>
                <a:gd name="connsiteX16" fmla="*/ 1354657 w 4426019"/>
                <a:gd name="connsiteY16" fmla="*/ 485301 h 2334895"/>
                <a:gd name="connsiteX17" fmla="*/ 1687901 w 4426019"/>
                <a:gd name="connsiteY17" fmla="*/ 157972 h 2334895"/>
                <a:gd name="connsiteX18" fmla="*/ 1322146 w 4426019"/>
                <a:gd name="connsiteY18" fmla="*/ 157972 h 2334895"/>
                <a:gd name="connsiteX19" fmla="*/ 1107314 w 4426019"/>
                <a:gd name="connsiteY19" fmla="*/ 2846 h 2334895"/>
                <a:gd name="connsiteX20" fmla="*/ 1965485 w 4426019"/>
                <a:gd name="connsiteY20" fmla="*/ 2846 h 2334895"/>
                <a:gd name="connsiteX21" fmla="*/ 1912761 w 4426019"/>
                <a:gd name="connsiteY21" fmla="*/ 157972 h 2334895"/>
                <a:gd name="connsiteX22" fmla="*/ 1579517 w 4426019"/>
                <a:gd name="connsiteY22" fmla="*/ 485301 h 2334895"/>
                <a:gd name="connsiteX23" fmla="*/ 1801532 w 4426019"/>
                <a:gd name="connsiteY23" fmla="*/ 485301 h 2334895"/>
                <a:gd name="connsiteX24" fmla="*/ 1747852 w 4426019"/>
                <a:gd name="connsiteY24" fmla="*/ 643272 h 2334895"/>
                <a:gd name="connsiteX25" fmla="*/ 1366531 w 4426019"/>
                <a:gd name="connsiteY25" fmla="*/ 1065954 h 2334895"/>
                <a:gd name="connsiteX26" fmla="*/ 2076969 w 4426019"/>
                <a:gd name="connsiteY26" fmla="*/ 2134235 h 2334895"/>
                <a:gd name="connsiteX27" fmla="*/ 4426019 w 4426019"/>
                <a:gd name="connsiteY27" fmla="*/ 2154202 h 2334895"/>
                <a:gd name="connsiteX28" fmla="*/ 4360361 w 4426019"/>
                <a:gd name="connsiteY28" fmla="*/ 2334895 h 2334895"/>
                <a:gd name="connsiteX29" fmla="*/ 1992064 w 4426019"/>
                <a:gd name="connsiteY29" fmla="*/ 2318984 h 2334895"/>
                <a:gd name="connsiteX30" fmla="*/ 1244676 w 4426019"/>
                <a:gd name="connsiteY30" fmla="*/ 1231408 h 2334895"/>
                <a:gd name="connsiteX31" fmla="*/ 1025727 w 4426019"/>
                <a:gd name="connsiteY31" fmla="*/ 1457325 h 2334895"/>
                <a:gd name="connsiteX32" fmla="*/ 796596 w 4426019"/>
                <a:gd name="connsiteY32" fmla="*/ 1457325 h 2334895"/>
                <a:gd name="connsiteX33" fmla="*/ 1173552 w 4426019"/>
                <a:gd name="connsiteY33" fmla="*/ 1060172 h 2334895"/>
                <a:gd name="connsiteX34" fmla="*/ 1049854 w 4426019"/>
                <a:gd name="connsiteY34" fmla="*/ 812629 h 2334895"/>
                <a:gd name="connsiteX35" fmla="*/ 782365 w 4426019"/>
                <a:gd name="connsiteY35" fmla="*/ 1457325 h 2334895"/>
                <a:gd name="connsiteX36" fmla="*/ 598776 w 4426019"/>
                <a:gd name="connsiteY36" fmla="*/ 1457325 h 2334895"/>
                <a:gd name="connsiteX37" fmla="*/ 1138557 w 4426019"/>
                <a:gd name="connsiteY37" fmla="*/ 157972 h 2334895"/>
                <a:gd name="connsiteX38" fmla="*/ 1054590 w 4426019"/>
                <a:gd name="connsiteY38" fmla="*/ 157972 h 2334895"/>
                <a:gd name="connsiteX39" fmla="*/ 1107314 w 4426019"/>
                <a:gd name="connsiteY39" fmla="*/ 2846 h 2334895"/>
                <a:gd name="connsiteX40" fmla="*/ 678496 w 4426019"/>
                <a:gd name="connsiteY40" fmla="*/ 0 h 2334895"/>
                <a:gd name="connsiteX41" fmla="*/ 856392 w 4426019"/>
                <a:gd name="connsiteY41" fmla="*/ 0 h 2334895"/>
                <a:gd name="connsiteX42" fmla="*/ 785767 w 4426019"/>
                <a:gd name="connsiteY42" fmla="*/ 207783 h 2334895"/>
                <a:gd name="connsiteX43" fmla="*/ 992127 w 4426019"/>
                <a:gd name="connsiteY43" fmla="*/ 207783 h 2334895"/>
                <a:gd name="connsiteX44" fmla="*/ 940381 w 4426019"/>
                <a:gd name="connsiteY44" fmla="*/ 360062 h 2334895"/>
                <a:gd name="connsiteX45" fmla="*/ 734022 w 4426019"/>
                <a:gd name="connsiteY45" fmla="*/ 360062 h 2334895"/>
                <a:gd name="connsiteX46" fmla="*/ 362085 w 4426019"/>
                <a:gd name="connsiteY46" fmla="*/ 1454479 h 2334895"/>
                <a:gd name="connsiteX47" fmla="*/ 184189 w 4426019"/>
                <a:gd name="connsiteY47" fmla="*/ 1454479 h 2334895"/>
                <a:gd name="connsiteX48" fmla="*/ 556125 w 4426019"/>
                <a:gd name="connsiteY48" fmla="*/ 360062 h 2334895"/>
                <a:gd name="connsiteX49" fmla="*/ 354035 w 4426019"/>
                <a:gd name="connsiteY49" fmla="*/ 360062 h 2334895"/>
                <a:gd name="connsiteX50" fmla="*/ 405781 w 4426019"/>
                <a:gd name="connsiteY50" fmla="*/ 207783 h 2334895"/>
                <a:gd name="connsiteX51" fmla="*/ 607871 w 4426019"/>
                <a:gd name="connsiteY51" fmla="*/ 207783 h 2334895"/>
                <a:gd name="connsiteX52" fmla="*/ 678496 w 4426019"/>
                <a:gd name="connsiteY52" fmla="*/ 0 h 2334895"/>
                <a:gd name="connsiteX0" fmla="*/ 749165 w 4426019"/>
                <a:gd name="connsiteY0" fmla="*/ 436913 h 2325370"/>
                <a:gd name="connsiteX1" fmla="*/ 914253 w 4426019"/>
                <a:gd name="connsiteY1" fmla="*/ 436913 h 2325370"/>
                <a:gd name="connsiteX2" fmla="*/ 586346 w 4426019"/>
                <a:gd name="connsiteY2" fmla="*/ 1401821 h 2325370"/>
                <a:gd name="connsiteX3" fmla="*/ 421258 w 4426019"/>
                <a:gd name="connsiteY3" fmla="*/ 1401821 h 2325370"/>
                <a:gd name="connsiteX4" fmla="*/ 749165 w 4426019"/>
                <a:gd name="connsiteY4" fmla="*/ 436913 h 2325370"/>
                <a:gd name="connsiteX5" fmla="*/ 327907 w 4426019"/>
                <a:gd name="connsiteY5" fmla="*/ 436913 h 2325370"/>
                <a:gd name="connsiteX6" fmla="*/ 483032 w 4426019"/>
                <a:gd name="connsiteY6" fmla="*/ 436913 h 2325370"/>
                <a:gd name="connsiteX7" fmla="*/ 155125 w 4426019"/>
                <a:gd name="connsiteY7" fmla="*/ 1401821 h 2325370"/>
                <a:gd name="connsiteX8" fmla="*/ 0 w 4426019"/>
                <a:gd name="connsiteY8" fmla="*/ 1401821 h 2325370"/>
                <a:gd name="connsiteX9" fmla="*/ 327907 w 4426019"/>
                <a:gd name="connsiteY9" fmla="*/ 436913 h 2325370"/>
                <a:gd name="connsiteX10" fmla="*/ 1322146 w 4426019"/>
                <a:gd name="connsiteY10" fmla="*/ 157972 h 2325370"/>
                <a:gd name="connsiteX11" fmla="*/ 1063618 w 4426019"/>
                <a:gd name="connsiteY11" fmla="*/ 748676 h 2325370"/>
                <a:gd name="connsiteX12" fmla="*/ 1254323 w 4426019"/>
                <a:gd name="connsiteY12" fmla="*/ 748676 h 2325370"/>
                <a:gd name="connsiteX13" fmla="*/ 1307692 w 4426019"/>
                <a:gd name="connsiteY13" fmla="*/ 849632 h 2325370"/>
                <a:gd name="connsiteX14" fmla="*/ 1501643 w 4426019"/>
                <a:gd name="connsiteY14" fmla="*/ 643272 h 2325370"/>
                <a:gd name="connsiteX15" fmla="*/ 1300977 w 4426019"/>
                <a:gd name="connsiteY15" fmla="*/ 643272 h 2325370"/>
                <a:gd name="connsiteX16" fmla="*/ 1354657 w 4426019"/>
                <a:gd name="connsiteY16" fmla="*/ 485301 h 2325370"/>
                <a:gd name="connsiteX17" fmla="*/ 1687901 w 4426019"/>
                <a:gd name="connsiteY17" fmla="*/ 157972 h 2325370"/>
                <a:gd name="connsiteX18" fmla="*/ 1322146 w 4426019"/>
                <a:gd name="connsiteY18" fmla="*/ 157972 h 2325370"/>
                <a:gd name="connsiteX19" fmla="*/ 1107314 w 4426019"/>
                <a:gd name="connsiteY19" fmla="*/ 2846 h 2325370"/>
                <a:gd name="connsiteX20" fmla="*/ 1965485 w 4426019"/>
                <a:gd name="connsiteY20" fmla="*/ 2846 h 2325370"/>
                <a:gd name="connsiteX21" fmla="*/ 1912761 w 4426019"/>
                <a:gd name="connsiteY21" fmla="*/ 157972 h 2325370"/>
                <a:gd name="connsiteX22" fmla="*/ 1579517 w 4426019"/>
                <a:gd name="connsiteY22" fmla="*/ 485301 h 2325370"/>
                <a:gd name="connsiteX23" fmla="*/ 1801532 w 4426019"/>
                <a:gd name="connsiteY23" fmla="*/ 485301 h 2325370"/>
                <a:gd name="connsiteX24" fmla="*/ 1747852 w 4426019"/>
                <a:gd name="connsiteY24" fmla="*/ 643272 h 2325370"/>
                <a:gd name="connsiteX25" fmla="*/ 1366531 w 4426019"/>
                <a:gd name="connsiteY25" fmla="*/ 1065954 h 2325370"/>
                <a:gd name="connsiteX26" fmla="*/ 2076969 w 4426019"/>
                <a:gd name="connsiteY26" fmla="*/ 2134235 h 2325370"/>
                <a:gd name="connsiteX27" fmla="*/ 4426019 w 4426019"/>
                <a:gd name="connsiteY27" fmla="*/ 2154202 h 2325370"/>
                <a:gd name="connsiteX28" fmla="*/ 3909511 w 4426019"/>
                <a:gd name="connsiteY28" fmla="*/ 2325370 h 2325370"/>
                <a:gd name="connsiteX29" fmla="*/ 1992064 w 4426019"/>
                <a:gd name="connsiteY29" fmla="*/ 2318984 h 2325370"/>
                <a:gd name="connsiteX30" fmla="*/ 1244676 w 4426019"/>
                <a:gd name="connsiteY30" fmla="*/ 1231408 h 2325370"/>
                <a:gd name="connsiteX31" fmla="*/ 1025727 w 4426019"/>
                <a:gd name="connsiteY31" fmla="*/ 1457325 h 2325370"/>
                <a:gd name="connsiteX32" fmla="*/ 796596 w 4426019"/>
                <a:gd name="connsiteY32" fmla="*/ 1457325 h 2325370"/>
                <a:gd name="connsiteX33" fmla="*/ 1173552 w 4426019"/>
                <a:gd name="connsiteY33" fmla="*/ 1060172 h 2325370"/>
                <a:gd name="connsiteX34" fmla="*/ 1049854 w 4426019"/>
                <a:gd name="connsiteY34" fmla="*/ 812629 h 2325370"/>
                <a:gd name="connsiteX35" fmla="*/ 782365 w 4426019"/>
                <a:gd name="connsiteY35" fmla="*/ 1457325 h 2325370"/>
                <a:gd name="connsiteX36" fmla="*/ 598776 w 4426019"/>
                <a:gd name="connsiteY36" fmla="*/ 1457325 h 2325370"/>
                <a:gd name="connsiteX37" fmla="*/ 1138557 w 4426019"/>
                <a:gd name="connsiteY37" fmla="*/ 157972 h 2325370"/>
                <a:gd name="connsiteX38" fmla="*/ 1054590 w 4426019"/>
                <a:gd name="connsiteY38" fmla="*/ 157972 h 2325370"/>
                <a:gd name="connsiteX39" fmla="*/ 1107314 w 4426019"/>
                <a:gd name="connsiteY39" fmla="*/ 2846 h 2325370"/>
                <a:gd name="connsiteX40" fmla="*/ 678496 w 4426019"/>
                <a:gd name="connsiteY40" fmla="*/ 0 h 2325370"/>
                <a:gd name="connsiteX41" fmla="*/ 856392 w 4426019"/>
                <a:gd name="connsiteY41" fmla="*/ 0 h 2325370"/>
                <a:gd name="connsiteX42" fmla="*/ 785767 w 4426019"/>
                <a:gd name="connsiteY42" fmla="*/ 207783 h 2325370"/>
                <a:gd name="connsiteX43" fmla="*/ 992127 w 4426019"/>
                <a:gd name="connsiteY43" fmla="*/ 207783 h 2325370"/>
                <a:gd name="connsiteX44" fmla="*/ 940381 w 4426019"/>
                <a:gd name="connsiteY44" fmla="*/ 360062 h 2325370"/>
                <a:gd name="connsiteX45" fmla="*/ 734022 w 4426019"/>
                <a:gd name="connsiteY45" fmla="*/ 360062 h 2325370"/>
                <a:gd name="connsiteX46" fmla="*/ 362085 w 4426019"/>
                <a:gd name="connsiteY46" fmla="*/ 1454479 h 2325370"/>
                <a:gd name="connsiteX47" fmla="*/ 184189 w 4426019"/>
                <a:gd name="connsiteY47" fmla="*/ 1454479 h 2325370"/>
                <a:gd name="connsiteX48" fmla="*/ 556125 w 4426019"/>
                <a:gd name="connsiteY48" fmla="*/ 360062 h 2325370"/>
                <a:gd name="connsiteX49" fmla="*/ 354035 w 4426019"/>
                <a:gd name="connsiteY49" fmla="*/ 360062 h 2325370"/>
                <a:gd name="connsiteX50" fmla="*/ 405781 w 4426019"/>
                <a:gd name="connsiteY50" fmla="*/ 207783 h 2325370"/>
                <a:gd name="connsiteX51" fmla="*/ 607871 w 4426019"/>
                <a:gd name="connsiteY51" fmla="*/ 207783 h 2325370"/>
                <a:gd name="connsiteX52" fmla="*/ 678496 w 4426019"/>
                <a:gd name="connsiteY52" fmla="*/ 0 h 2325370"/>
                <a:gd name="connsiteX0" fmla="*/ 749165 w 3991044"/>
                <a:gd name="connsiteY0" fmla="*/ 436913 h 2325370"/>
                <a:gd name="connsiteX1" fmla="*/ 914253 w 3991044"/>
                <a:gd name="connsiteY1" fmla="*/ 436913 h 2325370"/>
                <a:gd name="connsiteX2" fmla="*/ 586346 w 3991044"/>
                <a:gd name="connsiteY2" fmla="*/ 1401821 h 2325370"/>
                <a:gd name="connsiteX3" fmla="*/ 421258 w 3991044"/>
                <a:gd name="connsiteY3" fmla="*/ 1401821 h 2325370"/>
                <a:gd name="connsiteX4" fmla="*/ 749165 w 3991044"/>
                <a:gd name="connsiteY4" fmla="*/ 436913 h 2325370"/>
                <a:gd name="connsiteX5" fmla="*/ 327907 w 3991044"/>
                <a:gd name="connsiteY5" fmla="*/ 436913 h 2325370"/>
                <a:gd name="connsiteX6" fmla="*/ 483032 w 3991044"/>
                <a:gd name="connsiteY6" fmla="*/ 436913 h 2325370"/>
                <a:gd name="connsiteX7" fmla="*/ 155125 w 3991044"/>
                <a:gd name="connsiteY7" fmla="*/ 1401821 h 2325370"/>
                <a:gd name="connsiteX8" fmla="*/ 0 w 3991044"/>
                <a:gd name="connsiteY8" fmla="*/ 1401821 h 2325370"/>
                <a:gd name="connsiteX9" fmla="*/ 327907 w 3991044"/>
                <a:gd name="connsiteY9" fmla="*/ 436913 h 2325370"/>
                <a:gd name="connsiteX10" fmla="*/ 1322146 w 3991044"/>
                <a:gd name="connsiteY10" fmla="*/ 157972 h 2325370"/>
                <a:gd name="connsiteX11" fmla="*/ 1063618 w 3991044"/>
                <a:gd name="connsiteY11" fmla="*/ 748676 h 2325370"/>
                <a:gd name="connsiteX12" fmla="*/ 1254323 w 3991044"/>
                <a:gd name="connsiteY12" fmla="*/ 748676 h 2325370"/>
                <a:gd name="connsiteX13" fmla="*/ 1307692 w 3991044"/>
                <a:gd name="connsiteY13" fmla="*/ 849632 h 2325370"/>
                <a:gd name="connsiteX14" fmla="*/ 1501643 w 3991044"/>
                <a:gd name="connsiteY14" fmla="*/ 643272 h 2325370"/>
                <a:gd name="connsiteX15" fmla="*/ 1300977 w 3991044"/>
                <a:gd name="connsiteY15" fmla="*/ 643272 h 2325370"/>
                <a:gd name="connsiteX16" fmla="*/ 1354657 w 3991044"/>
                <a:gd name="connsiteY16" fmla="*/ 485301 h 2325370"/>
                <a:gd name="connsiteX17" fmla="*/ 1687901 w 3991044"/>
                <a:gd name="connsiteY17" fmla="*/ 157972 h 2325370"/>
                <a:gd name="connsiteX18" fmla="*/ 1322146 w 3991044"/>
                <a:gd name="connsiteY18" fmla="*/ 157972 h 2325370"/>
                <a:gd name="connsiteX19" fmla="*/ 1107314 w 3991044"/>
                <a:gd name="connsiteY19" fmla="*/ 2846 h 2325370"/>
                <a:gd name="connsiteX20" fmla="*/ 1965485 w 3991044"/>
                <a:gd name="connsiteY20" fmla="*/ 2846 h 2325370"/>
                <a:gd name="connsiteX21" fmla="*/ 1912761 w 3991044"/>
                <a:gd name="connsiteY21" fmla="*/ 157972 h 2325370"/>
                <a:gd name="connsiteX22" fmla="*/ 1579517 w 3991044"/>
                <a:gd name="connsiteY22" fmla="*/ 485301 h 2325370"/>
                <a:gd name="connsiteX23" fmla="*/ 1801532 w 3991044"/>
                <a:gd name="connsiteY23" fmla="*/ 485301 h 2325370"/>
                <a:gd name="connsiteX24" fmla="*/ 1747852 w 3991044"/>
                <a:gd name="connsiteY24" fmla="*/ 643272 h 2325370"/>
                <a:gd name="connsiteX25" fmla="*/ 1366531 w 3991044"/>
                <a:gd name="connsiteY25" fmla="*/ 1065954 h 2325370"/>
                <a:gd name="connsiteX26" fmla="*/ 2076969 w 3991044"/>
                <a:gd name="connsiteY26" fmla="*/ 2134235 h 2325370"/>
                <a:gd name="connsiteX27" fmla="*/ 3991044 w 3991044"/>
                <a:gd name="connsiteY27" fmla="*/ 2160552 h 2325370"/>
                <a:gd name="connsiteX28" fmla="*/ 3909511 w 3991044"/>
                <a:gd name="connsiteY28" fmla="*/ 2325370 h 2325370"/>
                <a:gd name="connsiteX29" fmla="*/ 1992064 w 3991044"/>
                <a:gd name="connsiteY29" fmla="*/ 2318984 h 2325370"/>
                <a:gd name="connsiteX30" fmla="*/ 1244676 w 3991044"/>
                <a:gd name="connsiteY30" fmla="*/ 1231408 h 2325370"/>
                <a:gd name="connsiteX31" fmla="*/ 1025727 w 3991044"/>
                <a:gd name="connsiteY31" fmla="*/ 1457325 h 2325370"/>
                <a:gd name="connsiteX32" fmla="*/ 796596 w 3991044"/>
                <a:gd name="connsiteY32" fmla="*/ 1457325 h 2325370"/>
                <a:gd name="connsiteX33" fmla="*/ 1173552 w 3991044"/>
                <a:gd name="connsiteY33" fmla="*/ 1060172 h 2325370"/>
                <a:gd name="connsiteX34" fmla="*/ 1049854 w 3991044"/>
                <a:gd name="connsiteY34" fmla="*/ 812629 h 2325370"/>
                <a:gd name="connsiteX35" fmla="*/ 782365 w 3991044"/>
                <a:gd name="connsiteY35" fmla="*/ 1457325 h 2325370"/>
                <a:gd name="connsiteX36" fmla="*/ 598776 w 3991044"/>
                <a:gd name="connsiteY36" fmla="*/ 1457325 h 2325370"/>
                <a:gd name="connsiteX37" fmla="*/ 1138557 w 3991044"/>
                <a:gd name="connsiteY37" fmla="*/ 157972 h 2325370"/>
                <a:gd name="connsiteX38" fmla="*/ 1054590 w 3991044"/>
                <a:gd name="connsiteY38" fmla="*/ 157972 h 2325370"/>
                <a:gd name="connsiteX39" fmla="*/ 1107314 w 3991044"/>
                <a:gd name="connsiteY39" fmla="*/ 2846 h 2325370"/>
                <a:gd name="connsiteX40" fmla="*/ 678496 w 3991044"/>
                <a:gd name="connsiteY40" fmla="*/ 0 h 2325370"/>
                <a:gd name="connsiteX41" fmla="*/ 856392 w 3991044"/>
                <a:gd name="connsiteY41" fmla="*/ 0 h 2325370"/>
                <a:gd name="connsiteX42" fmla="*/ 785767 w 3991044"/>
                <a:gd name="connsiteY42" fmla="*/ 207783 h 2325370"/>
                <a:gd name="connsiteX43" fmla="*/ 992127 w 3991044"/>
                <a:gd name="connsiteY43" fmla="*/ 207783 h 2325370"/>
                <a:gd name="connsiteX44" fmla="*/ 940381 w 3991044"/>
                <a:gd name="connsiteY44" fmla="*/ 360062 h 2325370"/>
                <a:gd name="connsiteX45" fmla="*/ 734022 w 3991044"/>
                <a:gd name="connsiteY45" fmla="*/ 360062 h 2325370"/>
                <a:gd name="connsiteX46" fmla="*/ 362085 w 3991044"/>
                <a:gd name="connsiteY46" fmla="*/ 1454479 h 2325370"/>
                <a:gd name="connsiteX47" fmla="*/ 184189 w 3991044"/>
                <a:gd name="connsiteY47" fmla="*/ 1454479 h 2325370"/>
                <a:gd name="connsiteX48" fmla="*/ 556125 w 3991044"/>
                <a:gd name="connsiteY48" fmla="*/ 360062 h 2325370"/>
                <a:gd name="connsiteX49" fmla="*/ 354035 w 3991044"/>
                <a:gd name="connsiteY49" fmla="*/ 360062 h 2325370"/>
                <a:gd name="connsiteX50" fmla="*/ 405781 w 3991044"/>
                <a:gd name="connsiteY50" fmla="*/ 207783 h 2325370"/>
                <a:gd name="connsiteX51" fmla="*/ 607871 w 3991044"/>
                <a:gd name="connsiteY51" fmla="*/ 207783 h 2325370"/>
                <a:gd name="connsiteX52" fmla="*/ 678496 w 3991044"/>
                <a:gd name="connsiteY52" fmla="*/ 0 h 232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991044" h="2325370">
                  <a:moveTo>
                    <a:pt x="749165" y="436913"/>
                  </a:moveTo>
                  <a:lnTo>
                    <a:pt x="914253" y="436913"/>
                  </a:lnTo>
                  <a:lnTo>
                    <a:pt x="586346" y="1401821"/>
                  </a:lnTo>
                  <a:lnTo>
                    <a:pt x="421258" y="1401821"/>
                  </a:lnTo>
                  <a:lnTo>
                    <a:pt x="749165" y="436913"/>
                  </a:lnTo>
                  <a:close/>
                  <a:moveTo>
                    <a:pt x="327907" y="436913"/>
                  </a:moveTo>
                  <a:lnTo>
                    <a:pt x="483032" y="436913"/>
                  </a:lnTo>
                  <a:lnTo>
                    <a:pt x="155125" y="1401821"/>
                  </a:lnTo>
                  <a:lnTo>
                    <a:pt x="0" y="1401821"/>
                  </a:lnTo>
                  <a:lnTo>
                    <a:pt x="327907" y="436913"/>
                  </a:lnTo>
                  <a:close/>
                  <a:moveTo>
                    <a:pt x="1322146" y="157972"/>
                  </a:moveTo>
                  <a:lnTo>
                    <a:pt x="1063618" y="748676"/>
                  </a:lnTo>
                  <a:lnTo>
                    <a:pt x="1254323" y="748676"/>
                  </a:lnTo>
                  <a:lnTo>
                    <a:pt x="1307692" y="849632"/>
                  </a:lnTo>
                  <a:lnTo>
                    <a:pt x="1501643" y="643272"/>
                  </a:lnTo>
                  <a:lnTo>
                    <a:pt x="1300977" y="643272"/>
                  </a:lnTo>
                  <a:lnTo>
                    <a:pt x="1354657" y="485301"/>
                  </a:lnTo>
                  <a:lnTo>
                    <a:pt x="1687901" y="157972"/>
                  </a:lnTo>
                  <a:lnTo>
                    <a:pt x="1322146" y="157972"/>
                  </a:lnTo>
                  <a:close/>
                  <a:moveTo>
                    <a:pt x="1107314" y="2846"/>
                  </a:moveTo>
                  <a:lnTo>
                    <a:pt x="1965485" y="2846"/>
                  </a:lnTo>
                  <a:lnTo>
                    <a:pt x="1912761" y="157972"/>
                  </a:lnTo>
                  <a:lnTo>
                    <a:pt x="1579517" y="485301"/>
                  </a:lnTo>
                  <a:lnTo>
                    <a:pt x="1801532" y="485301"/>
                  </a:lnTo>
                  <a:lnTo>
                    <a:pt x="1747852" y="643272"/>
                  </a:lnTo>
                  <a:lnTo>
                    <a:pt x="1366531" y="1065954"/>
                  </a:lnTo>
                  <a:lnTo>
                    <a:pt x="2076969" y="2134235"/>
                  </a:lnTo>
                  <a:lnTo>
                    <a:pt x="3991044" y="2160552"/>
                  </a:lnTo>
                  <a:lnTo>
                    <a:pt x="3909511" y="2325370"/>
                  </a:lnTo>
                  <a:lnTo>
                    <a:pt x="1992064" y="2318984"/>
                  </a:lnTo>
                  <a:lnTo>
                    <a:pt x="1244676" y="1231408"/>
                  </a:lnTo>
                  <a:lnTo>
                    <a:pt x="1025727" y="1457325"/>
                  </a:lnTo>
                  <a:lnTo>
                    <a:pt x="796596" y="1457325"/>
                  </a:lnTo>
                  <a:lnTo>
                    <a:pt x="1173552" y="1060172"/>
                  </a:lnTo>
                  <a:lnTo>
                    <a:pt x="1049854" y="812629"/>
                  </a:lnTo>
                  <a:lnTo>
                    <a:pt x="782365" y="1457325"/>
                  </a:lnTo>
                  <a:lnTo>
                    <a:pt x="598776" y="1457325"/>
                  </a:lnTo>
                  <a:lnTo>
                    <a:pt x="1138557" y="157972"/>
                  </a:lnTo>
                  <a:lnTo>
                    <a:pt x="1054590" y="157972"/>
                  </a:lnTo>
                  <a:lnTo>
                    <a:pt x="1107314" y="2846"/>
                  </a:lnTo>
                  <a:close/>
                  <a:moveTo>
                    <a:pt x="678496" y="0"/>
                  </a:moveTo>
                  <a:lnTo>
                    <a:pt x="856392" y="0"/>
                  </a:lnTo>
                  <a:lnTo>
                    <a:pt x="785767" y="207783"/>
                  </a:lnTo>
                  <a:lnTo>
                    <a:pt x="992127" y="207783"/>
                  </a:lnTo>
                  <a:lnTo>
                    <a:pt x="940381" y="360062"/>
                  </a:lnTo>
                  <a:lnTo>
                    <a:pt x="734022" y="360062"/>
                  </a:lnTo>
                  <a:lnTo>
                    <a:pt x="362085" y="1454479"/>
                  </a:lnTo>
                  <a:lnTo>
                    <a:pt x="184189" y="1454479"/>
                  </a:lnTo>
                  <a:lnTo>
                    <a:pt x="556125" y="360062"/>
                  </a:lnTo>
                  <a:lnTo>
                    <a:pt x="354035" y="360062"/>
                  </a:lnTo>
                  <a:lnTo>
                    <a:pt x="405781" y="207783"/>
                  </a:lnTo>
                  <a:lnTo>
                    <a:pt x="607871" y="207783"/>
                  </a:lnTo>
                  <a:lnTo>
                    <a:pt x="678496" y="0"/>
                  </a:lnTo>
                  <a:close/>
                </a:path>
              </a:pathLst>
            </a:custGeom>
            <a:solidFill>
              <a:prstClr val="white"/>
            </a:solidFill>
            <a:ln>
              <a:noFill/>
            </a:ln>
            <a:effectLst>
              <a:outerShdw blurRad="88900" dist="88900" dir="2700000" algn="tl" rotWithShape="0">
                <a:srgbClr val="111149"/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88900" dir="2700000" algn="tl" rotWithShape="0">
                    <a:srgbClr val="111149"/>
                  </a:outerShdw>
                </a:effectLst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06A3F6C-E216-9205-EAC4-6A5DD197A437}"/>
              </a:ext>
            </a:extLst>
          </p:cNvPr>
          <p:cNvGrpSpPr/>
          <p:nvPr/>
        </p:nvGrpSpPr>
        <p:grpSpPr>
          <a:xfrm>
            <a:off x="8408098" y="940163"/>
            <a:ext cx="3110134" cy="4236800"/>
            <a:chOff x="8408098" y="940163"/>
            <a:chExt cx="3110134" cy="4236800"/>
          </a:xfrm>
        </p:grpSpPr>
        <p:pic>
          <p:nvPicPr>
            <p:cNvPr id="241" name="图片 240">
              <a:extLst>
                <a:ext uri="{FF2B5EF4-FFF2-40B4-BE49-F238E27FC236}">
                  <a16:creationId xmlns:a16="http://schemas.microsoft.com/office/drawing/2014/main" id="{2426ED11-E0FB-DEB7-A206-1B4EC35F29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1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442649">
              <a:off x="8408098" y="940163"/>
              <a:ext cx="419124" cy="616370"/>
            </a:xfrm>
            <a:prstGeom prst="rect">
              <a:avLst/>
            </a:prstGeom>
          </p:spPr>
        </p:pic>
        <p:pic>
          <p:nvPicPr>
            <p:cNvPr id="243" name="图片 242">
              <a:extLst>
                <a:ext uri="{FF2B5EF4-FFF2-40B4-BE49-F238E27FC236}">
                  <a16:creationId xmlns:a16="http://schemas.microsoft.com/office/drawing/2014/main" id="{EC7526FC-3C75-7D50-0E9E-2A2A077E4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11635" flipH="1" flipV="1">
              <a:off x="9721634" y="3756413"/>
              <a:ext cx="1796598" cy="1009890"/>
            </a:xfrm>
            <a:prstGeom prst="rect">
              <a:avLst/>
            </a:prstGeom>
          </p:spPr>
        </p:pic>
        <p:pic>
          <p:nvPicPr>
            <p:cNvPr id="250" name="图片 249">
              <a:extLst>
                <a:ext uri="{FF2B5EF4-FFF2-40B4-BE49-F238E27FC236}">
                  <a16:creationId xmlns:a16="http://schemas.microsoft.com/office/drawing/2014/main" id="{00926E8D-63B1-EE5C-E86E-CDFCC20C2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 radius="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17063">
              <a:off x="10343607" y="2198760"/>
              <a:ext cx="785150" cy="936220"/>
            </a:xfrm>
            <a:prstGeom prst="rect">
              <a:avLst/>
            </a:prstGeom>
          </p:spPr>
        </p:pic>
        <p:pic>
          <p:nvPicPr>
            <p:cNvPr id="253" name="图片 252">
              <a:extLst>
                <a:ext uri="{FF2B5EF4-FFF2-40B4-BE49-F238E27FC236}">
                  <a16:creationId xmlns:a16="http://schemas.microsoft.com/office/drawing/2014/main" id="{4137D95D-7D38-B175-8487-470EA60CDDB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 radius="2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4812918" flipH="1">
              <a:off x="10388099" y="1408688"/>
              <a:ext cx="192584" cy="283216"/>
            </a:xfrm>
            <a:prstGeom prst="rect">
              <a:avLst/>
            </a:prstGeom>
          </p:spPr>
        </p:pic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6CD90F46-245B-0C69-DB65-9CC2CF7B2769}"/>
                </a:ext>
              </a:extLst>
            </p:cNvPr>
            <p:cNvGrpSpPr/>
            <p:nvPr/>
          </p:nvGrpSpPr>
          <p:grpSpPr>
            <a:xfrm rot="1029294">
              <a:off x="8516260" y="1831613"/>
              <a:ext cx="2512774" cy="3345350"/>
              <a:chOff x="8881381" y="1944371"/>
              <a:chExt cx="2512774" cy="3345350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40BB412F-A73B-CBDC-9B70-A1FC43BB4529}"/>
                  </a:ext>
                </a:extLst>
              </p:cNvPr>
              <p:cNvSpPr/>
              <p:nvPr/>
            </p:nvSpPr>
            <p:spPr>
              <a:xfrm>
                <a:off x="11358155" y="1944371"/>
                <a:ext cx="36000" cy="36000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F76289FF-05A5-A45B-5ED7-D6A73668C85E}"/>
                  </a:ext>
                </a:extLst>
              </p:cNvPr>
              <p:cNvSpPr/>
              <p:nvPr/>
            </p:nvSpPr>
            <p:spPr>
              <a:xfrm>
                <a:off x="9924992" y="2751488"/>
                <a:ext cx="90546" cy="90546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C0C7AEE-A6BE-D7BB-1244-C09276C628B9}"/>
                  </a:ext>
                </a:extLst>
              </p:cNvPr>
              <p:cNvSpPr/>
              <p:nvPr/>
            </p:nvSpPr>
            <p:spPr>
              <a:xfrm>
                <a:off x="11073039" y="3469005"/>
                <a:ext cx="49972" cy="49972"/>
              </a:xfrm>
              <a:prstGeom prst="ellipse">
                <a:avLst/>
              </a:prstGeom>
              <a:solidFill>
                <a:srgbClr val="567BF0">
                  <a:alpha val="5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9DA7D14-ED81-7350-C0C5-0D4801244543}"/>
                  </a:ext>
                </a:extLst>
              </p:cNvPr>
              <p:cNvSpPr/>
              <p:nvPr/>
            </p:nvSpPr>
            <p:spPr>
              <a:xfrm>
                <a:off x="9497087" y="4091685"/>
                <a:ext cx="36000" cy="36000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5D9F5732-9E64-8976-B640-65F67D389453}"/>
                  </a:ext>
                </a:extLst>
              </p:cNvPr>
              <p:cNvSpPr/>
              <p:nvPr/>
            </p:nvSpPr>
            <p:spPr>
              <a:xfrm>
                <a:off x="10226585" y="3556001"/>
                <a:ext cx="36000" cy="36000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10FD0157-8831-2BE3-E560-5DAB20344E21}"/>
                  </a:ext>
                </a:extLst>
              </p:cNvPr>
              <p:cNvSpPr/>
              <p:nvPr/>
            </p:nvSpPr>
            <p:spPr>
              <a:xfrm>
                <a:off x="8881381" y="4905920"/>
                <a:ext cx="49972" cy="49972"/>
              </a:xfrm>
              <a:prstGeom prst="ellipse">
                <a:avLst/>
              </a:prstGeom>
              <a:solidFill>
                <a:srgbClr val="567BF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A8E53742-7E7D-A515-953C-B75B4E3F8FC8}"/>
                  </a:ext>
                </a:extLst>
              </p:cNvPr>
              <p:cNvSpPr/>
              <p:nvPr/>
            </p:nvSpPr>
            <p:spPr>
              <a:xfrm>
                <a:off x="10042524" y="5239749"/>
                <a:ext cx="49972" cy="49972"/>
              </a:xfrm>
              <a:prstGeom prst="ellipse">
                <a:avLst/>
              </a:prstGeom>
              <a:solidFill>
                <a:srgbClr val="567BF0">
                  <a:alpha val="2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0FDD74A5-DBF6-D700-3900-25A4F99B68B4}"/>
                  </a:ext>
                </a:extLst>
              </p:cNvPr>
              <p:cNvSpPr/>
              <p:nvPr/>
            </p:nvSpPr>
            <p:spPr>
              <a:xfrm>
                <a:off x="10434410" y="5065578"/>
                <a:ext cx="49972" cy="49972"/>
              </a:xfrm>
              <a:prstGeom prst="ellipse">
                <a:avLst/>
              </a:prstGeom>
              <a:solidFill>
                <a:srgbClr val="567BF0">
                  <a:alpha val="5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FF2B0F77-C918-F844-DD5C-509F8D34831B}"/>
                  </a:ext>
                </a:extLst>
              </p:cNvPr>
              <p:cNvSpPr/>
              <p:nvPr/>
            </p:nvSpPr>
            <p:spPr>
              <a:xfrm>
                <a:off x="9069738" y="3413414"/>
                <a:ext cx="103582" cy="103582"/>
              </a:xfrm>
              <a:prstGeom prst="ellipse">
                <a:avLst/>
              </a:prstGeom>
              <a:solidFill>
                <a:srgbClr val="567BF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4E20803-E9A1-3885-C50A-F50C0E5B7674}"/>
              </a:ext>
            </a:extLst>
          </p:cNvPr>
          <p:cNvGrpSpPr/>
          <p:nvPr/>
        </p:nvGrpSpPr>
        <p:grpSpPr>
          <a:xfrm>
            <a:off x="396177" y="1093881"/>
            <a:ext cx="3588802" cy="3526368"/>
            <a:chOff x="396177" y="1093881"/>
            <a:chExt cx="3588802" cy="3526368"/>
          </a:xfrm>
        </p:grpSpPr>
        <p:pic>
          <p:nvPicPr>
            <p:cNvPr id="240" name="图片 239">
              <a:extLst>
                <a:ext uri="{FF2B5EF4-FFF2-40B4-BE49-F238E27FC236}">
                  <a16:creationId xmlns:a16="http://schemas.microsoft.com/office/drawing/2014/main" id="{04F1284E-7C80-B21F-D762-15C873F0038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799550">
              <a:off x="2968278" y="3426210"/>
              <a:ext cx="723226" cy="406534"/>
            </a:xfrm>
            <a:prstGeom prst="rect">
              <a:avLst/>
            </a:prstGeom>
          </p:spPr>
        </p:pic>
        <p:pic>
          <p:nvPicPr>
            <p:cNvPr id="244" name="图片 243">
              <a:extLst>
                <a:ext uri="{FF2B5EF4-FFF2-40B4-BE49-F238E27FC236}">
                  <a16:creationId xmlns:a16="http://schemas.microsoft.com/office/drawing/2014/main" id="{2BDE6CD7-E3CD-7E90-329B-F08D0CCA6A5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2442649">
              <a:off x="1862304" y="2037330"/>
              <a:ext cx="419124" cy="616370"/>
            </a:xfrm>
            <a:prstGeom prst="rect">
              <a:avLst/>
            </a:prstGeom>
          </p:spPr>
        </p:pic>
        <p:pic>
          <p:nvPicPr>
            <p:cNvPr id="251" name="图片 250">
              <a:extLst>
                <a:ext uri="{FF2B5EF4-FFF2-40B4-BE49-F238E27FC236}">
                  <a16:creationId xmlns:a16="http://schemas.microsoft.com/office/drawing/2014/main" id="{8962D536-B3C6-3ABF-CA84-1642231AEF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artisticBlur radius="8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3117063">
              <a:off x="2741204" y="1057650"/>
              <a:ext cx="376610" cy="449072"/>
            </a:xfrm>
            <a:prstGeom prst="rect">
              <a:avLst/>
            </a:prstGeom>
          </p:spPr>
        </p:pic>
        <p:pic>
          <p:nvPicPr>
            <p:cNvPr id="252" name="图片 251">
              <a:extLst>
                <a:ext uri="{FF2B5EF4-FFF2-40B4-BE49-F238E27FC236}">
                  <a16:creationId xmlns:a16="http://schemas.microsoft.com/office/drawing/2014/main" id="{2A56094F-1295-D9AB-B5E5-B6AF8C65F405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artisticBlur radius="3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00333">
              <a:off x="553476" y="1845319"/>
              <a:ext cx="177612" cy="211786"/>
            </a:xfrm>
            <a:prstGeom prst="rect">
              <a:avLst/>
            </a:prstGeom>
          </p:spPr>
        </p:pic>
        <p:pic>
          <p:nvPicPr>
            <p:cNvPr id="239" name="图片 238">
              <a:extLst>
                <a:ext uri="{FF2B5EF4-FFF2-40B4-BE49-F238E27FC236}">
                  <a16:creationId xmlns:a16="http://schemas.microsoft.com/office/drawing/2014/main" id="{445F6475-0E74-4C6F-8225-C1B4894A9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315955">
              <a:off x="396177" y="3610359"/>
              <a:ext cx="1796598" cy="1009890"/>
            </a:xfrm>
            <a:prstGeom prst="rect">
              <a:avLst/>
            </a:prstGeom>
          </p:spPr>
        </p:pic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4040EA9F-5047-B7F5-2117-3C04E40F6230}"/>
                </a:ext>
              </a:extLst>
            </p:cNvPr>
            <p:cNvGrpSpPr/>
            <p:nvPr/>
          </p:nvGrpSpPr>
          <p:grpSpPr>
            <a:xfrm rot="18658739">
              <a:off x="1055917" y="1309100"/>
              <a:ext cx="2512774" cy="3345350"/>
              <a:chOff x="8881381" y="1944371"/>
              <a:chExt cx="2512774" cy="334535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269B9061-07D5-58F5-A0B1-67F479388772}"/>
                  </a:ext>
                </a:extLst>
              </p:cNvPr>
              <p:cNvSpPr/>
              <p:nvPr/>
            </p:nvSpPr>
            <p:spPr>
              <a:xfrm>
                <a:off x="11358155" y="1944371"/>
                <a:ext cx="36000" cy="36000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95970D53-70C0-46D7-CF67-B17502C381BE}"/>
                  </a:ext>
                </a:extLst>
              </p:cNvPr>
              <p:cNvSpPr/>
              <p:nvPr/>
            </p:nvSpPr>
            <p:spPr>
              <a:xfrm>
                <a:off x="9924992" y="2751488"/>
                <a:ext cx="90546" cy="90546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E2E8DED-FE3F-B96B-615F-05C8B52FB381}"/>
                  </a:ext>
                </a:extLst>
              </p:cNvPr>
              <p:cNvSpPr/>
              <p:nvPr/>
            </p:nvSpPr>
            <p:spPr>
              <a:xfrm>
                <a:off x="11073039" y="3469005"/>
                <a:ext cx="49972" cy="49972"/>
              </a:xfrm>
              <a:prstGeom prst="ellipse">
                <a:avLst/>
              </a:prstGeom>
              <a:solidFill>
                <a:srgbClr val="567BF0">
                  <a:alpha val="5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1B29DF19-F8B4-D27E-B481-E6C594EA6F7C}"/>
                  </a:ext>
                </a:extLst>
              </p:cNvPr>
              <p:cNvSpPr/>
              <p:nvPr/>
            </p:nvSpPr>
            <p:spPr>
              <a:xfrm>
                <a:off x="9497087" y="4091685"/>
                <a:ext cx="36000" cy="36000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9E52B29F-E247-8BB3-A0AE-E2F4DD53F238}"/>
                  </a:ext>
                </a:extLst>
              </p:cNvPr>
              <p:cNvSpPr/>
              <p:nvPr/>
            </p:nvSpPr>
            <p:spPr>
              <a:xfrm>
                <a:off x="10226585" y="3556001"/>
                <a:ext cx="36000" cy="36000"/>
              </a:xfrm>
              <a:prstGeom prst="ellipse">
                <a:avLst/>
              </a:prstGeom>
              <a:solidFill>
                <a:srgbClr val="3731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FB430316-6E9D-AEA8-E0B6-BA2E54B9ACDC}"/>
                  </a:ext>
                </a:extLst>
              </p:cNvPr>
              <p:cNvSpPr/>
              <p:nvPr/>
            </p:nvSpPr>
            <p:spPr>
              <a:xfrm>
                <a:off x="8881381" y="4905920"/>
                <a:ext cx="49972" cy="49972"/>
              </a:xfrm>
              <a:prstGeom prst="ellipse">
                <a:avLst/>
              </a:prstGeom>
              <a:solidFill>
                <a:srgbClr val="567BF0">
                  <a:alpha val="6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35507288-6A7B-3F09-3EC7-7E3861F72A07}"/>
                  </a:ext>
                </a:extLst>
              </p:cNvPr>
              <p:cNvSpPr/>
              <p:nvPr/>
            </p:nvSpPr>
            <p:spPr>
              <a:xfrm>
                <a:off x="10042524" y="5239749"/>
                <a:ext cx="49972" cy="49972"/>
              </a:xfrm>
              <a:prstGeom prst="ellipse">
                <a:avLst/>
              </a:prstGeom>
              <a:solidFill>
                <a:srgbClr val="567BF0">
                  <a:alpha val="23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695F9BA9-1C2D-6718-2C58-A66D639B70BB}"/>
                  </a:ext>
                </a:extLst>
              </p:cNvPr>
              <p:cNvSpPr/>
              <p:nvPr/>
            </p:nvSpPr>
            <p:spPr>
              <a:xfrm>
                <a:off x="10434410" y="5065578"/>
                <a:ext cx="49972" cy="49972"/>
              </a:xfrm>
              <a:prstGeom prst="ellipse">
                <a:avLst/>
              </a:prstGeom>
              <a:solidFill>
                <a:srgbClr val="567BF0">
                  <a:alpha val="5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17F69AE3-853A-C58D-C378-0A8869AC7170}"/>
                  </a:ext>
                </a:extLst>
              </p:cNvPr>
              <p:cNvSpPr/>
              <p:nvPr/>
            </p:nvSpPr>
            <p:spPr>
              <a:xfrm>
                <a:off x="9069738" y="3413414"/>
                <a:ext cx="103582" cy="103582"/>
              </a:xfrm>
              <a:prstGeom prst="ellipse">
                <a:avLst/>
              </a:prstGeom>
              <a:solidFill>
                <a:srgbClr val="567BF0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4167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F67F4"/>
            </a:gs>
            <a:gs pos="43000">
              <a:srgbClr val="0A3B8D"/>
            </a:gs>
            <a:gs pos="97000">
              <a:srgbClr val="05132E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0" name="组合 939">
            <a:extLst>
              <a:ext uri="{FF2B5EF4-FFF2-40B4-BE49-F238E27FC236}">
                <a16:creationId xmlns:a16="http://schemas.microsoft.com/office/drawing/2014/main" id="{D1015B47-2509-A5DB-0A33-19D87AEC2676}"/>
              </a:ext>
            </a:extLst>
          </p:cNvPr>
          <p:cNvGrpSpPr/>
          <p:nvPr/>
        </p:nvGrpSpPr>
        <p:grpSpPr>
          <a:xfrm>
            <a:off x="5088425" y="-1"/>
            <a:ext cx="2660540" cy="6858001"/>
            <a:chOff x="5088425" y="-334319"/>
            <a:chExt cx="2660540" cy="8318090"/>
          </a:xfrm>
        </p:grpSpPr>
        <p:cxnSp>
          <p:nvCxnSpPr>
            <p:cNvPr id="884" name="直接连接符 883">
              <a:extLst>
                <a:ext uri="{FF2B5EF4-FFF2-40B4-BE49-F238E27FC236}">
                  <a16:creationId xmlns:a16="http://schemas.microsoft.com/office/drawing/2014/main" id="{C267B949-3534-6A62-FDF0-A68026B9726F}"/>
                </a:ext>
              </a:extLst>
            </p:cNvPr>
            <p:cNvCxnSpPr>
              <a:cxnSpLocks/>
            </p:cNvCxnSpPr>
            <p:nvPr/>
          </p:nvCxnSpPr>
          <p:spPr>
            <a:xfrm>
              <a:off x="7748965" y="-334319"/>
              <a:ext cx="0" cy="8318090"/>
            </a:xfrm>
            <a:prstGeom prst="line">
              <a:avLst/>
            </a:prstGeom>
            <a:ln w="539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5" name="直接连接符 884">
              <a:extLst>
                <a:ext uri="{FF2B5EF4-FFF2-40B4-BE49-F238E27FC236}">
                  <a16:creationId xmlns:a16="http://schemas.microsoft.com/office/drawing/2014/main" id="{FF4A7C21-78A9-D59C-070E-BE4D7CAF45B6}"/>
                </a:ext>
              </a:extLst>
            </p:cNvPr>
            <p:cNvCxnSpPr>
              <a:cxnSpLocks/>
            </p:cNvCxnSpPr>
            <p:nvPr/>
          </p:nvCxnSpPr>
          <p:spPr>
            <a:xfrm>
              <a:off x="7649812" y="-334319"/>
              <a:ext cx="0" cy="8318090"/>
            </a:xfrm>
            <a:prstGeom prst="line">
              <a:avLst/>
            </a:prstGeom>
            <a:ln w="539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6" name="直接连接符 885">
              <a:extLst>
                <a:ext uri="{FF2B5EF4-FFF2-40B4-BE49-F238E27FC236}">
                  <a16:creationId xmlns:a16="http://schemas.microsoft.com/office/drawing/2014/main" id="{91E2A2CD-3F6C-94E1-95A0-50ABCA5D7CD5}"/>
                </a:ext>
              </a:extLst>
            </p:cNvPr>
            <p:cNvCxnSpPr>
              <a:cxnSpLocks/>
            </p:cNvCxnSpPr>
            <p:nvPr/>
          </p:nvCxnSpPr>
          <p:spPr>
            <a:xfrm>
              <a:off x="7550659" y="-334319"/>
              <a:ext cx="0" cy="8318090"/>
            </a:xfrm>
            <a:prstGeom prst="line">
              <a:avLst/>
            </a:prstGeom>
            <a:ln w="539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7" name="直接连接符 886">
              <a:extLst>
                <a:ext uri="{FF2B5EF4-FFF2-40B4-BE49-F238E27FC236}">
                  <a16:creationId xmlns:a16="http://schemas.microsoft.com/office/drawing/2014/main" id="{B2DF0C56-BC74-5EC9-E850-4E76871B4323}"/>
                </a:ext>
              </a:extLst>
            </p:cNvPr>
            <p:cNvCxnSpPr>
              <a:cxnSpLocks/>
            </p:cNvCxnSpPr>
            <p:nvPr/>
          </p:nvCxnSpPr>
          <p:spPr>
            <a:xfrm>
              <a:off x="7451506" y="-334319"/>
              <a:ext cx="0" cy="8318090"/>
            </a:xfrm>
            <a:prstGeom prst="line">
              <a:avLst/>
            </a:prstGeom>
            <a:ln w="539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8" name="直接连接符 887">
              <a:extLst>
                <a:ext uri="{FF2B5EF4-FFF2-40B4-BE49-F238E27FC236}">
                  <a16:creationId xmlns:a16="http://schemas.microsoft.com/office/drawing/2014/main" id="{FC4A17D8-6D4F-4C85-5DE3-9758F8C620FE}"/>
                </a:ext>
              </a:extLst>
            </p:cNvPr>
            <p:cNvCxnSpPr>
              <a:cxnSpLocks/>
            </p:cNvCxnSpPr>
            <p:nvPr/>
          </p:nvCxnSpPr>
          <p:spPr>
            <a:xfrm>
              <a:off x="7352353" y="-334319"/>
              <a:ext cx="0" cy="8318090"/>
            </a:xfrm>
            <a:prstGeom prst="line">
              <a:avLst/>
            </a:prstGeom>
            <a:ln w="539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9" name="直接连接符 888">
              <a:extLst>
                <a:ext uri="{FF2B5EF4-FFF2-40B4-BE49-F238E27FC236}">
                  <a16:creationId xmlns:a16="http://schemas.microsoft.com/office/drawing/2014/main" id="{1BA3FF7B-F263-A824-DC95-3F1A8B3EFB8F}"/>
                </a:ext>
              </a:extLst>
            </p:cNvPr>
            <p:cNvCxnSpPr>
              <a:cxnSpLocks/>
            </p:cNvCxnSpPr>
            <p:nvPr/>
          </p:nvCxnSpPr>
          <p:spPr>
            <a:xfrm>
              <a:off x="7253200" y="-334319"/>
              <a:ext cx="0" cy="8318090"/>
            </a:xfrm>
            <a:prstGeom prst="line">
              <a:avLst/>
            </a:prstGeom>
            <a:ln w="539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1" name="直接连接符 890">
              <a:extLst>
                <a:ext uri="{FF2B5EF4-FFF2-40B4-BE49-F238E27FC236}">
                  <a16:creationId xmlns:a16="http://schemas.microsoft.com/office/drawing/2014/main" id="{93DDCA64-598B-458D-DEF1-2FFE17EBC043}"/>
                </a:ext>
              </a:extLst>
            </p:cNvPr>
            <p:cNvCxnSpPr>
              <a:cxnSpLocks/>
            </p:cNvCxnSpPr>
            <p:nvPr/>
          </p:nvCxnSpPr>
          <p:spPr>
            <a:xfrm>
              <a:off x="7134640" y="-334319"/>
              <a:ext cx="0" cy="8318090"/>
            </a:xfrm>
            <a:prstGeom prst="line">
              <a:avLst/>
            </a:prstGeom>
            <a:ln w="412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2" name="直接连接符 891">
              <a:extLst>
                <a:ext uri="{FF2B5EF4-FFF2-40B4-BE49-F238E27FC236}">
                  <a16:creationId xmlns:a16="http://schemas.microsoft.com/office/drawing/2014/main" id="{F57558C4-8C01-9173-2CBC-3B08F6372B5B}"/>
                </a:ext>
              </a:extLst>
            </p:cNvPr>
            <p:cNvCxnSpPr>
              <a:cxnSpLocks/>
            </p:cNvCxnSpPr>
            <p:nvPr/>
          </p:nvCxnSpPr>
          <p:spPr>
            <a:xfrm>
              <a:off x="7016080" y="-334319"/>
              <a:ext cx="0" cy="8318090"/>
            </a:xfrm>
            <a:prstGeom prst="line">
              <a:avLst/>
            </a:prstGeom>
            <a:ln w="44450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3" name="直接连接符 892">
              <a:extLst>
                <a:ext uri="{FF2B5EF4-FFF2-40B4-BE49-F238E27FC236}">
                  <a16:creationId xmlns:a16="http://schemas.microsoft.com/office/drawing/2014/main" id="{DC3EBB3C-7EE2-94E2-3E67-249FD9BC7554}"/>
                </a:ext>
              </a:extLst>
            </p:cNvPr>
            <p:cNvCxnSpPr>
              <a:cxnSpLocks/>
            </p:cNvCxnSpPr>
            <p:nvPr/>
          </p:nvCxnSpPr>
          <p:spPr>
            <a:xfrm>
              <a:off x="6897520" y="-334319"/>
              <a:ext cx="0" cy="8318090"/>
            </a:xfrm>
            <a:prstGeom prst="line">
              <a:avLst/>
            </a:prstGeom>
            <a:ln w="4762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4" name="直接连接符 893">
              <a:extLst>
                <a:ext uri="{FF2B5EF4-FFF2-40B4-BE49-F238E27FC236}">
                  <a16:creationId xmlns:a16="http://schemas.microsoft.com/office/drawing/2014/main" id="{36964818-C1A5-AB1F-B02E-CB9E739CA915}"/>
                </a:ext>
              </a:extLst>
            </p:cNvPr>
            <p:cNvCxnSpPr>
              <a:cxnSpLocks/>
            </p:cNvCxnSpPr>
            <p:nvPr/>
          </p:nvCxnSpPr>
          <p:spPr>
            <a:xfrm>
              <a:off x="6778960" y="-334319"/>
              <a:ext cx="0" cy="8318090"/>
            </a:xfrm>
            <a:prstGeom prst="line">
              <a:avLst/>
            </a:prstGeom>
            <a:ln w="50800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5" name="直接连接符 894">
              <a:extLst>
                <a:ext uri="{FF2B5EF4-FFF2-40B4-BE49-F238E27FC236}">
                  <a16:creationId xmlns:a16="http://schemas.microsoft.com/office/drawing/2014/main" id="{52A82756-6DA8-ACF4-248F-54C33C863F6F}"/>
                </a:ext>
              </a:extLst>
            </p:cNvPr>
            <p:cNvCxnSpPr>
              <a:cxnSpLocks/>
            </p:cNvCxnSpPr>
            <p:nvPr/>
          </p:nvCxnSpPr>
          <p:spPr>
            <a:xfrm>
              <a:off x="6660400" y="-334319"/>
              <a:ext cx="0" cy="8318090"/>
            </a:xfrm>
            <a:prstGeom prst="line">
              <a:avLst/>
            </a:prstGeom>
            <a:ln w="41275">
              <a:gradFill flip="none" rotWithShape="1">
                <a:gsLst>
                  <a:gs pos="2752">
                    <a:srgbClr val="032356"/>
                  </a:gs>
                  <a:gs pos="31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1" name="直接连接符 920">
              <a:extLst>
                <a:ext uri="{FF2B5EF4-FFF2-40B4-BE49-F238E27FC236}">
                  <a16:creationId xmlns:a16="http://schemas.microsoft.com/office/drawing/2014/main" id="{6E176149-B62B-648E-B166-01E2EAFD25A3}"/>
                </a:ext>
              </a:extLst>
            </p:cNvPr>
            <p:cNvCxnSpPr>
              <a:cxnSpLocks/>
            </p:cNvCxnSpPr>
            <p:nvPr/>
          </p:nvCxnSpPr>
          <p:spPr>
            <a:xfrm>
              <a:off x="6565116" y="-334319"/>
              <a:ext cx="0" cy="8318090"/>
            </a:xfrm>
            <a:prstGeom prst="line">
              <a:avLst/>
            </a:prstGeom>
            <a:ln w="4127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2" name="直接连接符 921">
              <a:extLst>
                <a:ext uri="{FF2B5EF4-FFF2-40B4-BE49-F238E27FC236}">
                  <a16:creationId xmlns:a16="http://schemas.microsoft.com/office/drawing/2014/main" id="{F9B0AC93-6FD6-C5BF-F76C-E9549143B157}"/>
                </a:ext>
              </a:extLst>
            </p:cNvPr>
            <p:cNvCxnSpPr>
              <a:cxnSpLocks/>
            </p:cNvCxnSpPr>
            <p:nvPr/>
          </p:nvCxnSpPr>
          <p:spPr>
            <a:xfrm>
              <a:off x="6469832" y="-334319"/>
              <a:ext cx="0" cy="8318090"/>
            </a:xfrm>
            <a:prstGeom prst="line">
              <a:avLst/>
            </a:prstGeom>
            <a:ln w="3492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3" name="直接连接符 922">
              <a:extLst>
                <a:ext uri="{FF2B5EF4-FFF2-40B4-BE49-F238E27FC236}">
                  <a16:creationId xmlns:a16="http://schemas.microsoft.com/office/drawing/2014/main" id="{3E0E6EFC-BDD8-6398-81FD-4D3E4B809485}"/>
                </a:ext>
              </a:extLst>
            </p:cNvPr>
            <p:cNvCxnSpPr>
              <a:cxnSpLocks/>
            </p:cNvCxnSpPr>
            <p:nvPr/>
          </p:nvCxnSpPr>
          <p:spPr>
            <a:xfrm>
              <a:off x="6374548" y="-334319"/>
              <a:ext cx="0" cy="8318090"/>
            </a:xfrm>
            <a:prstGeom prst="line">
              <a:avLst/>
            </a:prstGeom>
            <a:ln w="3492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4" name="直接连接符 923">
              <a:extLst>
                <a:ext uri="{FF2B5EF4-FFF2-40B4-BE49-F238E27FC236}">
                  <a16:creationId xmlns:a16="http://schemas.microsoft.com/office/drawing/2014/main" id="{6E4505DF-D2F8-5322-1A1E-8403ED53D149}"/>
                </a:ext>
              </a:extLst>
            </p:cNvPr>
            <p:cNvCxnSpPr>
              <a:cxnSpLocks/>
            </p:cNvCxnSpPr>
            <p:nvPr/>
          </p:nvCxnSpPr>
          <p:spPr>
            <a:xfrm>
              <a:off x="6279264" y="-334319"/>
              <a:ext cx="0" cy="8318090"/>
            </a:xfrm>
            <a:prstGeom prst="line">
              <a:avLst/>
            </a:prstGeom>
            <a:ln w="3492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5" name="直接连接符 924">
              <a:extLst>
                <a:ext uri="{FF2B5EF4-FFF2-40B4-BE49-F238E27FC236}">
                  <a16:creationId xmlns:a16="http://schemas.microsoft.com/office/drawing/2014/main" id="{734E0C14-9204-275E-E062-EE3D6FD37EB3}"/>
                </a:ext>
              </a:extLst>
            </p:cNvPr>
            <p:cNvCxnSpPr>
              <a:cxnSpLocks/>
            </p:cNvCxnSpPr>
            <p:nvPr/>
          </p:nvCxnSpPr>
          <p:spPr>
            <a:xfrm>
              <a:off x="6183980" y="-334319"/>
              <a:ext cx="0" cy="8318090"/>
            </a:xfrm>
            <a:prstGeom prst="line">
              <a:avLst/>
            </a:prstGeom>
            <a:ln w="3492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6" name="直接连接符 925">
              <a:extLst>
                <a:ext uri="{FF2B5EF4-FFF2-40B4-BE49-F238E27FC236}">
                  <a16:creationId xmlns:a16="http://schemas.microsoft.com/office/drawing/2014/main" id="{5132574B-8508-5028-FE77-A24C2B1A4A93}"/>
                </a:ext>
              </a:extLst>
            </p:cNvPr>
            <p:cNvCxnSpPr>
              <a:cxnSpLocks/>
            </p:cNvCxnSpPr>
            <p:nvPr/>
          </p:nvCxnSpPr>
          <p:spPr>
            <a:xfrm>
              <a:off x="6088696" y="-334319"/>
              <a:ext cx="0" cy="8318090"/>
            </a:xfrm>
            <a:prstGeom prst="line">
              <a:avLst/>
            </a:prstGeom>
            <a:ln w="3492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7" name="直接连接符 926">
              <a:extLst>
                <a:ext uri="{FF2B5EF4-FFF2-40B4-BE49-F238E27FC236}">
                  <a16:creationId xmlns:a16="http://schemas.microsoft.com/office/drawing/2014/main" id="{29ED8F7B-2981-70B3-969B-8D01C8DE6B82}"/>
                </a:ext>
              </a:extLst>
            </p:cNvPr>
            <p:cNvCxnSpPr>
              <a:cxnSpLocks/>
            </p:cNvCxnSpPr>
            <p:nvPr/>
          </p:nvCxnSpPr>
          <p:spPr>
            <a:xfrm>
              <a:off x="5993412" y="-334319"/>
              <a:ext cx="0" cy="8318090"/>
            </a:xfrm>
            <a:prstGeom prst="line">
              <a:avLst/>
            </a:prstGeom>
            <a:ln w="3492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8" name="直接连接符 927">
              <a:extLst>
                <a:ext uri="{FF2B5EF4-FFF2-40B4-BE49-F238E27FC236}">
                  <a16:creationId xmlns:a16="http://schemas.microsoft.com/office/drawing/2014/main" id="{96689B27-6F8F-8619-223E-977BEB9081C1}"/>
                </a:ext>
              </a:extLst>
            </p:cNvPr>
            <p:cNvCxnSpPr>
              <a:cxnSpLocks/>
            </p:cNvCxnSpPr>
            <p:nvPr/>
          </p:nvCxnSpPr>
          <p:spPr>
            <a:xfrm>
              <a:off x="5898128" y="-334319"/>
              <a:ext cx="0" cy="8318090"/>
            </a:xfrm>
            <a:prstGeom prst="line">
              <a:avLst/>
            </a:prstGeom>
            <a:ln w="34925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9" name="直接连接符 928">
              <a:extLst>
                <a:ext uri="{FF2B5EF4-FFF2-40B4-BE49-F238E27FC236}">
                  <a16:creationId xmlns:a16="http://schemas.microsoft.com/office/drawing/2014/main" id="{0E54503F-9588-8C0D-ADED-BCFF2041EE0D}"/>
                </a:ext>
              </a:extLst>
            </p:cNvPr>
            <p:cNvCxnSpPr>
              <a:cxnSpLocks/>
            </p:cNvCxnSpPr>
            <p:nvPr/>
          </p:nvCxnSpPr>
          <p:spPr>
            <a:xfrm>
              <a:off x="5802844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0" name="直接连接符 929">
              <a:extLst>
                <a:ext uri="{FF2B5EF4-FFF2-40B4-BE49-F238E27FC236}">
                  <a16:creationId xmlns:a16="http://schemas.microsoft.com/office/drawing/2014/main" id="{54E4DEF2-914B-98B4-60CB-67E059AA25A5}"/>
                </a:ext>
              </a:extLst>
            </p:cNvPr>
            <p:cNvCxnSpPr>
              <a:cxnSpLocks/>
            </p:cNvCxnSpPr>
            <p:nvPr/>
          </p:nvCxnSpPr>
          <p:spPr>
            <a:xfrm>
              <a:off x="5707560" y="-334319"/>
              <a:ext cx="0" cy="8318090"/>
            </a:xfrm>
            <a:prstGeom prst="line">
              <a:avLst/>
            </a:prstGeom>
            <a:ln w="25400">
              <a:gradFill flip="none" rotWithShape="1">
                <a:gsLst>
                  <a:gs pos="14000">
                    <a:srgbClr val="032356">
                      <a:alpha val="52000"/>
                    </a:srgbClr>
                  </a:gs>
                  <a:gs pos="39000">
                    <a:srgbClr val="0F67F4"/>
                  </a:gs>
                  <a:gs pos="92000">
                    <a:srgbClr val="0A255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1" name="直接连接符 930">
              <a:extLst>
                <a:ext uri="{FF2B5EF4-FFF2-40B4-BE49-F238E27FC236}">
                  <a16:creationId xmlns:a16="http://schemas.microsoft.com/office/drawing/2014/main" id="{DA625A26-A2F2-16A0-2079-6A6F7F49E87E}"/>
                </a:ext>
              </a:extLst>
            </p:cNvPr>
            <p:cNvCxnSpPr>
              <a:cxnSpLocks/>
            </p:cNvCxnSpPr>
            <p:nvPr/>
          </p:nvCxnSpPr>
          <p:spPr>
            <a:xfrm>
              <a:off x="5621825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2" name="直接连接符 931">
              <a:extLst>
                <a:ext uri="{FF2B5EF4-FFF2-40B4-BE49-F238E27FC236}">
                  <a16:creationId xmlns:a16="http://schemas.microsoft.com/office/drawing/2014/main" id="{00D8EFA5-6A94-A3AF-6580-D886CE36AE15}"/>
                </a:ext>
              </a:extLst>
            </p:cNvPr>
            <p:cNvCxnSpPr>
              <a:cxnSpLocks/>
            </p:cNvCxnSpPr>
            <p:nvPr/>
          </p:nvCxnSpPr>
          <p:spPr>
            <a:xfrm>
              <a:off x="555515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3" name="直接连接符 932">
              <a:extLst>
                <a:ext uri="{FF2B5EF4-FFF2-40B4-BE49-F238E27FC236}">
                  <a16:creationId xmlns:a16="http://schemas.microsoft.com/office/drawing/2014/main" id="{32503212-4445-E69F-9DF0-EB2CB4CC5155}"/>
                </a:ext>
              </a:extLst>
            </p:cNvPr>
            <p:cNvCxnSpPr>
              <a:cxnSpLocks/>
            </p:cNvCxnSpPr>
            <p:nvPr/>
          </p:nvCxnSpPr>
          <p:spPr>
            <a:xfrm>
              <a:off x="5488475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4" name="直接连接符 933">
              <a:extLst>
                <a:ext uri="{FF2B5EF4-FFF2-40B4-BE49-F238E27FC236}">
                  <a16:creationId xmlns:a16="http://schemas.microsoft.com/office/drawing/2014/main" id="{81BE335F-4643-FBE3-9A1A-04030B348E46}"/>
                </a:ext>
              </a:extLst>
            </p:cNvPr>
            <p:cNvCxnSpPr>
              <a:cxnSpLocks/>
            </p:cNvCxnSpPr>
            <p:nvPr/>
          </p:nvCxnSpPr>
          <p:spPr>
            <a:xfrm>
              <a:off x="542180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5" name="直接连接符 934">
              <a:extLst>
                <a:ext uri="{FF2B5EF4-FFF2-40B4-BE49-F238E27FC236}">
                  <a16:creationId xmlns:a16="http://schemas.microsoft.com/office/drawing/2014/main" id="{61F0AF34-4DB9-9E93-FD90-EF139ABFFF39}"/>
                </a:ext>
              </a:extLst>
            </p:cNvPr>
            <p:cNvCxnSpPr>
              <a:cxnSpLocks/>
            </p:cNvCxnSpPr>
            <p:nvPr/>
          </p:nvCxnSpPr>
          <p:spPr>
            <a:xfrm>
              <a:off x="5355125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6" name="直接连接符 935">
              <a:extLst>
                <a:ext uri="{FF2B5EF4-FFF2-40B4-BE49-F238E27FC236}">
                  <a16:creationId xmlns:a16="http://schemas.microsoft.com/office/drawing/2014/main" id="{A810F2F2-FCAD-8BFB-D511-47F604BF791F}"/>
                </a:ext>
              </a:extLst>
            </p:cNvPr>
            <p:cNvCxnSpPr>
              <a:cxnSpLocks/>
            </p:cNvCxnSpPr>
            <p:nvPr/>
          </p:nvCxnSpPr>
          <p:spPr>
            <a:xfrm>
              <a:off x="528845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7" name="直接连接符 936">
              <a:extLst>
                <a:ext uri="{FF2B5EF4-FFF2-40B4-BE49-F238E27FC236}">
                  <a16:creationId xmlns:a16="http://schemas.microsoft.com/office/drawing/2014/main" id="{D4957285-B9C0-53BB-05F9-A796AA3BF270}"/>
                </a:ext>
              </a:extLst>
            </p:cNvPr>
            <p:cNvCxnSpPr>
              <a:cxnSpLocks/>
            </p:cNvCxnSpPr>
            <p:nvPr/>
          </p:nvCxnSpPr>
          <p:spPr>
            <a:xfrm>
              <a:off x="5221775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8" name="直接连接符 937">
              <a:extLst>
                <a:ext uri="{FF2B5EF4-FFF2-40B4-BE49-F238E27FC236}">
                  <a16:creationId xmlns:a16="http://schemas.microsoft.com/office/drawing/2014/main" id="{05BF4434-4A6B-29C8-B5AA-9BCC57ACE9F9}"/>
                </a:ext>
              </a:extLst>
            </p:cNvPr>
            <p:cNvCxnSpPr>
              <a:cxnSpLocks/>
            </p:cNvCxnSpPr>
            <p:nvPr/>
          </p:nvCxnSpPr>
          <p:spPr>
            <a:xfrm>
              <a:off x="515510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9" name="直接连接符 938">
              <a:extLst>
                <a:ext uri="{FF2B5EF4-FFF2-40B4-BE49-F238E27FC236}">
                  <a16:creationId xmlns:a16="http://schemas.microsoft.com/office/drawing/2014/main" id="{714A48EB-0C1B-A433-AF44-45D3F083CB07}"/>
                </a:ext>
              </a:extLst>
            </p:cNvPr>
            <p:cNvCxnSpPr>
              <a:cxnSpLocks/>
            </p:cNvCxnSpPr>
            <p:nvPr/>
          </p:nvCxnSpPr>
          <p:spPr>
            <a:xfrm>
              <a:off x="5088425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2C68"/>
                  </a:gs>
                  <a:gs pos="100000">
                    <a:srgbClr val="0F67F4"/>
                  </a:gs>
                </a:gsLst>
                <a:lin ang="5400000" scaled="1"/>
                <a:tileRect/>
              </a:gradFill>
            </a:ln>
            <a:effectLst>
              <a:outerShdw blurRad="127000" dist="38100" dir="10800000" algn="r" rotWithShape="0">
                <a:srgbClr val="032356">
                  <a:alpha val="62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3" name="矩形 812">
            <a:extLst>
              <a:ext uri="{FF2B5EF4-FFF2-40B4-BE49-F238E27FC236}">
                <a16:creationId xmlns:a16="http://schemas.microsoft.com/office/drawing/2014/main" id="{E1B49A31-0D9F-4111-9A5F-9447FD67A325}"/>
              </a:ext>
            </a:extLst>
          </p:cNvPr>
          <p:cNvSpPr/>
          <p:nvPr/>
        </p:nvSpPr>
        <p:spPr>
          <a:xfrm>
            <a:off x="7821874" y="0"/>
            <a:ext cx="1152797" cy="6858000"/>
          </a:xfrm>
          <a:prstGeom prst="rect">
            <a:avLst/>
          </a:prstGeom>
          <a:solidFill>
            <a:srgbClr val="0F2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4" name="矩形 813">
            <a:extLst>
              <a:ext uri="{FF2B5EF4-FFF2-40B4-BE49-F238E27FC236}">
                <a16:creationId xmlns:a16="http://schemas.microsoft.com/office/drawing/2014/main" id="{8E0D197E-E6C1-AD01-4E78-8BB2E55F97F9}"/>
              </a:ext>
            </a:extLst>
          </p:cNvPr>
          <p:cNvSpPr/>
          <p:nvPr/>
        </p:nvSpPr>
        <p:spPr>
          <a:xfrm>
            <a:off x="7820597" y="10885"/>
            <a:ext cx="1152797" cy="6858000"/>
          </a:xfrm>
          <a:prstGeom prst="rect">
            <a:avLst/>
          </a:prstGeom>
          <a:gradFill flip="none" rotWithShape="1">
            <a:gsLst>
              <a:gs pos="77000">
                <a:srgbClr val="04142D">
                  <a:alpha val="0"/>
                </a:srgbClr>
              </a:gs>
              <a:gs pos="100000">
                <a:srgbClr val="05132E">
                  <a:alpha val="32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7" name="椭圆 816">
            <a:extLst>
              <a:ext uri="{FF2B5EF4-FFF2-40B4-BE49-F238E27FC236}">
                <a16:creationId xmlns:a16="http://schemas.microsoft.com/office/drawing/2014/main" id="{17535608-0E70-13A7-C69F-7E8EE1FB016A}"/>
              </a:ext>
            </a:extLst>
          </p:cNvPr>
          <p:cNvSpPr/>
          <p:nvPr/>
        </p:nvSpPr>
        <p:spPr>
          <a:xfrm rot="21384614">
            <a:off x="7991960" y="-2562383"/>
            <a:ext cx="2415998" cy="7614432"/>
          </a:xfrm>
          <a:prstGeom prst="ellipse">
            <a:avLst/>
          </a:prstGeom>
          <a:gradFill flip="none" rotWithShape="1">
            <a:gsLst>
              <a:gs pos="0">
                <a:srgbClr val="04142D"/>
              </a:gs>
              <a:gs pos="88000">
                <a:srgbClr val="05132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1" name="矩形 810">
            <a:extLst>
              <a:ext uri="{FF2B5EF4-FFF2-40B4-BE49-F238E27FC236}">
                <a16:creationId xmlns:a16="http://schemas.microsoft.com/office/drawing/2014/main" id="{BBEDC97A-701B-AA62-7F24-A7881A4A28A9}"/>
              </a:ext>
            </a:extLst>
          </p:cNvPr>
          <p:cNvSpPr/>
          <p:nvPr/>
        </p:nvSpPr>
        <p:spPr>
          <a:xfrm>
            <a:off x="8947229" y="0"/>
            <a:ext cx="1245429" cy="6858000"/>
          </a:xfrm>
          <a:prstGeom prst="rect">
            <a:avLst/>
          </a:prstGeom>
          <a:gradFill flip="none" rotWithShape="1">
            <a:gsLst>
              <a:gs pos="0">
                <a:srgbClr val="09214D"/>
              </a:gs>
              <a:gs pos="100000">
                <a:srgbClr val="0D2456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6" name="椭圆 815">
            <a:extLst>
              <a:ext uri="{FF2B5EF4-FFF2-40B4-BE49-F238E27FC236}">
                <a16:creationId xmlns:a16="http://schemas.microsoft.com/office/drawing/2014/main" id="{4EE1D232-DEE3-64B5-7513-25F7354D5DB7}"/>
              </a:ext>
            </a:extLst>
          </p:cNvPr>
          <p:cNvSpPr/>
          <p:nvPr/>
        </p:nvSpPr>
        <p:spPr>
          <a:xfrm>
            <a:off x="9111101" y="-2272886"/>
            <a:ext cx="2094124" cy="7784271"/>
          </a:xfrm>
          <a:prstGeom prst="ellipse">
            <a:avLst/>
          </a:prstGeom>
          <a:gradFill flip="none" rotWithShape="1">
            <a:gsLst>
              <a:gs pos="0">
                <a:srgbClr val="04142D"/>
              </a:gs>
              <a:gs pos="88000">
                <a:srgbClr val="05132E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4" name="图片 823">
            <a:extLst>
              <a:ext uri="{FF2B5EF4-FFF2-40B4-BE49-F238E27FC236}">
                <a16:creationId xmlns:a16="http://schemas.microsoft.com/office/drawing/2014/main" id="{0BF205A8-4418-9695-0E5C-340AE4DBF1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59627" y="-10885"/>
            <a:ext cx="2032369" cy="6879770"/>
          </a:xfrm>
          <a:custGeom>
            <a:avLst/>
            <a:gdLst>
              <a:gd name="connsiteX0" fmla="*/ 0 w 2032369"/>
              <a:gd name="connsiteY0" fmla="*/ 0 h 6879770"/>
              <a:gd name="connsiteX1" fmla="*/ 2032369 w 2032369"/>
              <a:gd name="connsiteY1" fmla="*/ 0 h 6879770"/>
              <a:gd name="connsiteX2" fmla="*/ 2032369 w 2032369"/>
              <a:gd name="connsiteY2" fmla="*/ 6879770 h 6879770"/>
              <a:gd name="connsiteX3" fmla="*/ 0 w 2032369"/>
              <a:gd name="connsiteY3" fmla="*/ 6879770 h 687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369" h="6879770">
                <a:moveTo>
                  <a:pt x="0" y="0"/>
                </a:moveTo>
                <a:lnTo>
                  <a:pt x="2032369" y="0"/>
                </a:lnTo>
                <a:lnTo>
                  <a:pt x="2032369" y="6879770"/>
                </a:lnTo>
                <a:lnTo>
                  <a:pt x="0" y="6879770"/>
                </a:lnTo>
                <a:close/>
              </a:path>
            </a:pathLst>
          </a:custGeom>
        </p:spPr>
      </p:pic>
      <p:grpSp>
        <p:nvGrpSpPr>
          <p:cNvPr id="1003" name="组合 1002">
            <a:extLst>
              <a:ext uri="{FF2B5EF4-FFF2-40B4-BE49-F238E27FC236}">
                <a16:creationId xmlns:a16="http://schemas.microsoft.com/office/drawing/2014/main" id="{1A84FD4E-46B9-4EE4-BD4A-D5FD312617FF}"/>
              </a:ext>
            </a:extLst>
          </p:cNvPr>
          <p:cNvGrpSpPr/>
          <p:nvPr/>
        </p:nvGrpSpPr>
        <p:grpSpPr>
          <a:xfrm>
            <a:off x="10198096" y="-1"/>
            <a:ext cx="778356" cy="6858001"/>
            <a:chOff x="10198096" y="-334319"/>
            <a:chExt cx="778356" cy="8318090"/>
          </a:xfrm>
        </p:grpSpPr>
        <p:cxnSp>
          <p:nvCxnSpPr>
            <p:cNvPr id="820" name="直接连接符 819">
              <a:extLst>
                <a:ext uri="{FF2B5EF4-FFF2-40B4-BE49-F238E27FC236}">
                  <a16:creationId xmlns:a16="http://schemas.microsoft.com/office/drawing/2014/main" id="{4AC59A06-2D0D-B65B-F4A3-8408501D5F3A}"/>
                </a:ext>
              </a:extLst>
            </p:cNvPr>
            <p:cNvCxnSpPr>
              <a:cxnSpLocks/>
            </p:cNvCxnSpPr>
            <p:nvPr/>
          </p:nvCxnSpPr>
          <p:spPr>
            <a:xfrm>
              <a:off x="10198096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5" name="直接连接符 824">
              <a:extLst>
                <a:ext uri="{FF2B5EF4-FFF2-40B4-BE49-F238E27FC236}">
                  <a16:creationId xmlns:a16="http://schemas.microsoft.com/office/drawing/2014/main" id="{A2A98712-DB54-4559-4555-AB4E0A9A4A43}"/>
                </a:ext>
              </a:extLst>
            </p:cNvPr>
            <p:cNvCxnSpPr>
              <a:cxnSpLocks/>
            </p:cNvCxnSpPr>
            <p:nvPr/>
          </p:nvCxnSpPr>
          <p:spPr>
            <a:xfrm>
              <a:off x="10262959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12000">
                    <a:srgbClr val="0F67F4"/>
                  </a:gs>
                  <a:gs pos="99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直接连接符 825">
              <a:extLst>
                <a:ext uri="{FF2B5EF4-FFF2-40B4-BE49-F238E27FC236}">
                  <a16:creationId xmlns:a16="http://schemas.microsoft.com/office/drawing/2014/main" id="{888700BF-28FA-6204-C9B2-8B7A742C6382}"/>
                </a:ext>
              </a:extLst>
            </p:cNvPr>
            <p:cNvCxnSpPr>
              <a:cxnSpLocks/>
            </p:cNvCxnSpPr>
            <p:nvPr/>
          </p:nvCxnSpPr>
          <p:spPr>
            <a:xfrm>
              <a:off x="10327822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12000">
                    <a:srgbClr val="0F67F4"/>
                  </a:gs>
                  <a:gs pos="99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7" name="直接连接符 826">
              <a:extLst>
                <a:ext uri="{FF2B5EF4-FFF2-40B4-BE49-F238E27FC236}">
                  <a16:creationId xmlns:a16="http://schemas.microsoft.com/office/drawing/2014/main" id="{949F9965-CC32-8DDE-192A-B1425C512775}"/>
                </a:ext>
              </a:extLst>
            </p:cNvPr>
            <p:cNvCxnSpPr>
              <a:cxnSpLocks/>
            </p:cNvCxnSpPr>
            <p:nvPr/>
          </p:nvCxnSpPr>
          <p:spPr>
            <a:xfrm>
              <a:off x="10392685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8" name="直接连接符 827">
              <a:extLst>
                <a:ext uri="{FF2B5EF4-FFF2-40B4-BE49-F238E27FC236}">
                  <a16:creationId xmlns:a16="http://schemas.microsoft.com/office/drawing/2014/main" id="{78A89BCE-7FBB-02B0-0C87-B8BAD959D1C0}"/>
                </a:ext>
              </a:extLst>
            </p:cNvPr>
            <p:cNvCxnSpPr>
              <a:cxnSpLocks/>
            </p:cNvCxnSpPr>
            <p:nvPr/>
          </p:nvCxnSpPr>
          <p:spPr>
            <a:xfrm>
              <a:off x="10457548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9" name="直接连接符 828">
              <a:extLst>
                <a:ext uri="{FF2B5EF4-FFF2-40B4-BE49-F238E27FC236}">
                  <a16:creationId xmlns:a16="http://schemas.microsoft.com/office/drawing/2014/main" id="{516449B5-BC44-A495-D34D-9F93C34F6A6B}"/>
                </a:ext>
              </a:extLst>
            </p:cNvPr>
            <p:cNvCxnSpPr>
              <a:cxnSpLocks/>
            </p:cNvCxnSpPr>
            <p:nvPr/>
          </p:nvCxnSpPr>
          <p:spPr>
            <a:xfrm>
              <a:off x="10522411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0" name="直接连接符 829">
              <a:extLst>
                <a:ext uri="{FF2B5EF4-FFF2-40B4-BE49-F238E27FC236}">
                  <a16:creationId xmlns:a16="http://schemas.microsoft.com/office/drawing/2014/main" id="{CE3809C4-C38B-4451-F293-1FFDBC345313}"/>
                </a:ext>
              </a:extLst>
            </p:cNvPr>
            <p:cNvCxnSpPr>
              <a:cxnSpLocks/>
            </p:cNvCxnSpPr>
            <p:nvPr/>
          </p:nvCxnSpPr>
          <p:spPr>
            <a:xfrm>
              <a:off x="10587274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1" name="直接连接符 830">
              <a:extLst>
                <a:ext uri="{FF2B5EF4-FFF2-40B4-BE49-F238E27FC236}">
                  <a16:creationId xmlns:a16="http://schemas.microsoft.com/office/drawing/2014/main" id="{2131FFFC-7886-1E09-D373-6D799FDCACB4}"/>
                </a:ext>
              </a:extLst>
            </p:cNvPr>
            <p:cNvCxnSpPr>
              <a:cxnSpLocks/>
            </p:cNvCxnSpPr>
            <p:nvPr/>
          </p:nvCxnSpPr>
          <p:spPr>
            <a:xfrm>
              <a:off x="10652137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2" name="直接连接符 831">
              <a:extLst>
                <a:ext uri="{FF2B5EF4-FFF2-40B4-BE49-F238E27FC236}">
                  <a16:creationId xmlns:a16="http://schemas.microsoft.com/office/drawing/2014/main" id="{F3E589F1-459C-6B93-774B-40323355340A}"/>
                </a:ext>
              </a:extLst>
            </p:cNvPr>
            <p:cNvCxnSpPr>
              <a:cxnSpLocks/>
            </p:cNvCxnSpPr>
            <p:nvPr/>
          </p:nvCxnSpPr>
          <p:spPr>
            <a:xfrm>
              <a:off x="10717000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3" name="直接连接符 832">
              <a:extLst>
                <a:ext uri="{FF2B5EF4-FFF2-40B4-BE49-F238E27FC236}">
                  <a16:creationId xmlns:a16="http://schemas.microsoft.com/office/drawing/2014/main" id="{CFC11099-BCC4-3205-EEDC-9E0969E0845E}"/>
                </a:ext>
              </a:extLst>
            </p:cNvPr>
            <p:cNvCxnSpPr>
              <a:cxnSpLocks/>
            </p:cNvCxnSpPr>
            <p:nvPr/>
          </p:nvCxnSpPr>
          <p:spPr>
            <a:xfrm>
              <a:off x="10781863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4" name="直接连接符 833">
              <a:extLst>
                <a:ext uri="{FF2B5EF4-FFF2-40B4-BE49-F238E27FC236}">
                  <a16:creationId xmlns:a16="http://schemas.microsoft.com/office/drawing/2014/main" id="{344A57B7-F1C1-51E7-86C4-F1D436E9C6A7}"/>
                </a:ext>
              </a:extLst>
            </p:cNvPr>
            <p:cNvCxnSpPr>
              <a:cxnSpLocks/>
            </p:cNvCxnSpPr>
            <p:nvPr/>
          </p:nvCxnSpPr>
          <p:spPr>
            <a:xfrm>
              <a:off x="10846726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直接连接符 834">
              <a:extLst>
                <a:ext uri="{FF2B5EF4-FFF2-40B4-BE49-F238E27FC236}">
                  <a16:creationId xmlns:a16="http://schemas.microsoft.com/office/drawing/2014/main" id="{73EFF42F-2403-BB21-0850-EB2DC99FF985}"/>
                </a:ext>
              </a:extLst>
            </p:cNvPr>
            <p:cNvCxnSpPr>
              <a:cxnSpLocks/>
            </p:cNvCxnSpPr>
            <p:nvPr/>
          </p:nvCxnSpPr>
          <p:spPr>
            <a:xfrm>
              <a:off x="10911589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" name="直接连接符 835">
              <a:extLst>
                <a:ext uri="{FF2B5EF4-FFF2-40B4-BE49-F238E27FC236}">
                  <a16:creationId xmlns:a16="http://schemas.microsoft.com/office/drawing/2014/main" id="{E48FD881-A374-E02C-CCD3-4EF299B2B5AD}"/>
                </a:ext>
              </a:extLst>
            </p:cNvPr>
            <p:cNvCxnSpPr>
              <a:cxnSpLocks/>
            </p:cNvCxnSpPr>
            <p:nvPr/>
          </p:nvCxnSpPr>
          <p:spPr>
            <a:xfrm>
              <a:off x="10976452" y="-334319"/>
              <a:ext cx="0" cy="8318090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747DA230-D360-3404-1AA1-C56D0AB00BB2}"/>
              </a:ext>
            </a:extLst>
          </p:cNvPr>
          <p:cNvGrpSpPr/>
          <p:nvPr/>
        </p:nvGrpSpPr>
        <p:grpSpPr>
          <a:xfrm>
            <a:off x="11687652" y="0"/>
            <a:ext cx="483088" cy="6858000"/>
            <a:chOff x="11687652" y="-334319"/>
            <a:chExt cx="483088" cy="8318090"/>
          </a:xfrm>
        </p:grpSpPr>
        <p:cxnSp>
          <p:nvCxnSpPr>
            <p:cNvPr id="856" name="直接连接符 855">
              <a:extLst>
                <a:ext uri="{FF2B5EF4-FFF2-40B4-BE49-F238E27FC236}">
                  <a16:creationId xmlns:a16="http://schemas.microsoft.com/office/drawing/2014/main" id="{CDA8ECD2-37D3-BAFA-3358-2D96CD0CDAC5}"/>
                </a:ext>
              </a:extLst>
            </p:cNvPr>
            <p:cNvCxnSpPr>
              <a:cxnSpLocks/>
            </p:cNvCxnSpPr>
            <p:nvPr/>
          </p:nvCxnSpPr>
          <p:spPr>
            <a:xfrm>
              <a:off x="11687652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43000"/>
                    </a:srgbClr>
                  </a:gs>
                  <a:gs pos="77000">
                    <a:srgbClr val="0A2554">
                      <a:alpha val="48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1" name="直接连接符 860">
              <a:extLst>
                <a:ext uri="{FF2B5EF4-FFF2-40B4-BE49-F238E27FC236}">
                  <a16:creationId xmlns:a16="http://schemas.microsoft.com/office/drawing/2014/main" id="{C9EA076C-1D47-888B-9B2A-70ED3768D325}"/>
                </a:ext>
              </a:extLst>
            </p:cNvPr>
            <p:cNvCxnSpPr>
              <a:cxnSpLocks/>
            </p:cNvCxnSpPr>
            <p:nvPr/>
          </p:nvCxnSpPr>
          <p:spPr>
            <a:xfrm>
              <a:off x="11710656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49000"/>
                    </a:srgbClr>
                  </a:gs>
                  <a:gs pos="77000">
                    <a:srgbClr val="0A2554">
                      <a:alpha val="49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2" name="直接连接符 861">
              <a:extLst>
                <a:ext uri="{FF2B5EF4-FFF2-40B4-BE49-F238E27FC236}">
                  <a16:creationId xmlns:a16="http://schemas.microsoft.com/office/drawing/2014/main" id="{A492C8D0-4D92-A37B-57F2-B575A4C53F3F}"/>
                </a:ext>
              </a:extLst>
            </p:cNvPr>
            <p:cNvCxnSpPr>
              <a:cxnSpLocks/>
            </p:cNvCxnSpPr>
            <p:nvPr/>
          </p:nvCxnSpPr>
          <p:spPr>
            <a:xfrm>
              <a:off x="1173366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52000"/>
                    </a:srgbClr>
                  </a:gs>
                  <a:gs pos="77000">
                    <a:srgbClr val="0A2554">
                      <a:alpha val="43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3" name="直接连接符 862">
              <a:extLst>
                <a:ext uri="{FF2B5EF4-FFF2-40B4-BE49-F238E27FC236}">
                  <a16:creationId xmlns:a16="http://schemas.microsoft.com/office/drawing/2014/main" id="{9CA7A9E7-4A9F-2037-25F4-0B92EF8F1217}"/>
                </a:ext>
              </a:extLst>
            </p:cNvPr>
            <p:cNvCxnSpPr>
              <a:cxnSpLocks/>
            </p:cNvCxnSpPr>
            <p:nvPr/>
          </p:nvCxnSpPr>
          <p:spPr>
            <a:xfrm>
              <a:off x="11756664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49000"/>
                    </a:srgbClr>
                  </a:gs>
                  <a:gs pos="77000">
                    <a:srgbClr val="0A2554">
                      <a:alpha val="49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4" name="直接连接符 863">
              <a:extLst>
                <a:ext uri="{FF2B5EF4-FFF2-40B4-BE49-F238E27FC236}">
                  <a16:creationId xmlns:a16="http://schemas.microsoft.com/office/drawing/2014/main" id="{4D93DACE-130F-1181-D2CA-C233036085A8}"/>
                </a:ext>
              </a:extLst>
            </p:cNvPr>
            <p:cNvCxnSpPr>
              <a:cxnSpLocks/>
            </p:cNvCxnSpPr>
            <p:nvPr/>
          </p:nvCxnSpPr>
          <p:spPr>
            <a:xfrm>
              <a:off x="11779668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49000"/>
                    </a:srgbClr>
                  </a:gs>
                  <a:gs pos="77000">
                    <a:srgbClr val="0A2554">
                      <a:alpha val="49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5" name="直接连接符 864">
              <a:extLst>
                <a:ext uri="{FF2B5EF4-FFF2-40B4-BE49-F238E27FC236}">
                  <a16:creationId xmlns:a16="http://schemas.microsoft.com/office/drawing/2014/main" id="{90A7F863-3B2D-D5A4-B9C7-FB54D89439FF}"/>
                </a:ext>
              </a:extLst>
            </p:cNvPr>
            <p:cNvCxnSpPr>
              <a:cxnSpLocks/>
            </p:cNvCxnSpPr>
            <p:nvPr/>
          </p:nvCxnSpPr>
          <p:spPr>
            <a:xfrm>
              <a:off x="11802672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49000"/>
                    </a:srgbClr>
                  </a:gs>
                  <a:gs pos="77000">
                    <a:srgbClr val="0A2554">
                      <a:alpha val="49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6" name="直接连接符 865">
              <a:extLst>
                <a:ext uri="{FF2B5EF4-FFF2-40B4-BE49-F238E27FC236}">
                  <a16:creationId xmlns:a16="http://schemas.microsoft.com/office/drawing/2014/main" id="{46A9C991-C387-1B9C-F38D-01AD463E4F55}"/>
                </a:ext>
              </a:extLst>
            </p:cNvPr>
            <p:cNvCxnSpPr>
              <a:cxnSpLocks/>
            </p:cNvCxnSpPr>
            <p:nvPr/>
          </p:nvCxnSpPr>
          <p:spPr>
            <a:xfrm>
              <a:off x="11825676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49000"/>
                    </a:srgbClr>
                  </a:gs>
                  <a:gs pos="77000">
                    <a:srgbClr val="0A2554">
                      <a:alpha val="49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7" name="直接连接符 866">
              <a:extLst>
                <a:ext uri="{FF2B5EF4-FFF2-40B4-BE49-F238E27FC236}">
                  <a16:creationId xmlns:a16="http://schemas.microsoft.com/office/drawing/2014/main" id="{94F62F06-F019-24A4-80EF-A725D8FD867C}"/>
                </a:ext>
              </a:extLst>
            </p:cNvPr>
            <p:cNvCxnSpPr>
              <a:cxnSpLocks/>
            </p:cNvCxnSpPr>
            <p:nvPr/>
          </p:nvCxnSpPr>
          <p:spPr>
            <a:xfrm>
              <a:off x="1184868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>
                      <a:alpha val="49000"/>
                    </a:srgbClr>
                  </a:gs>
                  <a:gs pos="77000">
                    <a:srgbClr val="0A2554">
                      <a:alpha val="4900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8" name="直接连接符 867">
              <a:extLst>
                <a:ext uri="{FF2B5EF4-FFF2-40B4-BE49-F238E27FC236}">
                  <a16:creationId xmlns:a16="http://schemas.microsoft.com/office/drawing/2014/main" id="{BB60F111-0DAE-F0F6-7FD2-AD5CADBC5104}"/>
                </a:ext>
              </a:extLst>
            </p:cNvPr>
            <p:cNvCxnSpPr>
              <a:cxnSpLocks/>
            </p:cNvCxnSpPr>
            <p:nvPr/>
          </p:nvCxnSpPr>
          <p:spPr>
            <a:xfrm>
              <a:off x="11871684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9" name="直接连接符 868">
              <a:extLst>
                <a:ext uri="{FF2B5EF4-FFF2-40B4-BE49-F238E27FC236}">
                  <a16:creationId xmlns:a16="http://schemas.microsoft.com/office/drawing/2014/main" id="{F1ED6841-1A79-447F-880B-29B9CB485231}"/>
                </a:ext>
              </a:extLst>
            </p:cNvPr>
            <p:cNvCxnSpPr>
              <a:cxnSpLocks/>
            </p:cNvCxnSpPr>
            <p:nvPr/>
          </p:nvCxnSpPr>
          <p:spPr>
            <a:xfrm>
              <a:off x="11894688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0" name="直接连接符 869">
              <a:extLst>
                <a:ext uri="{FF2B5EF4-FFF2-40B4-BE49-F238E27FC236}">
                  <a16:creationId xmlns:a16="http://schemas.microsoft.com/office/drawing/2014/main" id="{6025F935-3D7E-29BF-9B17-AA3258BBB7A9}"/>
                </a:ext>
              </a:extLst>
            </p:cNvPr>
            <p:cNvCxnSpPr>
              <a:cxnSpLocks/>
            </p:cNvCxnSpPr>
            <p:nvPr/>
          </p:nvCxnSpPr>
          <p:spPr>
            <a:xfrm>
              <a:off x="11917692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1" name="直接连接符 870">
              <a:extLst>
                <a:ext uri="{FF2B5EF4-FFF2-40B4-BE49-F238E27FC236}">
                  <a16:creationId xmlns:a16="http://schemas.microsoft.com/office/drawing/2014/main" id="{9D64B3DF-6D52-DDDA-A9FF-0435C1641E9D}"/>
                </a:ext>
              </a:extLst>
            </p:cNvPr>
            <p:cNvCxnSpPr>
              <a:cxnSpLocks/>
            </p:cNvCxnSpPr>
            <p:nvPr/>
          </p:nvCxnSpPr>
          <p:spPr>
            <a:xfrm>
              <a:off x="11940696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2" name="直接连接符 871">
              <a:extLst>
                <a:ext uri="{FF2B5EF4-FFF2-40B4-BE49-F238E27FC236}">
                  <a16:creationId xmlns:a16="http://schemas.microsoft.com/office/drawing/2014/main" id="{47F8DED9-C0DD-05FB-59A5-5DAC4C579475}"/>
                </a:ext>
              </a:extLst>
            </p:cNvPr>
            <p:cNvCxnSpPr>
              <a:cxnSpLocks/>
            </p:cNvCxnSpPr>
            <p:nvPr/>
          </p:nvCxnSpPr>
          <p:spPr>
            <a:xfrm>
              <a:off x="1196370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3" name="直接连接符 872">
              <a:extLst>
                <a:ext uri="{FF2B5EF4-FFF2-40B4-BE49-F238E27FC236}">
                  <a16:creationId xmlns:a16="http://schemas.microsoft.com/office/drawing/2014/main" id="{592B4004-2BD4-124A-317F-C390B734F7CF}"/>
                </a:ext>
              </a:extLst>
            </p:cNvPr>
            <p:cNvCxnSpPr>
              <a:cxnSpLocks/>
            </p:cNvCxnSpPr>
            <p:nvPr/>
          </p:nvCxnSpPr>
          <p:spPr>
            <a:xfrm>
              <a:off x="11986704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4" name="直接连接符 873">
              <a:extLst>
                <a:ext uri="{FF2B5EF4-FFF2-40B4-BE49-F238E27FC236}">
                  <a16:creationId xmlns:a16="http://schemas.microsoft.com/office/drawing/2014/main" id="{13D08A93-00DA-07ED-4B32-CA2D6275FED8}"/>
                </a:ext>
              </a:extLst>
            </p:cNvPr>
            <p:cNvCxnSpPr>
              <a:cxnSpLocks/>
            </p:cNvCxnSpPr>
            <p:nvPr/>
          </p:nvCxnSpPr>
          <p:spPr>
            <a:xfrm>
              <a:off x="12009708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5" name="直接连接符 874">
              <a:extLst>
                <a:ext uri="{FF2B5EF4-FFF2-40B4-BE49-F238E27FC236}">
                  <a16:creationId xmlns:a16="http://schemas.microsoft.com/office/drawing/2014/main" id="{8B181DD1-2AF5-2A14-5255-226E4676A0A3}"/>
                </a:ext>
              </a:extLst>
            </p:cNvPr>
            <p:cNvCxnSpPr>
              <a:cxnSpLocks/>
            </p:cNvCxnSpPr>
            <p:nvPr/>
          </p:nvCxnSpPr>
          <p:spPr>
            <a:xfrm>
              <a:off x="12032712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6" name="直接连接符 875">
              <a:extLst>
                <a:ext uri="{FF2B5EF4-FFF2-40B4-BE49-F238E27FC236}">
                  <a16:creationId xmlns:a16="http://schemas.microsoft.com/office/drawing/2014/main" id="{A458E6FA-1679-CE1A-2848-B71AED2AA6B5}"/>
                </a:ext>
              </a:extLst>
            </p:cNvPr>
            <p:cNvCxnSpPr>
              <a:cxnSpLocks/>
            </p:cNvCxnSpPr>
            <p:nvPr/>
          </p:nvCxnSpPr>
          <p:spPr>
            <a:xfrm>
              <a:off x="12055716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7" name="直接连接符 876">
              <a:extLst>
                <a:ext uri="{FF2B5EF4-FFF2-40B4-BE49-F238E27FC236}">
                  <a16:creationId xmlns:a16="http://schemas.microsoft.com/office/drawing/2014/main" id="{A3CE323A-EC0E-3523-CCC5-2206092D16A3}"/>
                </a:ext>
              </a:extLst>
            </p:cNvPr>
            <p:cNvCxnSpPr>
              <a:cxnSpLocks/>
            </p:cNvCxnSpPr>
            <p:nvPr/>
          </p:nvCxnSpPr>
          <p:spPr>
            <a:xfrm>
              <a:off x="1207872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8" name="直接连接符 877">
              <a:extLst>
                <a:ext uri="{FF2B5EF4-FFF2-40B4-BE49-F238E27FC236}">
                  <a16:creationId xmlns:a16="http://schemas.microsoft.com/office/drawing/2014/main" id="{7FC4502C-C6B0-BA9E-2712-BC509860297E}"/>
                </a:ext>
              </a:extLst>
            </p:cNvPr>
            <p:cNvCxnSpPr>
              <a:cxnSpLocks/>
            </p:cNvCxnSpPr>
            <p:nvPr/>
          </p:nvCxnSpPr>
          <p:spPr>
            <a:xfrm>
              <a:off x="12101724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9" name="直接连接符 878">
              <a:extLst>
                <a:ext uri="{FF2B5EF4-FFF2-40B4-BE49-F238E27FC236}">
                  <a16:creationId xmlns:a16="http://schemas.microsoft.com/office/drawing/2014/main" id="{F0CAA264-E23A-C0A4-0E12-07B55BF30DC1}"/>
                </a:ext>
              </a:extLst>
            </p:cNvPr>
            <p:cNvCxnSpPr>
              <a:cxnSpLocks/>
            </p:cNvCxnSpPr>
            <p:nvPr/>
          </p:nvCxnSpPr>
          <p:spPr>
            <a:xfrm>
              <a:off x="12124728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0" name="直接连接符 879">
              <a:extLst>
                <a:ext uri="{FF2B5EF4-FFF2-40B4-BE49-F238E27FC236}">
                  <a16:creationId xmlns:a16="http://schemas.microsoft.com/office/drawing/2014/main" id="{2708002C-0072-1CD3-14B0-30A0EDB2EAC3}"/>
                </a:ext>
              </a:extLst>
            </p:cNvPr>
            <p:cNvCxnSpPr>
              <a:cxnSpLocks/>
            </p:cNvCxnSpPr>
            <p:nvPr/>
          </p:nvCxnSpPr>
          <p:spPr>
            <a:xfrm>
              <a:off x="12147732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1" name="直接连接符 880">
              <a:extLst>
                <a:ext uri="{FF2B5EF4-FFF2-40B4-BE49-F238E27FC236}">
                  <a16:creationId xmlns:a16="http://schemas.microsoft.com/office/drawing/2014/main" id="{13EE84E7-60D6-CDA9-0DB6-B9E3142C8391}"/>
                </a:ext>
              </a:extLst>
            </p:cNvPr>
            <p:cNvCxnSpPr>
              <a:cxnSpLocks/>
            </p:cNvCxnSpPr>
            <p:nvPr/>
          </p:nvCxnSpPr>
          <p:spPr>
            <a:xfrm>
              <a:off x="12170740" y="-334319"/>
              <a:ext cx="0" cy="831809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0F67F4"/>
                  </a:gs>
                  <a:gs pos="77000">
                    <a:srgbClr val="0A2554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51" name="矩形 1850">
            <a:extLst>
              <a:ext uri="{FF2B5EF4-FFF2-40B4-BE49-F238E27FC236}">
                <a16:creationId xmlns:a16="http://schemas.microsoft.com/office/drawing/2014/main" id="{6A472D60-BA89-A419-7C8C-EE7F818AD6E0}"/>
              </a:ext>
            </a:extLst>
          </p:cNvPr>
          <p:cNvSpPr/>
          <p:nvPr/>
        </p:nvSpPr>
        <p:spPr>
          <a:xfrm>
            <a:off x="0" y="3337465"/>
            <a:ext cx="12192000" cy="3545401"/>
          </a:xfrm>
          <a:prstGeom prst="rect">
            <a:avLst/>
          </a:prstGeom>
          <a:gradFill flip="none" rotWithShape="1">
            <a:gsLst>
              <a:gs pos="56000">
                <a:srgbClr val="0A3B8D">
                  <a:alpha val="0"/>
                </a:srgbClr>
              </a:gs>
              <a:gs pos="97000">
                <a:srgbClr val="0513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48" name="图片 1847">
            <a:extLst>
              <a:ext uri="{FF2B5EF4-FFF2-40B4-BE49-F238E27FC236}">
                <a16:creationId xmlns:a16="http://schemas.microsoft.com/office/drawing/2014/main" id="{3C05E011-717E-37B4-C8FF-152F110BCC1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11000"/>
          </a:blip>
          <a:stretch>
            <a:fillRect/>
          </a:stretch>
        </p:blipFill>
        <p:spPr>
          <a:xfrm flipV="1">
            <a:off x="5596877" y="5612538"/>
            <a:ext cx="5663675" cy="2115495"/>
          </a:xfrm>
          <a:prstGeom prst="rect">
            <a:avLst/>
          </a:prstGeom>
        </p:spPr>
      </p:pic>
      <p:sp>
        <p:nvSpPr>
          <p:cNvPr id="1852" name="矩形 1851">
            <a:extLst>
              <a:ext uri="{FF2B5EF4-FFF2-40B4-BE49-F238E27FC236}">
                <a16:creationId xmlns:a16="http://schemas.microsoft.com/office/drawing/2014/main" id="{048641A1-BAC2-5EC2-0DF4-64D09D580595}"/>
              </a:ext>
            </a:extLst>
          </p:cNvPr>
          <p:cNvSpPr/>
          <p:nvPr/>
        </p:nvSpPr>
        <p:spPr>
          <a:xfrm rot="5400000">
            <a:off x="2666998" y="1656300"/>
            <a:ext cx="6858002" cy="3545401"/>
          </a:xfrm>
          <a:prstGeom prst="rect">
            <a:avLst/>
          </a:prstGeom>
          <a:gradFill flip="none" rotWithShape="1">
            <a:gsLst>
              <a:gs pos="56000">
                <a:srgbClr val="0A3B8D">
                  <a:alpha val="0"/>
                </a:srgbClr>
              </a:gs>
              <a:gs pos="97000">
                <a:srgbClr val="05132E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3" name="矩形 1852">
            <a:extLst>
              <a:ext uri="{FF2B5EF4-FFF2-40B4-BE49-F238E27FC236}">
                <a16:creationId xmlns:a16="http://schemas.microsoft.com/office/drawing/2014/main" id="{F1347BB5-6891-44DD-00DB-AA3BC2D444ED}"/>
              </a:ext>
            </a:extLst>
          </p:cNvPr>
          <p:cNvSpPr/>
          <p:nvPr/>
        </p:nvSpPr>
        <p:spPr>
          <a:xfrm rot="5400000">
            <a:off x="-109772" y="87829"/>
            <a:ext cx="6857997" cy="6682344"/>
          </a:xfrm>
          <a:prstGeom prst="rect">
            <a:avLst/>
          </a:prstGeom>
          <a:gradFill flip="none" rotWithShape="1">
            <a:gsLst>
              <a:gs pos="69000">
                <a:srgbClr val="0F2C68"/>
              </a:gs>
              <a:gs pos="100000">
                <a:srgbClr val="0C3E92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8" name="椭圆 1017">
            <a:extLst>
              <a:ext uri="{FF2B5EF4-FFF2-40B4-BE49-F238E27FC236}">
                <a16:creationId xmlns:a16="http://schemas.microsoft.com/office/drawing/2014/main" id="{729D22AF-6AC3-4F7D-1B03-8E8F1D1BD5A6}"/>
              </a:ext>
            </a:extLst>
          </p:cNvPr>
          <p:cNvSpPr/>
          <p:nvPr/>
        </p:nvSpPr>
        <p:spPr>
          <a:xfrm>
            <a:off x="-1428750" y="5626069"/>
            <a:ext cx="15468599" cy="65513"/>
          </a:xfrm>
          <a:prstGeom prst="ellipse">
            <a:avLst/>
          </a:prstGeom>
          <a:gradFill flip="none" rotWithShape="1">
            <a:gsLst>
              <a:gs pos="0">
                <a:srgbClr val="FFFEB9"/>
              </a:gs>
              <a:gs pos="97000">
                <a:schemeClr val="bg1"/>
              </a:gs>
            </a:gsLst>
            <a:lin ang="5400000" scaled="0"/>
            <a:tileRect/>
          </a:gradFill>
          <a:ln>
            <a:noFill/>
          </a:ln>
          <a:effectLst>
            <a:glow rad="254000">
              <a:srgbClr val="B75875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03" name="组合 602">
            <a:extLst>
              <a:ext uri="{FF2B5EF4-FFF2-40B4-BE49-F238E27FC236}">
                <a16:creationId xmlns:a16="http://schemas.microsoft.com/office/drawing/2014/main" id="{8592B7E7-7AA7-1900-047B-57585FFCBA01}"/>
              </a:ext>
            </a:extLst>
          </p:cNvPr>
          <p:cNvGrpSpPr/>
          <p:nvPr/>
        </p:nvGrpSpPr>
        <p:grpSpPr>
          <a:xfrm>
            <a:off x="5876017" y="3227459"/>
            <a:ext cx="5636998" cy="2483249"/>
            <a:chOff x="1797053" y="1817443"/>
            <a:chExt cx="8708703" cy="3236117"/>
          </a:xfrm>
        </p:grpSpPr>
        <p:grpSp>
          <p:nvGrpSpPr>
            <p:cNvPr id="444" name="组合 443">
              <a:extLst>
                <a:ext uri="{FF2B5EF4-FFF2-40B4-BE49-F238E27FC236}">
                  <a16:creationId xmlns:a16="http://schemas.microsoft.com/office/drawing/2014/main" id="{37B97609-6CC8-CB82-F60A-E01021A4AEB5}"/>
                </a:ext>
              </a:extLst>
            </p:cNvPr>
            <p:cNvGrpSpPr>
              <a:grpSpLocks/>
            </p:cNvGrpSpPr>
            <p:nvPr/>
          </p:nvGrpSpPr>
          <p:grpSpPr>
            <a:xfrm>
              <a:off x="6120811" y="3170789"/>
              <a:ext cx="1147671" cy="1882771"/>
              <a:chOff x="6120811" y="3170789"/>
              <a:chExt cx="1147671" cy="1882771"/>
            </a:xfrm>
          </p:grpSpPr>
          <p:cxnSp>
            <p:nvCxnSpPr>
              <p:cNvPr id="161" name="直接连接符 160">
                <a:extLst>
                  <a:ext uri="{FF2B5EF4-FFF2-40B4-BE49-F238E27FC236}">
                    <a16:creationId xmlns:a16="http://schemas.microsoft.com/office/drawing/2014/main" id="{221BD03F-B9D2-85F0-DA3A-E2B9BB8132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68482" y="3297787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38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接连接符 288">
                <a:extLst>
                  <a:ext uri="{FF2B5EF4-FFF2-40B4-BE49-F238E27FC236}">
                    <a16:creationId xmlns:a16="http://schemas.microsoft.com/office/drawing/2014/main" id="{4EE9C7EB-DC6A-A438-EF73-B4DB9B5D8E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50265" y="3295406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97000">
                      <a:srgbClr val="FFEBDD">
                        <a:alpha val="23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>
                <a:extLst>
                  <a:ext uri="{FF2B5EF4-FFF2-40B4-BE49-F238E27FC236}">
                    <a16:creationId xmlns:a16="http://schemas.microsoft.com/office/drawing/2014/main" id="{CE434BD5-CE6C-B726-7080-CBF70A52D8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32048" y="3295406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35000"/>
                      </a:srgbClr>
                    </a:gs>
                    <a:gs pos="2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接连接符 290">
                <a:extLst>
                  <a:ext uri="{FF2B5EF4-FFF2-40B4-BE49-F238E27FC236}">
                    <a16:creationId xmlns:a16="http://schemas.microsoft.com/office/drawing/2014/main" id="{9E0399EB-C29E-B9B4-66DD-ED3C71E005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3831" y="3295406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35000"/>
                      </a:srgbClr>
                    </a:gs>
                    <a:gs pos="2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接连接符 291">
                <a:extLst>
                  <a:ext uri="{FF2B5EF4-FFF2-40B4-BE49-F238E27FC236}">
                    <a16:creationId xmlns:a16="http://schemas.microsoft.com/office/drawing/2014/main" id="{2AEC957A-D2DB-CAF2-C208-FC6EBBCD22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95614" y="329064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35000"/>
                      </a:srgbClr>
                    </a:gs>
                    <a:gs pos="2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接连接符 292">
                <a:extLst>
                  <a:ext uri="{FF2B5EF4-FFF2-40B4-BE49-F238E27FC236}">
                    <a16:creationId xmlns:a16="http://schemas.microsoft.com/office/drawing/2014/main" id="{7E4B899E-01E1-2598-71A9-66963F8C78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77397" y="328826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接连接符 293">
                <a:extLst>
                  <a:ext uri="{FF2B5EF4-FFF2-40B4-BE49-F238E27FC236}">
                    <a16:creationId xmlns:a16="http://schemas.microsoft.com/office/drawing/2014/main" id="{DF23F5CD-152D-047D-0AF3-8FF899BEC5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9180" y="328826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26000"/>
                      </a:srgbClr>
                    </a:gs>
                    <a:gs pos="2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接连接符 294">
                <a:extLst>
                  <a:ext uri="{FF2B5EF4-FFF2-40B4-BE49-F238E27FC236}">
                    <a16:creationId xmlns:a16="http://schemas.microsoft.com/office/drawing/2014/main" id="{8532D260-FB53-F21F-D2FB-03CFFBDE30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40963" y="3285882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26000"/>
                      </a:srgbClr>
                    </a:gs>
                    <a:gs pos="20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接连接符 295">
                <a:extLst>
                  <a:ext uri="{FF2B5EF4-FFF2-40B4-BE49-F238E27FC236}">
                    <a16:creationId xmlns:a16="http://schemas.microsoft.com/office/drawing/2014/main" id="{857A4B0D-78E1-63B9-0BC3-1525EFB68A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22746" y="328259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23000"/>
                      </a:srgbClr>
                    </a:gs>
                    <a:gs pos="17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接连接符 296">
                <a:extLst>
                  <a:ext uri="{FF2B5EF4-FFF2-40B4-BE49-F238E27FC236}">
                    <a16:creationId xmlns:a16="http://schemas.microsoft.com/office/drawing/2014/main" id="{E00FFCC8-129E-59CF-A936-257E0E1378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04529" y="328259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17000"/>
                      </a:srgbClr>
                    </a:gs>
                    <a:gs pos="19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接连接符 297">
                <a:extLst>
                  <a:ext uri="{FF2B5EF4-FFF2-40B4-BE49-F238E27FC236}">
                    <a16:creationId xmlns:a16="http://schemas.microsoft.com/office/drawing/2014/main" id="{BE2D6436-8902-CF64-3568-B8AC28D789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86312" y="3278185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20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接连接符 298">
                <a:extLst>
                  <a:ext uri="{FF2B5EF4-FFF2-40B4-BE49-F238E27FC236}">
                    <a16:creationId xmlns:a16="http://schemas.microsoft.com/office/drawing/2014/main" id="{DA236944-29E5-CA3A-936D-66CC4917CA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68095" y="328021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23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接连接符 299">
                <a:extLst>
                  <a:ext uri="{FF2B5EF4-FFF2-40B4-BE49-F238E27FC236}">
                    <a16:creationId xmlns:a16="http://schemas.microsoft.com/office/drawing/2014/main" id="{C3E5ADD8-EC07-6A8C-A2B7-254E02A2DA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9878" y="327342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14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id="{5DBB4240-31E2-8767-F7F2-CA06184124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31661" y="327342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17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接连接符 301">
                <a:extLst>
                  <a:ext uri="{FF2B5EF4-FFF2-40B4-BE49-F238E27FC236}">
                    <a16:creationId xmlns:a16="http://schemas.microsoft.com/office/drawing/2014/main" id="{0D63E6D3-2E60-A45E-0E3D-A7BF6A7662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13444" y="327342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20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id="{D205AAA1-2622-BE40-D21D-E0EEC0E624E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95227" y="3268662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13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接连接符 303">
                <a:extLst>
                  <a:ext uri="{FF2B5EF4-FFF2-40B4-BE49-F238E27FC236}">
                    <a16:creationId xmlns:a16="http://schemas.microsoft.com/office/drawing/2014/main" id="{0BECC65F-0718-675D-6356-2EBA2BBC71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77010" y="3266281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11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接连接符 304">
                <a:extLst>
                  <a:ext uri="{FF2B5EF4-FFF2-40B4-BE49-F238E27FC236}">
                    <a16:creationId xmlns:a16="http://schemas.microsoft.com/office/drawing/2014/main" id="{56A3BF94-5E83-D739-D5DF-9E4ED21A9E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58793" y="3263899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17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接连接符 305">
                <a:extLst>
                  <a:ext uri="{FF2B5EF4-FFF2-40B4-BE49-F238E27FC236}">
                    <a16:creationId xmlns:a16="http://schemas.microsoft.com/office/drawing/2014/main" id="{56E3E858-4AD0-0A35-EE32-D5DCEAAA17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40576" y="3263899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接连接符 306">
                <a:extLst>
                  <a:ext uri="{FF2B5EF4-FFF2-40B4-BE49-F238E27FC236}">
                    <a16:creationId xmlns:a16="http://schemas.microsoft.com/office/drawing/2014/main" id="{5EF9DB7F-C9F2-BE9D-9032-9327ACCF2E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22359" y="3261357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接连接符 307">
                <a:extLst>
                  <a:ext uri="{FF2B5EF4-FFF2-40B4-BE49-F238E27FC236}">
                    <a16:creationId xmlns:a16="http://schemas.microsoft.com/office/drawing/2014/main" id="{3491B264-DD60-A780-1F32-D032B029DE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04142" y="3258976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接连接符 308">
                <a:extLst>
                  <a:ext uri="{FF2B5EF4-FFF2-40B4-BE49-F238E27FC236}">
                    <a16:creationId xmlns:a16="http://schemas.microsoft.com/office/drawing/2014/main" id="{0903A31D-7D9C-EBF7-8EDC-22CBD299E7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925" y="3256755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接连接符 309">
                <a:extLst>
                  <a:ext uri="{FF2B5EF4-FFF2-40B4-BE49-F238E27FC236}">
                    <a16:creationId xmlns:a16="http://schemas.microsoft.com/office/drawing/2014/main" id="{33415584-5FD4-D854-4282-8DE000083B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67708" y="3256595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>
                <a:extLst>
                  <a:ext uri="{FF2B5EF4-FFF2-40B4-BE49-F238E27FC236}">
                    <a16:creationId xmlns:a16="http://schemas.microsoft.com/office/drawing/2014/main" id="{CB0A42BB-DC76-FCFC-D85E-8705571725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49491" y="325199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接连接符 311">
                <a:extLst>
                  <a:ext uri="{FF2B5EF4-FFF2-40B4-BE49-F238E27FC236}">
                    <a16:creationId xmlns:a16="http://schemas.microsoft.com/office/drawing/2014/main" id="{FB50FE6C-6C7C-DC55-D715-D7361D5C24F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31274" y="3247780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接连接符 312">
                <a:extLst>
                  <a:ext uri="{FF2B5EF4-FFF2-40B4-BE49-F238E27FC236}">
                    <a16:creationId xmlns:a16="http://schemas.microsoft.com/office/drawing/2014/main" id="{3DD44AD9-FB28-28D6-EE48-A7387887FA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13057" y="3247780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接连接符 313">
                <a:extLst>
                  <a:ext uri="{FF2B5EF4-FFF2-40B4-BE49-F238E27FC236}">
                    <a16:creationId xmlns:a16="http://schemas.microsoft.com/office/drawing/2014/main" id="{C617F1FF-C9B7-1F17-F808-238DFF3474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94840" y="3243019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接连接符 314">
                <a:extLst>
                  <a:ext uri="{FF2B5EF4-FFF2-40B4-BE49-F238E27FC236}">
                    <a16:creationId xmlns:a16="http://schemas.microsoft.com/office/drawing/2014/main" id="{A9BB8586-9F23-F9FF-E103-2BA30B96A8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6623" y="3243019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接连接符 315">
                <a:extLst>
                  <a:ext uri="{FF2B5EF4-FFF2-40B4-BE49-F238E27FC236}">
                    <a16:creationId xmlns:a16="http://schemas.microsoft.com/office/drawing/2014/main" id="{8F865FA0-8745-5A1E-7A54-93A972C7B8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8406" y="3240638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接连接符 316">
                <a:extLst>
                  <a:ext uri="{FF2B5EF4-FFF2-40B4-BE49-F238E27FC236}">
                    <a16:creationId xmlns:a16="http://schemas.microsoft.com/office/drawing/2014/main" id="{FD4C4A33-7673-628D-4E78-FD6F72970C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40189" y="3239842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接连接符 317">
                <a:extLst>
                  <a:ext uri="{FF2B5EF4-FFF2-40B4-BE49-F238E27FC236}">
                    <a16:creationId xmlns:a16="http://schemas.microsoft.com/office/drawing/2014/main" id="{177E0462-3DDB-720D-3C33-D9D9FC295B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21972" y="3239842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0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接连接符 318">
                <a:extLst>
                  <a:ext uri="{FF2B5EF4-FFF2-40B4-BE49-F238E27FC236}">
                    <a16:creationId xmlns:a16="http://schemas.microsoft.com/office/drawing/2014/main" id="{724ECA53-80B3-5416-FEE8-0D2128EC8F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3755" y="3237461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接连接符 319">
                <a:extLst>
                  <a:ext uri="{FF2B5EF4-FFF2-40B4-BE49-F238E27FC236}">
                    <a16:creationId xmlns:a16="http://schemas.microsoft.com/office/drawing/2014/main" id="{EA959204-4C3A-ECFF-202C-537A41B474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85538" y="3235080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接连接符 320">
                <a:extLst>
                  <a:ext uri="{FF2B5EF4-FFF2-40B4-BE49-F238E27FC236}">
                    <a16:creationId xmlns:a16="http://schemas.microsoft.com/office/drawing/2014/main" id="{E7EC380C-58CC-E721-473F-65718389E8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67321" y="3232700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接连接符 321">
                <a:extLst>
                  <a:ext uri="{FF2B5EF4-FFF2-40B4-BE49-F238E27FC236}">
                    <a16:creationId xmlns:a16="http://schemas.microsoft.com/office/drawing/2014/main" id="{3CEC576D-B655-43B9-7CB6-79C25DD9C6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49104" y="322952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接连接符 322">
                <a:extLst>
                  <a:ext uri="{FF2B5EF4-FFF2-40B4-BE49-F238E27FC236}">
                    <a16:creationId xmlns:a16="http://schemas.microsoft.com/office/drawing/2014/main" id="{EB138C4D-F790-0036-49BF-298C599E69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30887" y="3227076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接连接符 323">
                <a:extLst>
                  <a:ext uri="{FF2B5EF4-FFF2-40B4-BE49-F238E27FC236}">
                    <a16:creationId xmlns:a16="http://schemas.microsoft.com/office/drawing/2014/main" id="{41F6ACFF-8CC4-C234-24D7-6E03036F21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12670" y="322476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接连接符 324">
                <a:extLst>
                  <a:ext uri="{FF2B5EF4-FFF2-40B4-BE49-F238E27FC236}">
                    <a16:creationId xmlns:a16="http://schemas.microsoft.com/office/drawing/2014/main" id="{8B148006-8199-0AD8-7BD0-50D3BA67CF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94453" y="322231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接连接符 325">
                <a:extLst>
                  <a:ext uri="{FF2B5EF4-FFF2-40B4-BE49-F238E27FC236}">
                    <a16:creationId xmlns:a16="http://schemas.microsoft.com/office/drawing/2014/main" id="{B240E516-0A63-A102-98F7-F4ECFF68BA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76236" y="3222315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接连接符 326">
                <a:extLst>
                  <a:ext uri="{FF2B5EF4-FFF2-40B4-BE49-F238E27FC236}">
                    <a16:creationId xmlns:a16="http://schemas.microsoft.com/office/drawing/2014/main" id="{42357FBD-84D1-D4CD-470A-09902ACA46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8019" y="321993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接连接符 327">
                <a:extLst>
                  <a:ext uri="{FF2B5EF4-FFF2-40B4-BE49-F238E27FC236}">
                    <a16:creationId xmlns:a16="http://schemas.microsoft.com/office/drawing/2014/main" id="{65063FCD-AC68-F221-B662-3644E6D467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39802" y="321755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接连接符 328">
                <a:extLst>
                  <a:ext uri="{FF2B5EF4-FFF2-40B4-BE49-F238E27FC236}">
                    <a16:creationId xmlns:a16="http://schemas.microsoft.com/office/drawing/2014/main" id="{D8B6B72D-BB43-E743-A130-D143D54D72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21585" y="3215239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接连接符 329">
                <a:extLst>
                  <a:ext uri="{FF2B5EF4-FFF2-40B4-BE49-F238E27FC236}">
                    <a16:creationId xmlns:a16="http://schemas.microsoft.com/office/drawing/2014/main" id="{C20FD837-A272-DC78-9FA1-ABA9DAF28D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03368" y="3215238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接连接符 330">
                <a:extLst>
                  <a:ext uri="{FF2B5EF4-FFF2-40B4-BE49-F238E27FC236}">
                    <a16:creationId xmlns:a16="http://schemas.microsoft.com/office/drawing/2014/main" id="{62D643E7-CAFB-5F02-4D10-0D4ED1D88B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85151" y="3212858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接连接符 331">
                <a:extLst>
                  <a:ext uri="{FF2B5EF4-FFF2-40B4-BE49-F238E27FC236}">
                    <a16:creationId xmlns:a16="http://schemas.microsoft.com/office/drawing/2014/main" id="{46AF73D0-9E67-A9BE-4D96-3C8EB3CF8E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66934" y="3211270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接连接符 332">
                <a:extLst>
                  <a:ext uri="{FF2B5EF4-FFF2-40B4-BE49-F238E27FC236}">
                    <a16:creationId xmlns:a16="http://schemas.microsoft.com/office/drawing/2014/main" id="{C6A4BFCD-F915-042E-ADD7-C322A9BD2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48717" y="3210477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接连接符 333">
                <a:extLst>
                  <a:ext uri="{FF2B5EF4-FFF2-40B4-BE49-F238E27FC236}">
                    <a16:creationId xmlns:a16="http://schemas.microsoft.com/office/drawing/2014/main" id="{82ADE99E-ACEB-6D53-08A1-7755280912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30500" y="3208096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接连接符 334">
                <a:extLst>
                  <a:ext uri="{FF2B5EF4-FFF2-40B4-BE49-F238E27FC236}">
                    <a16:creationId xmlns:a16="http://schemas.microsoft.com/office/drawing/2014/main" id="{873552E8-472E-AE33-2DD2-D5A6390B80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12283" y="3205715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接连接符 335">
                <a:extLst>
                  <a:ext uri="{FF2B5EF4-FFF2-40B4-BE49-F238E27FC236}">
                    <a16:creationId xmlns:a16="http://schemas.microsoft.com/office/drawing/2014/main" id="{DD24DE54-59FB-5EB4-BE34-58CEB9E3D86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94066" y="320333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接连接符 336">
                <a:extLst>
                  <a:ext uri="{FF2B5EF4-FFF2-40B4-BE49-F238E27FC236}">
                    <a16:creationId xmlns:a16="http://schemas.microsoft.com/office/drawing/2014/main" id="{404AC3F0-9832-6A21-2BDD-FEAA5C2300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73468" y="3199835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接连接符 337">
                <a:extLst>
                  <a:ext uri="{FF2B5EF4-FFF2-40B4-BE49-F238E27FC236}">
                    <a16:creationId xmlns:a16="http://schemas.microsoft.com/office/drawing/2014/main" id="{F09EBADA-830F-5456-57CA-D657243462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55251" y="3197454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接连接符 338">
                <a:extLst>
                  <a:ext uri="{FF2B5EF4-FFF2-40B4-BE49-F238E27FC236}">
                    <a16:creationId xmlns:a16="http://schemas.microsoft.com/office/drawing/2014/main" id="{19FB1CA8-88DD-9EDF-C241-43957D9DED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39415" y="3195073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接连接符 339">
                <a:extLst>
                  <a:ext uri="{FF2B5EF4-FFF2-40B4-BE49-F238E27FC236}">
                    <a16:creationId xmlns:a16="http://schemas.microsoft.com/office/drawing/2014/main" id="{214FCB35-9A59-E1C1-1BA1-0ECE7B754A7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1198" y="3194599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接连接符 340">
                <a:extLst>
                  <a:ext uri="{FF2B5EF4-FFF2-40B4-BE49-F238E27FC236}">
                    <a16:creationId xmlns:a16="http://schemas.microsoft.com/office/drawing/2014/main" id="{6D7B181F-2274-2D37-F18E-7BE6458BD9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2981" y="3192218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2" name="直接连接符 341">
                <a:extLst>
                  <a:ext uri="{FF2B5EF4-FFF2-40B4-BE49-F238E27FC236}">
                    <a16:creationId xmlns:a16="http://schemas.microsoft.com/office/drawing/2014/main" id="{EF6D993D-DD44-9495-8718-7D6B5699C4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4764" y="3189837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3" name="直接连接符 342">
                <a:extLst>
                  <a:ext uri="{FF2B5EF4-FFF2-40B4-BE49-F238E27FC236}">
                    <a16:creationId xmlns:a16="http://schemas.microsoft.com/office/drawing/2014/main" id="{163CE3C6-FF4E-1721-D740-363BAD9A3A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66547" y="3185868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4" name="直接连接符 343">
                <a:extLst>
                  <a:ext uri="{FF2B5EF4-FFF2-40B4-BE49-F238E27FC236}">
                    <a16:creationId xmlns:a16="http://schemas.microsoft.com/office/drawing/2014/main" id="{DF11461B-33C5-0D38-83B7-0F6A038381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48330" y="3185075"/>
                <a:ext cx="0" cy="174148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0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5" name="直接连接符 344">
                <a:extLst>
                  <a:ext uri="{FF2B5EF4-FFF2-40B4-BE49-F238E27FC236}">
                    <a16:creationId xmlns:a16="http://schemas.microsoft.com/office/drawing/2014/main" id="{F7484E3A-99A9-CF93-816D-9FD67C8F17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0113" y="3185075"/>
                <a:ext cx="0" cy="184943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3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6" name="直接连接符 345">
                <a:extLst>
                  <a:ext uri="{FF2B5EF4-FFF2-40B4-BE49-F238E27FC236}">
                    <a16:creationId xmlns:a16="http://schemas.microsoft.com/office/drawing/2014/main" id="{C9A98283-89CA-A772-10B7-462C1832B6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11896" y="3181898"/>
                <a:ext cx="0" cy="187166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4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>
                <a:extLst>
                  <a:ext uri="{FF2B5EF4-FFF2-40B4-BE49-F238E27FC236}">
                    <a16:creationId xmlns:a16="http://schemas.microsoft.com/office/drawing/2014/main" id="{804561C1-34AA-6DAA-E2E5-2E89EC174A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93679" y="3179517"/>
                <a:ext cx="0" cy="187166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8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8" name="直接连接符 347">
                <a:extLst>
                  <a:ext uri="{FF2B5EF4-FFF2-40B4-BE49-F238E27FC236}">
                    <a16:creationId xmlns:a16="http://schemas.microsoft.com/office/drawing/2014/main" id="{BE581282-7727-F571-F1B8-98F2E6FE2A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75462" y="3177136"/>
                <a:ext cx="0" cy="187166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34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>
                <a:extLst>
                  <a:ext uri="{FF2B5EF4-FFF2-40B4-BE49-F238E27FC236}">
                    <a16:creationId xmlns:a16="http://schemas.microsoft.com/office/drawing/2014/main" id="{B4CD7607-C614-E38B-700F-30DAE0AD0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7245" y="3172374"/>
                <a:ext cx="0" cy="187166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36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0" name="直接连接符 349">
                <a:extLst>
                  <a:ext uri="{FF2B5EF4-FFF2-40B4-BE49-F238E27FC236}">
                    <a16:creationId xmlns:a16="http://schemas.microsoft.com/office/drawing/2014/main" id="{B02BDFDA-6A3D-4AE8-BF38-F9B63F5C13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9028" y="3170789"/>
                <a:ext cx="0" cy="184943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44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>
                <a:extLst>
                  <a:ext uri="{FF2B5EF4-FFF2-40B4-BE49-F238E27FC236}">
                    <a16:creationId xmlns:a16="http://schemas.microsoft.com/office/drawing/2014/main" id="{E805D4C9-A660-4308-397D-41DC57D44B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20811" y="3187456"/>
                <a:ext cx="0" cy="184943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5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ECE2A6C1-5CAC-322A-6C05-1BA4AF612920}"/>
                </a:ext>
              </a:extLst>
            </p:cNvPr>
            <p:cNvSpPr/>
            <p:nvPr/>
          </p:nvSpPr>
          <p:spPr>
            <a:xfrm>
              <a:off x="7278005" y="2222564"/>
              <a:ext cx="944517" cy="2792346"/>
            </a:xfrm>
            <a:prstGeom prst="rect">
              <a:avLst/>
            </a:prstGeom>
            <a:gradFill flip="none" rotWithShape="1">
              <a:gsLst>
                <a:gs pos="0">
                  <a:srgbClr val="FFEBDD"/>
                </a:gs>
                <a:gs pos="57000">
                  <a:srgbClr val="D59977"/>
                </a:gs>
                <a:gs pos="45000">
                  <a:srgbClr val="D59977"/>
                </a:gs>
                <a:gs pos="100000">
                  <a:srgbClr val="FFEBD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CA8B3683-8E75-A12B-0627-557194B7F430}"/>
                </a:ext>
              </a:extLst>
            </p:cNvPr>
            <p:cNvGrpSpPr/>
            <p:nvPr/>
          </p:nvGrpSpPr>
          <p:grpSpPr>
            <a:xfrm>
              <a:off x="8284044" y="3822495"/>
              <a:ext cx="2221712" cy="1146068"/>
              <a:chOff x="8284044" y="-5286337"/>
              <a:chExt cx="2221712" cy="1214399"/>
            </a:xfrm>
          </p:grpSpPr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id="{7167FC10-4334-D654-FB8A-7F1D428FEF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84044" y="-4773500"/>
                <a:ext cx="0" cy="701562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6613AA5-6C8F-C120-31D9-A0A724B589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69769" y="-4785405"/>
                <a:ext cx="0" cy="713467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E2633988-C867-DF2E-26E1-085017DDD7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62638" y="-4806642"/>
                <a:ext cx="0" cy="734704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E13A4354-7070-35D1-FFEA-7F8995B99F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60269" y="-4816166"/>
                <a:ext cx="0" cy="74422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DC4F4416-7FD0-4FEA-11A0-55BDD7FB59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648376" y="-4836693"/>
                <a:ext cx="0" cy="764755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71FD3FA6-C47E-2A65-20E2-747049B908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41245" y="-4836693"/>
                <a:ext cx="0" cy="764755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69B230A9-62AF-758E-2506-30FA4203A0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34114" y="-4863402"/>
                <a:ext cx="0" cy="791464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D78FE4E6-81DB-B35F-0585-C947D3A627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926983" y="-4884831"/>
                <a:ext cx="0" cy="81289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41749CD9-DA30-9E2F-BD71-73177D3794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19852" y="-4901306"/>
                <a:ext cx="0" cy="82936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D07489C1-460C-309E-BC7C-BD478BA156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12721" y="-4917781"/>
                <a:ext cx="0" cy="84584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AD3D23AE-7F08-20E5-5A9B-433CB48B6B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05590" y="-4939018"/>
                <a:ext cx="0" cy="867080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20A925F9-04DC-862A-A6A7-5DBE644694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98459" y="-4957874"/>
                <a:ext cx="0" cy="88593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C1B8EBBB-1D10-AC50-CF1C-78714B140B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91328" y="-4981492"/>
                <a:ext cx="0" cy="909554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D56CBFC4-048D-EE32-75C3-9A346E513D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84197" y="-5002729"/>
                <a:ext cx="0" cy="930791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F2DCD73B-949D-0307-6A03-1BA048199D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77066" y="-5028728"/>
                <a:ext cx="0" cy="956790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FCAACC9B-5FCF-DAEA-CCEB-EC99BAA1C8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69935" y="-5052346"/>
                <a:ext cx="0" cy="98040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8C0E424-EDA5-B44B-08F1-282A60254D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762804" y="-5075964"/>
                <a:ext cx="0" cy="100402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3CE480AB-75B4-F77D-154D-811A1A0821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855673" y="-5104344"/>
                <a:ext cx="0" cy="103240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C1577A8E-23B8-49B6-E64B-DF71DC293B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48542" y="-5130343"/>
                <a:ext cx="0" cy="1058405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5D1800C9-7607-8C30-585D-9DC740367B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41411" y="-5156342"/>
                <a:ext cx="0" cy="1084404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6A8830ED-52B8-B116-03F6-A9EEF1FD02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34280" y="-5182341"/>
                <a:ext cx="0" cy="111040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91DD82FC-A246-7F79-7A0F-6DD2E084D5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227149" y="-5213102"/>
                <a:ext cx="0" cy="1141164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9E9D1517-8903-0F69-2155-60B902567B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20018" y="-5234339"/>
                <a:ext cx="0" cy="1162401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DE96130F-799D-445D-9327-00BF76B48F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2887" y="-5260338"/>
                <a:ext cx="0" cy="1188400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2752C951-B13E-96AE-EAB7-CDFA09496E0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505756" y="-5286337"/>
                <a:ext cx="0" cy="1214399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2" name="组合 601">
              <a:extLst>
                <a:ext uri="{FF2B5EF4-FFF2-40B4-BE49-F238E27FC236}">
                  <a16:creationId xmlns:a16="http://schemas.microsoft.com/office/drawing/2014/main" id="{132A978B-2CC9-DC71-9809-3EF39D0A698A}"/>
                </a:ext>
              </a:extLst>
            </p:cNvPr>
            <p:cNvGrpSpPr/>
            <p:nvPr/>
          </p:nvGrpSpPr>
          <p:grpSpPr>
            <a:xfrm>
              <a:off x="3539474" y="1817443"/>
              <a:ext cx="3710791" cy="3171824"/>
              <a:chOff x="3539474" y="1817443"/>
              <a:chExt cx="3710791" cy="3171824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07CE0697-5376-DC4B-1BEA-B54A9B0318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50265" y="4391575"/>
                <a:ext cx="0" cy="582612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6E2B3DDD-088B-9E85-DC9E-4FBA7833E9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64540" y="4391575"/>
                <a:ext cx="0" cy="582612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>
                <a:extLst>
                  <a:ext uri="{FF2B5EF4-FFF2-40B4-BE49-F238E27FC236}">
                    <a16:creationId xmlns:a16="http://schemas.microsoft.com/office/drawing/2014/main" id="{9622F949-3E57-862F-D230-AE4875A3A3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1671" y="4365381"/>
                <a:ext cx="0" cy="60880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3D8BB236-38C3-90A9-ED78-2390CB8C09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74040" y="4365381"/>
                <a:ext cx="0" cy="60880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166A2AF2-336A-C91E-174A-8406639CA0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933" y="4365381"/>
                <a:ext cx="0" cy="61594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7830E23E-0CA4-F4FD-4616-F52B4D649BA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93064" y="4335331"/>
                <a:ext cx="0" cy="64599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41ED96DB-CCB8-A605-EEB6-AF1FA2CD08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00195" y="4323426"/>
                <a:ext cx="0" cy="65790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>
                <a:extLst>
                  <a:ext uri="{FF2B5EF4-FFF2-40B4-BE49-F238E27FC236}">
                    <a16:creationId xmlns:a16="http://schemas.microsoft.com/office/drawing/2014/main" id="{3097E032-50C1-BBD1-00F1-D4FBB264B1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07326" y="4302189"/>
                <a:ext cx="0" cy="68707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566B2EE5-A657-DFA1-E814-8713714882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4457" y="4292665"/>
                <a:ext cx="0" cy="696602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4CBB9A11-7533-5819-C09D-8E59020387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21588" y="4272138"/>
                <a:ext cx="0" cy="717129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120BD8A9-4EF1-F475-125D-744ADB5EBB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28719" y="4245429"/>
                <a:ext cx="0" cy="74383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620DFEA8-8BD6-F2F2-4C57-DCD63757FC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5850" y="4224000"/>
                <a:ext cx="0" cy="765267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1AB80B33-28AD-E71E-68C0-8359955531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42981" y="4207525"/>
                <a:ext cx="0" cy="781742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0B095946-8892-AE5F-1732-4A2797C6AD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50112" y="4169813"/>
                <a:ext cx="0" cy="819454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id="{91C28A46-6331-509E-2977-3394EE0CD0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57243" y="4127339"/>
                <a:ext cx="0" cy="86192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>
                <a:extLst>
                  <a:ext uri="{FF2B5EF4-FFF2-40B4-BE49-F238E27FC236}">
                    <a16:creationId xmlns:a16="http://schemas.microsoft.com/office/drawing/2014/main" id="{2E49D593-C1FD-B750-126F-CA30C895BF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64374" y="4106102"/>
                <a:ext cx="0" cy="883165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>
                <a:extLst>
                  <a:ext uri="{FF2B5EF4-FFF2-40B4-BE49-F238E27FC236}">
                    <a16:creationId xmlns:a16="http://schemas.microsoft.com/office/drawing/2014/main" id="{08E0B25C-E554-43B1-EDF8-C1AF20A0F91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71505" y="4032867"/>
                <a:ext cx="0" cy="956400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>
                <a:extLst>
                  <a:ext uri="{FF2B5EF4-FFF2-40B4-BE49-F238E27FC236}">
                    <a16:creationId xmlns:a16="http://schemas.microsoft.com/office/drawing/2014/main" id="{0B02E399-4EE6-77DF-B62B-84F1ECA3B8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78636" y="4004487"/>
                <a:ext cx="0" cy="976837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FE4379C0-1E38-1110-4E34-02207A625B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5767" y="3628781"/>
                <a:ext cx="0" cy="134540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>
                <a:extLst>
                  <a:ext uri="{FF2B5EF4-FFF2-40B4-BE49-F238E27FC236}">
                    <a16:creationId xmlns:a16="http://schemas.microsoft.com/office/drawing/2014/main" id="{8327ADDC-194A-7694-8D15-F2C58BFB53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92898" y="3571631"/>
                <a:ext cx="0" cy="140255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>
                <a:extLst>
                  <a:ext uri="{FF2B5EF4-FFF2-40B4-BE49-F238E27FC236}">
                    <a16:creationId xmlns:a16="http://schemas.microsoft.com/office/drawing/2014/main" id="{826C3C68-3E7E-93F6-8765-AFDF1FBEE3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00029" y="3530356"/>
                <a:ext cx="0" cy="145096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直接连接符 86">
                <a:extLst>
                  <a:ext uri="{FF2B5EF4-FFF2-40B4-BE49-F238E27FC236}">
                    <a16:creationId xmlns:a16="http://schemas.microsoft.com/office/drawing/2014/main" id="{829C2E4A-201F-8F9F-7FDB-DC3B2DA65F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07160" y="3476381"/>
                <a:ext cx="0" cy="150494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5FC57102-8D85-9AB2-2939-B169BDEBE3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14291" y="3425581"/>
                <a:ext cx="0" cy="155574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B3D670B6-24E8-BF6A-996C-43C9A5DED2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21422" y="3362081"/>
                <a:ext cx="0" cy="161924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FEB1BE3E-0481-C63C-FDCC-9E4053692D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8553" y="3295406"/>
                <a:ext cx="0" cy="168591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id="{9AC61464-D4BA-B290-4E79-AA44E56818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30128" y="3247781"/>
                <a:ext cx="0" cy="173354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id="{D27CEA54-0009-CF03-350F-57955E967B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4403" y="3187456"/>
                <a:ext cx="0" cy="179386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E16626DF-4E4D-F697-62E4-D2FABB0922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70549" y="4245429"/>
                <a:ext cx="0" cy="735895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8859E76B-0D62-1B5E-1765-7C8CBA0226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78474" y="4272138"/>
                <a:ext cx="0" cy="70918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>
                <a:extLst>
                  <a:ext uri="{FF2B5EF4-FFF2-40B4-BE49-F238E27FC236}">
                    <a16:creationId xmlns:a16="http://schemas.microsoft.com/office/drawing/2014/main" id="{4DEC1F11-9F9D-8682-389F-898969C12B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87190" y="2222564"/>
                <a:ext cx="0" cy="2758760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直接连接符 143">
                <a:extLst>
                  <a:ext uri="{FF2B5EF4-FFF2-40B4-BE49-F238E27FC236}">
                    <a16:creationId xmlns:a16="http://schemas.microsoft.com/office/drawing/2014/main" id="{F436D007-072A-E680-398E-E951762D63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96702" y="2165106"/>
                <a:ext cx="0" cy="281621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>
                <a:extLst>
                  <a:ext uri="{FF2B5EF4-FFF2-40B4-BE49-F238E27FC236}">
                    <a16:creationId xmlns:a16="http://schemas.microsoft.com/office/drawing/2014/main" id="{B3F910E6-155C-DC9D-2013-48680FA69F1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96689" y="2112718"/>
                <a:ext cx="0" cy="286860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>
                <a:extLst>
                  <a:ext uri="{FF2B5EF4-FFF2-40B4-BE49-F238E27FC236}">
                    <a16:creationId xmlns:a16="http://schemas.microsoft.com/office/drawing/2014/main" id="{150BCC78-F4A2-3785-EBAE-FA6CB86E911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10964" y="2065093"/>
                <a:ext cx="0" cy="2916231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直接连接符 149">
                <a:extLst>
                  <a:ext uri="{FF2B5EF4-FFF2-40B4-BE49-F238E27FC236}">
                    <a16:creationId xmlns:a16="http://schemas.microsoft.com/office/drawing/2014/main" id="{9BB9DD50-DCD5-F5D7-E3E6-B4B863FC34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10951" y="2012706"/>
                <a:ext cx="0" cy="296861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直接连接符 151">
                <a:extLst>
                  <a:ext uri="{FF2B5EF4-FFF2-40B4-BE49-F238E27FC236}">
                    <a16:creationId xmlns:a16="http://schemas.microsoft.com/office/drawing/2014/main" id="{95348D24-245E-459C-EF0B-D1C3376EA5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0463" y="1946031"/>
                <a:ext cx="0" cy="3035293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直接连接符 153">
                <a:extLst>
                  <a:ext uri="{FF2B5EF4-FFF2-40B4-BE49-F238E27FC236}">
                    <a16:creationId xmlns:a16="http://schemas.microsoft.com/office/drawing/2014/main" id="{39FC4F4A-8147-EBC3-C1C2-FCD8F288C1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5213" y="1898406"/>
                <a:ext cx="0" cy="3082918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直接连接符 155">
                <a:extLst>
                  <a:ext uri="{FF2B5EF4-FFF2-40B4-BE49-F238E27FC236}">
                    <a16:creationId xmlns:a16="http://schemas.microsoft.com/office/drawing/2014/main" id="{A1F39FC3-187A-97BC-F004-2DF124FF47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44250" y="1865068"/>
                <a:ext cx="0" cy="3116256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>
                <a:extLst>
                  <a:ext uri="{FF2B5EF4-FFF2-40B4-BE49-F238E27FC236}">
                    <a16:creationId xmlns:a16="http://schemas.microsoft.com/office/drawing/2014/main" id="{7C9DE6A3-CA8D-9063-417A-646A5A944E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39474" y="1817443"/>
                <a:ext cx="0" cy="3163881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id="{D64C3A37-A054-1BC4-BC46-AA2576E2D7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49949" y="4169813"/>
                <a:ext cx="0" cy="811511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id="{7622E45C-40D2-1CAA-98FE-75AFE0C97A9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4699" y="4207525"/>
                <a:ext cx="0" cy="773799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直接连接符 133">
                <a:extLst>
                  <a:ext uri="{FF2B5EF4-FFF2-40B4-BE49-F238E27FC236}">
                    <a16:creationId xmlns:a16="http://schemas.microsoft.com/office/drawing/2014/main" id="{95A3FCA7-9015-1467-96C8-1978AB2CB0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65799" y="4224000"/>
                <a:ext cx="0" cy="757324"/>
              </a:xfrm>
              <a:prstGeom prst="line">
                <a:avLst/>
              </a:prstGeom>
              <a:ln w="22225" cap="rnd">
                <a:solidFill>
                  <a:srgbClr val="FFEB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01" name="组合 600">
              <a:extLst>
                <a:ext uri="{FF2B5EF4-FFF2-40B4-BE49-F238E27FC236}">
                  <a16:creationId xmlns:a16="http://schemas.microsoft.com/office/drawing/2014/main" id="{DDF9FC98-13EE-FC5F-A48C-D721884353DC}"/>
                </a:ext>
              </a:extLst>
            </p:cNvPr>
            <p:cNvGrpSpPr/>
            <p:nvPr/>
          </p:nvGrpSpPr>
          <p:grpSpPr>
            <a:xfrm>
              <a:off x="1797053" y="2696766"/>
              <a:ext cx="1476358" cy="2296714"/>
              <a:chOff x="1797053" y="2696766"/>
              <a:chExt cx="1476358" cy="2296714"/>
            </a:xfrm>
          </p:grpSpPr>
          <p:cxnSp>
            <p:nvCxnSpPr>
              <p:cNvPr id="367" name="直接连接符 366">
                <a:extLst>
                  <a:ext uri="{FF2B5EF4-FFF2-40B4-BE49-F238E27FC236}">
                    <a16:creationId xmlns:a16="http://schemas.microsoft.com/office/drawing/2014/main" id="{246CF98F-B098-49BB-BD6E-3C5CA19D42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73411" y="2871548"/>
                <a:ext cx="0" cy="206851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>
                <a:extLst>
                  <a:ext uri="{FF2B5EF4-FFF2-40B4-BE49-F238E27FC236}">
                    <a16:creationId xmlns:a16="http://schemas.microsoft.com/office/drawing/2014/main" id="{26227A10-FB57-E408-D4A1-626E4F6AE74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54361" y="2869163"/>
                <a:ext cx="0" cy="206851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2" name="直接连接符 371">
                <a:extLst>
                  <a:ext uri="{FF2B5EF4-FFF2-40B4-BE49-F238E27FC236}">
                    <a16:creationId xmlns:a16="http://schemas.microsoft.com/office/drawing/2014/main" id="{58B5676D-9F6C-133C-7692-553D09EF59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2930" y="2864403"/>
                <a:ext cx="0" cy="206851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3" name="直接连接符 372">
                <a:extLst>
                  <a:ext uri="{FF2B5EF4-FFF2-40B4-BE49-F238E27FC236}">
                    <a16:creationId xmlns:a16="http://schemas.microsoft.com/office/drawing/2014/main" id="{0D10127D-125F-9521-15EA-F68DAA05E4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11499" y="2862023"/>
                <a:ext cx="0" cy="206851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4" name="直接连接符 373">
                <a:extLst>
                  <a:ext uri="{FF2B5EF4-FFF2-40B4-BE49-F238E27FC236}">
                    <a16:creationId xmlns:a16="http://schemas.microsoft.com/office/drawing/2014/main" id="{7E191CDB-B886-2991-5648-6EA4C5D4C18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90068" y="2859643"/>
                <a:ext cx="0" cy="206851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3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>
                <a:extLst>
                  <a:ext uri="{FF2B5EF4-FFF2-40B4-BE49-F238E27FC236}">
                    <a16:creationId xmlns:a16="http://schemas.microsoft.com/office/drawing/2014/main" id="{65DE10BA-BB2F-51AE-CDD2-F9472CE456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8637" y="2857262"/>
                <a:ext cx="0" cy="212406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6" name="直接连接符 375">
                <a:extLst>
                  <a:ext uri="{FF2B5EF4-FFF2-40B4-BE49-F238E27FC236}">
                    <a16:creationId xmlns:a16="http://schemas.microsoft.com/office/drawing/2014/main" id="{DF6BA252-AF86-562D-59B0-26C7EAA8F4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7206" y="2854876"/>
                <a:ext cx="0" cy="212169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7" name="直接连接符 376">
                <a:extLst>
                  <a:ext uri="{FF2B5EF4-FFF2-40B4-BE49-F238E27FC236}">
                    <a16:creationId xmlns:a16="http://schemas.microsoft.com/office/drawing/2014/main" id="{B02C816D-2E3A-124C-FFC5-C7B8B1C4BC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25775" y="2850114"/>
                <a:ext cx="0" cy="2126453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8" name="直接连接符 377">
                <a:extLst>
                  <a:ext uri="{FF2B5EF4-FFF2-40B4-BE49-F238E27FC236}">
                    <a16:creationId xmlns:a16="http://schemas.microsoft.com/office/drawing/2014/main" id="{E20B0D8A-9D55-EA5C-E749-7983DF1E53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4344" y="2847733"/>
                <a:ext cx="0" cy="212883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7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9" name="直接连接符 378">
                <a:extLst>
                  <a:ext uri="{FF2B5EF4-FFF2-40B4-BE49-F238E27FC236}">
                    <a16:creationId xmlns:a16="http://schemas.microsoft.com/office/drawing/2014/main" id="{3E20F264-AA38-0A55-AA3B-44500B65C54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82913" y="2845351"/>
                <a:ext cx="0" cy="213121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9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0" name="直接连接符 379">
                <a:extLst>
                  <a:ext uri="{FF2B5EF4-FFF2-40B4-BE49-F238E27FC236}">
                    <a16:creationId xmlns:a16="http://schemas.microsoft.com/office/drawing/2014/main" id="{06293D36-3014-D188-1BD4-E6B44EB455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61482" y="2840236"/>
                <a:ext cx="0" cy="213633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0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1" name="直接连接符 380">
                <a:extLst>
                  <a:ext uri="{FF2B5EF4-FFF2-40B4-BE49-F238E27FC236}">
                    <a16:creationId xmlns:a16="http://schemas.microsoft.com/office/drawing/2014/main" id="{6B1A3928-5CDE-FA59-82DD-2FFE3E3DDEF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40051" y="2837854"/>
                <a:ext cx="0" cy="2138713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2" name="直接连接符 381">
                <a:extLst>
                  <a:ext uri="{FF2B5EF4-FFF2-40B4-BE49-F238E27FC236}">
                    <a16:creationId xmlns:a16="http://schemas.microsoft.com/office/drawing/2014/main" id="{F63CFC65-2D17-8367-3ABB-FE88F1D594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18620" y="2835473"/>
                <a:ext cx="0" cy="213309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0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3" name="直接连接符 382">
                <a:extLst>
                  <a:ext uri="{FF2B5EF4-FFF2-40B4-BE49-F238E27FC236}">
                    <a16:creationId xmlns:a16="http://schemas.microsoft.com/office/drawing/2014/main" id="{894A5CFB-0FF7-4D02-49AB-D239C3C51E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97189" y="2833092"/>
                <a:ext cx="0" cy="2143475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4" name="直接连接符 383">
                <a:extLst>
                  <a:ext uri="{FF2B5EF4-FFF2-40B4-BE49-F238E27FC236}">
                    <a16:creationId xmlns:a16="http://schemas.microsoft.com/office/drawing/2014/main" id="{2C01A205-9A5A-C33A-8F22-3CB521BD73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75758" y="2830711"/>
                <a:ext cx="0" cy="214585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7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5" name="直接连接符 384">
                <a:extLst>
                  <a:ext uri="{FF2B5EF4-FFF2-40B4-BE49-F238E27FC236}">
                    <a16:creationId xmlns:a16="http://schemas.microsoft.com/office/drawing/2014/main" id="{04C1850A-8EAF-DD0A-DB65-24385911D4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54327" y="2830710"/>
                <a:ext cx="0" cy="214585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6" name="直接连接符 385">
                <a:extLst>
                  <a:ext uri="{FF2B5EF4-FFF2-40B4-BE49-F238E27FC236}">
                    <a16:creationId xmlns:a16="http://schemas.microsoft.com/office/drawing/2014/main" id="{F3EC9EE2-8384-45C9-C496-F472116F02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32896" y="2828329"/>
                <a:ext cx="0" cy="215617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7" name="直接连接符 386">
                <a:extLst>
                  <a:ext uri="{FF2B5EF4-FFF2-40B4-BE49-F238E27FC236}">
                    <a16:creationId xmlns:a16="http://schemas.microsoft.com/office/drawing/2014/main" id="{BD51219C-7461-8726-6923-6311437C44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11465" y="2825947"/>
                <a:ext cx="0" cy="2158559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8" name="直接连接符 387">
                <a:extLst>
                  <a:ext uri="{FF2B5EF4-FFF2-40B4-BE49-F238E27FC236}">
                    <a16:creationId xmlns:a16="http://schemas.microsoft.com/office/drawing/2014/main" id="{C3C2A336-424E-D242-344A-6AFC787F7E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0034" y="2823565"/>
                <a:ext cx="0" cy="216094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9" name="直接连接符 388">
                <a:extLst>
                  <a:ext uri="{FF2B5EF4-FFF2-40B4-BE49-F238E27FC236}">
                    <a16:creationId xmlns:a16="http://schemas.microsoft.com/office/drawing/2014/main" id="{ED152C75-C507-CE27-A39D-4FB7DA0618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68603" y="2821184"/>
                <a:ext cx="0" cy="217229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0" name="直接连接符 389">
                <a:extLst>
                  <a:ext uri="{FF2B5EF4-FFF2-40B4-BE49-F238E27FC236}">
                    <a16:creationId xmlns:a16="http://schemas.microsoft.com/office/drawing/2014/main" id="{4F5F2F84-F629-C985-6D55-FA55252D3D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47172" y="2818803"/>
                <a:ext cx="0" cy="2165703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1" name="直接连接符 390">
                <a:extLst>
                  <a:ext uri="{FF2B5EF4-FFF2-40B4-BE49-F238E27FC236}">
                    <a16:creationId xmlns:a16="http://schemas.microsoft.com/office/drawing/2014/main" id="{D11D08DF-CA92-2267-F77E-6C0D2FAB29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25741" y="2816618"/>
                <a:ext cx="0" cy="2159949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2" name="直接连接符 391">
                <a:extLst>
                  <a:ext uri="{FF2B5EF4-FFF2-40B4-BE49-F238E27FC236}">
                    <a16:creationId xmlns:a16="http://schemas.microsoft.com/office/drawing/2014/main" id="{1FEB8867-F844-C6F9-2D20-6690403AC6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04310" y="2814237"/>
                <a:ext cx="0" cy="216233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3" name="直接连接符 392">
                <a:extLst>
                  <a:ext uri="{FF2B5EF4-FFF2-40B4-BE49-F238E27FC236}">
                    <a16:creationId xmlns:a16="http://schemas.microsoft.com/office/drawing/2014/main" id="{6FA19682-11B7-6B8C-6248-3A0A5478DB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82879" y="2811855"/>
                <a:ext cx="0" cy="216471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4" name="直接连接符 393">
                <a:extLst>
                  <a:ext uri="{FF2B5EF4-FFF2-40B4-BE49-F238E27FC236}">
                    <a16:creationId xmlns:a16="http://schemas.microsoft.com/office/drawing/2014/main" id="{3DB86496-D8F5-9AD8-3F7D-27484D3162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1448" y="2809473"/>
                <a:ext cx="0" cy="2175033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5" name="直接连接符 394">
                <a:extLst>
                  <a:ext uri="{FF2B5EF4-FFF2-40B4-BE49-F238E27FC236}">
                    <a16:creationId xmlns:a16="http://schemas.microsoft.com/office/drawing/2014/main" id="{CAAEA349-9D54-5339-73CA-8E1308A523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0017" y="2807091"/>
                <a:ext cx="0" cy="2177415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6" name="直接连接符 395">
                <a:extLst>
                  <a:ext uri="{FF2B5EF4-FFF2-40B4-BE49-F238E27FC236}">
                    <a16:creationId xmlns:a16="http://schemas.microsoft.com/office/drawing/2014/main" id="{8F55C356-AA39-5FFA-6318-A523EDB294E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8586" y="2804711"/>
                <a:ext cx="0" cy="217185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7" name="直接连接符 396">
                <a:extLst>
                  <a:ext uri="{FF2B5EF4-FFF2-40B4-BE49-F238E27FC236}">
                    <a16:creationId xmlns:a16="http://schemas.microsoft.com/office/drawing/2014/main" id="{60AEFC73-8085-4F6C-9973-9797A6FCE4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97155" y="2802330"/>
                <a:ext cx="0" cy="218217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>
                <a:extLst>
                  <a:ext uri="{FF2B5EF4-FFF2-40B4-BE49-F238E27FC236}">
                    <a16:creationId xmlns:a16="http://schemas.microsoft.com/office/drawing/2014/main" id="{A4B861FE-E6F9-C744-5597-3A832F41505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75724" y="2799949"/>
                <a:ext cx="0" cy="216861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9" name="直接连接符 398">
                <a:extLst>
                  <a:ext uri="{FF2B5EF4-FFF2-40B4-BE49-F238E27FC236}">
                    <a16:creationId xmlns:a16="http://schemas.microsoft.com/office/drawing/2014/main" id="{AE0F431C-2C99-7834-9C25-125F3B6842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4293" y="2797567"/>
                <a:ext cx="0" cy="217099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0" name="直接连接符 399">
                <a:extLst>
                  <a:ext uri="{FF2B5EF4-FFF2-40B4-BE49-F238E27FC236}">
                    <a16:creationId xmlns:a16="http://schemas.microsoft.com/office/drawing/2014/main" id="{D0E4A9E8-B463-4D76-F580-E9EF4B7F91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32862" y="2795186"/>
                <a:ext cx="0" cy="218932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1" name="直接连接符 400">
                <a:extLst>
                  <a:ext uri="{FF2B5EF4-FFF2-40B4-BE49-F238E27FC236}">
                    <a16:creationId xmlns:a16="http://schemas.microsoft.com/office/drawing/2014/main" id="{812E6C28-48B0-3BC8-E05A-FFFAC14EB2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11431" y="2794557"/>
                <a:ext cx="0" cy="216686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>
                <a:extLst>
                  <a:ext uri="{FF2B5EF4-FFF2-40B4-BE49-F238E27FC236}">
                    <a16:creationId xmlns:a16="http://schemas.microsoft.com/office/drawing/2014/main" id="{643FC9DC-2CE7-D560-D4A3-3E8301F02B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90000" y="2792176"/>
                <a:ext cx="0" cy="218439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3" name="直接连接符 402">
                <a:extLst>
                  <a:ext uri="{FF2B5EF4-FFF2-40B4-BE49-F238E27FC236}">
                    <a16:creationId xmlns:a16="http://schemas.microsoft.com/office/drawing/2014/main" id="{D2E2C3B0-5579-5CCB-D066-9FBCB724D7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68569" y="2788238"/>
                <a:ext cx="0" cy="2180325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4" name="直接连接符 403">
                <a:extLst>
                  <a:ext uri="{FF2B5EF4-FFF2-40B4-BE49-F238E27FC236}">
                    <a16:creationId xmlns:a16="http://schemas.microsoft.com/office/drawing/2014/main" id="{E7470176-1E94-A5FB-E868-0AF10F90137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7138" y="2787414"/>
                <a:ext cx="0" cy="2181149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5" name="直接连接符 404">
                <a:extLst>
                  <a:ext uri="{FF2B5EF4-FFF2-40B4-BE49-F238E27FC236}">
                    <a16:creationId xmlns:a16="http://schemas.microsoft.com/office/drawing/2014/main" id="{3D08391D-8E83-74E7-D452-EC36BD1234C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5707" y="2785032"/>
                <a:ext cx="0" cy="218353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6" name="直接连接符 405">
                <a:extLst>
                  <a:ext uri="{FF2B5EF4-FFF2-40B4-BE49-F238E27FC236}">
                    <a16:creationId xmlns:a16="http://schemas.microsoft.com/office/drawing/2014/main" id="{28165947-4573-2B37-7C48-76ADFA8C10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04276" y="2782650"/>
                <a:ext cx="0" cy="217877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0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7" name="直接连接符 406">
                <a:extLst>
                  <a:ext uri="{FF2B5EF4-FFF2-40B4-BE49-F238E27FC236}">
                    <a16:creationId xmlns:a16="http://schemas.microsoft.com/office/drawing/2014/main" id="{51984E36-A216-C579-0AA8-C663E36CE4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82845" y="2782650"/>
                <a:ext cx="0" cy="217877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8" name="直接连接符 407">
                <a:extLst>
                  <a:ext uri="{FF2B5EF4-FFF2-40B4-BE49-F238E27FC236}">
                    <a16:creationId xmlns:a16="http://schemas.microsoft.com/office/drawing/2014/main" id="{A240F52C-D9BB-6F45-4193-A7FEED4B57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61414" y="2779470"/>
                <a:ext cx="0" cy="218195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" name="直接连接符 408">
                <a:extLst>
                  <a:ext uri="{FF2B5EF4-FFF2-40B4-BE49-F238E27FC236}">
                    <a16:creationId xmlns:a16="http://schemas.microsoft.com/office/drawing/2014/main" id="{9858C914-4AD3-66B6-E4D1-8CFF995B03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39983" y="2777088"/>
                <a:ext cx="0" cy="2199479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" name="直接连接符 409">
                <a:extLst>
                  <a:ext uri="{FF2B5EF4-FFF2-40B4-BE49-F238E27FC236}">
                    <a16:creationId xmlns:a16="http://schemas.microsoft.com/office/drawing/2014/main" id="{D77F5A95-C8C5-88EF-A7F2-F4594EDF1F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18552" y="2774707"/>
                <a:ext cx="0" cy="219385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1" name="直接连接符 410">
                <a:extLst>
                  <a:ext uri="{FF2B5EF4-FFF2-40B4-BE49-F238E27FC236}">
                    <a16:creationId xmlns:a16="http://schemas.microsoft.com/office/drawing/2014/main" id="{64CAED12-8BAB-19EB-3A73-837C7A4519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97121" y="2772325"/>
                <a:ext cx="0" cy="218909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" name="直接连接符 411">
                <a:extLst>
                  <a:ext uri="{FF2B5EF4-FFF2-40B4-BE49-F238E27FC236}">
                    <a16:creationId xmlns:a16="http://schemas.microsoft.com/office/drawing/2014/main" id="{FBACD805-40D6-F5DC-A977-9E036F9644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5690" y="2770744"/>
                <a:ext cx="0" cy="2205823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3" name="直接连接符 412">
                <a:extLst>
                  <a:ext uri="{FF2B5EF4-FFF2-40B4-BE49-F238E27FC236}">
                    <a16:creationId xmlns:a16="http://schemas.microsoft.com/office/drawing/2014/main" id="{651DD37A-8C88-294F-4ECD-3B04CA058C2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54259" y="2768363"/>
                <a:ext cx="0" cy="220820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>
                <a:extLst>
                  <a:ext uri="{FF2B5EF4-FFF2-40B4-BE49-F238E27FC236}">
                    <a16:creationId xmlns:a16="http://schemas.microsoft.com/office/drawing/2014/main" id="{1F71C7D9-90BB-28B4-5E13-7A7CC66CF0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32828" y="2765982"/>
                <a:ext cx="0" cy="221852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5" name="直接连接符 414">
                <a:extLst>
                  <a:ext uri="{FF2B5EF4-FFF2-40B4-BE49-F238E27FC236}">
                    <a16:creationId xmlns:a16="http://schemas.microsoft.com/office/drawing/2014/main" id="{3F4C63D0-7D88-99DD-CAAE-61CB8EDEEFE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1397" y="2763600"/>
                <a:ext cx="0" cy="2197821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6" name="直接连接符 415">
                <a:extLst>
                  <a:ext uri="{FF2B5EF4-FFF2-40B4-BE49-F238E27FC236}">
                    <a16:creationId xmlns:a16="http://schemas.microsoft.com/office/drawing/2014/main" id="{35E45C61-CED4-D4F0-8B14-4D27659527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89966" y="2758482"/>
                <a:ext cx="0" cy="2218085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7" name="直接连接符 416">
                <a:extLst>
                  <a:ext uri="{FF2B5EF4-FFF2-40B4-BE49-F238E27FC236}">
                    <a16:creationId xmlns:a16="http://schemas.microsoft.com/office/drawing/2014/main" id="{5172CB5D-14FB-8E5E-D132-C6E0F9ED9C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68535" y="2758835"/>
                <a:ext cx="0" cy="220258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>
                <a:extLst>
                  <a:ext uri="{FF2B5EF4-FFF2-40B4-BE49-F238E27FC236}">
                    <a16:creationId xmlns:a16="http://schemas.microsoft.com/office/drawing/2014/main" id="{58199A27-4B02-2879-A21D-C918A5CA17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7104" y="2756454"/>
                <a:ext cx="0" cy="222805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9" name="直接连接符 418">
                <a:extLst>
                  <a:ext uri="{FF2B5EF4-FFF2-40B4-BE49-F238E27FC236}">
                    <a16:creationId xmlns:a16="http://schemas.microsoft.com/office/drawing/2014/main" id="{0FCEF22E-84E5-A747-CF2B-6B7F4FCA2B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25673" y="2753720"/>
                <a:ext cx="0" cy="2214843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0" name="直接连接符 419">
                <a:extLst>
                  <a:ext uri="{FF2B5EF4-FFF2-40B4-BE49-F238E27FC236}">
                    <a16:creationId xmlns:a16="http://schemas.microsoft.com/office/drawing/2014/main" id="{FE70C9DF-255C-185A-B666-E8C3D9D824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4242" y="2749313"/>
                <a:ext cx="0" cy="222725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1" name="直接连接符 420">
                <a:extLst>
                  <a:ext uri="{FF2B5EF4-FFF2-40B4-BE49-F238E27FC236}">
                    <a16:creationId xmlns:a16="http://schemas.microsoft.com/office/drawing/2014/main" id="{63D47D70-A4C4-4B4D-A2E1-E70E1A5138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2811" y="2746931"/>
                <a:ext cx="0" cy="222963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2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2" name="直接连接符 421">
                <a:extLst>
                  <a:ext uri="{FF2B5EF4-FFF2-40B4-BE49-F238E27FC236}">
                    <a16:creationId xmlns:a16="http://schemas.microsoft.com/office/drawing/2014/main" id="{AC80FE6A-86EE-5443-FFE2-0669FCA507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61380" y="2746931"/>
                <a:ext cx="0" cy="222163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3" name="直接连接符 422">
                <a:extLst>
                  <a:ext uri="{FF2B5EF4-FFF2-40B4-BE49-F238E27FC236}">
                    <a16:creationId xmlns:a16="http://schemas.microsoft.com/office/drawing/2014/main" id="{599133F6-16D6-358E-7928-A957B044D7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39949" y="2742167"/>
                <a:ext cx="0" cy="223440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4" name="直接连接符 423">
                <a:extLst>
                  <a:ext uri="{FF2B5EF4-FFF2-40B4-BE49-F238E27FC236}">
                    <a16:creationId xmlns:a16="http://schemas.microsoft.com/office/drawing/2014/main" id="{B0398BF2-B013-B7C9-88E1-C412F5C6F2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8518" y="2739626"/>
                <a:ext cx="0" cy="222893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5" name="直接连接符 424">
                <a:extLst>
                  <a:ext uri="{FF2B5EF4-FFF2-40B4-BE49-F238E27FC236}">
                    <a16:creationId xmlns:a16="http://schemas.microsoft.com/office/drawing/2014/main" id="{AC331952-E219-A2EF-02BF-C9BF71BEE3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97087" y="2734670"/>
                <a:ext cx="0" cy="2233893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6" name="直接连接符 425">
                <a:extLst>
                  <a:ext uri="{FF2B5EF4-FFF2-40B4-BE49-F238E27FC236}">
                    <a16:creationId xmlns:a16="http://schemas.microsoft.com/office/drawing/2014/main" id="{79874756-91CD-4CC4-2073-AA5ED929642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75656" y="2732483"/>
                <a:ext cx="0" cy="223608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7" name="直接连接符 426">
                <a:extLst>
                  <a:ext uri="{FF2B5EF4-FFF2-40B4-BE49-F238E27FC236}">
                    <a16:creationId xmlns:a16="http://schemas.microsoft.com/office/drawing/2014/main" id="{04897AF2-0FDC-8C5F-D1D6-E26A4E78CB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4225" y="2729907"/>
                <a:ext cx="0" cy="2238656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4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8" name="直接连接符 427">
                <a:extLst>
                  <a:ext uri="{FF2B5EF4-FFF2-40B4-BE49-F238E27FC236}">
                    <a16:creationId xmlns:a16="http://schemas.microsoft.com/office/drawing/2014/main" id="{DB3406E2-EB33-CB35-63DF-FF39049721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2794" y="2727526"/>
                <a:ext cx="0" cy="2241037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9" name="直接连接符 428">
                <a:extLst>
                  <a:ext uri="{FF2B5EF4-FFF2-40B4-BE49-F238E27FC236}">
                    <a16:creationId xmlns:a16="http://schemas.microsoft.com/office/drawing/2014/main" id="{3F6CCB3D-DE6D-5001-1658-81A3E45C9C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11363" y="2722328"/>
                <a:ext cx="0" cy="222487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8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0" name="直接连接符 429">
                <a:extLst>
                  <a:ext uri="{FF2B5EF4-FFF2-40B4-BE49-F238E27FC236}">
                    <a16:creationId xmlns:a16="http://schemas.microsoft.com/office/drawing/2014/main" id="{E2FCC93C-2ED1-049A-5528-623313A7EA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89932" y="2719947"/>
                <a:ext cx="0" cy="2234398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18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1" name="直接连接符 430">
                <a:extLst>
                  <a:ext uri="{FF2B5EF4-FFF2-40B4-BE49-F238E27FC236}">
                    <a16:creationId xmlns:a16="http://schemas.microsoft.com/office/drawing/2014/main" id="{9A594D57-430D-14C2-89E7-4E53772640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68501" y="2717567"/>
                <a:ext cx="0" cy="2243854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1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2" name="直接连接符 431">
                <a:extLst>
                  <a:ext uri="{FF2B5EF4-FFF2-40B4-BE49-F238E27FC236}">
                    <a16:creationId xmlns:a16="http://schemas.microsoft.com/office/drawing/2014/main" id="{B866298B-F9FB-E908-8EAD-AE7ED387E5C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47070" y="2715814"/>
                <a:ext cx="0" cy="2231388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3" name="直接连接符 432">
                <a:extLst>
                  <a:ext uri="{FF2B5EF4-FFF2-40B4-BE49-F238E27FC236}">
                    <a16:creationId xmlns:a16="http://schemas.microsoft.com/office/drawing/2014/main" id="{B9BF84AB-0206-4348-DE2E-696A000070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5639" y="2711053"/>
                <a:ext cx="0" cy="2243292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3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4" name="直接连接符 433">
                <a:extLst>
                  <a:ext uri="{FF2B5EF4-FFF2-40B4-BE49-F238E27FC236}">
                    <a16:creationId xmlns:a16="http://schemas.microsoft.com/office/drawing/2014/main" id="{F87D1587-6295-F6F2-890C-4961D329E7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04208" y="2708042"/>
                <a:ext cx="0" cy="223916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5" name="直接连接符 434">
                <a:extLst>
                  <a:ext uri="{FF2B5EF4-FFF2-40B4-BE49-F238E27FC236}">
                    <a16:creationId xmlns:a16="http://schemas.microsoft.com/office/drawing/2014/main" id="{3DE3E520-1AFE-F30B-6E39-EE1A209AC1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82777" y="2706289"/>
                <a:ext cx="0" cy="223377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7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6" name="直接连接符 435">
                <a:extLst>
                  <a:ext uri="{FF2B5EF4-FFF2-40B4-BE49-F238E27FC236}">
                    <a16:creationId xmlns:a16="http://schemas.microsoft.com/office/drawing/2014/main" id="{CD35CEE7-414E-894B-B855-FAA3CD7F67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61346" y="2706289"/>
                <a:ext cx="0" cy="2233770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27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7" name="直接连接符 436">
                <a:extLst>
                  <a:ext uri="{FF2B5EF4-FFF2-40B4-BE49-F238E27FC236}">
                    <a16:creationId xmlns:a16="http://schemas.microsoft.com/office/drawing/2014/main" id="{16EAAA75-80B8-5ADF-4207-CF51F113E5B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9915" y="2703280"/>
                <a:ext cx="0" cy="2236779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36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8" name="直接连接符 437">
                <a:extLst>
                  <a:ext uri="{FF2B5EF4-FFF2-40B4-BE49-F238E27FC236}">
                    <a16:creationId xmlns:a16="http://schemas.microsoft.com/office/drawing/2014/main" id="{B3E525F9-7816-AECC-3198-CB7A92C0F88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18484" y="2699145"/>
                <a:ext cx="0" cy="2233769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39000">
                      <a:srgbClr val="FFEBDD">
                        <a:alpha val="31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9" name="直接连接符 438">
                <a:extLst>
                  <a:ext uri="{FF2B5EF4-FFF2-40B4-BE49-F238E27FC236}">
                    <a16:creationId xmlns:a16="http://schemas.microsoft.com/office/drawing/2014/main" id="{84248E67-3F9D-1544-052F-C29A040CD1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7053" y="2696766"/>
                <a:ext cx="0" cy="2233768"/>
              </a:xfrm>
              <a:prstGeom prst="line">
                <a:avLst/>
              </a:prstGeom>
              <a:ln w="9525" cap="sq">
                <a:gradFill>
                  <a:gsLst>
                    <a:gs pos="0">
                      <a:srgbClr val="FFEBDD"/>
                    </a:gs>
                    <a:gs pos="100000">
                      <a:srgbClr val="FFEBDD">
                        <a:alpha val="8000"/>
                      </a:srgbClr>
                    </a:gs>
                    <a:gs pos="52000">
                      <a:srgbClr val="FFEBDD">
                        <a:alpha val="16000"/>
                      </a:srgb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id="{A3FBC340-0C9A-84D4-D92E-9F59285B265E}"/>
                </a:ext>
              </a:extLst>
            </p:cNvPr>
            <p:cNvSpPr/>
            <p:nvPr/>
          </p:nvSpPr>
          <p:spPr>
            <a:xfrm>
              <a:off x="3188771" y="3063631"/>
              <a:ext cx="470621" cy="1960274"/>
            </a:xfrm>
            <a:prstGeom prst="rect">
              <a:avLst/>
            </a:prstGeom>
            <a:gradFill flip="none" rotWithShape="1">
              <a:gsLst>
                <a:gs pos="0">
                  <a:srgbClr val="FFEBDD"/>
                </a:gs>
                <a:gs pos="57000">
                  <a:srgbClr val="D59977"/>
                </a:gs>
                <a:gs pos="45000">
                  <a:srgbClr val="D59977"/>
                </a:gs>
                <a:gs pos="100000">
                  <a:srgbClr val="FFEBDD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56" name="图片 1855" descr="图片包含 游戏机, 灯, 灯光, 夜空&#10;&#10;描述已自动生成">
            <a:extLst>
              <a:ext uri="{FF2B5EF4-FFF2-40B4-BE49-F238E27FC236}">
                <a16:creationId xmlns:a16="http://schemas.microsoft.com/office/drawing/2014/main" id="{9FFB303E-1CD3-27DC-A183-F14349E6E1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 amt="79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6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22192" y="3465634"/>
            <a:ext cx="7884322" cy="4380178"/>
          </a:xfrm>
          <a:prstGeom prst="rect">
            <a:avLst/>
          </a:prstGeom>
        </p:spPr>
      </p:pic>
      <p:sp>
        <p:nvSpPr>
          <p:cNvPr id="1869" name="文本框 1868">
            <a:extLst>
              <a:ext uri="{FF2B5EF4-FFF2-40B4-BE49-F238E27FC236}">
                <a16:creationId xmlns:a16="http://schemas.microsoft.com/office/drawing/2014/main" id="{2786C910-01C2-BAD2-7528-3A79DDEEC527}"/>
              </a:ext>
            </a:extLst>
          </p:cNvPr>
          <p:cNvSpPr txBox="1"/>
          <p:nvPr/>
        </p:nvSpPr>
        <p:spPr>
          <a:xfrm>
            <a:off x="622679" y="1753957"/>
            <a:ext cx="4812921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+mj-ea"/>
                <a:ea typeface="+mj-ea"/>
              </a:rPr>
              <a:t>轻奢主张  </a:t>
            </a:r>
            <a:endParaRPr lang="en-US" altLang="zh-CN" sz="88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8800" dirty="0">
                <a:solidFill>
                  <a:schemeClr val="bg1"/>
                </a:solidFill>
                <a:latin typeface="+mj-ea"/>
                <a:ea typeface="+mj-ea"/>
              </a:rPr>
              <a:t>生活向上</a:t>
            </a:r>
            <a:endParaRPr lang="en-US" altLang="zh-CN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97460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AE99BC0B-330F-4CEC-4BD5-3581DDAF046F}"/>
              </a:ext>
            </a:extLst>
          </p:cNvPr>
          <p:cNvCxnSpPr>
            <a:cxnSpLocks/>
          </p:cNvCxnSpPr>
          <p:nvPr/>
        </p:nvCxnSpPr>
        <p:spPr>
          <a:xfrm>
            <a:off x="5887414" y="-1297759"/>
            <a:ext cx="0" cy="2371819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39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1620000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B5066E3A-C557-BE73-BD30-01CF740E92A0}"/>
              </a:ext>
            </a:extLst>
          </p:cNvPr>
          <p:cNvCxnSpPr>
            <a:cxnSpLocks/>
          </p:cNvCxnSpPr>
          <p:nvPr/>
        </p:nvCxnSpPr>
        <p:spPr>
          <a:xfrm>
            <a:off x="6601441" y="-1346785"/>
            <a:ext cx="0" cy="2371819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39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1620000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5FF06DAA-A88C-874E-BBD4-B7E3D6D19407}"/>
              </a:ext>
            </a:extLst>
          </p:cNvPr>
          <p:cNvCxnSpPr>
            <a:cxnSpLocks/>
          </p:cNvCxnSpPr>
          <p:nvPr/>
        </p:nvCxnSpPr>
        <p:spPr>
          <a:xfrm>
            <a:off x="6828298" y="-1660841"/>
            <a:ext cx="0" cy="2371819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39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1620000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F51698B1-BC18-69FD-B0F2-E5AA99DBD505}"/>
              </a:ext>
            </a:extLst>
          </p:cNvPr>
          <p:cNvCxnSpPr>
            <a:cxnSpLocks/>
          </p:cNvCxnSpPr>
          <p:nvPr/>
        </p:nvCxnSpPr>
        <p:spPr>
          <a:xfrm>
            <a:off x="10783406" y="-868114"/>
            <a:ext cx="2283" cy="998522"/>
          </a:xfrm>
          <a:prstGeom prst="line">
            <a:avLst/>
          </a:prstGeom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  <a:alpha val="73000"/>
                  </a:schemeClr>
                </a:gs>
                <a:gs pos="100000">
                  <a:schemeClr val="bg1">
                    <a:lumMod val="85000"/>
                    <a:alpha val="10000"/>
                  </a:schemeClr>
                </a:gs>
              </a:gsLst>
              <a:lin ang="16200000" scaled="1"/>
              <a:tileRect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ECF837C5-ADCE-41E9-76AB-46A66A7BAC8C}"/>
              </a:ext>
            </a:extLst>
          </p:cNvPr>
          <p:cNvGrpSpPr/>
          <p:nvPr/>
        </p:nvGrpSpPr>
        <p:grpSpPr>
          <a:xfrm>
            <a:off x="223164" y="-740864"/>
            <a:ext cx="11775923" cy="5008119"/>
            <a:chOff x="223164" y="-740864"/>
            <a:chExt cx="11775923" cy="5008119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B2D4122-0D47-491A-F9F1-34113EABD731}"/>
                </a:ext>
              </a:extLst>
            </p:cNvPr>
            <p:cNvCxnSpPr>
              <a:cxnSpLocks/>
            </p:cNvCxnSpPr>
            <p:nvPr/>
          </p:nvCxnSpPr>
          <p:spPr>
            <a:xfrm>
              <a:off x="2323918" y="0"/>
              <a:ext cx="0" cy="2556510"/>
            </a:xfrm>
            <a:prstGeom prst="line">
              <a:avLst/>
            </a:prstGeom>
            <a:ln w="25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22000"/>
                    </a:schemeClr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7A8AD818-D806-F7BA-660F-0A9D7C62E8FB}"/>
                </a:ext>
              </a:extLst>
            </p:cNvPr>
            <p:cNvCxnSpPr>
              <a:cxnSpLocks/>
            </p:cNvCxnSpPr>
            <p:nvPr/>
          </p:nvCxnSpPr>
          <p:spPr>
            <a:xfrm>
              <a:off x="1589313" y="0"/>
              <a:ext cx="0" cy="1103086"/>
            </a:xfrm>
            <a:prstGeom prst="line">
              <a:avLst/>
            </a:prstGeom>
            <a:ln w="317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64000"/>
                    </a:schemeClr>
                  </a:gs>
                  <a:gs pos="100000">
                    <a:schemeClr val="bg1">
                      <a:alpha val="22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57C2D940-A21C-2C09-610A-E53B4AFDF6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6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968515" y="0"/>
              <a:ext cx="91448" cy="890093"/>
            </a:xfrm>
            <a:prstGeom prst="rect">
              <a:avLst/>
            </a:prstGeom>
          </p:spPr>
        </p:pic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C066E26-7CFB-3260-C963-DA25A9E1BAA2}"/>
                </a:ext>
              </a:extLst>
            </p:cNvPr>
            <p:cNvCxnSpPr>
              <a:cxnSpLocks/>
            </p:cNvCxnSpPr>
            <p:nvPr/>
          </p:nvCxnSpPr>
          <p:spPr>
            <a:xfrm>
              <a:off x="917051" y="0"/>
              <a:ext cx="0" cy="696686"/>
            </a:xfrm>
            <a:prstGeom prst="line">
              <a:avLst/>
            </a:prstGeom>
            <a:ln w="9525">
              <a:gradFill>
                <a:gsLst>
                  <a:gs pos="0">
                    <a:srgbClr val="AA8865"/>
                  </a:gs>
                  <a:gs pos="100000">
                    <a:srgbClr val="AA8865"/>
                  </a:gs>
                </a:gsLst>
                <a:lin ang="5400000" scaled="1"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5D24CC64-0093-5077-C073-6B9EECEFCE71}"/>
                </a:ext>
              </a:extLst>
            </p:cNvPr>
            <p:cNvGrpSpPr/>
            <p:nvPr/>
          </p:nvGrpSpPr>
          <p:grpSpPr>
            <a:xfrm>
              <a:off x="2725372" y="0"/>
              <a:ext cx="36000" cy="366859"/>
              <a:chOff x="2725372" y="0"/>
              <a:chExt cx="36000" cy="366859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123C0C62-C243-FE0A-9B3E-83547AB71D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5851" y="0"/>
                <a:ext cx="0" cy="334108"/>
              </a:xfrm>
              <a:prstGeom prst="line">
                <a:avLst/>
              </a:prstGeom>
              <a:ln w="9525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22000"/>
                      </a:schemeClr>
                    </a:gs>
                  </a:gsLst>
                  <a:lin ang="5400000" scaled="1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FEE6835F-A1FB-0106-CF09-29DDB8E28D04}"/>
                  </a:ext>
                </a:extLst>
              </p:cNvPr>
              <p:cNvSpPr/>
              <p:nvPr/>
            </p:nvSpPr>
            <p:spPr>
              <a:xfrm>
                <a:off x="2725372" y="330859"/>
                <a:ext cx="36000" cy="36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68000"/>
                    </a:schemeClr>
                  </a:gs>
                  <a:gs pos="100000">
                    <a:schemeClr val="bg1">
                      <a:alpha val="2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A63B304-0044-A943-AB3D-C3E31A5B9842}"/>
                </a:ext>
              </a:extLst>
            </p:cNvPr>
            <p:cNvSpPr/>
            <p:nvPr/>
          </p:nvSpPr>
          <p:spPr>
            <a:xfrm>
              <a:off x="1554613" y="1082674"/>
              <a:ext cx="69400" cy="694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4ED3DAC-668C-7A07-520C-F5E15BBAB008}"/>
                </a:ext>
              </a:extLst>
            </p:cNvPr>
            <p:cNvSpPr/>
            <p:nvPr/>
          </p:nvSpPr>
          <p:spPr>
            <a:xfrm>
              <a:off x="894191" y="673826"/>
              <a:ext cx="45720" cy="45720"/>
            </a:xfrm>
            <a:prstGeom prst="ellipse">
              <a:avLst/>
            </a:prstGeom>
            <a:gradFill>
              <a:gsLst>
                <a:gs pos="0">
                  <a:srgbClr val="AA8865"/>
                </a:gs>
                <a:gs pos="100000">
                  <a:srgbClr val="AA886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BDF89BF9-C0A5-A6A0-FA27-76518B2FE1DD}"/>
                </a:ext>
              </a:extLst>
            </p:cNvPr>
            <p:cNvGrpSpPr/>
            <p:nvPr/>
          </p:nvGrpSpPr>
          <p:grpSpPr>
            <a:xfrm>
              <a:off x="553407" y="0"/>
              <a:ext cx="36000" cy="481046"/>
              <a:chOff x="553407" y="0"/>
              <a:chExt cx="36000" cy="481046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6C6EB8B1-3864-1EC9-9974-06EB3197C9C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788" y="0"/>
                <a:ext cx="0" cy="445046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bg1">
                        <a:alpha val="39000"/>
                      </a:schemeClr>
                    </a:gs>
                    <a:gs pos="100000">
                      <a:schemeClr val="bg1">
                        <a:alpha val="64000"/>
                      </a:schemeClr>
                    </a:gs>
                  </a:gsLst>
                  <a:lin ang="16200000" scaled="1"/>
                  <a:tileRect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110D9224-F072-464F-F121-A0C162DBB140}"/>
                  </a:ext>
                </a:extLst>
              </p:cNvPr>
              <p:cNvSpPr/>
              <p:nvPr/>
            </p:nvSpPr>
            <p:spPr>
              <a:xfrm>
                <a:off x="553407" y="445046"/>
                <a:ext cx="36000" cy="36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68000"/>
                    </a:schemeClr>
                  </a:gs>
                  <a:gs pos="100000">
                    <a:schemeClr val="bg1">
                      <a:alpha val="2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11E8F97-C1A8-7068-E1AE-8D3FC2D70B09}"/>
                </a:ext>
              </a:extLst>
            </p:cNvPr>
            <p:cNvGrpSpPr/>
            <p:nvPr/>
          </p:nvGrpSpPr>
          <p:grpSpPr>
            <a:xfrm>
              <a:off x="223164" y="-160875"/>
              <a:ext cx="36000" cy="481046"/>
              <a:chOff x="553407" y="0"/>
              <a:chExt cx="36000" cy="481046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A0C74512-A5D7-4D10-92A3-A1D2C44B0C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788" y="0"/>
                <a:ext cx="0" cy="445046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bg1">
                        <a:alpha val="39000"/>
                      </a:schemeClr>
                    </a:gs>
                    <a:gs pos="100000">
                      <a:schemeClr val="bg1">
                        <a:alpha val="64000"/>
                      </a:schemeClr>
                    </a:gs>
                  </a:gsLst>
                  <a:lin ang="5400000" scaled="1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02D6AE87-7DB2-95CE-0C3B-9B2F1C3FD198}"/>
                  </a:ext>
                </a:extLst>
              </p:cNvPr>
              <p:cNvSpPr/>
              <p:nvPr/>
            </p:nvSpPr>
            <p:spPr>
              <a:xfrm>
                <a:off x="553407" y="445046"/>
                <a:ext cx="36000" cy="36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68000"/>
                    </a:schemeClr>
                  </a:gs>
                  <a:gs pos="100000">
                    <a:schemeClr val="bg1">
                      <a:alpha val="2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EB8D295-D6CD-85AD-8703-78B1205E3CD7}"/>
                </a:ext>
              </a:extLst>
            </p:cNvPr>
            <p:cNvGrpSpPr/>
            <p:nvPr/>
          </p:nvGrpSpPr>
          <p:grpSpPr>
            <a:xfrm>
              <a:off x="3625258" y="0"/>
              <a:ext cx="36000" cy="366859"/>
              <a:chOff x="2725372" y="0"/>
              <a:chExt cx="36000" cy="366859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113CE845-01F3-A328-E956-FE51E3B138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5851" y="0"/>
                <a:ext cx="0" cy="334108"/>
              </a:xfrm>
              <a:prstGeom prst="line">
                <a:avLst/>
              </a:prstGeom>
              <a:ln w="635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>
                        <a:alpha val="22000"/>
                      </a:schemeClr>
                    </a:gs>
                  </a:gsLst>
                  <a:lin ang="5400000" scaled="1"/>
                </a:gra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D227AC20-3F54-73C0-D847-7A2B19571A2C}"/>
                  </a:ext>
                </a:extLst>
              </p:cNvPr>
              <p:cNvSpPr/>
              <p:nvPr/>
            </p:nvSpPr>
            <p:spPr>
              <a:xfrm>
                <a:off x="2725372" y="330859"/>
                <a:ext cx="36000" cy="3600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68000"/>
                    </a:schemeClr>
                  </a:gs>
                  <a:gs pos="100000">
                    <a:schemeClr val="bg1">
                      <a:alpha val="22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97D38389-A5C5-A2D0-1E3A-D2564C6E4B23}"/>
                </a:ext>
              </a:extLst>
            </p:cNvPr>
            <p:cNvCxnSpPr>
              <a:cxnSpLocks/>
              <a:endCxn id="35" idx="0"/>
            </p:cNvCxnSpPr>
            <p:nvPr/>
          </p:nvCxnSpPr>
          <p:spPr>
            <a:xfrm>
              <a:off x="3833697" y="-151875"/>
              <a:ext cx="0" cy="655826"/>
            </a:xfrm>
            <a:prstGeom prst="line">
              <a:avLst/>
            </a:prstGeom>
            <a:ln w="635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alpha val="22000"/>
                    </a:schemeClr>
                  </a:gs>
                </a:gsLst>
                <a:lin ang="5400000" scaled="1"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8983D57-10D5-B45B-2CA5-791924772515}"/>
                </a:ext>
              </a:extLst>
            </p:cNvPr>
            <p:cNvSpPr/>
            <p:nvPr/>
          </p:nvSpPr>
          <p:spPr>
            <a:xfrm>
              <a:off x="3815697" y="503951"/>
              <a:ext cx="36000" cy="360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  <a:alpha val="68000"/>
                  </a:schemeClr>
                </a:gs>
                <a:gs pos="100000">
                  <a:schemeClr val="bg1">
                    <a:alpha val="22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67437E20-CF86-B233-0C30-1E2A8753FCAD}"/>
                </a:ext>
              </a:extLst>
            </p:cNvPr>
            <p:cNvCxnSpPr>
              <a:cxnSpLocks/>
            </p:cNvCxnSpPr>
            <p:nvPr/>
          </p:nvCxnSpPr>
          <p:spPr>
            <a:xfrm>
              <a:off x="3959660" y="-144336"/>
              <a:ext cx="0" cy="334108"/>
            </a:xfrm>
            <a:prstGeom prst="line">
              <a:avLst/>
            </a:prstGeom>
            <a:ln w="15875">
              <a:solidFill>
                <a:schemeClr val="bg1">
                  <a:lumMod val="8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36353B80-BDCA-E30D-168F-DCBFCBEF6B4B}"/>
                </a:ext>
              </a:extLst>
            </p:cNvPr>
            <p:cNvSpPr/>
            <p:nvPr/>
          </p:nvSpPr>
          <p:spPr>
            <a:xfrm>
              <a:off x="3935294" y="177874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93AE672A-B38C-E04D-BAA7-B4F28DD156CA}"/>
                </a:ext>
              </a:extLst>
            </p:cNvPr>
            <p:cNvCxnSpPr>
              <a:cxnSpLocks/>
              <a:endCxn id="43" idx="0"/>
            </p:cNvCxnSpPr>
            <p:nvPr/>
          </p:nvCxnSpPr>
          <p:spPr>
            <a:xfrm>
              <a:off x="4253895" y="-237434"/>
              <a:ext cx="2283" cy="742082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D9C80BF-3642-50C7-5565-9B46AB6DD46C}"/>
                </a:ext>
              </a:extLst>
            </p:cNvPr>
            <p:cNvSpPr/>
            <p:nvPr/>
          </p:nvSpPr>
          <p:spPr>
            <a:xfrm>
              <a:off x="4229529" y="504648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098578B9-C6BB-AF59-6349-85B71BC898C6}"/>
                </a:ext>
              </a:extLst>
            </p:cNvPr>
            <p:cNvCxnSpPr>
              <a:cxnSpLocks/>
              <a:endCxn id="47" idx="0"/>
            </p:cNvCxnSpPr>
            <p:nvPr/>
          </p:nvCxnSpPr>
          <p:spPr>
            <a:xfrm>
              <a:off x="4221744" y="302171"/>
              <a:ext cx="0" cy="815078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58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B761D58C-BF71-1D2E-3747-D808090EBD69}"/>
                </a:ext>
              </a:extLst>
            </p:cNvPr>
            <p:cNvSpPr/>
            <p:nvPr/>
          </p:nvSpPr>
          <p:spPr>
            <a:xfrm>
              <a:off x="4203744" y="1117249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090802BB-CBB8-C07C-E972-B3B7CC3294BE}"/>
                </a:ext>
              </a:extLst>
            </p:cNvPr>
            <p:cNvCxnSpPr>
              <a:cxnSpLocks/>
              <a:endCxn id="51" idx="0"/>
            </p:cNvCxnSpPr>
            <p:nvPr/>
          </p:nvCxnSpPr>
          <p:spPr>
            <a:xfrm flipH="1">
              <a:off x="4391732" y="481046"/>
              <a:ext cx="8649" cy="111724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58000"/>
                    </a:schemeClr>
                  </a:gs>
                  <a:gs pos="77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6EDA3E9E-A4C8-5B29-3A4B-04E981E6EE30}"/>
                </a:ext>
              </a:extLst>
            </p:cNvPr>
            <p:cNvSpPr/>
            <p:nvPr/>
          </p:nvSpPr>
          <p:spPr>
            <a:xfrm>
              <a:off x="4373732" y="1598295"/>
              <a:ext cx="36000" cy="3600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A65347A8-0B85-4F0F-A6F8-3F9337B7C4EF}"/>
                </a:ext>
              </a:extLst>
            </p:cNvPr>
            <p:cNvCxnSpPr>
              <a:cxnSpLocks/>
              <a:endCxn id="53" idx="0"/>
            </p:cNvCxnSpPr>
            <p:nvPr/>
          </p:nvCxnSpPr>
          <p:spPr>
            <a:xfrm flipH="1">
              <a:off x="4891612" y="-368853"/>
              <a:ext cx="8649" cy="111724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88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892E4AE8-52B0-B35B-2C2B-F5E0D68252ED}"/>
                </a:ext>
              </a:extLst>
            </p:cNvPr>
            <p:cNvSpPr/>
            <p:nvPr/>
          </p:nvSpPr>
          <p:spPr>
            <a:xfrm>
              <a:off x="4873612" y="748396"/>
              <a:ext cx="36000" cy="3600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38B7DFD9-9E47-D506-2DDB-51DFF4FEA685}"/>
                </a:ext>
              </a:extLst>
            </p:cNvPr>
            <p:cNvCxnSpPr>
              <a:cxnSpLocks/>
              <a:endCxn id="56" idx="0"/>
            </p:cNvCxnSpPr>
            <p:nvPr/>
          </p:nvCxnSpPr>
          <p:spPr>
            <a:xfrm flipH="1">
              <a:off x="4991211" y="351200"/>
              <a:ext cx="8649" cy="111724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43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9989CFD-A785-DEE6-D1B2-2441EB5814D8}"/>
                </a:ext>
              </a:extLst>
            </p:cNvPr>
            <p:cNvSpPr/>
            <p:nvPr/>
          </p:nvSpPr>
          <p:spPr>
            <a:xfrm>
              <a:off x="4973211" y="1468449"/>
              <a:ext cx="36000" cy="3600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10A45CA3-F6AA-A03D-D759-5B0B1A4B04DA}"/>
                </a:ext>
              </a:extLst>
            </p:cNvPr>
            <p:cNvCxnSpPr>
              <a:cxnSpLocks/>
              <a:endCxn id="58" idx="0"/>
            </p:cNvCxnSpPr>
            <p:nvPr/>
          </p:nvCxnSpPr>
          <p:spPr>
            <a:xfrm flipH="1">
              <a:off x="5270812" y="481046"/>
              <a:ext cx="8649" cy="111724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43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66989B08-A1AA-0055-54B7-1B75C779C0BF}"/>
                </a:ext>
              </a:extLst>
            </p:cNvPr>
            <p:cNvSpPr/>
            <p:nvPr/>
          </p:nvSpPr>
          <p:spPr>
            <a:xfrm>
              <a:off x="5252812" y="1598295"/>
              <a:ext cx="36000" cy="3600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B454C611-CFA9-744D-E8BB-A33A557808C3}"/>
                </a:ext>
              </a:extLst>
            </p:cNvPr>
            <p:cNvCxnSpPr>
              <a:cxnSpLocks/>
            </p:cNvCxnSpPr>
            <p:nvPr/>
          </p:nvCxnSpPr>
          <p:spPr>
            <a:xfrm>
              <a:off x="5417887" y="-258523"/>
              <a:ext cx="0" cy="2371819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39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BD116F0B-DA86-9DDD-D49A-9EE43DF2E3AA}"/>
                </a:ext>
              </a:extLst>
            </p:cNvPr>
            <p:cNvSpPr/>
            <p:nvPr/>
          </p:nvSpPr>
          <p:spPr>
            <a:xfrm>
              <a:off x="5400764" y="2113296"/>
              <a:ext cx="36000" cy="3600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F585FEB6-83CC-761B-FC59-67019084D142}"/>
                </a:ext>
              </a:extLst>
            </p:cNvPr>
            <p:cNvSpPr/>
            <p:nvPr/>
          </p:nvSpPr>
          <p:spPr>
            <a:xfrm>
              <a:off x="5863526" y="1069200"/>
              <a:ext cx="45720" cy="4572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03EBF47C-C3AA-593A-A86C-181B3C7106C3}"/>
                </a:ext>
              </a:extLst>
            </p:cNvPr>
            <p:cNvCxnSpPr>
              <a:cxnSpLocks/>
              <a:endCxn id="65" idx="0"/>
            </p:cNvCxnSpPr>
            <p:nvPr/>
          </p:nvCxnSpPr>
          <p:spPr>
            <a:xfrm>
              <a:off x="6265235" y="-740864"/>
              <a:ext cx="877" cy="4923725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9000"/>
                    </a:schemeClr>
                  </a:gs>
                  <a:gs pos="100000">
                    <a:schemeClr val="bg1">
                      <a:lumMod val="75000"/>
                      <a:alpha val="4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37E3CDFD-AC64-D0C6-64B7-03EDA810554B}"/>
                </a:ext>
              </a:extLst>
            </p:cNvPr>
            <p:cNvSpPr/>
            <p:nvPr/>
          </p:nvSpPr>
          <p:spPr>
            <a:xfrm>
              <a:off x="6223915" y="4182861"/>
              <a:ext cx="84394" cy="84394"/>
            </a:xfrm>
            <a:prstGeom prst="ellipse">
              <a:avLst/>
            </a:prstGeom>
            <a:solidFill>
              <a:schemeClr val="bg1">
                <a:lumMod val="75000"/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D79C5F05-D101-5D90-9EDC-4937FF2A175B}"/>
                </a:ext>
              </a:extLst>
            </p:cNvPr>
            <p:cNvSpPr/>
            <p:nvPr/>
          </p:nvSpPr>
          <p:spPr>
            <a:xfrm>
              <a:off x="6577553" y="1020174"/>
              <a:ext cx="45720" cy="4572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8A222431-8971-76A3-7CD5-C0BB6F77545B}"/>
                </a:ext>
              </a:extLst>
            </p:cNvPr>
            <p:cNvSpPr/>
            <p:nvPr/>
          </p:nvSpPr>
          <p:spPr>
            <a:xfrm>
              <a:off x="6804410" y="706118"/>
              <a:ext cx="45720" cy="45720"/>
            </a:xfrm>
            <a:prstGeom prst="ellipse">
              <a:avLst/>
            </a:prstGeom>
            <a:solidFill>
              <a:schemeClr val="bg1">
                <a:lumMod val="75000"/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id="{222A4AEE-D86B-2FCA-2804-4F9172E11BAD}"/>
                </a:ext>
              </a:extLst>
            </p:cNvPr>
            <p:cNvCxnSpPr>
              <a:cxnSpLocks/>
            </p:cNvCxnSpPr>
            <p:nvPr/>
          </p:nvCxnSpPr>
          <p:spPr>
            <a:xfrm>
              <a:off x="7680721" y="-20039"/>
              <a:ext cx="0" cy="334108"/>
            </a:xfrm>
            <a:prstGeom prst="line">
              <a:avLst/>
            </a:prstGeom>
            <a:ln w="15875">
              <a:solidFill>
                <a:schemeClr val="bg1">
                  <a:lumMod val="85000"/>
                  <a:alpha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74207B52-0A29-A238-292B-22DCE866A404}"/>
                </a:ext>
              </a:extLst>
            </p:cNvPr>
            <p:cNvSpPr/>
            <p:nvPr/>
          </p:nvSpPr>
          <p:spPr>
            <a:xfrm>
              <a:off x="7656355" y="302171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id="{052CF2D4-1282-469C-4475-1EDB476F09E9}"/>
                </a:ext>
              </a:extLst>
            </p:cNvPr>
            <p:cNvCxnSpPr>
              <a:cxnSpLocks/>
            </p:cNvCxnSpPr>
            <p:nvPr/>
          </p:nvCxnSpPr>
          <p:spPr>
            <a:xfrm>
              <a:off x="7913073" y="-232126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0184D265-AAD7-6210-0027-88E1FE3EA450}"/>
                </a:ext>
              </a:extLst>
            </p:cNvPr>
            <p:cNvSpPr/>
            <p:nvPr/>
          </p:nvSpPr>
          <p:spPr>
            <a:xfrm>
              <a:off x="7884596" y="739747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5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AE737527-AABC-73BA-85BA-5E6AC17AF580}"/>
                </a:ext>
              </a:extLst>
            </p:cNvPr>
            <p:cNvCxnSpPr>
              <a:cxnSpLocks/>
            </p:cNvCxnSpPr>
            <p:nvPr/>
          </p:nvCxnSpPr>
          <p:spPr>
            <a:xfrm>
              <a:off x="8493528" y="-215090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5E33C51D-67E5-6EDE-7DE4-33A840761474}"/>
                </a:ext>
              </a:extLst>
            </p:cNvPr>
            <p:cNvSpPr/>
            <p:nvPr/>
          </p:nvSpPr>
          <p:spPr>
            <a:xfrm>
              <a:off x="8475516" y="739747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56FCAD5F-0175-FF75-112E-AD9A2432CD6A}"/>
                </a:ext>
              </a:extLst>
            </p:cNvPr>
            <p:cNvCxnSpPr>
              <a:cxnSpLocks/>
            </p:cNvCxnSpPr>
            <p:nvPr/>
          </p:nvCxnSpPr>
          <p:spPr>
            <a:xfrm>
              <a:off x="7863773" y="439249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E28F37BE-D111-2DAC-D692-B3FEEFAD3F87}"/>
                </a:ext>
              </a:extLst>
            </p:cNvPr>
            <p:cNvSpPr/>
            <p:nvPr/>
          </p:nvSpPr>
          <p:spPr>
            <a:xfrm>
              <a:off x="7842916" y="1411122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8A6E56A-30DB-A165-32C9-EF6211445B08}"/>
                </a:ext>
              </a:extLst>
            </p:cNvPr>
            <p:cNvCxnSpPr>
              <a:cxnSpLocks/>
            </p:cNvCxnSpPr>
            <p:nvPr/>
          </p:nvCxnSpPr>
          <p:spPr>
            <a:xfrm>
              <a:off x="7936167" y="1114920"/>
              <a:ext cx="0" cy="765209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75365FA-65C6-9569-0E6B-2A1BDCDAB5BA}"/>
                </a:ext>
              </a:extLst>
            </p:cNvPr>
            <p:cNvSpPr/>
            <p:nvPr/>
          </p:nvSpPr>
          <p:spPr>
            <a:xfrm>
              <a:off x="7920647" y="1853480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1ADBCC51-4C2C-9B6A-BB99-D306B6E23A2F}"/>
                </a:ext>
              </a:extLst>
            </p:cNvPr>
            <p:cNvCxnSpPr>
              <a:cxnSpLocks/>
            </p:cNvCxnSpPr>
            <p:nvPr/>
          </p:nvCxnSpPr>
          <p:spPr>
            <a:xfrm>
              <a:off x="8041487" y="367883"/>
              <a:ext cx="0" cy="765209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5AF61A34-42D1-90E4-D4C8-3BEAD7AE6B6E}"/>
                </a:ext>
              </a:extLst>
            </p:cNvPr>
            <p:cNvSpPr/>
            <p:nvPr/>
          </p:nvSpPr>
          <p:spPr>
            <a:xfrm>
              <a:off x="8025967" y="1106443"/>
              <a:ext cx="36000" cy="36000"/>
            </a:xfrm>
            <a:prstGeom prst="ellipse">
              <a:avLst/>
            </a:prstGeom>
            <a:solidFill>
              <a:schemeClr val="bg1">
                <a:lumMod val="95000"/>
                <a:alpha val="4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1DCE99E3-6CC8-4847-F1C6-8540B03F39B4}"/>
                </a:ext>
              </a:extLst>
            </p:cNvPr>
            <p:cNvCxnSpPr>
              <a:cxnSpLocks/>
            </p:cNvCxnSpPr>
            <p:nvPr/>
          </p:nvCxnSpPr>
          <p:spPr>
            <a:xfrm>
              <a:off x="8744583" y="1152074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37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1F025C1-EEE7-AA0F-ACBB-2356804C4776}"/>
                </a:ext>
              </a:extLst>
            </p:cNvPr>
            <p:cNvSpPr/>
            <p:nvPr/>
          </p:nvSpPr>
          <p:spPr>
            <a:xfrm>
              <a:off x="8724666" y="2106911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17B7028-9EC4-130E-0279-73EEE9A25087}"/>
                </a:ext>
              </a:extLst>
            </p:cNvPr>
            <p:cNvCxnSpPr>
              <a:cxnSpLocks/>
            </p:cNvCxnSpPr>
            <p:nvPr/>
          </p:nvCxnSpPr>
          <p:spPr>
            <a:xfrm>
              <a:off x="9501148" y="-677276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42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B89EC4B4-A82C-3D76-D41C-8F378591F8D3}"/>
                </a:ext>
              </a:extLst>
            </p:cNvPr>
            <p:cNvSpPr/>
            <p:nvPr/>
          </p:nvSpPr>
          <p:spPr>
            <a:xfrm>
              <a:off x="9478374" y="277561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0DEDE895-B19A-6746-CA5D-287324E04D78}"/>
                </a:ext>
              </a:extLst>
            </p:cNvPr>
            <p:cNvCxnSpPr>
              <a:cxnSpLocks/>
            </p:cNvCxnSpPr>
            <p:nvPr/>
          </p:nvCxnSpPr>
          <p:spPr>
            <a:xfrm>
              <a:off x="9638467" y="-396891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42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1AB62F87-3EA6-850E-D241-C006041BB6B7}"/>
                </a:ext>
              </a:extLst>
            </p:cNvPr>
            <p:cNvSpPr/>
            <p:nvPr/>
          </p:nvSpPr>
          <p:spPr>
            <a:xfrm>
              <a:off x="9620456" y="557946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0F2DB323-ACC1-DC8F-7AB5-3DFF6A632E9B}"/>
                </a:ext>
              </a:extLst>
            </p:cNvPr>
            <p:cNvCxnSpPr>
              <a:cxnSpLocks/>
            </p:cNvCxnSpPr>
            <p:nvPr/>
          </p:nvCxnSpPr>
          <p:spPr>
            <a:xfrm>
              <a:off x="9984387" y="97743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37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CDFE37D2-8B63-E768-E293-74C2423A5215}"/>
                </a:ext>
              </a:extLst>
            </p:cNvPr>
            <p:cNvSpPr/>
            <p:nvPr/>
          </p:nvSpPr>
          <p:spPr>
            <a:xfrm>
              <a:off x="9956850" y="1052580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6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08C2126-E481-5E8C-BEA2-1CEAD002E15A}"/>
                </a:ext>
              </a:extLst>
            </p:cNvPr>
            <p:cNvCxnSpPr>
              <a:cxnSpLocks/>
            </p:cNvCxnSpPr>
            <p:nvPr/>
          </p:nvCxnSpPr>
          <p:spPr>
            <a:xfrm>
              <a:off x="10617927" y="-601754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4AE2DD25-4051-70DD-A9AA-24A497D116F4}"/>
                </a:ext>
              </a:extLst>
            </p:cNvPr>
            <p:cNvSpPr/>
            <p:nvPr/>
          </p:nvSpPr>
          <p:spPr>
            <a:xfrm>
              <a:off x="10599915" y="353083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3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CE71E5CA-B62A-5552-76B5-43C66C62884D}"/>
                </a:ext>
              </a:extLst>
            </p:cNvPr>
            <p:cNvCxnSpPr>
              <a:cxnSpLocks/>
              <a:endCxn id="54" idx="0"/>
            </p:cNvCxnSpPr>
            <p:nvPr/>
          </p:nvCxnSpPr>
          <p:spPr>
            <a:xfrm>
              <a:off x="10873851" y="-45720"/>
              <a:ext cx="0" cy="1871480"/>
            </a:xfrm>
            <a:prstGeom prst="line">
              <a:avLst/>
            </a:prstGeom>
            <a:ln w="25400">
              <a:gradFill>
                <a:gsLst>
                  <a:gs pos="0">
                    <a:srgbClr val="AA8865">
                      <a:alpha val="58000"/>
                    </a:srgbClr>
                  </a:gs>
                  <a:gs pos="100000">
                    <a:srgbClr val="AA8865">
                      <a:alpha val="85000"/>
                    </a:srgbClr>
                  </a:gs>
                </a:gsLst>
                <a:lin ang="5400000" scaled="1"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DB3697D0-3463-E02C-F51E-DA4DC076EB77}"/>
                </a:ext>
              </a:extLst>
            </p:cNvPr>
            <p:cNvSpPr/>
            <p:nvPr/>
          </p:nvSpPr>
          <p:spPr>
            <a:xfrm>
              <a:off x="10850991" y="1825760"/>
              <a:ext cx="45720" cy="45720"/>
            </a:xfrm>
            <a:prstGeom prst="ellipse">
              <a:avLst/>
            </a:prstGeom>
            <a:gradFill>
              <a:gsLst>
                <a:gs pos="0">
                  <a:srgbClr val="AA8865"/>
                </a:gs>
                <a:gs pos="100000">
                  <a:srgbClr val="AA886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AF867B63-5B8C-1F42-59FD-0B1E4E181484}"/>
                </a:ext>
              </a:extLst>
            </p:cNvPr>
            <p:cNvSpPr/>
            <p:nvPr/>
          </p:nvSpPr>
          <p:spPr>
            <a:xfrm>
              <a:off x="10765394" y="86723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id="{A5634989-1FF9-C267-5B39-3BEFD2A19DDB}"/>
                </a:ext>
              </a:extLst>
            </p:cNvPr>
            <p:cNvCxnSpPr>
              <a:cxnSpLocks/>
            </p:cNvCxnSpPr>
            <p:nvPr/>
          </p:nvCxnSpPr>
          <p:spPr>
            <a:xfrm>
              <a:off x="11251467" y="-559273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8AA5A9A3-F0C0-AC1B-98B0-FF421AA6305F}"/>
                </a:ext>
              </a:extLst>
            </p:cNvPr>
            <p:cNvSpPr/>
            <p:nvPr/>
          </p:nvSpPr>
          <p:spPr>
            <a:xfrm>
              <a:off x="11233455" y="395564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3" name="直接连接符 82">
              <a:extLst>
                <a:ext uri="{FF2B5EF4-FFF2-40B4-BE49-F238E27FC236}">
                  <a16:creationId xmlns:a16="http://schemas.microsoft.com/office/drawing/2014/main" id="{1CD20A38-E74E-FDE6-9BEA-12B964D1E2DD}"/>
                </a:ext>
              </a:extLst>
            </p:cNvPr>
            <p:cNvCxnSpPr>
              <a:cxnSpLocks/>
              <a:endCxn id="84" idx="0"/>
            </p:cNvCxnSpPr>
            <p:nvPr/>
          </p:nvCxnSpPr>
          <p:spPr>
            <a:xfrm>
              <a:off x="11413988" y="499734"/>
              <a:ext cx="8637" cy="954837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1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BCDEE5FC-3A25-BCF5-0C34-9843201CC3B2}"/>
                </a:ext>
              </a:extLst>
            </p:cNvPr>
            <p:cNvSpPr/>
            <p:nvPr/>
          </p:nvSpPr>
          <p:spPr>
            <a:xfrm>
              <a:off x="11395976" y="1454571"/>
              <a:ext cx="53298" cy="53298"/>
            </a:xfrm>
            <a:prstGeom prst="ellipse">
              <a:avLst/>
            </a:prstGeom>
            <a:solidFill>
              <a:schemeClr val="bg1">
                <a:lumMod val="95000"/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E78023A6-84DF-9A33-BC74-ECA938C8B619}"/>
                </a:ext>
              </a:extLst>
            </p:cNvPr>
            <p:cNvCxnSpPr>
              <a:cxnSpLocks/>
            </p:cNvCxnSpPr>
            <p:nvPr/>
          </p:nvCxnSpPr>
          <p:spPr>
            <a:xfrm>
              <a:off x="11620154" y="1153256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CBCC1869-FB93-E574-DFA3-37624606AE61}"/>
                </a:ext>
              </a:extLst>
            </p:cNvPr>
            <p:cNvCxnSpPr>
              <a:cxnSpLocks/>
            </p:cNvCxnSpPr>
            <p:nvPr/>
          </p:nvCxnSpPr>
          <p:spPr>
            <a:xfrm>
              <a:off x="11964136" y="1178723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73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B3830057-0A2F-4729-9869-3279948ED5AC}"/>
                </a:ext>
              </a:extLst>
            </p:cNvPr>
            <p:cNvSpPr/>
            <p:nvPr/>
          </p:nvSpPr>
          <p:spPr>
            <a:xfrm>
              <a:off x="11952275" y="2162845"/>
              <a:ext cx="28800" cy="28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970FEB32-9395-483F-F321-DE4F782A54C2}"/>
                </a:ext>
              </a:extLst>
            </p:cNvPr>
            <p:cNvCxnSpPr>
              <a:cxnSpLocks/>
            </p:cNvCxnSpPr>
            <p:nvPr/>
          </p:nvCxnSpPr>
          <p:spPr>
            <a:xfrm>
              <a:off x="11776063" y="-241739"/>
              <a:ext cx="2283" cy="998522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31000"/>
                    </a:scheme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FEE2EC38-9351-8CAA-FE6E-0613B417809D}"/>
                </a:ext>
              </a:extLst>
            </p:cNvPr>
            <p:cNvCxnSpPr>
              <a:cxnSpLocks/>
            </p:cNvCxnSpPr>
            <p:nvPr/>
          </p:nvCxnSpPr>
          <p:spPr>
            <a:xfrm>
              <a:off x="11906798" y="-330696"/>
              <a:ext cx="2283" cy="998522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34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FF8CA9A5-6F4D-1083-BEF7-7F5A3A91B46E}"/>
                </a:ext>
              </a:extLst>
            </p:cNvPr>
            <p:cNvCxnSpPr>
              <a:cxnSpLocks/>
            </p:cNvCxnSpPr>
            <p:nvPr/>
          </p:nvCxnSpPr>
          <p:spPr>
            <a:xfrm>
              <a:off x="11979925" y="-548456"/>
              <a:ext cx="2283" cy="998522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34000"/>
                    </a:schemeClr>
                  </a:gs>
                  <a:gs pos="100000">
                    <a:schemeClr val="bg1">
                      <a:lumMod val="85000"/>
                      <a:alpha val="10000"/>
                    </a:schemeClr>
                  </a:gs>
                </a:gsLst>
                <a:lin ang="1620000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椭圆 96">
              <a:extLst>
                <a:ext uri="{FF2B5EF4-FFF2-40B4-BE49-F238E27FC236}">
                  <a16:creationId xmlns:a16="http://schemas.microsoft.com/office/drawing/2014/main" id="{53C94F83-794E-E3A7-E654-FFD4E8F22285}"/>
                </a:ext>
              </a:extLst>
            </p:cNvPr>
            <p:cNvSpPr/>
            <p:nvPr/>
          </p:nvSpPr>
          <p:spPr>
            <a:xfrm>
              <a:off x="11611523" y="2134896"/>
              <a:ext cx="28800" cy="288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>
              <a:extLst>
                <a:ext uri="{FF2B5EF4-FFF2-40B4-BE49-F238E27FC236}">
                  <a16:creationId xmlns:a16="http://schemas.microsoft.com/office/drawing/2014/main" id="{364AACCE-9086-7339-9EE6-D8DE3FC8D17C}"/>
                </a:ext>
              </a:extLst>
            </p:cNvPr>
            <p:cNvSpPr/>
            <p:nvPr/>
          </p:nvSpPr>
          <p:spPr>
            <a:xfrm>
              <a:off x="11764716" y="745107"/>
              <a:ext cx="28800" cy="28800"/>
            </a:xfrm>
            <a:prstGeom prst="ellipse">
              <a:avLst/>
            </a:prstGeom>
            <a:solidFill>
              <a:schemeClr val="bg1">
                <a:lumMod val="95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EE5F1D02-3531-4BF6-4DD7-6AD1B17D76CB}"/>
                </a:ext>
              </a:extLst>
            </p:cNvPr>
            <p:cNvSpPr/>
            <p:nvPr/>
          </p:nvSpPr>
          <p:spPr>
            <a:xfrm>
              <a:off x="11895943" y="653426"/>
              <a:ext cx="28800" cy="28800"/>
            </a:xfrm>
            <a:prstGeom prst="ellipse">
              <a:avLst/>
            </a:prstGeom>
            <a:solidFill>
              <a:schemeClr val="bg1">
                <a:lumMod val="95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>
              <a:extLst>
                <a:ext uri="{FF2B5EF4-FFF2-40B4-BE49-F238E27FC236}">
                  <a16:creationId xmlns:a16="http://schemas.microsoft.com/office/drawing/2014/main" id="{4C5D14F0-C90B-411C-0E9F-8FB2725791F0}"/>
                </a:ext>
              </a:extLst>
            </p:cNvPr>
            <p:cNvSpPr/>
            <p:nvPr/>
          </p:nvSpPr>
          <p:spPr>
            <a:xfrm>
              <a:off x="11970287" y="444100"/>
              <a:ext cx="28800" cy="28800"/>
            </a:xfrm>
            <a:prstGeom prst="ellipse">
              <a:avLst/>
            </a:prstGeom>
            <a:solidFill>
              <a:schemeClr val="bg1">
                <a:lumMod val="95000"/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310C0620-CCAF-4AC9-C0DC-04DDAEC269C9}"/>
              </a:ext>
            </a:extLst>
          </p:cNvPr>
          <p:cNvSpPr txBox="1"/>
          <p:nvPr/>
        </p:nvSpPr>
        <p:spPr>
          <a:xfrm>
            <a:off x="2423598" y="2041695"/>
            <a:ext cx="7245668" cy="1171651"/>
          </a:xfrm>
          <a:custGeom>
            <a:avLst/>
            <a:gdLst/>
            <a:ahLst/>
            <a:cxnLst/>
            <a:rect l="l" t="t" r="r" b="b"/>
            <a:pathLst>
              <a:path w="5656880" h="1200329">
                <a:moveTo>
                  <a:pt x="4639698" y="1076545"/>
                </a:moveTo>
                <a:cubicBezTo>
                  <a:pt x="4734920" y="1076545"/>
                  <a:pt x="4830142" y="1076545"/>
                  <a:pt x="4925365" y="1076545"/>
                </a:cubicBezTo>
                <a:cubicBezTo>
                  <a:pt x="4920286" y="1103219"/>
                  <a:pt x="4915207" y="1129893"/>
                  <a:pt x="4910128" y="1156567"/>
                </a:cubicBezTo>
                <a:cubicBezTo>
                  <a:pt x="4814906" y="1156567"/>
                  <a:pt x="4719684" y="1156567"/>
                  <a:pt x="4624461" y="1156567"/>
                </a:cubicBezTo>
                <a:cubicBezTo>
                  <a:pt x="4629540" y="1129893"/>
                  <a:pt x="4634619" y="1103219"/>
                  <a:pt x="4639698" y="1076545"/>
                </a:cubicBezTo>
                <a:close/>
                <a:moveTo>
                  <a:pt x="4411642" y="773962"/>
                </a:moveTo>
                <a:cubicBezTo>
                  <a:pt x="4470735" y="773962"/>
                  <a:pt x="4529828" y="773962"/>
                  <a:pt x="4588921" y="773962"/>
                </a:cubicBezTo>
                <a:cubicBezTo>
                  <a:pt x="4575094" y="894829"/>
                  <a:pt x="4561266" y="1015695"/>
                  <a:pt x="4547439" y="1136562"/>
                </a:cubicBezTo>
                <a:cubicBezTo>
                  <a:pt x="4488346" y="1136562"/>
                  <a:pt x="4429253" y="1136562"/>
                  <a:pt x="4370159" y="1136562"/>
                </a:cubicBezTo>
                <a:cubicBezTo>
                  <a:pt x="4383987" y="1015695"/>
                  <a:pt x="4397815" y="894829"/>
                  <a:pt x="4411642" y="773962"/>
                </a:cubicBezTo>
                <a:close/>
                <a:moveTo>
                  <a:pt x="3776009" y="773962"/>
                </a:moveTo>
                <a:cubicBezTo>
                  <a:pt x="3835102" y="773962"/>
                  <a:pt x="3894195" y="773962"/>
                  <a:pt x="3953288" y="773962"/>
                </a:cubicBezTo>
                <a:cubicBezTo>
                  <a:pt x="3921090" y="894829"/>
                  <a:pt x="3888891" y="1015695"/>
                  <a:pt x="3856692" y="1136562"/>
                </a:cubicBezTo>
                <a:cubicBezTo>
                  <a:pt x="3797599" y="1136562"/>
                  <a:pt x="3738507" y="1136562"/>
                  <a:pt x="3679414" y="1136562"/>
                </a:cubicBezTo>
                <a:cubicBezTo>
                  <a:pt x="3711612" y="1015695"/>
                  <a:pt x="3743811" y="894829"/>
                  <a:pt x="3776009" y="773962"/>
                </a:cubicBezTo>
                <a:close/>
                <a:moveTo>
                  <a:pt x="4184081" y="772712"/>
                </a:moveTo>
                <a:cubicBezTo>
                  <a:pt x="4238581" y="772712"/>
                  <a:pt x="4293082" y="772712"/>
                  <a:pt x="4347582" y="772712"/>
                </a:cubicBezTo>
                <a:cubicBezTo>
                  <a:pt x="4338164" y="863987"/>
                  <a:pt x="4328746" y="955262"/>
                  <a:pt x="4319328" y="1046537"/>
                </a:cubicBezTo>
                <a:cubicBezTo>
                  <a:pt x="4263296" y="1046537"/>
                  <a:pt x="4207265" y="1046537"/>
                  <a:pt x="4151234" y="1046537"/>
                </a:cubicBezTo>
                <a:cubicBezTo>
                  <a:pt x="4162183" y="955262"/>
                  <a:pt x="4173132" y="863987"/>
                  <a:pt x="4184081" y="772712"/>
                </a:cubicBezTo>
                <a:close/>
                <a:moveTo>
                  <a:pt x="5266532" y="746455"/>
                </a:moveTo>
                <a:cubicBezTo>
                  <a:pt x="5243440" y="867738"/>
                  <a:pt x="5220348" y="989021"/>
                  <a:pt x="5197256" y="1110305"/>
                </a:cubicBezTo>
                <a:cubicBezTo>
                  <a:pt x="5221138" y="1110305"/>
                  <a:pt x="5245020" y="1110305"/>
                  <a:pt x="5268902" y="1110305"/>
                </a:cubicBezTo>
                <a:cubicBezTo>
                  <a:pt x="5290328" y="997774"/>
                  <a:pt x="5311754" y="885243"/>
                  <a:pt x="5333180" y="772712"/>
                </a:cubicBezTo>
                <a:cubicBezTo>
                  <a:pt x="5336512" y="755207"/>
                  <a:pt x="5331750" y="746455"/>
                  <a:pt x="5318890" y="746455"/>
                </a:cubicBezTo>
                <a:cubicBezTo>
                  <a:pt x="5301438" y="746455"/>
                  <a:pt x="5283985" y="746455"/>
                  <a:pt x="5266532" y="746455"/>
                </a:cubicBezTo>
                <a:close/>
                <a:moveTo>
                  <a:pt x="3970092" y="733951"/>
                </a:moveTo>
                <a:cubicBezTo>
                  <a:pt x="4037452" y="733951"/>
                  <a:pt x="4104812" y="733951"/>
                  <a:pt x="4172172" y="733951"/>
                </a:cubicBezTo>
                <a:cubicBezTo>
                  <a:pt x="4149000" y="855651"/>
                  <a:pt x="4125828" y="977351"/>
                  <a:pt x="4102656" y="1099051"/>
                </a:cubicBezTo>
                <a:cubicBezTo>
                  <a:pt x="4182876" y="1099051"/>
                  <a:pt x="4263096" y="1099051"/>
                  <a:pt x="4343315" y="1099051"/>
                </a:cubicBezTo>
                <a:cubicBezTo>
                  <a:pt x="4337522" y="1129476"/>
                  <a:pt x="4331729" y="1159901"/>
                  <a:pt x="4325936" y="1190326"/>
                </a:cubicBezTo>
                <a:cubicBezTo>
                  <a:pt x="4178357" y="1190326"/>
                  <a:pt x="4030777" y="1190326"/>
                  <a:pt x="3883198" y="1190326"/>
                </a:cubicBezTo>
                <a:cubicBezTo>
                  <a:pt x="3912163" y="1038201"/>
                  <a:pt x="3941127" y="886076"/>
                  <a:pt x="3970092" y="733951"/>
                </a:cubicBezTo>
                <a:close/>
                <a:moveTo>
                  <a:pt x="2853921" y="686438"/>
                </a:moveTo>
                <a:cubicBezTo>
                  <a:pt x="3141426" y="686438"/>
                  <a:pt x="3428930" y="686438"/>
                  <a:pt x="3716434" y="686438"/>
                </a:cubicBezTo>
                <a:cubicBezTo>
                  <a:pt x="3710959" y="715196"/>
                  <a:pt x="3705484" y="743954"/>
                  <a:pt x="3700008" y="772712"/>
                </a:cubicBezTo>
                <a:cubicBezTo>
                  <a:pt x="3539263" y="772712"/>
                  <a:pt x="3378517" y="772712"/>
                  <a:pt x="3217772" y="772712"/>
                </a:cubicBezTo>
                <a:cubicBezTo>
                  <a:pt x="3181160" y="866904"/>
                  <a:pt x="3144549" y="961097"/>
                  <a:pt x="3107938" y="1055289"/>
                </a:cubicBezTo>
                <a:cubicBezTo>
                  <a:pt x="3195766" y="1039452"/>
                  <a:pt x="3283593" y="1023614"/>
                  <a:pt x="3371421" y="1007776"/>
                </a:cubicBezTo>
                <a:cubicBezTo>
                  <a:pt x="3370284" y="949427"/>
                  <a:pt x="3369146" y="891078"/>
                  <a:pt x="3368009" y="832728"/>
                </a:cubicBezTo>
                <a:cubicBezTo>
                  <a:pt x="3438124" y="832728"/>
                  <a:pt x="3508240" y="832728"/>
                  <a:pt x="3578355" y="832728"/>
                </a:cubicBezTo>
                <a:cubicBezTo>
                  <a:pt x="3581209" y="954428"/>
                  <a:pt x="3584063" y="1076128"/>
                  <a:pt x="3586917" y="1197829"/>
                </a:cubicBezTo>
                <a:cubicBezTo>
                  <a:pt x="3516495" y="1197829"/>
                  <a:pt x="3446073" y="1197829"/>
                  <a:pt x="3375651" y="1197829"/>
                </a:cubicBezTo>
                <a:cubicBezTo>
                  <a:pt x="3374980" y="1161152"/>
                  <a:pt x="3374308" y="1124475"/>
                  <a:pt x="3373637" y="1087798"/>
                </a:cubicBezTo>
                <a:cubicBezTo>
                  <a:pt x="3195975" y="1121974"/>
                  <a:pt x="3018312" y="1156150"/>
                  <a:pt x="2840649" y="1190326"/>
                </a:cubicBezTo>
                <a:cubicBezTo>
                  <a:pt x="2843755" y="1161152"/>
                  <a:pt x="2846860" y="1131977"/>
                  <a:pt x="2849966" y="1102802"/>
                </a:cubicBezTo>
                <a:cubicBezTo>
                  <a:pt x="2860773" y="1100719"/>
                  <a:pt x="2871580" y="1098635"/>
                  <a:pt x="2882387" y="1096551"/>
                </a:cubicBezTo>
                <a:cubicBezTo>
                  <a:pt x="2923148" y="988604"/>
                  <a:pt x="2963908" y="880658"/>
                  <a:pt x="3004669" y="772712"/>
                </a:cubicBezTo>
                <a:cubicBezTo>
                  <a:pt x="2948945" y="772712"/>
                  <a:pt x="2893219" y="772712"/>
                  <a:pt x="2837494" y="772712"/>
                </a:cubicBezTo>
                <a:cubicBezTo>
                  <a:pt x="2842970" y="743954"/>
                  <a:pt x="2848445" y="715196"/>
                  <a:pt x="2853921" y="686438"/>
                </a:cubicBezTo>
                <a:close/>
                <a:moveTo>
                  <a:pt x="5071456" y="661431"/>
                </a:moveTo>
                <a:cubicBezTo>
                  <a:pt x="5214136" y="661431"/>
                  <a:pt x="5356818" y="661431"/>
                  <a:pt x="5499498" y="661431"/>
                </a:cubicBezTo>
                <a:cubicBezTo>
                  <a:pt x="5514807" y="661431"/>
                  <a:pt x="5526658" y="669142"/>
                  <a:pt x="5535050" y="684563"/>
                </a:cubicBezTo>
                <a:cubicBezTo>
                  <a:pt x="5543443" y="699984"/>
                  <a:pt x="5545576" y="718530"/>
                  <a:pt x="5541450" y="740203"/>
                </a:cubicBezTo>
                <a:cubicBezTo>
                  <a:pt x="5512644" y="891495"/>
                  <a:pt x="5483838" y="1042786"/>
                  <a:pt x="5455032" y="1194078"/>
                </a:cubicBezTo>
                <a:cubicBezTo>
                  <a:pt x="5293368" y="1194078"/>
                  <a:pt x="5131704" y="1194078"/>
                  <a:pt x="4970041" y="1194078"/>
                </a:cubicBezTo>
                <a:cubicBezTo>
                  <a:pt x="5003845" y="1016529"/>
                  <a:pt x="5037651" y="838980"/>
                  <a:pt x="5071456" y="661431"/>
                </a:cubicBezTo>
                <a:close/>
                <a:moveTo>
                  <a:pt x="2265396" y="511390"/>
                </a:moveTo>
                <a:cubicBezTo>
                  <a:pt x="2247144" y="607250"/>
                  <a:pt x="2228892" y="703110"/>
                  <a:pt x="2210641" y="798969"/>
                </a:cubicBezTo>
                <a:cubicBezTo>
                  <a:pt x="2239422" y="798969"/>
                  <a:pt x="2268203" y="798969"/>
                  <a:pt x="2296984" y="798969"/>
                </a:cubicBezTo>
                <a:cubicBezTo>
                  <a:pt x="2315236" y="703110"/>
                  <a:pt x="2333487" y="607250"/>
                  <a:pt x="2351739" y="511390"/>
                </a:cubicBezTo>
                <a:cubicBezTo>
                  <a:pt x="2322958" y="511390"/>
                  <a:pt x="2294177" y="511390"/>
                  <a:pt x="2265396" y="511390"/>
                </a:cubicBezTo>
                <a:close/>
                <a:moveTo>
                  <a:pt x="3018701" y="462627"/>
                </a:moveTo>
                <a:cubicBezTo>
                  <a:pt x="3232416" y="462627"/>
                  <a:pt x="3446131" y="462627"/>
                  <a:pt x="3659845" y="462627"/>
                </a:cubicBezTo>
                <a:cubicBezTo>
                  <a:pt x="3654529" y="490551"/>
                  <a:pt x="3649212" y="518476"/>
                  <a:pt x="3643895" y="546400"/>
                </a:cubicBezTo>
                <a:cubicBezTo>
                  <a:pt x="3430180" y="546400"/>
                  <a:pt x="3216466" y="546400"/>
                  <a:pt x="3002751" y="546400"/>
                </a:cubicBezTo>
                <a:cubicBezTo>
                  <a:pt x="3008068" y="518476"/>
                  <a:pt x="3013385" y="490551"/>
                  <a:pt x="3018701" y="462627"/>
                </a:cubicBezTo>
                <a:close/>
                <a:moveTo>
                  <a:pt x="485827" y="392608"/>
                </a:moveTo>
                <a:cubicBezTo>
                  <a:pt x="558698" y="392608"/>
                  <a:pt x="631570" y="392608"/>
                  <a:pt x="704441" y="392608"/>
                </a:cubicBezTo>
                <a:cubicBezTo>
                  <a:pt x="687221" y="483049"/>
                  <a:pt x="670001" y="573491"/>
                  <a:pt x="652781" y="663932"/>
                </a:cubicBezTo>
                <a:cubicBezTo>
                  <a:pt x="744635" y="663932"/>
                  <a:pt x="836489" y="663932"/>
                  <a:pt x="928344" y="663932"/>
                </a:cubicBezTo>
                <a:cubicBezTo>
                  <a:pt x="923027" y="691856"/>
                  <a:pt x="917710" y="719781"/>
                  <a:pt x="912394" y="747705"/>
                </a:cubicBezTo>
                <a:cubicBezTo>
                  <a:pt x="820539" y="747705"/>
                  <a:pt x="728685" y="747705"/>
                  <a:pt x="636830" y="747705"/>
                </a:cubicBezTo>
                <a:cubicBezTo>
                  <a:pt x="613579" y="869822"/>
                  <a:pt x="590328" y="991939"/>
                  <a:pt x="567077" y="1114056"/>
                </a:cubicBezTo>
                <a:cubicBezTo>
                  <a:pt x="672403" y="1114056"/>
                  <a:pt x="777730" y="1114056"/>
                  <a:pt x="883056" y="1114056"/>
                </a:cubicBezTo>
                <a:cubicBezTo>
                  <a:pt x="877740" y="1141980"/>
                  <a:pt x="872423" y="1169904"/>
                  <a:pt x="867106" y="1197829"/>
                </a:cubicBezTo>
                <a:cubicBezTo>
                  <a:pt x="578071" y="1197829"/>
                  <a:pt x="289035" y="1197829"/>
                  <a:pt x="0" y="1197829"/>
                </a:cubicBezTo>
                <a:cubicBezTo>
                  <a:pt x="5316" y="1169904"/>
                  <a:pt x="10633" y="1141980"/>
                  <a:pt x="15950" y="1114056"/>
                </a:cubicBezTo>
                <a:cubicBezTo>
                  <a:pt x="35852" y="1114056"/>
                  <a:pt x="55754" y="1114056"/>
                  <a:pt x="75656" y="1114056"/>
                </a:cubicBezTo>
                <a:cubicBezTo>
                  <a:pt x="108826" y="939841"/>
                  <a:pt x="141996" y="765627"/>
                  <a:pt x="175167" y="591412"/>
                </a:cubicBezTo>
                <a:cubicBezTo>
                  <a:pt x="245282" y="591412"/>
                  <a:pt x="315398" y="591412"/>
                  <a:pt x="385514" y="591412"/>
                </a:cubicBezTo>
                <a:cubicBezTo>
                  <a:pt x="352343" y="765627"/>
                  <a:pt x="319173" y="939841"/>
                  <a:pt x="286002" y="1114056"/>
                </a:cubicBezTo>
                <a:cubicBezTo>
                  <a:pt x="306823" y="1114056"/>
                  <a:pt x="327643" y="1114056"/>
                  <a:pt x="348463" y="1114056"/>
                </a:cubicBezTo>
                <a:cubicBezTo>
                  <a:pt x="394251" y="873573"/>
                  <a:pt x="440039" y="633090"/>
                  <a:pt x="485827" y="392608"/>
                </a:cubicBezTo>
                <a:close/>
                <a:moveTo>
                  <a:pt x="4112408" y="333842"/>
                </a:moveTo>
                <a:cubicBezTo>
                  <a:pt x="4096220" y="418865"/>
                  <a:pt x="4080031" y="503888"/>
                  <a:pt x="4063843" y="588912"/>
                </a:cubicBezTo>
                <a:cubicBezTo>
                  <a:pt x="4168557" y="588912"/>
                  <a:pt x="4273271" y="588912"/>
                  <a:pt x="4377985" y="588912"/>
                </a:cubicBezTo>
                <a:cubicBezTo>
                  <a:pt x="4392507" y="512641"/>
                  <a:pt x="4407029" y="436370"/>
                  <a:pt x="4421551" y="360099"/>
                </a:cubicBezTo>
                <a:cubicBezTo>
                  <a:pt x="4424884" y="342594"/>
                  <a:pt x="4420121" y="333842"/>
                  <a:pt x="4407261" y="333842"/>
                </a:cubicBezTo>
                <a:cubicBezTo>
                  <a:pt x="4308977" y="333842"/>
                  <a:pt x="4210692" y="333842"/>
                  <a:pt x="4112408" y="333842"/>
                </a:cubicBezTo>
                <a:close/>
                <a:moveTo>
                  <a:pt x="3916413" y="248818"/>
                </a:moveTo>
                <a:cubicBezTo>
                  <a:pt x="4143599" y="248818"/>
                  <a:pt x="4370786" y="248818"/>
                  <a:pt x="4597973" y="248818"/>
                </a:cubicBezTo>
                <a:cubicBezTo>
                  <a:pt x="4613281" y="248818"/>
                  <a:pt x="4625133" y="256529"/>
                  <a:pt x="4633525" y="271950"/>
                </a:cubicBezTo>
                <a:cubicBezTo>
                  <a:pt x="4641918" y="287371"/>
                  <a:pt x="4644051" y="305917"/>
                  <a:pt x="4639924" y="327590"/>
                </a:cubicBezTo>
                <a:cubicBezTo>
                  <a:pt x="4617943" y="443038"/>
                  <a:pt x="4595962" y="558487"/>
                  <a:pt x="4573980" y="673935"/>
                </a:cubicBezTo>
                <a:cubicBezTo>
                  <a:pt x="4327810" y="673935"/>
                  <a:pt x="4081640" y="673935"/>
                  <a:pt x="3835470" y="673935"/>
                </a:cubicBezTo>
                <a:cubicBezTo>
                  <a:pt x="3862451" y="532229"/>
                  <a:pt x="3889432" y="390524"/>
                  <a:pt x="3916413" y="248818"/>
                </a:cubicBezTo>
                <a:close/>
                <a:moveTo>
                  <a:pt x="1826210" y="188802"/>
                </a:moveTo>
                <a:cubicBezTo>
                  <a:pt x="1880710" y="188802"/>
                  <a:pt x="1935210" y="188802"/>
                  <a:pt x="1989711" y="188802"/>
                </a:cubicBezTo>
                <a:cubicBezTo>
                  <a:pt x="1929725" y="423450"/>
                  <a:pt x="1869739" y="658097"/>
                  <a:pt x="1809753" y="892745"/>
                </a:cubicBezTo>
                <a:cubicBezTo>
                  <a:pt x="1753109" y="892745"/>
                  <a:pt x="1696465" y="892745"/>
                  <a:pt x="1639822" y="892745"/>
                </a:cubicBezTo>
                <a:cubicBezTo>
                  <a:pt x="1701951" y="658097"/>
                  <a:pt x="1764080" y="423450"/>
                  <a:pt x="1826210" y="188802"/>
                </a:cubicBezTo>
                <a:close/>
                <a:moveTo>
                  <a:pt x="1093211" y="188802"/>
                </a:moveTo>
                <a:cubicBezTo>
                  <a:pt x="1147405" y="188802"/>
                  <a:pt x="1201599" y="188802"/>
                  <a:pt x="1255793" y="188802"/>
                </a:cubicBezTo>
                <a:cubicBezTo>
                  <a:pt x="1228263" y="423450"/>
                  <a:pt x="1200732" y="658097"/>
                  <a:pt x="1173201" y="892745"/>
                </a:cubicBezTo>
                <a:cubicBezTo>
                  <a:pt x="1117170" y="892745"/>
                  <a:pt x="1061139" y="892745"/>
                  <a:pt x="1005107" y="892745"/>
                </a:cubicBezTo>
                <a:cubicBezTo>
                  <a:pt x="1034475" y="658097"/>
                  <a:pt x="1063843" y="423450"/>
                  <a:pt x="1093211" y="188802"/>
                </a:cubicBezTo>
                <a:close/>
                <a:moveTo>
                  <a:pt x="4914586" y="52515"/>
                </a:moveTo>
                <a:cubicBezTo>
                  <a:pt x="4966944" y="52515"/>
                  <a:pt x="5019300" y="52515"/>
                  <a:pt x="5071658" y="52515"/>
                </a:cubicBezTo>
                <a:cubicBezTo>
                  <a:pt x="5015498" y="185051"/>
                  <a:pt x="4959339" y="317587"/>
                  <a:pt x="4903180" y="450124"/>
                </a:cubicBezTo>
                <a:cubicBezTo>
                  <a:pt x="4914203" y="450124"/>
                  <a:pt x="4925225" y="450124"/>
                  <a:pt x="4936248" y="450124"/>
                </a:cubicBezTo>
                <a:cubicBezTo>
                  <a:pt x="4955148" y="405528"/>
                  <a:pt x="4974050" y="360932"/>
                  <a:pt x="4992951" y="316337"/>
                </a:cubicBezTo>
                <a:cubicBezTo>
                  <a:pt x="5032448" y="316337"/>
                  <a:pt x="5071946" y="316337"/>
                  <a:pt x="5111444" y="316337"/>
                </a:cubicBezTo>
                <a:cubicBezTo>
                  <a:pt x="5037053" y="507639"/>
                  <a:pt x="4962662" y="698942"/>
                  <a:pt x="4888272" y="890244"/>
                </a:cubicBezTo>
                <a:cubicBezTo>
                  <a:pt x="4912460" y="890244"/>
                  <a:pt x="4936648" y="890244"/>
                  <a:pt x="4960836" y="890244"/>
                </a:cubicBezTo>
                <a:cubicBezTo>
                  <a:pt x="4955202" y="919836"/>
                  <a:pt x="4949569" y="949427"/>
                  <a:pt x="4943934" y="979019"/>
                </a:cubicBezTo>
                <a:cubicBezTo>
                  <a:pt x="4845956" y="979019"/>
                  <a:pt x="4747978" y="979019"/>
                  <a:pt x="4650000" y="979019"/>
                </a:cubicBezTo>
                <a:cubicBezTo>
                  <a:pt x="4709855" y="831895"/>
                  <a:pt x="4769710" y="684771"/>
                  <a:pt x="4829566" y="537647"/>
                </a:cubicBezTo>
                <a:cubicBezTo>
                  <a:pt x="4790681" y="537647"/>
                  <a:pt x="4751796" y="537647"/>
                  <a:pt x="4712911" y="537647"/>
                </a:cubicBezTo>
                <a:cubicBezTo>
                  <a:pt x="4780136" y="375937"/>
                  <a:pt x="4847361" y="214226"/>
                  <a:pt x="4914586" y="52515"/>
                </a:cubicBezTo>
                <a:close/>
                <a:moveTo>
                  <a:pt x="5327996" y="8753"/>
                </a:moveTo>
                <a:cubicBezTo>
                  <a:pt x="5398724" y="8753"/>
                  <a:pt x="5469452" y="8753"/>
                  <a:pt x="5540180" y="8753"/>
                </a:cubicBezTo>
                <a:cubicBezTo>
                  <a:pt x="5529785" y="63351"/>
                  <a:pt x="5519390" y="117949"/>
                  <a:pt x="5508994" y="172547"/>
                </a:cubicBezTo>
                <a:cubicBezTo>
                  <a:pt x="5558290" y="172547"/>
                  <a:pt x="5607584" y="172547"/>
                  <a:pt x="5656880" y="172547"/>
                </a:cubicBezTo>
                <a:cubicBezTo>
                  <a:pt x="5651404" y="201305"/>
                  <a:pt x="5645928" y="230063"/>
                  <a:pt x="5640453" y="258821"/>
                </a:cubicBezTo>
                <a:cubicBezTo>
                  <a:pt x="5591158" y="258821"/>
                  <a:pt x="5541862" y="258821"/>
                  <a:pt x="5492567" y="258821"/>
                </a:cubicBezTo>
                <a:cubicBezTo>
                  <a:pt x="5478601" y="332175"/>
                  <a:pt x="5464634" y="405528"/>
                  <a:pt x="5450668" y="478881"/>
                </a:cubicBezTo>
                <a:cubicBezTo>
                  <a:pt x="5493227" y="478881"/>
                  <a:pt x="5535786" y="478881"/>
                  <a:pt x="5578346" y="478881"/>
                </a:cubicBezTo>
                <a:cubicBezTo>
                  <a:pt x="5572950" y="507222"/>
                  <a:pt x="5567553" y="535564"/>
                  <a:pt x="5562157" y="563905"/>
                </a:cubicBezTo>
                <a:cubicBezTo>
                  <a:pt x="5406004" y="563905"/>
                  <a:pt x="5249852" y="563905"/>
                  <a:pt x="5093700" y="563905"/>
                </a:cubicBezTo>
                <a:cubicBezTo>
                  <a:pt x="5099095" y="535564"/>
                  <a:pt x="5104492" y="507222"/>
                  <a:pt x="5109888" y="478881"/>
                </a:cubicBezTo>
                <a:cubicBezTo>
                  <a:pt x="5152753" y="478881"/>
                  <a:pt x="5195618" y="478881"/>
                  <a:pt x="5238484" y="478881"/>
                </a:cubicBezTo>
                <a:cubicBezTo>
                  <a:pt x="5252450" y="405528"/>
                  <a:pt x="5266417" y="332175"/>
                  <a:pt x="5280384" y="258821"/>
                </a:cubicBezTo>
                <a:cubicBezTo>
                  <a:pt x="5230782" y="258821"/>
                  <a:pt x="5181180" y="258821"/>
                  <a:pt x="5131580" y="258821"/>
                </a:cubicBezTo>
                <a:cubicBezTo>
                  <a:pt x="5137054" y="230063"/>
                  <a:pt x="5142530" y="201305"/>
                  <a:pt x="5148006" y="172547"/>
                </a:cubicBezTo>
                <a:cubicBezTo>
                  <a:pt x="5197607" y="172547"/>
                  <a:pt x="5247208" y="172547"/>
                  <a:pt x="5296810" y="172547"/>
                </a:cubicBezTo>
                <a:cubicBezTo>
                  <a:pt x="5307206" y="117949"/>
                  <a:pt x="5317601" y="63351"/>
                  <a:pt x="5327996" y="8753"/>
                </a:cubicBezTo>
                <a:close/>
                <a:moveTo>
                  <a:pt x="1357367" y="7502"/>
                </a:moveTo>
                <a:cubicBezTo>
                  <a:pt x="1422889" y="7502"/>
                  <a:pt x="1488412" y="7502"/>
                  <a:pt x="1553935" y="7502"/>
                </a:cubicBezTo>
                <a:cubicBezTo>
                  <a:pt x="1483547" y="377187"/>
                  <a:pt x="1413159" y="746872"/>
                  <a:pt x="1342771" y="1116556"/>
                </a:cubicBezTo>
                <a:cubicBezTo>
                  <a:pt x="1355937" y="1116556"/>
                  <a:pt x="1369103" y="1116556"/>
                  <a:pt x="1382268" y="1116556"/>
                </a:cubicBezTo>
                <a:cubicBezTo>
                  <a:pt x="1452656" y="746872"/>
                  <a:pt x="1523045" y="377187"/>
                  <a:pt x="1593433" y="7502"/>
                </a:cubicBezTo>
                <a:cubicBezTo>
                  <a:pt x="1658956" y="7502"/>
                  <a:pt x="1724478" y="7502"/>
                  <a:pt x="1790001" y="7502"/>
                </a:cubicBezTo>
                <a:cubicBezTo>
                  <a:pt x="1719613" y="377187"/>
                  <a:pt x="1649225" y="746872"/>
                  <a:pt x="1578837" y="1116556"/>
                </a:cubicBezTo>
                <a:cubicBezTo>
                  <a:pt x="1650484" y="1116556"/>
                  <a:pt x="1722130" y="1116556"/>
                  <a:pt x="1793777" y="1116556"/>
                </a:cubicBezTo>
                <a:cubicBezTo>
                  <a:pt x="1788460" y="1144480"/>
                  <a:pt x="1783143" y="1172405"/>
                  <a:pt x="1777826" y="1200329"/>
                </a:cubicBezTo>
                <a:cubicBezTo>
                  <a:pt x="1492465" y="1200329"/>
                  <a:pt x="1207104" y="1200329"/>
                  <a:pt x="921742" y="1200329"/>
                </a:cubicBezTo>
                <a:cubicBezTo>
                  <a:pt x="927059" y="1172405"/>
                  <a:pt x="932376" y="1144480"/>
                  <a:pt x="937693" y="1116556"/>
                </a:cubicBezTo>
                <a:cubicBezTo>
                  <a:pt x="1007196" y="1116556"/>
                  <a:pt x="1076699" y="1116556"/>
                  <a:pt x="1146202" y="1116556"/>
                </a:cubicBezTo>
                <a:cubicBezTo>
                  <a:pt x="1216591" y="746872"/>
                  <a:pt x="1286979" y="377187"/>
                  <a:pt x="1357367" y="7502"/>
                </a:cubicBezTo>
                <a:close/>
                <a:moveTo>
                  <a:pt x="512306" y="7502"/>
                </a:moveTo>
                <a:cubicBezTo>
                  <a:pt x="620388" y="7502"/>
                  <a:pt x="728470" y="7502"/>
                  <a:pt x="836552" y="7502"/>
                </a:cubicBezTo>
                <a:cubicBezTo>
                  <a:pt x="893342" y="178799"/>
                  <a:pt x="950132" y="350096"/>
                  <a:pt x="1006922" y="521393"/>
                </a:cubicBezTo>
                <a:cubicBezTo>
                  <a:pt x="927621" y="521393"/>
                  <a:pt x="848320" y="521393"/>
                  <a:pt x="769019" y="521393"/>
                </a:cubicBezTo>
                <a:cubicBezTo>
                  <a:pt x="729775" y="393025"/>
                  <a:pt x="690530" y="264656"/>
                  <a:pt x="651286" y="136288"/>
                </a:cubicBezTo>
                <a:cubicBezTo>
                  <a:pt x="553055" y="264656"/>
                  <a:pt x="454823" y="393025"/>
                  <a:pt x="356592" y="521393"/>
                </a:cubicBezTo>
                <a:cubicBezTo>
                  <a:pt x="275454" y="521393"/>
                  <a:pt x="194316" y="521393"/>
                  <a:pt x="113178" y="521393"/>
                </a:cubicBezTo>
                <a:cubicBezTo>
                  <a:pt x="246220" y="350096"/>
                  <a:pt x="379263" y="178799"/>
                  <a:pt x="512306" y="7502"/>
                </a:cubicBezTo>
                <a:close/>
                <a:moveTo>
                  <a:pt x="2148471" y="6252"/>
                </a:moveTo>
                <a:cubicBezTo>
                  <a:pt x="2216444" y="6252"/>
                  <a:pt x="2284416" y="6252"/>
                  <a:pt x="2352389" y="6252"/>
                </a:cubicBezTo>
                <a:cubicBezTo>
                  <a:pt x="2337819" y="44179"/>
                  <a:pt x="2323249" y="82106"/>
                  <a:pt x="2308680" y="120033"/>
                </a:cubicBezTo>
                <a:cubicBezTo>
                  <a:pt x="2501574" y="120033"/>
                  <a:pt x="2694468" y="120033"/>
                  <a:pt x="2887363" y="120033"/>
                </a:cubicBezTo>
                <a:cubicBezTo>
                  <a:pt x="2881966" y="148374"/>
                  <a:pt x="2876570" y="176715"/>
                  <a:pt x="2871174" y="205056"/>
                </a:cubicBezTo>
                <a:cubicBezTo>
                  <a:pt x="2794629" y="205056"/>
                  <a:pt x="2718083" y="205056"/>
                  <a:pt x="2641538" y="205056"/>
                </a:cubicBezTo>
                <a:cubicBezTo>
                  <a:pt x="2627413" y="279243"/>
                  <a:pt x="2613287" y="353430"/>
                  <a:pt x="2599162" y="427617"/>
                </a:cubicBezTo>
                <a:cubicBezTo>
                  <a:pt x="2670196" y="427617"/>
                  <a:pt x="2741231" y="427617"/>
                  <a:pt x="2812265" y="427617"/>
                </a:cubicBezTo>
                <a:cubicBezTo>
                  <a:pt x="2806948" y="455542"/>
                  <a:pt x="2801631" y="483466"/>
                  <a:pt x="2796314" y="511390"/>
                </a:cubicBezTo>
                <a:cubicBezTo>
                  <a:pt x="2725280" y="511390"/>
                  <a:pt x="2654246" y="511390"/>
                  <a:pt x="2583212" y="511390"/>
                </a:cubicBezTo>
                <a:cubicBezTo>
                  <a:pt x="2564960" y="607250"/>
                  <a:pt x="2546709" y="703110"/>
                  <a:pt x="2528457" y="798969"/>
                </a:cubicBezTo>
                <a:cubicBezTo>
                  <a:pt x="2615718" y="798969"/>
                  <a:pt x="2702980" y="798969"/>
                  <a:pt x="2790242" y="798969"/>
                </a:cubicBezTo>
                <a:cubicBezTo>
                  <a:pt x="2784846" y="827310"/>
                  <a:pt x="2779450" y="855651"/>
                  <a:pt x="2774054" y="883992"/>
                </a:cubicBezTo>
                <a:cubicBezTo>
                  <a:pt x="2686792" y="883992"/>
                  <a:pt x="2599530" y="883992"/>
                  <a:pt x="2512268" y="883992"/>
                </a:cubicBezTo>
                <a:cubicBezTo>
                  <a:pt x="2492271" y="989021"/>
                  <a:pt x="2472273" y="1094050"/>
                  <a:pt x="2452276" y="1199079"/>
                </a:cubicBezTo>
                <a:cubicBezTo>
                  <a:pt x="2375118" y="1199079"/>
                  <a:pt x="2297961" y="1199079"/>
                  <a:pt x="2220803" y="1199079"/>
                </a:cubicBezTo>
                <a:cubicBezTo>
                  <a:pt x="2240801" y="1094050"/>
                  <a:pt x="2260798" y="989021"/>
                  <a:pt x="2280796" y="883992"/>
                </a:cubicBezTo>
                <a:cubicBezTo>
                  <a:pt x="2150362" y="883992"/>
                  <a:pt x="2019929" y="883992"/>
                  <a:pt x="1889495" y="883992"/>
                </a:cubicBezTo>
                <a:cubicBezTo>
                  <a:pt x="1894891" y="855651"/>
                  <a:pt x="1900287" y="827310"/>
                  <a:pt x="1905684" y="798969"/>
                </a:cubicBezTo>
                <a:cubicBezTo>
                  <a:pt x="1930484" y="798969"/>
                  <a:pt x="1955285" y="798969"/>
                  <a:pt x="1980086" y="798969"/>
                </a:cubicBezTo>
                <a:cubicBezTo>
                  <a:pt x="2003654" y="675185"/>
                  <a:pt x="2027223" y="551401"/>
                  <a:pt x="2050791" y="427617"/>
                </a:cubicBezTo>
                <a:cubicBezTo>
                  <a:pt x="2156424" y="427617"/>
                  <a:pt x="2262057" y="427617"/>
                  <a:pt x="2367690" y="427617"/>
                </a:cubicBezTo>
                <a:cubicBezTo>
                  <a:pt x="2381815" y="353430"/>
                  <a:pt x="2395940" y="279243"/>
                  <a:pt x="2410065" y="205056"/>
                </a:cubicBezTo>
                <a:cubicBezTo>
                  <a:pt x="2365362" y="205056"/>
                  <a:pt x="2320660" y="205056"/>
                  <a:pt x="2275957" y="205056"/>
                </a:cubicBezTo>
                <a:cubicBezTo>
                  <a:pt x="2252657" y="266323"/>
                  <a:pt x="2229357" y="327590"/>
                  <a:pt x="2206057" y="388857"/>
                </a:cubicBezTo>
                <a:cubicBezTo>
                  <a:pt x="2138697" y="388857"/>
                  <a:pt x="2071337" y="388857"/>
                  <a:pt x="2003977" y="388857"/>
                </a:cubicBezTo>
                <a:cubicBezTo>
                  <a:pt x="2052142" y="261322"/>
                  <a:pt x="2100307" y="133787"/>
                  <a:pt x="2148471" y="6252"/>
                </a:cubicBezTo>
                <a:close/>
                <a:moveTo>
                  <a:pt x="4456332" y="3751"/>
                </a:moveTo>
                <a:cubicBezTo>
                  <a:pt x="4529816" y="3751"/>
                  <a:pt x="4603299" y="3751"/>
                  <a:pt x="4676783" y="3751"/>
                </a:cubicBezTo>
                <a:cubicBezTo>
                  <a:pt x="4645930" y="72520"/>
                  <a:pt x="4615078" y="141289"/>
                  <a:pt x="4584226" y="210058"/>
                </a:cubicBezTo>
                <a:cubicBezTo>
                  <a:pt x="4512886" y="210058"/>
                  <a:pt x="4441546" y="210058"/>
                  <a:pt x="4370206" y="210058"/>
                </a:cubicBezTo>
                <a:cubicBezTo>
                  <a:pt x="4398914" y="141289"/>
                  <a:pt x="4427623" y="72520"/>
                  <a:pt x="4456332" y="3751"/>
                </a:cubicBezTo>
                <a:close/>
                <a:moveTo>
                  <a:pt x="3989711" y="3751"/>
                </a:moveTo>
                <a:cubicBezTo>
                  <a:pt x="4059827" y="3751"/>
                  <a:pt x="4129942" y="3751"/>
                  <a:pt x="4200058" y="3751"/>
                </a:cubicBezTo>
                <a:cubicBezTo>
                  <a:pt x="4205642" y="72520"/>
                  <a:pt x="4211225" y="141289"/>
                  <a:pt x="4216808" y="210058"/>
                </a:cubicBezTo>
                <a:cubicBezTo>
                  <a:pt x="4145468" y="210058"/>
                  <a:pt x="4074128" y="210058"/>
                  <a:pt x="4002787" y="210058"/>
                </a:cubicBezTo>
                <a:cubicBezTo>
                  <a:pt x="3998428" y="141289"/>
                  <a:pt x="3994070" y="72520"/>
                  <a:pt x="3989711" y="3751"/>
                </a:cubicBezTo>
                <a:close/>
                <a:moveTo>
                  <a:pt x="3289576" y="0"/>
                </a:moveTo>
                <a:cubicBezTo>
                  <a:pt x="3378981" y="0"/>
                  <a:pt x="3468386" y="0"/>
                  <a:pt x="3557791" y="0"/>
                </a:cubicBezTo>
                <a:cubicBezTo>
                  <a:pt x="3632882" y="136287"/>
                  <a:pt x="3707972" y="272575"/>
                  <a:pt x="3783063" y="408862"/>
                </a:cubicBezTo>
                <a:cubicBezTo>
                  <a:pt x="3696720" y="408862"/>
                  <a:pt x="3610377" y="408862"/>
                  <a:pt x="3524034" y="408862"/>
                </a:cubicBezTo>
                <a:cubicBezTo>
                  <a:pt x="3482297" y="320921"/>
                  <a:pt x="3440560" y="232981"/>
                  <a:pt x="3398824" y="145040"/>
                </a:cubicBezTo>
                <a:cubicBezTo>
                  <a:pt x="3318087" y="232981"/>
                  <a:pt x="3237352" y="320921"/>
                  <a:pt x="3156616" y="408862"/>
                </a:cubicBezTo>
                <a:cubicBezTo>
                  <a:pt x="3067823" y="408862"/>
                  <a:pt x="2979031" y="408862"/>
                  <a:pt x="2890238" y="408862"/>
                </a:cubicBezTo>
                <a:cubicBezTo>
                  <a:pt x="3023351" y="272575"/>
                  <a:pt x="3156463" y="136287"/>
                  <a:pt x="3289576" y="0"/>
                </a:cubicBezTo>
                <a:close/>
              </a:path>
            </a:pathLst>
          </a:custGeom>
          <a:gradFill>
            <a:gsLst>
              <a:gs pos="100000">
                <a:srgbClr val="FEDFB1"/>
              </a:gs>
              <a:gs pos="33000">
                <a:srgbClr val="E2BD77"/>
              </a:gs>
            </a:gsLst>
            <a:lin ang="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endParaRPr lang="zh-CN" altLang="en-US" sz="7200" b="1" dirty="0">
              <a:gradFill>
                <a:gsLst>
                  <a:gs pos="100000">
                    <a:srgbClr val="FEDFB1"/>
                  </a:gs>
                  <a:gs pos="33000">
                    <a:srgbClr val="E2BD77"/>
                  </a:gs>
                </a:gsLst>
                <a:lin ang="0" scaled="1"/>
              </a:gra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07FDBAF6-527E-ECD7-F2E7-0B0F9F6FDF12}"/>
              </a:ext>
            </a:extLst>
          </p:cNvPr>
          <p:cNvSpPr/>
          <p:nvPr/>
        </p:nvSpPr>
        <p:spPr>
          <a:xfrm>
            <a:off x="2470184" y="3365828"/>
            <a:ext cx="6885359" cy="556260"/>
          </a:xfrm>
          <a:custGeom>
            <a:avLst/>
            <a:gdLst>
              <a:gd name="connsiteX0" fmla="*/ 3262739 w 3308459"/>
              <a:gd name="connsiteY0" fmla="*/ 0 h 556260"/>
              <a:gd name="connsiteX1" fmla="*/ 3308459 w 3308459"/>
              <a:gd name="connsiteY1" fmla="*/ 0 h 556260"/>
              <a:gd name="connsiteX2" fmla="*/ 3156059 w 3308459"/>
              <a:gd name="connsiteY2" fmla="*/ 205740 h 556260"/>
              <a:gd name="connsiteX3" fmla="*/ 1921619 w 3308459"/>
              <a:gd name="connsiteY3" fmla="*/ 205740 h 556260"/>
              <a:gd name="connsiteX4" fmla="*/ 1700639 w 3308459"/>
              <a:gd name="connsiteY4" fmla="*/ 556260 h 556260"/>
              <a:gd name="connsiteX5" fmla="*/ 1456799 w 3308459"/>
              <a:gd name="connsiteY5" fmla="*/ 228600 h 556260"/>
              <a:gd name="connsiteX6" fmla="*/ 191879 w 3308459"/>
              <a:gd name="connsiteY6" fmla="*/ 228600 h 556260"/>
              <a:gd name="connsiteX7" fmla="*/ 0 w 3308459"/>
              <a:gd name="connsiteY7" fmla="*/ 43574 h 556260"/>
              <a:gd name="connsiteX8" fmla="*/ 129240 w 3308459"/>
              <a:gd name="connsiteY8" fmla="*/ 43574 h 556260"/>
              <a:gd name="connsiteX9" fmla="*/ 138539 w 3308459"/>
              <a:gd name="connsiteY9" fmla="*/ 45720 h 556260"/>
              <a:gd name="connsiteX10" fmla="*/ 1395839 w 3308459"/>
              <a:gd name="connsiteY10" fmla="*/ 45720 h 556260"/>
              <a:gd name="connsiteX11" fmla="*/ 1693019 w 3308459"/>
              <a:gd name="connsiteY11" fmla="*/ 457200 h 556260"/>
              <a:gd name="connsiteX12" fmla="*/ 1913999 w 3308459"/>
              <a:gd name="connsiteY12" fmla="*/ 76200 h 556260"/>
              <a:gd name="connsiteX13" fmla="*/ 3186539 w 3308459"/>
              <a:gd name="connsiteY13" fmla="*/ 76200 h 556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308459" h="556260">
                <a:moveTo>
                  <a:pt x="3262739" y="0"/>
                </a:moveTo>
                <a:lnTo>
                  <a:pt x="3308459" y="0"/>
                </a:lnTo>
                <a:lnTo>
                  <a:pt x="3156059" y="205740"/>
                </a:lnTo>
                <a:lnTo>
                  <a:pt x="1921619" y="205740"/>
                </a:lnTo>
                <a:lnTo>
                  <a:pt x="1700639" y="556260"/>
                </a:lnTo>
                <a:lnTo>
                  <a:pt x="1456799" y="228600"/>
                </a:lnTo>
                <a:lnTo>
                  <a:pt x="191879" y="228600"/>
                </a:lnTo>
                <a:lnTo>
                  <a:pt x="0" y="43574"/>
                </a:lnTo>
                <a:lnTo>
                  <a:pt x="129240" y="43574"/>
                </a:lnTo>
                <a:lnTo>
                  <a:pt x="138539" y="45720"/>
                </a:lnTo>
                <a:lnTo>
                  <a:pt x="1395839" y="45720"/>
                </a:lnTo>
                <a:lnTo>
                  <a:pt x="1693019" y="457200"/>
                </a:lnTo>
                <a:lnTo>
                  <a:pt x="1913999" y="76200"/>
                </a:lnTo>
                <a:lnTo>
                  <a:pt x="3186539" y="76200"/>
                </a:lnTo>
                <a:close/>
              </a:path>
            </a:pathLst>
          </a:custGeom>
          <a:gradFill>
            <a:gsLst>
              <a:gs pos="100000">
                <a:srgbClr val="FEDFB1"/>
              </a:gs>
              <a:gs pos="0">
                <a:srgbClr val="E2BD77"/>
              </a:gs>
            </a:gsLst>
            <a:lin ang="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F839DC31-247C-BFAD-5459-144B73158652}"/>
              </a:ext>
            </a:extLst>
          </p:cNvPr>
          <p:cNvSpPr txBox="1"/>
          <p:nvPr/>
        </p:nvSpPr>
        <p:spPr>
          <a:xfrm>
            <a:off x="3995927" y="3992377"/>
            <a:ext cx="408127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>
                <a:gradFill>
                  <a:gsLst>
                    <a:gs pos="0">
                      <a:srgbClr val="997667"/>
                    </a:gs>
                    <a:gs pos="100000">
                      <a:srgbClr val="C3A895"/>
                    </a:gs>
                  </a:gsLst>
                  <a:lin ang="5400000" scaled="1"/>
                </a:gradFill>
                <a:latin typeface="+mn-ea"/>
                <a:sym typeface="MiSans Light" panose="00000400000000000000" pitchFamily="2" charset="-122"/>
              </a:rPr>
              <a:t>2022</a:t>
            </a:r>
            <a:r>
              <a:rPr lang="zh-CN" altLang="en-US" sz="2800" dirty="0">
                <a:gradFill>
                  <a:gsLst>
                    <a:gs pos="0">
                      <a:srgbClr val="997667"/>
                    </a:gs>
                    <a:gs pos="100000">
                      <a:srgbClr val="C3A895"/>
                    </a:gs>
                  </a:gsLst>
                  <a:lin ang="5400000" scaled="1"/>
                </a:gradFill>
                <a:latin typeface="+mn-ea"/>
                <a:sym typeface="MiSans Light" panose="00000400000000000000" pitchFamily="2" charset="-122"/>
              </a:rPr>
              <a:t>携手前行 奋斗未来</a:t>
            </a:r>
          </a:p>
        </p:txBody>
      </p:sp>
      <p:pic>
        <p:nvPicPr>
          <p:cNvPr id="111" name="图片 110" descr="黑暗中的灯光&#10;&#10;描述已自动生成">
            <a:extLst>
              <a:ext uri="{FF2B5EF4-FFF2-40B4-BE49-F238E27FC236}">
                <a16:creationId xmlns:a16="http://schemas.microsoft.com/office/drawing/2014/main" id="{883A8AB1-E76A-D1B9-1386-2C3AA72137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829564">
            <a:off x="1360739" y="916588"/>
            <a:ext cx="425954" cy="403750"/>
          </a:xfrm>
          <a:prstGeom prst="rect">
            <a:avLst/>
          </a:prstGeom>
        </p:spPr>
      </p:pic>
      <p:pic>
        <p:nvPicPr>
          <p:cNvPr id="112" name="图片 111" descr="黑暗中的灯光&#10;&#10;描述已自动生成">
            <a:extLst>
              <a:ext uri="{FF2B5EF4-FFF2-40B4-BE49-F238E27FC236}">
                <a16:creationId xmlns:a16="http://schemas.microsoft.com/office/drawing/2014/main" id="{904B8D1E-5D6E-4DC4-2261-5B2C903D98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7829564">
            <a:off x="3828481" y="83501"/>
            <a:ext cx="257734" cy="244298"/>
          </a:xfrm>
          <a:prstGeom prst="rect">
            <a:avLst/>
          </a:prstGeom>
        </p:spPr>
      </p:pic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B43089BC-3081-EBD3-920E-72099D07708E}"/>
              </a:ext>
            </a:extLst>
          </p:cNvPr>
          <p:cNvGrpSpPr/>
          <p:nvPr/>
        </p:nvGrpSpPr>
        <p:grpSpPr>
          <a:xfrm>
            <a:off x="745726" y="4222643"/>
            <a:ext cx="4809742" cy="2059124"/>
            <a:chOff x="745726" y="3482415"/>
            <a:chExt cx="4809742" cy="2059124"/>
          </a:xfrm>
        </p:grpSpPr>
        <p:pic>
          <p:nvPicPr>
            <p:cNvPr id="142" name="图片 141" descr="图片包含 游戏机, 动物, 伞&#10;&#10;描述已自动生成">
              <a:extLst>
                <a:ext uri="{FF2B5EF4-FFF2-40B4-BE49-F238E27FC236}">
                  <a16:creationId xmlns:a16="http://schemas.microsoft.com/office/drawing/2014/main" id="{48BE042C-57C5-5FBB-8602-DD1EA93B722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alphaModFix amt="48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8123" y="3482415"/>
              <a:ext cx="3660664" cy="2059124"/>
            </a:xfrm>
            <a:prstGeom prst="rect">
              <a:avLst/>
            </a:prstGeom>
          </p:spPr>
        </p:pic>
        <p:pic>
          <p:nvPicPr>
            <p:cNvPr id="143" name="图片 142" descr="图标&#10;&#10;描述已自动生成">
              <a:extLst>
                <a:ext uri="{FF2B5EF4-FFF2-40B4-BE49-F238E27FC236}">
                  <a16:creationId xmlns:a16="http://schemas.microsoft.com/office/drawing/2014/main" id="{6DF260E4-7A6D-D359-BF41-94A52454F4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27886" y="4138103"/>
              <a:ext cx="1635138" cy="1200108"/>
            </a:xfrm>
            <a:prstGeom prst="rect">
              <a:avLst/>
            </a:prstGeom>
          </p:spPr>
        </p:pic>
        <p:pic>
          <p:nvPicPr>
            <p:cNvPr id="144" name="图片 143" descr="图片包含 游戏机, 动物, 伞&#10;&#10;描述已自动生成">
              <a:extLst>
                <a:ext uri="{FF2B5EF4-FFF2-40B4-BE49-F238E27FC236}">
                  <a16:creationId xmlns:a16="http://schemas.microsoft.com/office/drawing/2014/main" id="{DDEB42EE-7C7A-ABCC-C222-9DF84C5E0DF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42386" y="4072376"/>
              <a:ext cx="2428494" cy="1366028"/>
            </a:xfrm>
            <a:prstGeom prst="rect">
              <a:avLst/>
            </a:prstGeom>
          </p:spPr>
        </p:pic>
        <p:pic>
          <p:nvPicPr>
            <p:cNvPr id="145" name="图片 144" descr="图片包含 游戏机, 动物, 伞&#10;&#10;描述已自动生成">
              <a:extLst>
                <a:ext uri="{FF2B5EF4-FFF2-40B4-BE49-F238E27FC236}">
                  <a16:creationId xmlns:a16="http://schemas.microsoft.com/office/drawing/2014/main" id="{03C4217F-943C-EBE6-70ED-6FDE84D50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26974" y="4123944"/>
              <a:ext cx="2428494" cy="1366028"/>
            </a:xfrm>
            <a:prstGeom prst="rect">
              <a:avLst/>
            </a:prstGeom>
          </p:spPr>
        </p:pic>
        <p:pic>
          <p:nvPicPr>
            <p:cNvPr id="146" name="图片 145">
              <a:extLst>
                <a:ext uri="{FF2B5EF4-FFF2-40B4-BE49-F238E27FC236}">
                  <a16:creationId xmlns:a16="http://schemas.microsoft.com/office/drawing/2014/main" id="{398EAFD1-9C09-4FDD-F720-154CA6620A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14757" y="3830284"/>
              <a:ext cx="2518930" cy="1548994"/>
            </a:xfrm>
            <a:prstGeom prst="rect">
              <a:avLst/>
            </a:prstGeom>
          </p:spPr>
        </p:pic>
        <p:pic>
          <p:nvPicPr>
            <p:cNvPr id="147" name="图片 146">
              <a:extLst>
                <a:ext uri="{FF2B5EF4-FFF2-40B4-BE49-F238E27FC236}">
                  <a16:creationId xmlns:a16="http://schemas.microsoft.com/office/drawing/2014/main" id="{A75534C3-B065-68F0-CE43-8BD90AC9B3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5726" y="4468352"/>
              <a:ext cx="1457206" cy="896096"/>
            </a:xfrm>
            <a:prstGeom prst="rect">
              <a:avLst/>
            </a:prstGeom>
          </p:spPr>
        </p:pic>
        <p:pic>
          <p:nvPicPr>
            <p:cNvPr id="148" name="图片 147">
              <a:extLst>
                <a:ext uri="{FF2B5EF4-FFF2-40B4-BE49-F238E27FC236}">
                  <a16:creationId xmlns:a16="http://schemas.microsoft.com/office/drawing/2014/main" id="{FE74B1A1-5C82-23C3-EFB2-8815458062C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47663" y="4462586"/>
              <a:ext cx="1457206" cy="896096"/>
            </a:xfrm>
            <a:prstGeom prst="rect">
              <a:avLst/>
            </a:prstGeom>
          </p:spPr>
        </p:pic>
      </p:grp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id="{19EC1A82-B79F-883C-80EC-F240D008A7BD}"/>
              </a:ext>
            </a:extLst>
          </p:cNvPr>
          <p:cNvSpPr/>
          <p:nvPr/>
        </p:nvSpPr>
        <p:spPr>
          <a:xfrm>
            <a:off x="-9798" y="5064393"/>
            <a:ext cx="12196899" cy="1259044"/>
          </a:xfrm>
          <a:custGeom>
            <a:avLst/>
            <a:gdLst>
              <a:gd name="connsiteX0" fmla="*/ 12196899 w 12196899"/>
              <a:gd name="connsiteY0" fmla="*/ 0 h 1259044"/>
              <a:gd name="connsiteX1" fmla="*/ 12196899 w 12196899"/>
              <a:gd name="connsiteY1" fmla="*/ 271490 h 1259044"/>
              <a:gd name="connsiteX2" fmla="*/ 0 w 12196899"/>
              <a:gd name="connsiteY2" fmla="*/ 974650 h 1259044"/>
              <a:gd name="connsiteX3" fmla="*/ 0 w 12196899"/>
              <a:gd name="connsiteY3" fmla="*/ 703160 h 1259044"/>
              <a:gd name="connsiteX4" fmla="*/ 12196899 w 12196899"/>
              <a:gd name="connsiteY4" fmla="*/ 0 h 125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6899" h="1259044">
                <a:moveTo>
                  <a:pt x="12196899" y="0"/>
                </a:moveTo>
                <a:lnTo>
                  <a:pt x="12196899" y="271490"/>
                </a:lnTo>
                <a:cubicBezTo>
                  <a:pt x="6098450" y="271490"/>
                  <a:pt x="6098450" y="1899858"/>
                  <a:pt x="0" y="974650"/>
                </a:cubicBezTo>
                <a:lnTo>
                  <a:pt x="0" y="703160"/>
                </a:lnTo>
                <a:cubicBezTo>
                  <a:pt x="6098450" y="1628368"/>
                  <a:pt x="6098450" y="0"/>
                  <a:pt x="12196899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FAB">
                  <a:alpha val="0"/>
                </a:srgbClr>
              </a:gs>
              <a:gs pos="56000">
                <a:srgbClr val="242A33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1F093701-0B61-7AC9-F15A-AB2F0C6CB78A}"/>
              </a:ext>
            </a:extLst>
          </p:cNvPr>
          <p:cNvSpPr/>
          <p:nvPr/>
        </p:nvSpPr>
        <p:spPr>
          <a:xfrm>
            <a:off x="-9798" y="5064393"/>
            <a:ext cx="12196899" cy="1259044"/>
          </a:xfrm>
          <a:custGeom>
            <a:avLst/>
            <a:gdLst>
              <a:gd name="connsiteX0" fmla="*/ 12196899 w 12196899"/>
              <a:gd name="connsiteY0" fmla="*/ 0 h 1259044"/>
              <a:gd name="connsiteX1" fmla="*/ 12196899 w 12196899"/>
              <a:gd name="connsiteY1" fmla="*/ 271490 h 1259044"/>
              <a:gd name="connsiteX2" fmla="*/ 0 w 12196899"/>
              <a:gd name="connsiteY2" fmla="*/ 974650 h 1259044"/>
              <a:gd name="connsiteX3" fmla="*/ 0 w 12196899"/>
              <a:gd name="connsiteY3" fmla="*/ 703160 h 1259044"/>
              <a:gd name="connsiteX4" fmla="*/ 12196899 w 12196899"/>
              <a:gd name="connsiteY4" fmla="*/ 0 h 125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6899" h="1259044">
                <a:moveTo>
                  <a:pt x="12196899" y="0"/>
                </a:moveTo>
                <a:lnTo>
                  <a:pt x="12196899" y="271490"/>
                </a:lnTo>
                <a:cubicBezTo>
                  <a:pt x="6098450" y="271490"/>
                  <a:pt x="6098450" y="1899858"/>
                  <a:pt x="0" y="974650"/>
                </a:cubicBezTo>
                <a:lnTo>
                  <a:pt x="0" y="703160"/>
                </a:lnTo>
                <a:cubicBezTo>
                  <a:pt x="6098450" y="1628368"/>
                  <a:pt x="6098450" y="0"/>
                  <a:pt x="12196899" y="0"/>
                </a:cubicBezTo>
                <a:close/>
              </a:path>
            </a:pathLst>
          </a:custGeom>
          <a:gradFill flip="none" rotWithShape="1">
            <a:gsLst>
              <a:gs pos="0">
                <a:srgbClr val="F2CFAB"/>
              </a:gs>
              <a:gs pos="100000">
                <a:srgbClr val="0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E7DB461F-DE2C-91ED-26C1-3E2920281E9D}"/>
              </a:ext>
            </a:extLst>
          </p:cNvPr>
          <p:cNvGrpSpPr/>
          <p:nvPr/>
        </p:nvGrpSpPr>
        <p:grpSpPr>
          <a:xfrm>
            <a:off x="1612830" y="3957856"/>
            <a:ext cx="14770170" cy="3048978"/>
            <a:chOff x="401637" y="3159006"/>
            <a:chExt cx="17306856" cy="3572622"/>
          </a:xfrm>
        </p:grpSpPr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4809C4D6-A4A1-DCC8-CF60-5D7DFD00E10B}"/>
                </a:ext>
              </a:extLst>
            </p:cNvPr>
            <p:cNvSpPr/>
            <p:nvPr/>
          </p:nvSpPr>
          <p:spPr>
            <a:xfrm rot="10320972" flipV="1">
              <a:off x="401637" y="3625700"/>
              <a:ext cx="13674206" cy="3105928"/>
            </a:xfrm>
            <a:custGeom>
              <a:avLst/>
              <a:gdLst>
                <a:gd name="connsiteX0" fmla="*/ 8884590 w 8884590"/>
                <a:gd name="connsiteY0" fmla="*/ 22264 h 1783633"/>
                <a:gd name="connsiteX1" fmla="*/ 8884590 w 8884590"/>
                <a:gd name="connsiteY1" fmla="*/ 0 h 1783633"/>
                <a:gd name="connsiteX2" fmla="*/ 8802207 w 8884590"/>
                <a:gd name="connsiteY2" fmla="*/ 5650 h 1783633"/>
                <a:gd name="connsiteX3" fmla="*/ 128575 w 8884590"/>
                <a:gd name="connsiteY3" fmla="*/ 1494906 h 1783633"/>
                <a:gd name="connsiteX4" fmla="*/ 0 w 8884590"/>
                <a:gd name="connsiteY4" fmla="*/ 1463936 h 1783633"/>
                <a:gd name="connsiteX5" fmla="*/ 0 w 8884590"/>
                <a:gd name="connsiteY5" fmla="*/ 1688844 h 1783633"/>
                <a:gd name="connsiteX6" fmla="*/ 29032 w 8884590"/>
                <a:gd name="connsiteY6" fmla="*/ 1697194 h 1783633"/>
                <a:gd name="connsiteX7" fmla="*/ 29032 w 8884590"/>
                <a:gd name="connsiteY7" fmla="*/ 1484209 h 1783633"/>
                <a:gd name="connsiteX8" fmla="*/ 157607 w 8884590"/>
                <a:gd name="connsiteY8" fmla="*/ 1515178 h 1783633"/>
                <a:gd name="connsiteX9" fmla="*/ 8831238 w 8884590"/>
                <a:gd name="connsiteY9" fmla="*/ 25922 h 178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84590" h="1783633">
                  <a:moveTo>
                    <a:pt x="8884590" y="22264"/>
                  </a:moveTo>
                  <a:lnTo>
                    <a:pt x="8884590" y="0"/>
                  </a:lnTo>
                  <a:lnTo>
                    <a:pt x="8802207" y="5650"/>
                  </a:lnTo>
                  <a:cubicBezTo>
                    <a:pt x="4616127" y="328368"/>
                    <a:pt x="4506479" y="2513464"/>
                    <a:pt x="128575" y="1494906"/>
                  </a:cubicBezTo>
                  <a:lnTo>
                    <a:pt x="0" y="1463936"/>
                  </a:lnTo>
                  <a:lnTo>
                    <a:pt x="0" y="1688844"/>
                  </a:lnTo>
                  <a:lnTo>
                    <a:pt x="29032" y="1697194"/>
                  </a:lnTo>
                  <a:lnTo>
                    <a:pt x="29032" y="1484209"/>
                  </a:lnTo>
                  <a:lnTo>
                    <a:pt x="157607" y="1515178"/>
                  </a:lnTo>
                  <a:cubicBezTo>
                    <a:pt x="4535510" y="2533736"/>
                    <a:pt x="4645158" y="348641"/>
                    <a:pt x="8831238" y="259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CFAB">
                    <a:alpha val="26000"/>
                  </a:srgbClr>
                </a:gs>
                <a:gs pos="97248">
                  <a:schemeClr val="tx1">
                    <a:alpha val="0"/>
                  </a:schemeClr>
                </a:gs>
                <a:gs pos="56000">
                  <a:srgbClr val="CBA982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44809C84-6603-DBC6-B4CA-C30D0D57EF98}"/>
                </a:ext>
              </a:extLst>
            </p:cNvPr>
            <p:cNvSpPr/>
            <p:nvPr/>
          </p:nvSpPr>
          <p:spPr>
            <a:xfrm rot="10320972" flipV="1">
              <a:off x="949929" y="3460687"/>
              <a:ext cx="13674206" cy="3105928"/>
            </a:xfrm>
            <a:custGeom>
              <a:avLst/>
              <a:gdLst>
                <a:gd name="connsiteX0" fmla="*/ 8884590 w 8884590"/>
                <a:gd name="connsiteY0" fmla="*/ 22264 h 1783633"/>
                <a:gd name="connsiteX1" fmla="*/ 8884590 w 8884590"/>
                <a:gd name="connsiteY1" fmla="*/ 0 h 1783633"/>
                <a:gd name="connsiteX2" fmla="*/ 8802207 w 8884590"/>
                <a:gd name="connsiteY2" fmla="*/ 5650 h 1783633"/>
                <a:gd name="connsiteX3" fmla="*/ 128575 w 8884590"/>
                <a:gd name="connsiteY3" fmla="*/ 1494906 h 1783633"/>
                <a:gd name="connsiteX4" fmla="*/ 0 w 8884590"/>
                <a:gd name="connsiteY4" fmla="*/ 1463936 h 1783633"/>
                <a:gd name="connsiteX5" fmla="*/ 0 w 8884590"/>
                <a:gd name="connsiteY5" fmla="*/ 1688844 h 1783633"/>
                <a:gd name="connsiteX6" fmla="*/ 29032 w 8884590"/>
                <a:gd name="connsiteY6" fmla="*/ 1697194 h 1783633"/>
                <a:gd name="connsiteX7" fmla="*/ 29032 w 8884590"/>
                <a:gd name="connsiteY7" fmla="*/ 1484209 h 1783633"/>
                <a:gd name="connsiteX8" fmla="*/ 157607 w 8884590"/>
                <a:gd name="connsiteY8" fmla="*/ 1515178 h 1783633"/>
                <a:gd name="connsiteX9" fmla="*/ 8831238 w 8884590"/>
                <a:gd name="connsiteY9" fmla="*/ 25922 h 178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84590" h="1783633">
                  <a:moveTo>
                    <a:pt x="8884590" y="22264"/>
                  </a:moveTo>
                  <a:lnTo>
                    <a:pt x="8884590" y="0"/>
                  </a:lnTo>
                  <a:lnTo>
                    <a:pt x="8802207" y="5650"/>
                  </a:lnTo>
                  <a:cubicBezTo>
                    <a:pt x="4616127" y="328368"/>
                    <a:pt x="4506479" y="2513464"/>
                    <a:pt x="128575" y="1494906"/>
                  </a:cubicBezTo>
                  <a:lnTo>
                    <a:pt x="0" y="1463936"/>
                  </a:lnTo>
                  <a:lnTo>
                    <a:pt x="0" y="1688844"/>
                  </a:lnTo>
                  <a:lnTo>
                    <a:pt x="29032" y="1697194"/>
                  </a:lnTo>
                  <a:lnTo>
                    <a:pt x="29032" y="1484209"/>
                  </a:lnTo>
                  <a:lnTo>
                    <a:pt x="157607" y="1515178"/>
                  </a:lnTo>
                  <a:cubicBezTo>
                    <a:pt x="4535510" y="2533736"/>
                    <a:pt x="4645158" y="348641"/>
                    <a:pt x="8831238" y="259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CFAB">
                    <a:alpha val="26000"/>
                  </a:srgbClr>
                </a:gs>
                <a:gs pos="97248">
                  <a:schemeClr val="tx1">
                    <a:alpha val="0"/>
                  </a:schemeClr>
                </a:gs>
                <a:gs pos="56000">
                  <a:srgbClr val="CBA982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E686C07B-38BF-EDC7-A66C-53D65634FF52}"/>
                </a:ext>
              </a:extLst>
            </p:cNvPr>
            <p:cNvSpPr/>
            <p:nvPr/>
          </p:nvSpPr>
          <p:spPr>
            <a:xfrm rot="10556128" flipV="1">
              <a:off x="4034287" y="3159006"/>
              <a:ext cx="13674206" cy="3105928"/>
            </a:xfrm>
            <a:custGeom>
              <a:avLst/>
              <a:gdLst>
                <a:gd name="connsiteX0" fmla="*/ 8884590 w 8884590"/>
                <a:gd name="connsiteY0" fmla="*/ 22264 h 1783633"/>
                <a:gd name="connsiteX1" fmla="*/ 8884590 w 8884590"/>
                <a:gd name="connsiteY1" fmla="*/ 0 h 1783633"/>
                <a:gd name="connsiteX2" fmla="*/ 8802207 w 8884590"/>
                <a:gd name="connsiteY2" fmla="*/ 5650 h 1783633"/>
                <a:gd name="connsiteX3" fmla="*/ 128575 w 8884590"/>
                <a:gd name="connsiteY3" fmla="*/ 1494906 h 1783633"/>
                <a:gd name="connsiteX4" fmla="*/ 0 w 8884590"/>
                <a:gd name="connsiteY4" fmla="*/ 1463936 h 1783633"/>
                <a:gd name="connsiteX5" fmla="*/ 0 w 8884590"/>
                <a:gd name="connsiteY5" fmla="*/ 1688844 h 1783633"/>
                <a:gd name="connsiteX6" fmla="*/ 29032 w 8884590"/>
                <a:gd name="connsiteY6" fmla="*/ 1697194 h 1783633"/>
                <a:gd name="connsiteX7" fmla="*/ 29032 w 8884590"/>
                <a:gd name="connsiteY7" fmla="*/ 1484209 h 1783633"/>
                <a:gd name="connsiteX8" fmla="*/ 157607 w 8884590"/>
                <a:gd name="connsiteY8" fmla="*/ 1515178 h 1783633"/>
                <a:gd name="connsiteX9" fmla="*/ 8831238 w 8884590"/>
                <a:gd name="connsiteY9" fmla="*/ 25922 h 178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84590" h="1783633">
                  <a:moveTo>
                    <a:pt x="8884590" y="22264"/>
                  </a:moveTo>
                  <a:lnTo>
                    <a:pt x="8884590" y="0"/>
                  </a:lnTo>
                  <a:lnTo>
                    <a:pt x="8802207" y="5650"/>
                  </a:lnTo>
                  <a:cubicBezTo>
                    <a:pt x="4616127" y="328368"/>
                    <a:pt x="4506479" y="2513464"/>
                    <a:pt x="128575" y="1494906"/>
                  </a:cubicBezTo>
                  <a:lnTo>
                    <a:pt x="0" y="1463936"/>
                  </a:lnTo>
                  <a:lnTo>
                    <a:pt x="0" y="1688844"/>
                  </a:lnTo>
                  <a:lnTo>
                    <a:pt x="29032" y="1697194"/>
                  </a:lnTo>
                  <a:lnTo>
                    <a:pt x="29032" y="1484209"/>
                  </a:lnTo>
                  <a:lnTo>
                    <a:pt x="157607" y="1515178"/>
                  </a:lnTo>
                  <a:cubicBezTo>
                    <a:pt x="4535510" y="2533736"/>
                    <a:pt x="4645158" y="348641"/>
                    <a:pt x="8831238" y="259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CFAB">
                    <a:alpha val="26000"/>
                  </a:srgbClr>
                </a:gs>
                <a:gs pos="97248">
                  <a:schemeClr val="tx1">
                    <a:alpha val="0"/>
                  </a:schemeClr>
                </a:gs>
                <a:gs pos="56000">
                  <a:srgbClr val="CBA982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1E33E66B-9B79-B83B-1ADA-B469BA8C9977}"/>
                </a:ext>
              </a:extLst>
            </p:cNvPr>
            <p:cNvSpPr/>
            <p:nvPr/>
          </p:nvSpPr>
          <p:spPr>
            <a:xfrm rot="10320972" flipV="1">
              <a:off x="1676686" y="3296626"/>
              <a:ext cx="13674206" cy="3105928"/>
            </a:xfrm>
            <a:custGeom>
              <a:avLst/>
              <a:gdLst>
                <a:gd name="connsiteX0" fmla="*/ 8884590 w 8884590"/>
                <a:gd name="connsiteY0" fmla="*/ 22264 h 1783633"/>
                <a:gd name="connsiteX1" fmla="*/ 8884590 w 8884590"/>
                <a:gd name="connsiteY1" fmla="*/ 0 h 1783633"/>
                <a:gd name="connsiteX2" fmla="*/ 8802207 w 8884590"/>
                <a:gd name="connsiteY2" fmla="*/ 5650 h 1783633"/>
                <a:gd name="connsiteX3" fmla="*/ 128575 w 8884590"/>
                <a:gd name="connsiteY3" fmla="*/ 1494906 h 1783633"/>
                <a:gd name="connsiteX4" fmla="*/ 0 w 8884590"/>
                <a:gd name="connsiteY4" fmla="*/ 1463936 h 1783633"/>
                <a:gd name="connsiteX5" fmla="*/ 0 w 8884590"/>
                <a:gd name="connsiteY5" fmla="*/ 1688844 h 1783633"/>
                <a:gd name="connsiteX6" fmla="*/ 29032 w 8884590"/>
                <a:gd name="connsiteY6" fmla="*/ 1697194 h 1783633"/>
                <a:gd name="connsiteX7" fmla="*/ 29032 w 8884590"/>
                <a:gd name="connsiteY7" fmla="*/ 1484209 h 1783633"/>
                <a:gd name="connsiteX8" fmla="*/ 157607 w 8884590"/>
                <a:gd name="connsiteY8" fmla="*/ 1515178 h 1783633"/>
                <a:gd name="connsiteX9" fmla="*/ 8831238 w 8884590"/>
                <a:gd name="connsiteY9" fmla="*/ 25922 h 178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84590" h="1783633">
                  <a:moveTo>
                    <a:pt x="8884590" y="22264"/>
                  </a:moveTo>
                  <a:lnTo>
                    <a:pt x="8884590" y="0"/>
                  </a:lnTo>
                  <a:lnTo>
                    <a:pt x="8802207" y="5650"/>
                  </a:lnTo>
                  <a:cubicBezTo>
                    <a:pt x="4616127" y="328368"/>
                    <a:pt x="4506479" y="2513464"/>
                    <a:pt x="128575" y="1494906"/>
                  </a:cubicBezTo>
                  <a:lnTo>
                    <a:pt x="0" y="1463936"/>
                  </a:lnTo>
                  <a:lnTo>
                    <a:pt x="0" y="1688844"/>
                  </a:lnTo>
                  <a:lnTo>
                    <a:pt x="29032" y="1697194"/>
                  </a:lnTo>
                  <a:lnTo>
                    <a:pt x="29032" y="1484209"/>
                  </a:lnTo>
                  <a:lnTo>
                    <a:pt x="157607" y="1515178"/>
                  </a:lnTo>
                  <a:cubicBezTo>
                    <a:pt x="4535510" y="2533736"/>
                    <a:pt x="4645158" y="348641"/>
                    <a:pt x="8831238" y="259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CFAB">
                    <a:alpha val="26000"/>
                  </a:srgbClr>
                </a:gs>
                <a:gs pos="97248">
                  <a:schemeClr val="tx1">
                    <a:alpha val="0"/>
                  </a:schemeClr>
                </a:gs>
                <a:gs pos="56000">
                  <a:srgbClr val="CBA982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1F0F56A-2516-194D-D339-6933B078C520}"/>
                </a:ext>
              </a:extLst>
            </p:cNvPr>
            <p:cNvSpPr/>
            <p:nvPr/>
          </p:nvSpPr>
          <p:spPr>
            <a:xfrm rot="10320972" flipV="1">
              <a:off x="2650271" y="3188015"/>
              <a:ext cx="13674206" cy="3105928"/>
            </a:xfrm>
            <a:custGeom>
              <a:avLst/>
              <a:gdLst>
                <a:gd name="connsiteX0" fmla="*/ 8884590 w 8884590"/>
                <a:gd name="connsiteY0" fmla="*/ 22264 h 1783633"/>
                <a:gd name="connsiteX1" fmla="*/ 8884590 w 8884590"/>
                <a:gd name="connsiteY1" fmla="*/ 0 h 1783633"/>
                <a:gd name="connsiteX2" fmla="*/ 8802207 w 8884590"/>
                <a:gd name="connsiteY2" fmla="*/ 5650 h 1783633"/>
                <a:gd name="connsiteX3" fmla="*/ 128575 w 8884590"/>
                <a:gd name="connsiteY3" fmla="*/ 1494906 h 1783633"/>
                <a:gd name="connsiteX4" fmla="*/ 0 w 8884590"/>
                <a:gd name="connsiteY4" fmla="*/ 1463936 h 1783633"/>
                <a:gd name="connsiteX5" fmla="*/ 0 w 8884590"/>
                <a:gd name="connsiteY5" fmla="*/ 1688844 h 1783633"/>
                <a:gd name="connsiteX6" fmla="*/ 29032 w 8884590"/>
                <a:gd name="connsiteY6" fmla="*/ 1697194 h 1783633"/>
                <a:gd name="connsiteX7" fmla="*/ 29032 w 8884590"/>
                <a:gd name="connsiteY7" fmla="*/ 1484209 h 1783633"/>
                <a:gd name="connsiteX8" fmla="*/ 157607 w 8884590"/>
                <a:gd name="connsiteY8" fmla="*/ 1515178 h 1783633"/>
                <a:gd name="connsiteX9" fmla="*/ 8831238 w 8884590"/>
                <a:gd name="connsiteY9" fmla="*/ 25922 h 178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84590" h="1783633">
                  <a:moveTo>
                    <a:pt x="8884590" y="22264"/>
                  </a:moveTo>
                  <a:lnTo>
                    <a:pt x="8884590" y="0"/>
                  </a:lnTo>
                  <a:lnTo>
                    <a:pt x="8802207" y="5650"/>
                  </a:lnTo>
                  <a:cubicBezTo>
                    <a:pt x="4616127" y="328368"/>
                    <a:pt x="4506479" y="2513464"/>
                    <a:pt x="128575" y="1494906"/>
                  </a:cubicBezTo>
                  <a:lnTo>
                    <a:pt x="0" y="1463936"/>
                  </a:lnTo>
                  <a:lnTo>
                    <a:pt x="0" y="1688844"/>
                  </a:lnTo>
                  <a:lnTo>
                    <a:pt x="29032" y="1697194"/>
                  </a:lnTo>
                  <a:lnTo>
                    <a:pt x="29032" y="1484209"/>
                  </a:lnTo>
                  <a:lnTo>
                    <a:pt x="157607" y="1515178"/>
                  </a:lnTo>
                  <a:cubicBezTo>
                    <a:pt x="4535510" y="2533736"/>
                    <a:pt x="4645158" y="348641"/>
                    <a:pt x="8831238" y="259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2CFAB">
                    <a:alpha val="26000"/>
                  </a:srgbClr>
                </a:gs>
                <a:gs pos="97248">
                  <a:schemeClr val="tx1">
                    <a:alpha val="0"/>
                  </a:schemeClr>
                </a:gs>
                <a:gs pos="56000">
                  <a:srgbClr val="CBA982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5311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8000">
              <a:srgbClr val="00061E"/>
            </a:gs>
            <a:gs pos="100000">
              <a:srgbClr val="010A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CA25291F-0257-8CDF-CD5F-EC8A9D54A419}"/>
              </a:ext>
            </a:extLst>
          </p:cNvPr>
          <p:cNvSpPr txBox="1"/>
          <p:nvPr/>
        </p:nvSpPr>
        <p:spPr>
          <a:xfrm>
            <a:off x="5735827" y="2442977"/>
            <a:ext cx="5578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未来</a:t>
            </a:r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·</a:t>
            </a:r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已来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F85226-5E30-27F4-C8B7-882E2D11E647}"/>
              </a:ext>
            </a:extLst>
          </p:cNvPr>
          <p:cNvSpPr txBox="1"/>
          <p:nvPr/>
        </p:nvSpPr>
        <p:spPr>
          <a:xfrm>
            <a:off x="6261969" y="3738562"/>
            <a:ext cx="4525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  <a:sym typeface="MiSans Light" panose="00000400000000000000" pitchFamily="2" charset="-122"/>
              </a:rPr>
              <a:t>有光的地方就是能源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CCB37E-9FB1-624B-1933-21AB1A94C2C6}"/>
              </a:ext>
            </a:extLst>
          </p:cNvPr>
          <p:cNvSpPr txBox="1"/>
          <p:nvPr/>
        </p:nvSpPr>
        <p:spPr>
          <a:xfrm>
            <a:off x="7767827" y="4470581"/>
            <a:ext cx="152131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alpha val="61000"/>
                  </a:schemeClr>
                </a:solidFill>
                <a:latin typeface="+mn-ea"/>
                <a:sym typeface="MiSans Light" panose="00000400000000000000" pitchFamily="2" charset="-122"/>
              </a:rPr>
              <a:t>BEIJING</a:t>
            </a:r>
            <a:endParaRPr lang="zh-CN" altLang="en-US" sz="1600" dirty="0">
              <a:solidFill>
                <a:schemeClr val="bg1">
                  <a:alpha val="61000"/>
                </a:schemeClr>
              </a:solidFill>
              <a:latin typeface="+mn-ea"/>
              <a:sym typeface="MiSans Light" panose="000004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3C9224F-A375-E45A-6E97-93C9BF768DD5}"/>
              </a:ext>
            </a:extLst>
          </p:cNvPr>
          <p:cNvSpPr txBox="1"/>
          <p:nvPr/>
        </p:nvSpPr>
        <p:spPr>
          <a:xfrm>
            <a:off x="5721313" y="2108145"/>
            <a:ext cx="5686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+mn-ea"/>
                <a:sym typeface="MiSans Light" panose="00000400000000000000" pitchFamily="2" charset="-122"/>
              </a:rPr>
              <a:t>FUTURE OF TELEVISION</a:t>
            </a:r>
            <a:endParaRPr lang="zh-CN" altLang="en-US" dirty="0">
              <a:solidFill>
                <a:schemeClr val="bg1"/>
              </a:solidFill>
              <a:latin typeface="+mn-ea"/>
              <a:sym typeface="MiSans Light" panose="00000400000000000000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33A00A8-F2EF-EAA0-C759-EB899265DE61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4216" y="3643306"/>
            <a:ext cx="3921110" cy="1171682"/>
          </a:xfrm>
          <a:prstGeom prst="rect">
            <a:avLst/>
          </a:prstGeom>
          <a:effectLst>
            <a:softEdge rad="368300"/>
          </a:effec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3CF0F79A-1148-FE0A-C965-5C34E34E9896}"/>
              </a:ext>
            </a:extLst>
          </p:cNvPr>
          <p:cNvGrpSpPr/>
          <p:nvPr/>
        </p:nvGrpSpPr>
        <p:grpSpPr>
          <a:xfrm>
            <a:off x="-1277786" y="378686"/>
            <a:ext cx="8276314" cy="6719751"/>
            <a:chOff x="-1270796" y="160020"/>
            <a:chExt cx="8276314" cy="671975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DEF8158A-1209-1FC7-5420-2D9EAD8F3B72}"/>
                </a:ext>
              </a:extLst>
            </p:cNvPr>
            <p:cNvSpPr/>
            <p:nvPr/>
          </p:nvSpPr>
          <p:spPr>
            <a:xfrm rot="20584727">
              <a:off x="-1270796" y="935617"/>
              <a:ext cx="7647401" cy="4380004"/>
            </a:xfrm>
            <a:prstGeom prst="rect">
              <a:avLst/>
            </a:prstGeom>
            <a:solidFill>
              <a:srgbClr val="408DCA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1F387F1C-6025-5DC7-8614-A08A41B32677}"/>
                </a:ext>
              </a:extLst>
            </p:cNvPr>
            <p:cNvSpPr/>
            <p:nvPr/>
          </p:nvSpPr>
          <p:spPr>
            <a:xfrm rot="20584727">
              <a:off x="308456" y="1600780"/>
              <a:ext cx="5317228" cy="3086216"/>
            </a:xfrm>
            <a:prstGeom prst="rect">
              <a:avLst/>
            </a:prstGeom>
            <a:solidFill>
              <a:srgbClr val="408DCA">
                <a:alpha val="5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830034A-B88E-B0A2-669C-6AC8032570D9}"/>
                </a:ext>
              </a:extLst>
            </p:cNvPr>
            <p:cNvSpPr/>
            <p:nvPr/>
          </p:nvSpPr>
          <p:spPr>
            <a:xfrm rot="20584727">
              <a:off x="840321" y="1877212"/>
              <a:ext cx="4337414" cy="2448116"/>
            </a:xfrm>
            <a:prstGeom prst="rect">
              <a:avLst/>
            </a:prstGeom>
            <a:solidFill>
              <a:srgbClr val="408DCA">
                <a:alpha val="10000"/>
              </a:srgbClr>
            </a:solidFill>
            <a:ln>
              <a:gradFill flip="none" rotWithShape="1">
                <a:gsLst>
                  <a:gs pos="0">
                    <a:srgbClr val="408DCA">
                      <a:alpha val="13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ADA9B79-CADC-633A-ABE1-92FA78A1736E}"/>
                </a:ext>
              </a:extLst>
            </p:cNvPr>
            <p:cNvSpPr>
              <a:spLocks/>
            </p:cNvSpPr>
            <p:nvPr/>
          </p:nvSpPr>
          <p:spPr>
            <a:xfrm rot="20584727">
              <a:off x="1287523" y="2129620"/>
              <a:ext cx="3443009" cy="1943299"/>
            </a:xfrm>
            <a:prstGeom prst="rect">
              <a:avLst/>
            </a:prstGeom>
            <a:solidFill>
              <a:srgbClr val="408DCA">
                <a:alpha val="14000"/>
              </a:srgbClr>
            </a:solidFill>
            <a:ln w="19050">
              <a:gradFill flip="none" rotWithShape="1">
                <a:gsLst>
                  <a:gs pos="0">
                    <a:srgbClr val="A3C7E5">
                      <a:alpha val="31765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0DCD660-5D1A-522E-E2A3-57791940D768}"/>
                </a:ext>
              </a:extLst>
            </p:cNvPr>
            <p:cNvSpPr/>
            <p:nvPr/>
          </p:nvSpPr>
          <p:spPr>
            <a:xfrm rot="20584727">
              <a:off x="1527686" y="2265969"/>
              <a:ext cx="2949496" cy="1661082"/>
            </a:xfrm>
            <a:prstGeom prst="rect">
              <a:avLst/>
            </a:prstGeom>
            <a:solidFill>
              <a:srgbClr val="51D1F9">
                <a:alpha val="21000"/>
              </a:srgbClr>
            </a:solidFill>
            <a:ln w="19050">
              <a:gradFill flip="none" rotWithShape="1">
                <a:gsLst>
                  <a:gs pos="0">
                    <a:srgbClr val="74BEE1">
                      <a:alpha val="52000"/>
                    </a:srgbClr>
                  </a:gs>
                  <a:gs pos="66000">
                    <a:schemeClr val="bg1">
                      <a:alpha val="0"/>
                    </a:schemeClr>
                  </a:gs>
                </a:gsLst>
                <a:lin ang="135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7A5723D-5EBF-B65E-E7E5-19557C915DB8}"/>
                </a:ext>
              </a:extLst>
            </p:cNvPr>
            <p:cNvSpPr/>
            <p:nvPr/>
          </p:nvSpPr>
          <p:spPr>
            <a:xfrm rot="20584727">
              <a:off x="820941" y="1886500"/>
              <a:ext cx="4368177" cy="2426074"/>
            </a:xfrm>
            <a:prstGeom prst="rect">
              <a:avLst/>
            </a:prstGeom>
            <a:gradFill flip="none" rotWithShape="1">
              <a:gsLst>
                <a:gs pos="59000">
                  <a:srgbClr val="FFFFFF"/>
                </a:gs>
                <a:gs pos="100000">
                  <a:srgbClr val="162F5C">
                    <a:alpha val="0"/>
                  </a:srgbClr>
                </a:gs>
                <a:gs pos="67000">
                  <a:srgbClr val="51D1F9">
                    <a:alpha val="79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B08EACF-BCEC-789E-2968-F371355D693D}"/>
                </a:ext>
              </a:extLst>
            </p:cNvPr>
            <p:cNvGrpSpPr/>
            <p:nvPr/>
          </p:nvGrpSpPr>
          <p:grpSpPr>
            <a:xfrm>
              <a:off x="4030597" y="160020"/>
              <a:ext cx="1542518" cy="2003064"/>
              <a:chOff x="4030597" y="160020"/>
              <a:chExt cx="1542518" cy="2003064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9E3E88EF-7D54-75C8-8FEB-DBB74196813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0597" y="160020"/>
                <a:ext cx="1542518" cy="187516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8508">
                      <a:srgbClr val="4FCDF6"/>
                    </a:gs>
                    <a:gs pos="89000">
                      <a:srgbClr val="1D4B9E">
                        <a:alpha val="0"/>
                      </a:srgbClr>
                    </a:gs>
                    <a:gs pos="37000">
                      <a:srgbClr val="51D1F9"/>
                    </a:gs>
                  </a:gsLst>
                  <a:lin ang="540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A3A672D1-E4D5-C5FD-CCE0-AAE53DA3CC86}"/>
                  </a:ext>
                </a:extLst>
              </p:cNvPr>
              <p:cNvSpPr/>
              <p:nvPr/>
            </p:nvSpPr>
            <p:spPr>
              <a:xfrm rot="18581440">
                <a:off x="3811874" y="1416146"/>
                <a:ext cx="1392003" cy="101873"/>
              </a:xfrm>
              <a:prstGeom prst="ellipse">
                <a:avLst/>
              </a:prstGeom>
              <a:gradFill flip="none" rotWithShape="1">
                <a:gsLst>
                  <a:gs pos="0">
                    <a:srgbClr val="51D1F9">
                      <a:alpha val="54000"/>
                    </a:srgbClr>
                  </a:gs>
                  <a:gs pos="100000">
                    <a:srgbClr val="184082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647E949-03A7-F14C-A59F-696AFDFF6030}"/>
                  </a:ext>
                </a:extLst>
              </p:cNvPr>
              <p:cNvSpPr/>
              <p:nvPr/>
            </p:nvSpPr>
            <p:spPr>
              <a:xfrm rot="18581440">
                <a:off x="4259445" y="992140"/>
                <a:ext cx="1209809" cy="101873"/>
              </a:xfrm>
              <a:prstGeom prst="ellipse">
                <a:avLst/>
              </a:prstGeom>
              <a:gradFill flip="none" rotWithShape="1">
                <a:gsLst>
                  <a:gs pos="0">
                    <a:srgbClr val="206DD2"/>
                  </a:gs>
                  <a:gs pos="66000">
                    <a:srgbClr val="184082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7DAEDE72-B93B-D740-024B-D072D04B472C}"/>
                </a:ext>
              </a:extLst>
            </p:cNvPr>
            <p:cNvGrpSpPr/>
            <p:nvPr/>
          </p:nvGrpSpPr>
          <p:grpSpPr>
            <a:xfrm rot="19253645" flipH="1">
              <a:off x="-279592" y="1617650"/>
              <a:ext cx="1542518" cy="1999001"/>
              <a:chOff x="4030597" y="160020"/>
              <a:chExt cx="1542518" cy="1999001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8B7A8A88-FFC6-AC99-3C61-C636F54020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030597" y="160020"/>
                <a:ext cx="1542518" cy="1875169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38508">
                      <a:srgbClr val="4FCDF6"/>
                    </a:gs>
                    <a:gs pos="89000">
                      <a:srgbClr val="1D4B9E">
                        <a:alpha val="0"/>
                      </a:srgbClr>
                    </a:gs>
                    <a:gs pos="37000">
                      <a:srgbClr val="51D1F9"/>
                    </a:gs>
                  </a:gsLst>
                  <a:lin ang="5400000" scaled="1"/>
                </a:gra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7A9F505A-E89D-12AF-FB21-DAE4CBA9AC30}"/>
                  </a:ext>
                </a:extLst>
              </p:cNvPr>
              <p:cNvSpPr/>
              <p:nvPr/>
            </p:nvSpPr>
            <p:spPr>
              <a:xfrm rot="18581440">
                <a:off x="3812375" y="1412083"/>
                <a:ext cx="1392003" cy="101873"/>
              </a:xfrm>
              <a:prstGeom prst="ellipse">
                <a:avLst/>
              </a:prstGeom>
              <a:gradFill flip="none" rotWithShape="1">
                <a:gsLst>
                  <a:gs pos="0">
                    <a:srgbClr val="51D1F9">
                      <a:alpha val="54000"/>
                    </a:srgbClr>
                  </a:gs>
                  <a:gs pos="100000">
                    <a:srgbClr val="184082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211CC303-0772-DD89-7EEA-D7A59FA55E41}"/>
                  </a:ext>
                </a:extLst>
              </p:cNvPr>
              <p:cNvSpPr/>
              <p:nvPr/>
            </p:nvSpPr>
            <p:spPr>
              <a:xfrm rot="18581440">
                <a:off x="3976464" y="1149354"/>
                <a:ext cx="1514681" cy="101873"/>
              </a:xfrm>
              <a:prstGeom prst="ellipse">
                <a:avLst/>
              </a:prstGeom>
              <a:gradFill flip="none" rotWithShape="1">
                <a:gsLst>
                  <a:gs pos="0">
                    <a:srgbClr val="206DD2"/>
                  </a:gs>
                  <a:gs pos="64000">
                    <a:srgbClr val="184082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89FF0B83-C016-85DE-E43B-B7C84A781158}"/>
                </a:ext>
              </a:extLst>
            </p:cNvPr>
            <p:cNvCxnSpPr>
              <a:cxnSpLocks/>
            </p:cNvCxnSpPr>
            <p:nvPr/>
          </p:nvCxnSpPr>
          <p:spPr>
            <a:xfrm>
              <a:off x="4472013" y="3418642"/>
              <a:ext cx="2533505" cy="598317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51D1F9">
                      <a:alpha val="38000"/>
                    </a:srgbClr>
                  </a:gs>
                  <a:gs pos="38508">
                    <a:srgbClr val="4FCDF6">
                      <a:alpha val="29000"/>
                    </a:srgbClr>
                  </a:gs>
                  <a:gs pos="60000">
                    <a:srgbClr val="1D4B9E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9A33776-9565-9E4F-845C-960C3E22B79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9674" y="4150436"/>
              <a:ext cx="1455651" cy="1653104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rgbClr val="51D1F9">
                      <a:alpha val="0"/>
                    </a:srgbClr>
                  </a:gs>
                  <a:gs pos="38508">
                    <a:srgbClr val="4FCDF6">
                      <a:alpha val="26000"/>
                    </a:srgbClr>
                  </a:gs>
                  <a:gs pos="60000">
                    <a:srgbClr val="1D4B9E">
                      <a:alpha val="0"/>
                    </a:srgbClr>
                  </a:gs>
                </a:gsLst>
                <a:lin ang="5400000" scaled="1"/>
                <a:tileRect/>
              </a:gra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5076950A-CF04-84AB-3B31-88411AFFDBC5}"/>
                </a:ext>
              </a:extLst>
            </p:cNvPr>
            <p:cNvGrpSpPr/>
            <p:nvPr/>
          </p:nvGrpSpPr>
          <p:grpSpPr>
            <a:xfrm>
              <a:off x="1671087" y="2679244"/>
              <a:ext cx="2784461" cy="1571215"/>
              <a:chOff x="1671087" y="2796667"/>
              <a:chExt cx="2784461" cy="1453791"/>
            </a:xfrm>
          </p:grpSpPr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id="{E43DF86B-DD60-5407-9BB9-6B7173E636F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alphaModFix amt="54000"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 radius="1"/>
                        </a14:imgEffect>
                        <a14:imgEffect>
                          <a14:brightnessContrast bright="3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20635523" flipH="1">
                <a:off x="1671087" y="3284252"/>
                <a:ext cx="2135810" cy="966206"/>
              </a:xfrm>
              <a:prstGeom prst="rect">
                <a:avLst/>
              </a:prstGeom>
            </p:spPr>
          </p:pic>
          <p:pic>
            <p:nvPicPr>
              <p:cNvPr id="56" name="图片 55">
                <a:extLst>
                  <a:ext uri="{FF2B5EF4-FFF2-40B4-BE49-F238E27FC236}">
                    <a16:creationId xmlns:a16="http://schemas.microsoft.com/office/drawing/2014/main" id="{4B57B769-9B5A-E6A9-0FAF-90612CCFAFC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screen">
                <a:alphaModFix amt="54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 radius="1"/>
                        </a14:imgEffect>
                        <a14:imgEffect>
                          <a14:brightnessContrast bright="3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20567057">
                <a:off x="3727631" y="2796667"/>
                <a:ext cx="99493" cy="1174603"/>
              </a:xfrm>
              <a:prstGeom prst="rect">
                <a:avLst/>
              </a:prstGeom>
            </p:spPr>
          </p:pic>
          <p:pic>
            <p:nvPicPr>
              <p:cNvPr id="57" name="图片 56">
                <a:extLst>
                  <a:ext uri="{FF2B5EF4-FFF2-40B4-BE49-F238E27FC236}">
                    <a16:creationId xmlns:a16="http://schemas.microsoft.com/office/drawing/2014/main" id="{54E9D724-C4AF-E462-9F1B-74708A033C2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screen">
                <a:alphaModFix amt="54000"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1"/>
                        </a14:imgEffect>
                        <a14:imgEffect>
                          <a14:brightnessContrast bright="3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20561792" flipH="1">
                <a:off x="3842080" y="2939253"/>
                <a:ext cx="613468" cy="916332"/>
              </a:xfrm>
              <a:prstGeom prst="rect">
                <a:avLst/>
              </a:prstGeom>
            </p:spPr>
          </p:pic>
        </p:grp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87F8DEEE-1EDE-7A32-3EB4-ED62C819479A}"/>
                </a:ext>
              </a:extLst>
            </p:cNvPr>
            <p:cNvSpPr/>
            <p:nvPr/>
          </p:nvSpPr>
          <p:spPr>
            <a:xfrm>
              <a:off x="903514" y="3505200"/>
              <a:ext cx="5094515" cy="1861457"/>
            </a:xfrm>
            <a:custGeom>
              <a:avLst/>
              <a:gdLst>
                <a:gd name="connsiteX0" fmla="*/ 381000 w 5094515"/>
                <a:gd name="connsiteY0" fmla="*/ 1415143 h 1861457"/>
                <a:gd name="connsiteX1" fmla="*/ 0 w 5094515"/>
                <a:gd name="connsiteY1" fmla="*/ 1861457 h 1861457"/>
                <a:gd name="connsiteX2" fmla="*/ 5094515 w 5094515"/>
                <a:gd name="connsiteY2" fmla="*/ 293914 h 1861457"/>
                <a:gd name="connsiteX3" fmla="*/ 4528457 w 5094515"/>
                <a:gd name="connsiteY3" fmla="*/ 152400 h 1861457"/>
                <a:gd name="connsiteX4" fmla="*/ 4027715 w 5094515"/>
                <a:gd name="connsiteY4" fmla="*/ 0 h 1861457"/>
                <a:gd name="connsiteX5" fmla="*/ 740229 w 5094515"/>
                <a:gd name="connsiteY5" fmla="*/ 1012371 h 1861457"/>
                <a:gd name="connsiteX6" fmla="*/ 381000 w 5094515"/>
                <a:gd name="connsiteY6" fmla="*/ 1415143 h 1861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94515" h="1861457">
                  <a:moveTo>
                    <a:pt x="381000" y="1415143"/>
                  </a:moveTo>
                  <a:lnTo>
                    <a:pt x="0" y="1861457"/>
                  </a:lnTo>
                  <a:lnTo>
                    <a:pt x="5094515" y="293914"/>
                  </a:lnTo>
                  <a:lnTo>
                    <a:pt x="4528457" y="152400"/>
                  </a:lnTo>
                  <a:lnTo>
                    <a:pt x="4027715" y="0"/>
                  </a:lnTo>
                  <a:lnTo>
                    <a:pt x="740229" y="1012371"/>
                  </a:lnTo>
                  <a:lnTo>
                    <a:pt x="381000" y="141514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06DD2">
                    <a:alpha val="27000"/>
                  </a:srgbClr>
                </a:gs>
                <a:gs pos="70000">
                  <a:srgbClr val="0F3387">
                    <a:alpha val="0"/>
                  </a:srgbClr>
                </a:gs>
              </a:gsLst>
              <a:lin ang="16200000" scaled="1"/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6FBCE5D-BB5A-8D2C-76D9-19CD5BBAED4F}"/>
                </a:ext>
              </a:extLst>
            </p:cNvPr>
            <p:cNvSpPr/>
            <p:nvPr/>
          </p:nvSpPr>
          <p:spPr>
            <a:xfrm>
              <a:off x="-29029" y="4093029"/>
              <a:ext cx="6836229" cy="2786742"/>
            </a:xfrm>
            <a:custGeom>
              <a:avLst/>
              <a:gdLst>
                <a:gd name="connsiteX0" fmla="*/ 6836229 w 6836229"/>
                <a:gd name="connsiteY0" fmla="*/ 0 h 2786742"/>
                <a:gd name="connsiteX1" fmla="*/ 1814286 w 6836229"/>
                <a:gd name="connsiteY1" fmla="*/ 2786742 h 2786742"/>
                <a:gd name="connsiteX2" fmla="*/ 0 w 6836229"/>
                <a:gd name="connsiteY2" fmla="*/ 2786742 h 2786742"/>
                <a:gd name="connsiteX3" fmla="*/ 0 w 6836229"/>
                <a:gd name="connsiteY3" fmla="*/ 2061028 h 2786742"/>
                <a:gd name="connsiteX4" fmla="*/ 6836229 w 6836229"/>
                <a:gd name="connsiteY4" fmla="*/ 0 h 278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36229" h="2786742">
                  <a:moveTo>
                    <a:pt x="6836229" y="0"/>
                  </a:moveTo>
                  <a:lnTo>
                    <a:pt x="1814286" y="2786742"/>
                  </a:lnTo>
                  <a:lnTo>
                    <a:pt x="0" y="2786742"/>
                  </a:lnTo>
                  <a:lnTo>
                    <a:pt x="0" y="2061028"/>
                  </a:lnTo>
                  <a:lnTo>
                    <a:pt x="683622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D4B9E">
                    <a:alpha val="27000"/>
                  </a:srgbClr>
                </a:gs>
                <a:gs pos="62000">
                  <a:srgbClr val="0F3387">
                    <a:alpha val="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4D5BB617-447D-5AC2-6545-1470C563E8D1}"/>
                </a:ext>
              </a:extLst>
            </p:cNvPr>
            <p:cNvSpPr/>
            <p:nvPr/>
          </p:nvSpPr>
          <p:spPr>
            <a:xfrm>
              <a:off x="1785257" y="4093029"/>
              <a:ext cx="5109029" cy="2772228"/>
            </a:xfrm>
            <a:custGeom>
              <a:avLst/>
              <a:gdLst>
                <a:gd name="connsiteX0" fmla="*/ 5065486 w 5109029"/>
                <a:gd name="connsiteY0" fmla="*/ 29028 h 2772228"/>
                <a:gd name="connsiteX1" fmla="*/ 3265714 w 5109029"/>
                <a:gd name="connsiteY1" fmla="*/ 2772228 h 2772228"/>
                <a:gd name="connsiteX2" fmla="*/ 0 w 5109029"/>
                <a:gd name="connsiteY2" fmla="*/ 2772228 h 2772228"/>
                <a:gd name="connsiteX3" fmla="*/ 4934857 w 5109029"/>
                <a:gd name="connsiteY3" fmla="*/ 29028 h 2772228"/>
                <a:gd name="connsiteX4" fmla="*/ 5109029 w 5109029"/>
                <a:gd name="connsiteY4" fmla="*/ 0 h 2772228"/>
                <a:gd name="connsiteX5" fmla="*/ 5065486 w 5109029"/>
                <a:gd name="connsiteY5" fmla="*/ 29028 h 277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109029" h="2772228">
                  <a:moveTo>
                    <a:pt x="5065486" y="29028"/>
                  </a:moveTo>
                  <a:lnTo>
                    <a:pt x="3265714" y="2772228"/>
                  </a:lnTo>
                  <a:lnTo>
                    <a:pt x="0" y="2772228"/>
                  </a:lnTo>
                  <a:lnTo>
                    <a:pt x="4934857" y="29028"/>
                  </a:lnTo>
                  <a:lnTo>
                    <a:pt x="5109029" y="0"/>
                  </a:lnTo>
                  <a:lnTo>
                    <a:pt x="5065486" y="2902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1D4B9E">
                    <a:alpha val="15000"/>
                  </a:srgbClr>
                </a:gs>
                <a:gs pos="62000">
                  <a:srgbClr val="0F3387">
                    <a:alpha val="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1C47C09-C2FA-4EC8-086A-656111C1A23B}"/>
              </a:ext>
            </a:extLst>
          </p:cNvPr>
          <p:cNvSpPr/>
          <p:nvPr/>
        </p:nvSpPr>
        <p:spPr>
          <a:xfrm rot="12383648">
            <a:off x="2081838" y="4406315"/>
            <a:ext cx="162642" cy="545595"/>
          </a:xfrm>
          <a:custGeom>
            <a:avLst/>
            <a:gdLst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5260 w 609600"/>
              <a:gd name="connsiteY8" fmla="*/ 1609 h 1781246"/>
              <a:gd name="connsiteX9" fmla="*/ 434975 w 609600"/>
              <a:gd name="connsiteY9" fmla="*/ 50871 h 1781246"/>
              <a:gd name="connsiteX10" fmla="*/ 390525 w 609600"/>
              <a:gd name="connsiteY10" fmla="*/ 238196 h 1781246"/>
              <a:gd name="connsiteX11" fmla="*/ 419100 w 609600"/>
              <a:gd name="connsiteY11" fmla="*/ 260421 h 1781246"/>
              <a:gd name="connsiteX12" fmla="*/ 539750 w 609600"/>
              <a:gd name="connsiteY12" fmla="*/ 295346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85775 w 609600"/>
              <a:gd name="connsiteY25" fmla="*/ 603321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27050 w 609600"/>
              <a:gd name="connsiteY13" fmla="*/ 295346 h 1781246"/>
              <a:gd name="connsiteX14" fmla="*/ 558800 w 609600"/>
              <a:gd name="connsiteY14" fmla="*/ 460446 h 1781246"/>
              <a:gd name="connsiteX15" fmla="*/ 558800 w 609600"/>
              <a:gd name="connsiteY15" fmla="*/ 546171 h 1781246"/>
              <a:gd name="connsiteX16" fmla="*/ 600075 w 609600"/>
              <a:gd name="connsiteY16" fmla="*/ 695396 h 1781246"/>
              <a:gd name="connsiteX17" fmla="*/ 609600 w 609600"/>
              <a:gd name="connsiteY17" fmla="*/ 857321 h 1781246"/>
              <a:gd name="connsiteX18" fmla="*/ 596900 w 609600"/>
              <a:gd name="connsiteY18" fmla="*/ 914471 h 1781246"/>
              <a:gd name="connsiteX19" fmla="*/ 539750 w 609600"/>
              <a:gd name="connsiteY19" fmla="*/ 936696 h 1781246"/>
              <a:gd name="connsiteX20" fmla="*/ 504825 w 609600"/>
              <a:gd name="connsiteY20" fmla="*/ 914471 h 1781246"/>
              <a:gd name="connsiteX21" fmla="*/ 530225 w 609600"/>
              <a:gd name="connsiteY21" fmla="*/ 898596 h 1781246"/>
              <a:gd name="connsiteX22" fmla="*/ 565150 w 609600"/>
              <a:gd name="connsiteY22" fmla="*/ 870021 h 1781246"/>
              <a:gd name="connsiteX23" fmla="*/ 536575 w 609600"/>
              <a:gd name="connsiteY23" fmla="*/ 860496 h 1781246"/>
              <a:gd name="connsiteX24" fmla="*/ 558800 w 609600"/>
              <a:gd name="connsiteY24" fmla="*/ 812871 h 1781246"/>
              <a:gd name="connsiteX25" fmla="*/ 508000 w 609600"/>
              <a:gd name="connsiteY25" fmla="*/ 654121 h 1781246"/>
              <a:gd name="connsiteX26" fmla="*/ 485775 w 609600"/>
              <a:gd name="connsiteY26" fmla="*/ 603321 h 1781246"/>
              <a:gd name="connsiteX27" fmla="*/ 495300 w 609600"/>
              <a:gd name="connsiteY27" fmla="*/ 577921 h 1781246"/>
              <a:gd name="connsiteX28" fmla="*/ 469900 w 609600"/>
              <a:gd name="connsiteY28" fmla="*/ 555696 h 1781246"/>
              <a:gd name="connsiteX29" fmla="*/ 473075 w 609600"/>
              <a:gd name="connsiteY29" fmla="*/ 752546 h 1781246"/>
              <a:gd name="connsiteX30" fmla="*/ 495300 w 609600"/>
              <a:gd name="connsiteY30" fmla="*/ 939871 h 1781246"/>
              <a:gd name="connsiteX31" fmla="*/ 473075 w 609600"/>
              <a:gd name="connsiteY31" fmla="*/ 1146246 h 1781246"/>
              <a:gd name="connsiteX32" fmla="*/ 441325 w 609600"/>
              <a:gd name="connsiteY32" fmla="*/ 1292296 h 1781246"/>
              <a:gd name="connsiteX33" fmla="*/ 396875 w 609600"/>
              <a:gd name="connsiteY33" fmla="*/ 1397071 h 1781246"/>
              <a:gd name="connsiteX34" fmla="*/ 320675 w 609600"/>
              <a:gd name="connsiteY34" fmla="*/ 1482796 h 1781246"/>
              <a:gd name="connsiteX35" fmla="*/ 298450 w 609600"/>
              <a:gd name="connsiteY35" fmla="*/ 1584396 h 1781246"/>
              <a:gd name="connsiteX36" fmla="*/ 288925 w 609600"/>
              <a:gd name="connsiteY36" fmla="*/ 1781246 h 1781246"/>
              <a:gd name="connsiteX37" fmla="*/ 234950 w 609600"/>
              <a:gd name="connsiteY37" fmla="*/ 1781246 h 1781246"/>
              <a:gd name="connsiteX38" fmla="*/ 196850 w 609600"/>
              <a:gd name="connsiteY38" fmla="*/ 1695521 h 1781246"/>
              <a:gd name="connsiteX39" fmla="*/ 225425 w 609600"/>
              <a:gd name="connsiteY39" fmla="*/ 1622496 h 1781246"/>
              <a:gd name="connsiteX40" fmla="*/ 215900 w 609600"/>
              <a:gd name="connsiteY40" fmla="*/ 1555821 h 1781246"/>
              <a:gd name="connsiteX41" fmla="*/ 247650 w 609600"/>
              <a:gd name="connsiteY41" fmla="*/ 1520896 h 1781246"/>
              <a:gd name="connsiteX42" fmla="*/ 241300 w 609600"/>
              <a:gd name="connsiteY42" fmla="*/ 1460571 h 1781246"/>
              <a:gd name="connsiteX43" fmla="*/ 200025 w 609600"/>
              <a:gd name="connsiteY43" fmla="*/ 1330396 h 1781246"/>
              <a:gd name="connsiteX44" fmla="*/ 203200 w 609600"/>
              <a:gd name="connsiteY44" fmla="*/ 1292296 h 1781246"/>
              <a:gd name="connsiteX45" fmla="*/ 234950 w 609600"/>
              <a:gd name="connsiteY45" fmla="*/ 1174821 h 1781246"/>
              <a:gd name="connsiteX46" fmla="*/ 168275 w 609600"/>
              <a:gd name="connsiteY46" fmla="*/ 895421 h 1781246"/>
              <a:gd name="connsiteX47" fmla="*/ 174625 w 609600"/>
              <a:gd name="connsiteY47" fmla="*/ 781121 h 1781246"/>
              <a:gd name="connsiteX48" fmla="*/ 219075 w 609600"/>
              <a:gd name="connsiteY48" fmla="*/ 635071 h 1781246"/>
              <a:gd name="connsiteX49" fmla="*/ 177800 w 609600"/>
              <a:gd name="connsiteY49" fmla="*/ 485846 h 1781246"/>
              <a:gd name="connsiteX50" fmla="*/ 136525 w 609600"/>
              <a:gd name="connsiteY50" fmla="*/ 635071 h 1781246"/>
              <a:gd name="connsiteX51" fmla="*/ 101600 w 609600"/>
              <a:gd name="connsiteY51" fmla="*/ 714446 h 1781246"/>
              <a:gd name="connsiteX52" fmla="*/ 63500 w 609600"/>
              <a:gd name="connsiteY52" fmla="*/ 831921 h 1781246"/>
              <a:gd name="connsiteX53" fmla="*/ 101600 w 609600"/>
              <a:gd name="connsiteY53" fmla="*/ 873196 h 1781246"/>
              <a:gd name="connsiteX54" fmla="*/ 104775 w 609600"/>
              <a:gd name="connsiteY54" fmla="*/ 930346 h 1781246"/>
              <a:gd name="connsiteX55" fmla="*/ 95250 w 609600"/>
              <a:gd name="connsiteY55" fmla="*/ 933521 h 1781246"/>
              <a:gd name="connsiteX56" fmla="*/ 76200 w 609600"/>
              <a:gd name="connsiteY56" fmla="*/ 901771 h 1781246"/>
              <a:gd name="connsiteX57" fmla="*/ 57150 w 609600"/>
              <a:gd name="connsiteY57" fmla="*/ 904946 h 1781246"/>
              <a:gd name="connsiteX58" fmla="*/ 57150 w 609600"/>
              <a:gd name="connsiteY58" fmla="*/ 936696 h 1781246"/>
              <a:gd name="connsiteX59" fmla="*/ 85725 w 609600"/>
              <a:gd name="connsiteY59" fmla="*/ 955746 h 1781246"/>
              <a:gd name="connsiteX60" fmla="*/ 79375 w 609600"/>
              <a:gd name="connsiteY60" fmla="*/ 968446 h 1781246"/>
              <a:gd name="connsiteX61" fmla="*/ 31750 w 609600"/>
              <a:gd name="connsiteY61" fmla="*/ 949396 h 1781246"/>
              <a:gd name="connsiteX62" fmla="*/ 22225 w 609600"/>
              <a:gd name="connsiteY62" fmla="*/ 920821 h 1781246"/>
              <a:gd name="connsiteX63" fmla="*/ 0 w 609600"/>
              <a:gd name="connsiteY63" fmla="*/ 870021 h 1781246"/>
              <a:gd name="connsiteX64" fmla="*/ 38100 w 609600"/>
              <a:gd name="connsiteY64" fmla="*/ 704921 h 1781246"/>
              <a:gd name="connsiteX65" fmla="*/ 107950 w 609600"/>
              <a:gd name="connsiteY65" fmla="*/ 425521 h 1781246"/>
              <a:gd name="connsiteX66" fmla="*/ 120650 w 609600"/>
              <a:gd name="connsiteY66" fmla="*/ 336621 h 1781246"/>
              <a:gd name="connsiteX67" fmla="*/ 238125 w 609600"/>
              <a:gd name="connsiteY67" fmla="*/ 266771 h 1781246"/>
              <a:gd name="connsiteX68" fmla="*/ 279400 w 609600"/>
              <a:gd name="connsiteY68" fmla="*/ 235021 h 1781246"/>
              <a:gd name="connsiteX69" fmla="*/ 282575 w 609600"/>
              <a:gd name="connsiteY69" fmla="*/ 193746 h 1781246"/>
              <a:gd name="connsiteX70" fmla="*/ 263525 w 609600"/>
              <a:gd name="connsiteY70" fmla="*/ 130246 h 1781246"/>
              <a:gd name="connsiteX71" fmla="*/ 282575 w 609600"/>
              <a:gd name="connsiteY71" fmla="*/ 19121 h 1781246"/>
              <a:gd name="connsiteX72" fmla="*/ 335260 w 609600"/>
              <a:gd name="connsiteY72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27050 w 609600"/>
              <a:gd name="connsiteY13" fmla="*/ 295346 h 1781246"/>
              <a:gd name="connsiteX14" fmla="*/ 558800 w 609600"/>
              <a:gd name="connsiteY14" fmla="*/ 460446 h 1781246"/>
              <a:gd name="connsiteX15" fmla="*/ 558800 w 609600"/>
              <a:gd name="connsiteY15" fmla="*/ 546171 h 1781246"/>
              <a:gd name="connsiteX16" fmla="*/ 600075 w 609600"/>
              <a:gd name="connsiteY16" fmla="*/ 695396 h 1781246"/>
              <a:gd name="connsiteX17" fmla="*/ 609600 w 609600"/>
              <a:gd name="connsiteY17" fmla="*/ 857321 h 1781246"/>
              <a:gd name="connsiteX18" fmla="*/ 596900 w 609600"/>
              <a:gd name="connsiteY18" fmla="*/ 914471 h 1781246"/>
              <a:gd name="connsiteX19" fmla="*/ 539750 w 609600"/>
              <a:gd name="connsiteY19" fmla="*/ 936696 h 1781246"/>
              <a:gd name="connsiteX20" fmla="*/ 504825 w 609600"/>
              <a:gd name="connsiteY20" fmla="*/ 914471 h 1781246"/>
              <a:gd name="connsiteX21" fmla="*/ 530225 w 609600"/>
              <a:gd name="connsiteY21" fmla="*/ 898596 h 1781246"/>
              <a:gd name="connsiteX22" fmla="*/ 565150 w 609600"/>
              <a:gd name="connsiteY22" fmla="*/ 870021 h 1781246"/>
              <a:gd name="connsiteX23" fmla="*/ 536575 w 609600"/>
              <a:gd name="connsiteY23" fmla="*/ 860496 h 1781246"/>
              <a:gd name="connsiteX24" fmla="*/ 558800 w 609600"/>
              <a:gd name="connsiteY24" fmla="*/ 812871 h 1781246"/>
              <a:gd name="connsiteX25" fmla="*/ 508000 w 609600"/>
              <a:gd name="connsiteY25" fmla="*/ 654121 h 1781246"/>
              <a:gd name="connsiteX26" fmla="*/ 485775 w 609600"/>
              <a:gd name="connsiteY26" fmla="*/ 603321 h 1781246"/>
              <a:gd name="connsiteX27" fmla="*/ 495300 w 609600"/>
              <a:gd name="connsiteY27" fmla="*/ 577921 h 1781246"/>
              <a:gd name="connsiteX28" fmla="*/ 469900 w 609600"/>
              <a:gd name="connsiteY28" fmla="*/ 555696 h 1781246"/>
              <a:gd name="connsiteX29" fmla="*/ 473075 w 609600"/>
              <a:gd name="connsiteY29" fmla="*/ 752546 h 1781246"/>
              <a:gd name="connsiteX30" fmla="*/ 495300 w 609600"/>
              <a:gd name="connsiteY30" fmla="*/ 939871 h 1781246"/>
              <a:gd name="connsiteX31" fmla="*/ 473075 w 609600"/>
              <a:gd name="connsiteY31" fmla="*/ 1146246 h 1781246"/>
              <a:gd name="connsiteX32" fmla="*/ 441325 w 609600"/>
              <a:gd name="connsiteY32" fmla="*/ 1292296 h 1781246"/>
              <a:gd name="connsiteX33" fmla="*/ 396875 w 609600"/>
              <a:gd name="connsiteY33" fmla="*/ 1397071 h 1781246"/>
              <a:gd name="connsiteX34" fmla="*/ 320675 w 609600"/>
              <a:gd name="connsiteY34" fmla="*/ 1482796 h 1781246"/>
              <a:gd name="connsiteX35" fmla="*/ 298450 w 609600"/>
              <a:gd name="connsiteY35" fmla="*/ 1584396 h 1781246"/>
              <a:gd name="connsiteX36" fmla="*/ 288925 w 609600"/>
              <a:gd name="connsiteY36" fmla="*/ 1781246 h 1781246"/>
              <a:gd name="connsiteX37" fmla="*/ 234950 w 609600"/>
              <a:gd name="connsiteY37" fmla="*/ 1781246 h 1781246"/>
              <a:gd name="connsiteX38" fmla="*/ 196850 w 609600"/>
              <a:gd name="connsiteY38" fmla="*/ 1695521 h 1781246"/>
              <a:gd name="connsiteX39" fmla="*/ 225425 w 609600"/>
              <a:gd name="connsiteY39" fmla="*/ 1622496 h 1781246"/>
              <a:gd name="connsiteX40" fmla="*/ 215900 w 609600"/>
              <a:gd name="connsiteY40" fmla="*/ 1555821 h 1781246"/>
              <a:gd name="connsiteX41" fmla="*/ 247650 w 609600"/>
              <a:gd name="connsiteY41" fmla="*/ 1520896 h 1781246"/>
              <a:gd name="connsiteX42" fmla="*/ 241300 w 609600"/>
              <a:gd name="connsiteY42" fmla="*/ 1460571 h 1781246"/>
              <a:gd name="connsiteX43" fmla="*/ 200025 w 609600"/>
              <a:gd name="connsiteY43" fmla="*/ 1330396 h 1781246"/>
              <a:gd name="connsiteX44" fmla="*/ 203200 w 609600"/>
              <a:gd name="connsiteY44" fmla="*/ 1292296 h 1781246"/>
              <a:gd name="connsiteX45" fmla="*/ 234950 w 609600"/>
              <a:gd name="connsiteY45" fmla="*/ 1174821 h 1781246"/>
              <a:gd name="connsiteX46" fmla="*/ 168275 w 609600"/>
              <a:gd name="connsiteY46" fmla="*/ 895421 h 1781246"/>
              <a:gd name="connsiteX47" fmla="*/ 174625 w 609600"/>
              <a:gd name="connsiteY47" fmla="*/ 781121 h 1781246"/>
              <a:gd name="connsiteX48" fmla="*/ 219075 w 609600"/>
              <a:gd name="connsiteY48" fmla="*/ 635071 h 1781246"/>
              <a:gd name="connsiteX49" fmla="*/ 177800 w 609600"/>
              <a:gd name="connsiteY49" fmla="*/ 485846 h 1781246"/>
              <a:gd name="connsiteX50" fmla="*/ 136525 w 609600"/>
              <a:gd name="connsiteY50" fmla="*/ 635071 h 1781246"/>
              <a:gd name="connsiteX51" fmla="*/ 101600 w 609600"/>
              <a:gd name="connsiteY51" fmla="*/ 714446 h 1781246"/>
              <a:gd name="connsiteX52" fmla="*/ 63500 w 609600"/>
              <a:gd name="connsiteY52" fmla="*/ 831921 h 1781246"/>
              <a:gd name="connsiteX53" fmla="*/ 101600 w 609600"/>
              <a:gd name="connsiteY53" fmla="*/ 873196 h 1781246"/>
              <a:gd name="connsiteX54" fmla="*/ 104775 w 609600"/>
              <a:gd name="connsiteY54" fmla="*/ 930346 h 1781246"/>
              <a:gd name="connsiteX55" fmla="*/ 95250 w 609600"/>
              <a:gd name="connsiteY55" fmla="*/ 933521 h 1781246"/>
              <a:gd name="connsiteX56" fmla="*/ 76200 w 609600"/>
              <a:gd name="connsiteY56" fmla="*/ 901771 h 1781246"/>
              <a:gd name="connsiteX57" fmla="*/ 57150 w 609600"/>
              <a:gd name="connsiteY57" fmla="*/ 904946 h 1781246"/>
              <a:gd name="connsiteX58" fmla="*/ 57150 w 609600"/>
              <a:gd name="connsiteY58" fmla="*/ 936696 h 1781246"/>
              <a:gd name="connsiteX59" fmla="*/ 85725 w 609600"/>
              <a:gd name="connsiteY59" fmla="*/ 955746 h 1781246"/>
              <a:gd name="connsiteX60" fmla="*/ 79375 w 609600"/>
              <a:gd name="connsiteY60" fmla="*/ 968446 h 1781246"/>
              <a:gd name="connsiteX61" fmla="*/ 31750 w 609600"/>
              <a:gd name="connsiteY61" fmla="*/ 949396 h 1781246"/>
              <a:gd name="connsiteX62" fmla="*/ 22225 w 609600"/>
              <a:gd name="connsiteY62" fmla="*/ 920821 h 1781246"/>
              <a:gd name="connsiteX63" fmla="*/ 0 w 609600"/>
              <a:gd name="connsiteY63" fmla="*/ 870021 h 1781246"/>
              <a:gd name="connsiteX64" fmla="*/ 38100 w 609600"/>
              <a:gd name="connsiteY64" fmla="*/ 704921 h 1781246"/>
              <a:gd name="connsiteX65" fmla="*/ 107950 w 609600"/>
              <a:gd name="connsiteY65" fmla="*/ 425521 h 1781246"/>
              <a:gd name="connsiteX66" fmla="*/ 120650 w 609600"/>
              <a:gd name="connsiteY66" fmla="*/ 336621 h 1781246"/>
              <a:gd name="connsiteX67" fmla="*/ 238125 w 609600"/>
              <a:gd name="connsiteY67" fmla="*/ 266771 h 1781246"/>
              <a:gd name="connsiteX68" fmla="*/ 279400 w 609600"/>
              <a:gd name="connsiteY68" fmla="*/ 235021 h 1781246"/>
              <a:gd name="connsiteX69" fmla="*/ 282575 w 609600"/>
              <a:gd name="connsiteY69" fmla="*/ 193746 h 1781246"/>
              <a:gd name="connsiteX70" fmla="*/ 263525 w 609600"/>
              <a:gd name="connsiteY70" fmla="*/ 130246 h 1781246"/>
              <a:gd name="connsiteX71" fmla="*/ 282575 w 609600"/>
              <a:gd name="connsiteY71" fmla="*/ 19121 h 1781246"/>
              <a:gd name="connsiteX72" fmla="*/ 335260 w 609600"/>
              <a:gd name="connsiteY72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85775 w 609600"/>
              <a:gd name="connsiteY25" fmla="*/ 603321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85775 w 609600"/>
              <a:gd name="connsiteY25" fmla="*/ 603321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13519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08756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08756 w 609600"/>
              <a:gd name="connsiteY37" fmla="*/ 1695521 h 1781246"/>
              <a:gd name="connsiteX38" fmla="*/ 218281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08756 w 609600"/>
              <a:gd name="connsiteY37" fmla="*/ 1695521 h 1781246"/>
              <a:gd name="connsiteX38" fmla="*/ 218281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600" h="1781246">
                <a:moveTo>
                  <a:pt x="333375" y="1031946"/>
                </a:moveTo>
                <a:lnTo>
                  <a:pt x="311150" y="1158946"/>
                </a:lnTo>
                <a:lnTo>
                  <a:pt x="301625" y="1190696"/>
                </a:lnTo>
                <a:lnTo>
                  <a:pt x="288925" y="1231971"/>
                </a:lnTo>
                <a:lnTo>
                  <a:pt x="295275" y="1317696"/>
                </a:lnTo>
                <a:lnTo>
                  <a:pt x="311150" y="1314521"/>
                </a:lnTo>
                <a:lnTo>
                  <a:pt x="352425" y="1231971"/>
                </a:lnTo>
                <a:lnTo>
                  <a:pt x="358775" y="1203396"/>
                </a:lnTo>
                <a:lnTo>
                  <a:pt x="333375" y="1031946"/>
                </a:lnTo>
                <a:close/>
                <a:moveTo>
                  <a:pt x="335260" y="1609"/>
                </a:moveTo>
                <a:cubicBezTo>
                  <a:pt x="382786" y="-6081"/>
                  <a:pt x="415132" y="14359"/>
                  <a:pt x="434975" y="50871"/>
                </a:cubicBezTo>
                <a:cubicBezTo>
                  <a:pt x="448733" y="132363"/>
                  <a:pt x="414867" y="169404"/>
                  <a:pt x="390525" y="238196"/>
                </a:cubicBezTo>
                <a:lnTo>
                  <a:pt x="419100" y="260421"/>
                </a:lnTo>
                <a:cubicBezTo>
                  <a:pt x="577321" y="262538"/>
                  <a:pt x="535517" y="412821"/>
                  <a:pt x="558800" y="460446"/>
                </a:cubicBezTo>
                <a:lnTo>
                  <a:pt x="558800" y="546171"/>
                </a:lnTo>
                <a:lnTo>
                  <a:pt x="600075" y="695396"/>
                </a:lnTo>
                <a:lnTo>
                  <a:pt x="609600" y="857321"/>
                </a:lnTo>
                <a:lnTo>
                  <a:pt x="596900" y="914471"/>
                </a:lnTo>
                <a:lnTo>
                  <a:pt x="539750" y="936696"/>
                </a:lnTo>
                <a:lnTo>
                  <a:pt x="530225" y="914471"/>
                </a:lnTo>
                <a:lnTo>
                  <a:pt x="542925" y="904946"/>
                </a:lnTo>
                <a:lnTo>
                  <a:pt x="565150" y="870021"/>
                </a:lnTo>
                <a:lnTo>
                  <a:pt x="536575" y="860496"/>
                </a:lnTo>
                <a:lnTo>
                  <a:pt x="558800" y="812871"/>
                </a:lnTo>
                <a:lnTo>
                  <a:pt x="508000" y="654121"/>
                </a:lnTo>
                <a:lnTo>
                  <a:pt x="495300" y="606496"/>
                </a:lnTo>
                <a:lnTo>
                  <a:pt x="495300" y="577921"/>
                </a:lnTo>
                <a:lnTo>
                  <a:pt x="469900" y="555696"/>
                </a:lnTo>
                <a:cubicBezTo>
                  <a:pt x="470958" y="621313"/>
                  <a:pt x="475192" y="671054"/>
                  <a:pt x="473075" y="752546"/>
                </a:cubicBezTo>
                <a:lnTo>
                  <a:pt x="495300" y="939871"/>
                </a:lnTo>
                <a:lnTo>
                  <a:pt x="473075" y="1146246"/>
                </a:lnTo>
                <a:lnTo>
                  <a:pt x="441325" y="1292296"/>
                </a:lnTo>
                <a:lnTo>
                  <a:pt x="396875" y="1397071"/>
                </a:lnTo>
                <a:lnTo>
                  <a:pt x="320675" y="1482796"/>
                </a:lnTo>
                <a:lnTo>
                  <a:pt x="298450" y="1584396"/>
                </a:lnTo>
                <a:lnTo>
                  <a:pt x="288925" y="1781246"/>
                </a:lnTo>
                <a:lnTo>
                  <a:pt x="234950" y="1781246"/>
                </a:lnTo>
                <a:cubicBezTo>
                  <a:pt x="226483" y="1752671"/>
                  <a:pt x="219604" y="1745527"/>
                  <a:pt x="208756" y="1695521"/>
                </a:cubicBezTo>
                <a:lnTo>
                  <a:pt x="218281" y="1622496"/>
                </a:lnTo>
                <a:cubicBezTo>
                  <a:pt x="227012" y="1597890"/>
                  <a:pt x="216694" y="1578046"/>
                  <a:pt x="215900" y="1555821"/>
                </a:cubicBezTo>
                <a:lnTo>
                  <a:pt x="247650" y="1520896"/>
                </a:lnTo>
                <a:lnTo>
                  <a:pt x="241300" y="1460571"/>
                </a:lnTo>
                <a:lnTo>
                  <a:pt x="200025" y="1330396"/>
                </a:lnTo>
                <a:lnTo>
                  <a:pt x="203200" y="1292296"/>
                </a:lnTo>
                <a:lnTo>
                  <a:pt x="234950" y="1174821"/>
                </a:lnTo>
                <a:cubicBezTo>
                  <a:pt x="208492" y="1080629"/>
                  <a:pt x="197908" y="1034063"/>
                  <a:pt x="168275" y="895421"/>
                </a:cubicBezTo>
                <a:cubicBezTo>
                  <a:pt x="171450" y="858379"/>
                  <a:pt x="165100" y="824513"/>
                  <a:pt x="174625" y="781121"/>
                </a:cubicBezTo>
                <a:lnTo>
                  <a:pt x="219075" y="635071"/>
                </a:lnTo>
                <a:lnTo>
                  <a:pt x="177800" y="485846"/>
                </a:lnTo>
                <a:lnTo>
                  <a:pt x="136525" y="635071"/>
                </a:lnTo>
                <a:lnTo>
                  <a:pt x="101600" y="714446"/>
                </a:lnTo>
                <a:lnTo>
                  <a:pt x="63500" y="831921"/>
                </a:lnTo>
                <a:lnTo>
                  <a:pt x="85725" y="870021"/>
                </a:lnTo>
                <a:lnTo>
                  <a:pt x="104775" y="930346"/>
                </a:lnTo>
                <a:lnTo>
                  <a:pt x="95250" y="933521"/>
                </a:lnTo>
                <a:lnTo>
                  <a:pt x="76200" y="901771"/>
                </a:lnTo>
                <a:lnTo>
                  <a:pt x="57150" y="904946"/>
                </a:lnTo>
                <a:lnTo>
                  <a:pt x="57150" y="936696"/>
                </a:lnTo>
                <a:lnTo>
                  <a:pt x="85725" y="955746"/>
                </a:lnTo>
                <a:lnTo>
                  <a:pt x="79375" y="968446"/>
                </a:lnTo>
                <a:lnTo>
                  <a:pt x="31750" y="949396"/>
                </a:lnTo>
                <a:lnTo>
                  <a:pt x="22225" y="920821"/>
                </a:lnTo>
                <a:lnTo>
                  <a:pt x="0" y="870021"/>
                </a:lnTo>
                <a:lnTo>
                  <a:pt x="38100" y="704921"/>
                </a:lnTo>
                <a:cubicBezTo>
                  <a:pt x="57150" y="609671"/>
                  <a:pt x="73025" y="523946"/>
                  <a:pt x="107950" y="425521"/>
                </a:cubicBezTo>
                <a:lnTo>
                  <a:pt x="120650" y="336621"/>
                </a:lnTo>
                <a:cubicBezTo>
                  <a:pt x="131233" y="294288"/>
                  <a:pt x="164042" y="264654"/>
                  <a:pt x="238125" y="266771"/>
                </a:cubicBezTo>
                <a:lnTo>
                  <a:pt x="279400" y="235021"/>
                </a:lnTo>
                <a:lnTo>
                  <a:pt x="282575" y="193746"/>
                </a:lnTo>
                <a:lnTo>
                  <a:pt x="263525" y="130246"/>
                </a:lnTo>
                <a:cubicBezTo>
                  <a:pt x="268817" y="96379"/>
                  <a:pt x="258233" y="52988"/>
                  <a:pt x="282575" y="19121"/>
                </a:cubicBezTo>
                <a:cubicBezTo>
                  <a:pt x="301890" y="9861"/>
                  <a:pt x="319418" y="4172"/>
                  <a:pt x="335260" y="1609"/>
                </a:cubicBezTo>
                <a:close/>
              </a:path>
            </a:pathLst>
          </a:custGeom>
          <a:gradFill>
            <a:gsLst>
              <a:gs pos="28000">
                <a:srgbClr val="0563C0">
                  <a:alpha val="0"/>
                </a:srgbClr>
              </a:gs>
              <a:gs pos="100000">
                <a:srgbClr val="071943">
                  <a:alpha val="5400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795B850-B67C-B794-0FD8-C248C9F29241}"/>
              </a:ext>
            </a:extLst>
          </p:cNvPr>
          <p:cNvSpPr/>
          <p:nvPr/>
        </p:nvSpPr>
        <p:spPr>
          <a:xfrm rot="20680692">
            <a:off x="2170230" y="3982048"/>
            <a:ext cx="162642" cy="475240"/>
          </a:xfrm>
          <a:custGeom>
            <a:avLst/>
            <a:gdLst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5260 w 609600"/>
              <a:gd name="connsiteY8" fmla="*/ 1609 h 1781246"/>
              <a:gd name="connsiteX9" fmla="*/ 434975 w 609600"/>
              <a:gd name="connsiteY9" fmla="*/ 50871 h 1781246"/>
              <a:gd name="connsiteX10" fmla="*/ 390525 w 609600"/>
              <a:gd name="connsiteY10" fmla="*/ 238196 h 1781246"/>
              <a:gd name="connsiteX11" fmla="*/ 419100 w 609600"/>
              <a:gd name="connsiteY11" fmla="*/ 260421 h 1781246"/>
              <a:gd name="connsiteX12" fmla="*/ 539750 w 609600"/>
              <a:gd name="connsiteY12" fmla="*/ 295346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85775 w 609600"/>
              <a:gd name="connsiteY25" fmla="*/ 603321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27050 w 609600"/>
              <a:gd name="connsiteY13" fmla="*/ 295346 h 1781246"/>
              <a:gd name="connsiteX14" fmla="*/ 558800 w 609600"/>
              <a:gd name="connsiteY14" fmla="*/ 460446 h 1781246"/>
              <a:gd name="connsiteX15" fmla="*/ 558800 w 609600"/>
              <a:gd name="connsiteY15" fmla="*/ 546171 h 1781246"/>
              <a:gd name="connsiteX16" fmla="*/ 600075 w 609600"/>
              <a:gd name="connsiteY16" fmla="*/ 695396 h 1781246"/>
              <a:gd name="connsiteX17" fmla="*/ 609600 w 609600"/>
              <a:gd name="connsiteY17" fmla="*/ 857321 h 1781246"/>
              <a:gd name="connsiteX18" fmla="*/ 596900 w 609600"/>
              <a:gd name="connsiteY18" fmla="*/ 914471 h 1781246"/>
              <a:gd name="connsiteX19" fmla="*/ 539750 w 609600"/>
              <a:gd name="connsiteY19" fmla="*/ 936696 h 1781246"/>
              <a:gd name="connsiteX20" fmla="*/ 504825 w 609600"/>
              <a:gd name="connsiteY20" fmla="*/ 914471 h 1781246"/>
              <a:gd name="connsiteX21" fmla="*/ 530225 w 609600"/>
              <a:gd name="connsiteY21" fmla="*/ 898596 h 1781246"/>
              <a:gd name="connsiteX22" fmla="*/ 565150 w 609600"/>
              <a:gd name="connsiteY22" fmla="*/ 870021 h 1781246"/>
              <a:gd name="connsiteX23" fmla="*/ 536575 w 609600"/>
              <a:gd name="connsiteY23" fmla="*/ 860496 h 1781246"/>
              <a:gd name="connsiteX24" fmla="*/ 558800 w 609600"/>
              <a:gd name="connsiteY24" fmla="*/ 812871 h 1781246"/>
              <a:gd name="connsiteX25" fmla="*/ 508000 w 609600"/>
              <a:gd name="connsiteY25" fmla="*/ 654121 h 1781246"/>
              <a:gd name="connsiteX26" fmla="*/ 485775 w 609600"/>
              <a:gd name="connsiteY26" fmla="*/ 603321 h 1781246"/>
              <a:gd name="connsiteX27" fmla="*/ 495300 w 609600"/>
              <a:gd name="connsiteY27" fmla="*/ 577921 h 1781246"/>
              <a:gd name="connsiteX28" fmla="*/ 469900 w 609600"/>
              <a:gd name="connsiteY28" fmla="*/ 555696 h 1781246"/>
              <a:gd name="connsiteX29" fmla="*/ 473075 w 609600"/>
              <a:gd name="connsiteY29" fmla="*/ 752546 h 1781246"/>
              <a:gd name="connsiteX30" fmla="*/ 495300 w 609600"/>
              <a:gd name="connsiteY30" fmla="*/ 939871 h 1781246"/>
              <a:gd name="connsiteX31" fmla="*/ 473075 w 609600"/>
              <a:gd name="connsiteY31" fmla="*/ 1146246 h 1781246"/>
              <a:gd name="connsiteX32" fmla="*/ 441325 w 609600"/>
              <a:gd name="connsiteY32" fmla="*/ 1292296 h 1781246"/>
              <a:gd name="connsiteX33" fmla="*/ 396875 w 609600"/>
              <a:gd name="connsiteY33" fmla="*/ 1397071 h 1781246"/>
              <a:gd name="connsiteX34" fmla="*/ 320675 w 609600"/>
              <a:gd name="connsiteY34" fmla="*/ 1482796 h 1781246"/>
              <a:gd name="connsiteX35" fmla="*/ 298450 w 609600"/>
              <a:gd name="connsiteY35" fmla="*/ 1584396 h 1781246"/>
              <a:gd name="connsiteX36" fmla="*/ 288925 w 609600"/>
              <a:gd name="connsiteY36" fmla="*/ 1781246 h 1781246"/>
              <a:gd name="connsiteX37" fmla="*/ 234950 w 609600"/>
              <a:gd name="connsiteY37" fmla="*/ 1781246 h 1781246"/>
              <a:gd name="connsiteX38" fmla="*/ 196850 w 609600"/>
              <a:gd name="connsiteY38" fmla="*/ 1695521 h 1781246"/>
              <a:gd name="connsiteX39" fmla="*/ 225425 w 609600"/>
              <a:gd name="connsiteY39" fmla="*/ 1622496 h 1781246"/>
              <a:gd name="connsiteX40" fmla="*/ 215900 w 609600"/>
              <a:gd name="connsiteY40" fmla="*/ 1555821 h 1781246"/>
              <a:gd name="connsiteX41" fmla="*/ 247650 w 609600"/>
              <a:gd name="connsiteY41" fmla="*/ 1520896 h 1781246"/>
              <a:gd name="connsiteX42" fmla="*/ 241300 w 609600"/>
              <a:gd name="connsiteY42" fmla="*/ 1460571 h 1781246"/>
              <a:gd name="connsiteX43" fmla="*/ 200025 w 609600"/>
              <a:gd name="connsiteY43" fmla="*/ 1330396 h 1781246"/>
              <a:gd name="connsiteX44" fmla="*/ 203200 w 609600"/>
              <a:gd name="connsiteY44" fmla="*/ 1292296 h 1781246"/>
              <a:gd name="connsiteX45" fmla="*/ 234950 w 609600"/>
              <a:gd name="connsiteY45" fmla="*/ 1174821 h 1781246"/>
              <a:gd name="connsiteX46" fmla="*/ 168275 w 609600"/>
              <a:gd name="connsiteY46" fmla="*/ 895421 h 1781246"/>
              <a:gd name="connsiteX47" fmla="*/ 174625 w 609600"/>
              <a:gd name="connsiteY47" fmla="*/ 781121 h 1781246"/>
              <a:gd name="connsiteX48" fmla="*/ 219075 w 609600"/>
              <a:gd name="connsiteY48" fmla="*/ 635071 h 1781246"/>
              <a:gd name="connsiteX49" fmla="*/ 177800 w 609600"/>
              <a:gd name="connsiteY49" fmla="*/ 485846 h 1781246"/>
              <a:gd name="connsiteX50" fmla="*/ 136525 w 609600"/>
              <a:gd name="connsiteY50" fmla="*/ 635071 h 1781246"/>
              <a:gd name="connsiteX51" fmla="*/ 101600 w 609600"/>
              <a:gd name="connsiteY51" fmla="*/ 714446 h 1781246"/>
              <a:gd name="connsiteX52" fmla="*/ 63500 w 609600"/>
              <a:gd name="connsiteY52" fmla="*/ 831921 h 1781246"/>
              <a:gd name="connsiteX53" fmla="*/ 101600 w 609600"/>
              <a:gd name="connsiteY53" fmla="*/ 873196 h 1781246"/>
              <a:gd name="connsiteX54" fmla="*/ 104775 w 609600"/>
              <a:gd name="connsiteY54" fmla="*/ 930346 h 1781246"/>
              <a:gd name="connsiteX55" fmla="*/ 95250 w 609600"/>
              <a:gd name="connsiteY55" fmla="*/ 933521 h 1781246"/>
              <a:gd name="connsiteX56" fmla="*/ 76200 w 609600"/>
              <a:gd name="connsiteY56" fmla="*/ 901771 h 1781246"/>
              <a:gd name="connsiteX57" fmla="*/ 57150 w 609600"/>
              <a:gd name="connsiteY57" fmla="*/ 904946 h 1781246"/>
              <a:gd name="connsiteX58" fmla="*/ 57150 w 609600"/>
              <a:gd name="connsiteY58" fmla="*/ 936696 h 1781246"/>
              <a:gd name="connsiteX59" fmla="*/ 85725 w 609600"/>
              <a:gd name="connsiteY59" fmla="*/ 955746 h 1781246"/>
              <a:gd name="connsiteX60" fmla="*/ 79375 w 609600"/>
              <a:gd name="connsiteY60" fmla="*/ 968446 h 1781246"/>
              <a:gd name="connsiteX61" fmla="*/ 31750 w 609600"/>
              <a:gd name="connsiteY61" fmla="*/ 949396 h 1781246"/>
              <a:gd name="connsiteX62" fmla="*/ 22225 w 609600"/>
              <a:gd name="connsiteY62" fmla="*/ 920821 h 1781246"/>
              <a:gd name="connsiteX63" fmla="*/ 0 w 609600"/>
              <a:gd name="connsiteY63" fmla="*/ 870021 h 1781246"/>
              <a:gd name="connsiteX64" fmla="*/ 38100 w 609600"/>
              <a:gd name="connsiteY64" fmla="*/ 704921 h 1781246"/>
              <a:gd name="connsiteX65" fmla="*/ 107950 w 609600"/>
              <a:gd name="connsiteY65" fmla="*/ 425521 h 1781246"/>
              <a:gd name="connsiteX66" fmla="*/ 120650 w 609600"/>
              <a:gd name="connsiteY66" fmla="*/ 336621 h 1781246"/>
              <a:gd name="connsiteX67" fmla="*/ 238125 w 609600"/>
              <a:gd name="connsiteY67" fmla="*/ 266771 h 1781246"/>
              <a:gd name="connsiteX68" fmla="*/ 279400 w 609600"/>
              <a:gd name="connsiteY68" fmla="*/ 235021 h 1781246"/>
              <a:gd name="connsiteX69" fmla="*/ 282575 w 609600"/>
              <a:gd name="connsiteY69" fmla="*/ 193746 h 1781246"/>
              <a:gd name="connsiteX70" fmla="*/ 263525 w 609600"/>
              <a:gd name="connsiteY70" fmla="*/ 130246 h 1781246"/>
              <a:gd name="connsiteX71" fmla="*/ 282575 w 609600"/>
              <a:gd name="connsiteY71" fmla="*/ 19121 h 1781246"/>
              <a:gd name="connsiteX72" fmla="*/ 335260 w 609600"/>
              <a:gd name="connsiteY72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27050 w 609600"/>
              <a:gd name="connsiteY13" fmla="*/ 295346 h 1781246"/>
              <a:gd name="connsiteX14" fmla="*/ 558800 w 609600"/>
              <a:gd name="connsiteY14" fmla="*/ 460446 h 1781246"/>
              <a:gd name="connsiteX15" fmla="*/ 558800 w 609600"/>
              <a:gd name="connsiteY15" fmla="*/ 546171 h 1781246"/>
              <a:gd name="connsiteX16" fmla="*/ 600075 w 609600"/>
              <a:gd name="connsiteY16" fmla="*/ 695396 h 1781246"/>
              <a:gd name="connsiteX17" fmla="*/ 609600 w 609600"/>
              <a:gd name="connsiteY17" fmla="*/ 857321 h 1781246"/>
              <a:gd name="connsiteX18" fmla="*/ 596900 w 609600"/>
              <a:gd name="connsiteY18" fmla="*/ 914471 h 1781246"/>
              <a:gd name="connsiteX19" fmla="*/ 539750 w 609600"/>
              <a:gd name="connsiteY19" fmla="*/ 936696 h 1781246"/>
              <a:gd name="connsiteX20" fmla="*/ 504825 w 609600"/>
              <a:gd name="connsiteY20" fmla="*/ 914471 h 1781246"/>
              <a:gd name="connsiteX21" fmla="*/ 530225 w 609600"/>
              <a:gd name="connsiteY21" fmla="*/ 898596 h 1781246"/>
              <a:gd name="connsiteX22" fmla="*/ 565150 w 609600"/>
              <a:gd name="connsiteY22" fmla="*/ 870021 h 1781246"/>
              <a:gd name="connsiteX23" fmla="*/ 536575 w 609600"/>
              <a:gd name="connsiteY23" fmla="*/ 860496 h 1781246"/>
              <a:gd name="connsiteX24" fmla="*/ 558800 w 609600"/>
              <a:gd name="connsiteY24" fmla="*/ 812871 h 1781246"/>
              <a:gd name="connsiteX25" fmla="*/ 508000 w 609600"/>
              <a:gd name="connsiteY25" fmla="*/ 654121 h 1781246"/>
              <a:gd name="connsiteX26" fmla="*/ 485775 w 609600"/>
              <a:gd name="connsiteY26" fmla="*/ 603321 h 1781246"/>
              <a:gd name="connsiteX27" fmla="*/ 495300 w 609600"/>
              <a:gd name="connsiteY27" fmla="*/ 577921 h 1781246"/>
              <a:gd name="connsiteX28" fmla="*/ 469900 w 609600"/>
              <a:gd name="connsiteY28" fmla="*/ 555696 h 1781246"/>
              <a:gd name="connsiteX29" fmla="*/ 473075 w 609600"/>
              <a:gd name="connsiteY29" fmla="*/ 752546 h 1781246"/>
              <a:gd name="connsiteX30" fmla="*/ 495300 w 609600"/>
              <a:gd name="connsiteY30" fmla="*/ 939871 h 1781246"/>
              <a:gd name="connsiteX31" fmla="*/ 473075 w 609600"/>
              <a:gd name="connsiteY31" fmla="*/ 1146246 h 1781246"/>
              <a:gd name="connsiteX32" fmla="*/ 441325 w 609600"/>
              <a:gd name="connsiteY32" fmla="*/ 1292296 h 1781246"/>
              <a:gd name="connsiteX33" fmla="*/ 396875 w 609600"/>
              <a:gd name="connsiteY33" fmla="*/ 1397071 h 1781246"/>
              <a:gd name="connsiteX34" fmla="*/ 320675 w 609600"/>
              <a:gd name="connsiteY34" fmla="*/ 1482796 h 1781246"/>
              <a:gd name="connsiteX35" fmla="*/ 298450 w 609600"/>
              <a:gd name="connsiteY35" fmla="*/ 1584396 h 1781246"/>
              <a:gd name="connsiteX36" fmla="*/ 288925 w 609600"/>
              <a:gd name="connsiteY36" fmla="*/ 1781246 h 1781246"/>
              <a:gd name="connsiteX37" fmla="*/ 234950 w 609600"/>
              <a:gd name="connsiteY37" fmla="*/ 1781246 h 1781246"/>
              <a:gd name="connsiteX38" fmla="*/ 196850 w 609600"/>
              <a:gd name="connsiteY38" fmla="*/ 1695521 h 1781246"/>
              <a:gd name="connsiteX39" fmla="*/ 225425 w 609600"/>
              <a:gd name="connsiteY39" fmla="*/ 1622496 h 1781246"/>
              <a:gd name="connsiteX40" fmla="*/ 215900 w 609600"/>
              <a:gd name="connsiteY40" fmla="*/ 1555821 h 1781246"/>
              <a:gd name="connsiteX41" fmla="*/ 247650 w 609600"/>
              <a:gd name="connsiteY41" fmla="*/ 1520896 h 1781246"/>
              <a:gd name="connsiteX42" fmla="*/ 241300 w 609600"/>
              <a:gd name="connsiteY42" fmla="*/ 1460571 h 1781246"/>
              <a:gd name="connsiteX43" fmla="*/ 200025 w 609600"/>
              <a:gd name="connsiteY43" fmla="*/ 1330396 h 1781246"/>
              <a:gd name="connsiteX44" fmla="*/ 203200 w 609600"/>
              <a:gd name="connsiteY44" fmla="*/ 1292296 h 1781246"/>
              <a:gd name="connsiteX45" fmla="*/ 234950 w 609600"/>
              <a:gd name="connsiteY45" fmla="*/ 1174821 h 1781246"/>
              <a:gd name="connsiteX46" fmla="*/ 168275 w 609600"/>
              <a:gd name="connsiteY46" fmla="*/ 895421 h 1781246"/>
              <a:gd name="connsiteX47" fmla="*/ 174625 w 609600"/>
              <a:gd name="connsiteY47" fmla="*/ 781121 h 1781246"/>
              <a:gd name="connsiteX48" fmla="*/ 219075 w 609600"/>
              <a:gd name="connsiteY48" fmla="*/ 635071 h 1781246"/>
              <a:gd name="connsiteX49" fmla="*/ 177800 w 609600"/>
              <a:gd name="connsiteY49" fmla="*/ 485846 h 1781246"/>
              <a:gd name="connsiteX50" fmla="*/ 136525 w 609600"/>
              <a:gd name="connsiteY50" fmla="*/ 635071 h 1781246"/>
              <a:gd name="connsiteX51" fmla="*/ 101600 w 609600"/>
              <a:gd name="connsiteY51" fmla="*/ 714446 h 1781246"/>
              <a:gd name="connsiteX52" fmla="*/ 63500 w 609600"/>
              <a:gd name="connsiteY52" fmla="*/ 831921 h 1781246"/>
              <a:gd name="connsiteX53" fmla="*/ 101600 w 609600"/>
              <a:gd name="connsiteY53" fmla="*/ 873196 h 1781246"/>
              <a:gd name="connsiteX54" fmla="*/ 104775 w 609600"/>
              <a:gd name="connsiteY54" fmla="*/ 930346 h 1781246"/>
              <a:gd name="connsiteX55" fmla="*/ 95250 w 609600"/>
              <a:gd name="connsiteY55" fmla="*/ 933521 h 1781246"/>
              <a:gd name="connsiteX56" fmla="*/ 76200 w 609600"/>
              <a:gd name="connsiteY56" fmla="*/ 901771 h 1781246"/>
              <a:gd name="connsiteX57" fmla="*/ 57150 w 609600"/>
              <a:gd name="connsiteY57" fmla="*/ 904946 h 1781246"/>
              <a:gd name="connsiteX58" fmla="*/ 57150 w 609600"/>
              <a:gd name="connsiteY58" fmla="*/ 936696 h 1781246"/>
              <a:gd name="connsiteX59" fmla="*/ 85725 w 609600"/>
              <a:gd name="connsiteY59" fmla="*/ 955746 h 1781246"/>
              <a:gd name="connsiteX60" fmla="*/ 79375 w 609600"/>
              <a:gd name="connsiteY60" fmla="*/ 968446 h 1781246"/>
              <a:gd name="connsiteX61" fmla="*/ 31750 w 609600"/>
              <a:gd name="connsiteY61" fmla="*/ 949396 h 1781246"/>
              <a:gd name="connsiteX62" fmla="*/ 22225 w 609600"/>
              <a:gd name="connsiteY62" fmla="*/ 920821 h 1781246"/>
              <a:gd name="connsiteX63" fmla="*/ 0 w 609600"/>
              <a:gd name="connsiteY63" fmla="*/ 870021 h 1781246"/>
              <a:gd name="connsiteX64" fmla="*/ 38100 w 609600"/>
              <a:gd name="connsiteY64" fmla="*/ 704921 h 1781246"/>
              <a:gd name="connsiteX65" fmla="*/ 107950 w 609600"/>
              <a:gd name="connsiteY65" fmla="*/ 425521 h 1781246"/>
              <a:gd name="connsiteX66" fmla="*/ 120650 w 609600"/>
              <a:gd name="connsiteY66" fmla="*/ 336621 h 1781246"/>
              <a:gd name="connsiteX67" fmla="*/ 238125 w 609600"/>
              <a:gd name="connsiteY67" fmla="*/ 266771 h 1781246"/>
              <a:gd name="connsiteX68" fmla="*/ 279400 w 609600"/>
              <a:gd name="connsiteY68" fmla="*/ 235021 h 1781246"/>
              <a:gd name="connsiteX69" fmla="*/ 282575 w 609600"/>
              <a:gd name="connsiteY69" fmla="*/ 193746 h 1781246"/>
              <a:gd name="connsiteX70" fmla="*/ 263525 w 609600"/>
              <a:gd name="connsiteY70" fmla="*/ 130246 h 1781246"/>
              <a:gd name="connsiteX71" fmla="*/ 282575 w 609600"/>
              <a:gd name="connsiteY71" fmla="*/ 19121 h 1781246"/>
              <a:gd name="connsiteX72" fmla="*/ 335260 w 609600"/>
              <a:gd name="connsiteY72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85775 w 609600"/>
              <a:gd name="connsiteY25" fmla="*/ 603321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85775 w 609600"/>
              <a:gd name="connsiteY25" fmla="*/ 603321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30225 w 609600"/>
              <a:gd name="connsiteY20" fmla="*/ 89859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048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101600 w 609600"/>
              <a:gd name="connsiteY52" fmla="*/ 873196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196850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13519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08756 w 609600"/>
              <a:gd name="connsiteY37" fmla="*/ 1695521 h 1781246"/>
              <a:gd name="connsiteX38" fmla="*/ 225425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08756 w 609600"/>
              <a:gd name="connsiteY37" fmla="*/ 1695521 h 1781246"/>
              <a:gd name="connsiteX38" fmla="*/ 218281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  <a:gd name="connsiteX0" fmla="*/ 333375 w 609600"/>
              <a:gd name="connsiteY0" fmla="*/ 1031946 h 1781246"/>
              <a:gd name="connsiteX1" fmla="*/ 311150 w 609600"/>
              <a:gd name="connsiteY1" fmla="*/ 1158946 h 1781246"/>
              <a:gd name="connsiteX2" fmla="*/ 301625 w 609600"/>
              <a:gd name="connsiteY2" fmla="*/ 1190696 h 1781246"/>
              <a:gd name="connsiteX3" fmla="*/ 288925 w 609600"/>
              <a:gd name="connsiteY3" fmla="*/ 1231971 h 1781246"/>
              <a:gd name="connsiteX4" fmla="*/ 295275 w 609600"/>
              <a:gd name="connsiteY4" fmla="*/ 1317696 h 1781246"/>
              <a:gd name="connsiteX5" fmla="*/ 311150 w 609600"/>
              <a:gd name="connsiteY5" fmla="*/ 1314521 h 1781246"/>
              <a:gd name="connsiteX6" fmla="*/ 352425 w 609600"/>
              <a:gd name="connsiteY6" fmla="*/ 1231971 h 1781246"/>
              <a:gd name="connsiteX7" fmla="*/ 358775 w 609600"/>
              <a:gd name="connsiteY7" fmla="*/ 1203396 h 1781246"/>
              <a:gd name="connsiteX8" fmla="*/ 333375 w 609600"/>
              <a:gd name="connsiteY8" fmla="*/ 1031946 h 1781246"/>
              <a:gd name="connsiteX9" fmla="*/ 335260 w 609600"/>
              <a:gd name="connsiteY9" fmla="*/ 1609 h 1781246"/>
              <a:gd name="connsiteX10" fmla="*/ 434975 w 609600"/>
              <a:gd name="connsiteY10" fmla="*/ 50871 h 1781246"/>
              <a:gd name="connsiteX11" fmla="*/ 390525 w 609600"/>
              <a:gd name="connsiteY11" fmla="*/ 238196 h 1781246"/>
              <a:gd name="connsiteX12" fmla="*/ 419100 w 609600"/>
              <a:gd name="connsiteY12" fmla="*/ 260421 h 1781246"/>
              <a:gd name="connsiteX13" fmla="*/ 558800 w 609600"/>
              <a:gd name="connsiteY13" fmla="*/ 460446 h 1781246"/>
              <a:gd name="connsiteX14" fmla="*/ 558800 w 609600"/>
              <a:gd name="connsiteY14" fmla="*/ 546171 h 1781246"/>
              <a:gd name="connsiteX15" fmla="*/ 600075 w 609600"/>
              <a:gd name="connsiteY15" fmla="*/ 695396 h 1781246"/>
              <a:gd name="connsiteX16" fmla="*/ 609600 w 609600"/>
              <a:gd name="connsiteY16" fmla="*/ 857321 h 1781246"/>
              <a:gd name="connsiteX17" fmla="*/ 596900 w 609600"/>
              <a:gd name="connsiteY17" fmla="*/ 914471 h 1781246"/>
              <a:gd name="connsiteX18" fmla="*/ 539750 w 609600"/>
              <a:gd name="connsiteY18" fmla="*/ 936696 h 1781246"/>
              <a:gd name="connsiteX19" fmla="*/ 530225 w 609600"/>
              <a:gd name="connsiteY19" fmla="*/ 914471 h 1781246"/>
              <a:gd name="connsiteX20" fmla="*/ 542925 w 609600"/>
              <a:gd name="connsiteY20" fmla="*/ 904946 h 1781246"/>
              <a:gd name="connsiteX21" fmla="*/ 565150 w 609600"/>
              <a:gd name="connsiteY21" fmla="*/ 870021 h 1781246"/>
              <a:gd name="connsiteX22" fmla="*/ 536575 w 609600"/>
              <a:gd name="connsiteY22" fmla="*/ 860496 h 1781246"/>
              <a:gd name="connsiteX23" fmla="*/ 558800 w 609600"/>
              <a:gd name="connsiteY23" fmla="*/ 812871 h 1781246"/>
              <a:gd name="connsiteX24" fmla="*/ 508000 w 609600"/>
              <a:gd name="connsiteY24" fmla="*/ 654121 h 1781246"/>
              <a:gd name="connsiteX25" fmla="*/ 495300 w 609600"/>
              <a:gd name="connsiteY25" fmla="*/ 606496 h 1781246"/>
              <a:gd name="connsiteX26" fmla="*/ 495300 w 609600"/>
              <a:gd name="connsiteY26" fmla="*/ 577921 h 1781246"/>
              <a:gd name="connsiteX27" fmla="*/ 469900 w 609600"/>
              <a:gd name="connsiteY27" fmla="*/ 555696 h 1781246"/>
              <a:gd name="connsiteX28" fmla="*/ 473075 w 609600"/>
              <a:gd name="connsiteY28" fmla="*/ 752546 h 1781246"/>
              <a:gd name="connsiteX29" fmla="*/ 495300 w 609600"/>
              <a:gd name="connsiteY29" fmla="*/ 939871 h 1781246"/>
              <a:gd name="connsiteX30" fmla="*/ 473075 w 609600"/>
              <a:gd name="connsiteY30" fmla="*/ 1146246 h 1781246"/>
              <a:gd name="connsiteX31" fmla="*/ 441325 w 609600"/>
              <a:gd name="connsiteY31" fmla="*/ 1292296 h 1781246"/>
              <a:gd name="connsiteX32" fmla="*/ 396875 w 609600"/>
              <a:gd name="connsiteY32" fmla="*/ 1397071 h 1781246"/>
              <a:gd name="connsiteX33" fmla="*/ 320675 w 609600"/>
              <a:gd name="connsiteY33" fmla="*/ 1482796 h 1781246"/>
              <a:gd name="connsiteX34" fmla="*/ 298450 w 609600"/>
              <a:gd name="connsiteY34" fmla="*/ 1584396 h 1781246"/>
              <a:gd name="connsiteX35" fmla="*/ 288925 w 609600"/>
              <a:gd name="connsiteY35" fmla="*/ 1781246 h 1781246"/>
              <a:gd name="connsiteX36" fmla="*/ 234950 w 609600"/>
              <a:gd name="connsiteY36" fmla="*/ 1781246 h 1781246"/>
              <a:gd name="connsiteX37" fmla="*/ 208756 w 609600"/>
              <a:gd name="connsiteY37" fmla="*/ 1695521 h 1781246"/>
              <a:gd name="connsiteX38" fmla="*/ 218281 w 609600"/>
              <a:gd name="connsiteY38" fmla="*/ 1622496 h 1781246"/>
              <a:gd name="connsiteX39" fmla="*/ 215900 w 609600"/>
              <a:gd name="connsiteY39" fmla="*/ 1555821 h 1781246"/>
              <a:gd name="connsiteX40" fmla="*/ 247650 w 609600"/>
              <a:gd name="connsiteY40" fmla="*/ 1520896 h 1781246"/>
              <a:gd name="connsiteX41" fmla="*/ 241300 w 609600"/>
              <a:gd name="connsiteY41" fmla="*/ 1460571 h 1781246"/>
              <a:gd name="connsiteX42" fmla="*/ 200025 w 609600"/>
              <a:gd name="connsiteY42" fmla="*/ 1330396 h 1781246"/>
              <a:gd name="connsiteX43" fmla="*/ 203200 w 609600"/>
              <a:gd name="connsiteY43" fmla="*/ 1292296 h 1781246"/>
              <a:gd name="connsiteX44" fmla="*/ 234950 w 609600"/>
              <a:gd name="connsiteY44" fmla="*/ 1174821 h 1781246"/>
              <a:gd name="connsiteX45" fmla="*/ 168275 w 609600"/>
              <a:gd name="connsiteY45" fmla="*/ 895421 h 1781246"/>
              <a:gd name="connsiteX46" fmla="*/ 174625 w 609600"/>
              <a:gd name="connsiteY46" fmla="*/ 781121 h 1781246"/>
              <a:gd name="connsiteX47" fmla="*/ 219075 w 609600"/>
              <a:gd name="connsiteY47" fmla="*/ 635071 h 1781246"/>
              <a:gd name="connsiteX48" fmla="*/ 177800 w 609600"/>
              <a:gd name="connsiteY48" fmla="*/ 485846 h 1781246"/>
              <a:gd name="connsiteX49" fmla="*/ 136525 w 609600"/>
              <a:gd name="connsiteY49" fmla="*/ 635071 h 1781246"/>
              <a:gd name="connsiteX50" fmla="*/ 101600 w 609600"/>
              <a:gd name="connsiteY50" fmla="*/ 714446 h 1781246"/>
              <a:gd name="connsiteX51" fmla="*/ 63500 w 609600"/>
              <a:gd name="connsiteY51" fmla="*/ 831921 h 1781246"/>
              <a:gd name="connsiteX52" fmla="*/ 85725 w 609600"/>
              <a:gd name="connsiteY52" fmla="*/ 870021 h 1781246"/>
              <a:gd name="connsiteX53" fmla="*/ 104775 w 609600"/>
              <a:gd name="connsiteY53" fmla="*/ 930346 h 1781246"/>
              <a:gd name="connsiteX54" fmla="*/ 95250 w 609600"/>
              <a:gd name="connsiteY54" fmla="*/ 933521 h 1781246"/>
              <a:gd name="connsiteX55" fmla="*/ 76200 w 609600"/>
              <a:gd name="connsiteY55" fmla="*/ 901771 h 1781246"/>
              <a:gd name="connsiteX56" fmla="*/ 57150 w 609600"/>
              <a:gd name="connsiteY56" fmla="*/ 904946 h 1781246"/>
              <a:gd name="connsiteX57" fmla="*/ 57150 w 609600"/>
              <a:gd name="connsiteY57" fmla="*/ 936696 h 1781246"/>
              <a:gd name="connsiteX58" fmla="*/ 85725 w 609600"/>
              <a:gd name="connsiteY58" fmla="*/ 955746 h 1781246"/>
              <a:gd name="connsiteX59" fmla="*/ 79375 w 609600"/>
              <a:gd name="connsiteY59" fmla="*/ 968446 h 1781246"/>
              <a:gd name="connsiteX60" fmla="*/ 31750 w 609600"/>
              <a:gd name="connsiteY60" fmla="*/ 949396 h 1781246"/>
              <a:gd name="connsiteX61" fmla="*/ 22225 w 609600"/>
              <a:gd name="connsiteY61" fmla="*/ 920821 h 1781246"/>
              <a:gd name="connsiteX62" fmla="*/ 0 w 609600"/>
              <a:gd name="connsiteY62" fmla="*/ 870021 h 1781246"/>
              <a:gd name="connsiteX63" fmla="*/ 38100 w 609600"/>
              <a:gd name="connsiteY63" fmla="*/ 704921 h 1781246"/>
              <a:gd name="connsiteX64" fmla="*/ 107950 w 609600"/>
              <a:gd name="connsiteY64" fmla="*/ 425521 h 1781246"/>
              <a:gd name="connsiteX65" fmla="*/ 120650 w 609600"/>
              <a:gd name="connsiteY65" fmla="*/ 336621 h 1781246"/>
              <a:gd name="connsiteX66" fmla="*/ 238125 w 609600"/>
              <a:gd name="connsiteY66" fmla="*/ 266771 h 1781246"/>
              <a:gd name="connsiteX67" fmla="*/ 279400 w 609600"/>
              <a:gd name="connsiteY67" fmla="*/ 235021 h 1781246"/>
              <a:gd name="connsiteX68" fmla="*/ 282575 w 609600"/>
              <a:gd name="connsiteY68" fmla="*/ 193746 h 1781246"/>
              <a:gd name="connsiteX69" fmla="*/ 263525 w 609600"/>
              <a:gd name="connsiteY69" fmla="*/ 130246 h 1781246"/>
              <a:gd name="connsiteX70" fmla="*/ 282575 w 609600"/>
              <a:gd name="connsiteY70" fmla="*/ 19121 h 1781246"/>
              <a:gd name="connsiteX71" fmla="*/ 335260 w 609600"/>
              <a:gd name="connsiteY71" fmla="*/ 1609 h 178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609600" h="1781246">
                <a:moveTo>
                  <a:pt x="333375" y="1031946"/>
                </a:moveTo>
                <a:lnTo>
                  <a:pt x="311150" y="1158946"/>
                </a:lnTo>
                <a:lnTo>
                  <a:pt x="301625" y="1190696"/>
                </a:lnTo>
                <a:lnTo>
                  <a:pt x="288925" y="1231971"/>
                </a:lnTo>
                <a:lnTo>
                  <a:pt x="295275" y="1317696"/>
                </a:lnTo>
                <a:lnTo>
                  <a:pt x="311150" y="1314521"/>
                </a:lnTo>
                <a:lnTo>
                  <a:pt x="352425" y="1231971"/>
                </a:lnTo>
                <a:lnTo>
                  <a:pt x="358775" y="1203396"/>
                </a:lnTo>
                <a:lnTo>
                  <a:pt x="333375" y="1031946"/>
                </a:lnTo>
                <a:close/>
                <a:moveTo>
                  <a:pt x="335260" y="1609"/>
                </a:moveTo>
                <a:cubicBezTo>
                  <a:pt x="382786" y="-6081"/>
                  <a:pt x="415132" y="14359"/>
                  <a:pt x="434975" y="50871"/>
                </a:cubicBezTo>
                <a:cubicBezTo>
                  <a:pt x="448733" y="132363"/>
                  <a:pt x="414867" y="169404"/>
                  <a:pt x="390525" y="238196"/>
                </a:cubicBezTo>
                <a:lnTo>
                  <a:pt x="419100" y="260421"/>
                </a:lnTo>
                <a:cubicBezTo>
                  <a:pt x="577321" y="262538"/>
                  <a:pt x="535517" y="412821"/>
                  <a:pt x="558800" y="460446"/>
                </a:cubicBezTo>
                <a:lnTo>
                  <a:pt x="558800" y="546171"/>
                </a:lnTo>
                <a:lnTo>
                  <a:pt x="600075" y="695396"/>
                </a:lnTo>
                <a:lnTo>
                  <a:pt x="609600" y="857321"/>
                </a:lnTo>
                <a:lnTo>
                  <a:pt x="596900" y="914471"/>
                </a:lnTo>
                <a:lnTo>
                  <a:pt x="539750" y="936696"/>
                </a:lnTo>
                <a:lnTo>
                  <a:pt x="530225" y="914471"/>
                </a:lnTo>
                <a:lnTo>
                  <a:pt x="542925" y="904946"/>
                </a:lnTo>
                <a:lnTo>
                  <a:pt x="565150" y="870021"/>
                </a:lnTo>
                <a:lnTo>
                  <a:pt x="536575" y="860496"/>
                </a:lnTo>
                <a:lnTo>
                  <a:pt x="558800" y="812871"/>
                </a:lnTo>
                <a:lnTo>
                  <a:pt x="508000" y="654121"/>
                </a:lnTo>
                <a:lnTo>
                  <a:pt x="495300" y="606496"/>
                </a:lnTo>
                <a:lnTo>
                  <a:pt x="495300" y="577921"/>
                </a:lnTo>
                <a:lnTo>
                  <a:pt x="469900" y="555696"/>
                </a:lnTo>
                <a:cubicBezTo>
                  <a:pt x="470958" y="621313"/>
                  <a:pt x="475192" y="671054"/>
                  <a:pt x="473075" y="752546"/>
                </a:cubicBezTo>
                <a:lnTo>
                  <a:pt x="495300" y="939871"/>
                </a:lnTo>
                <a:lnTo>
                  <a:pt x="473075" y="1146246"/>
                </a:lnTo>
                <a:lnTo>
                  <a:pt x="441325" y="1292296"/>
                </a:lnTo>
                <a:lnTo>
                  <a:pt x="396875" y="1397071"/>
                </a:lnTo>
                <a:lnTo>
                  <a:pt x="320675" y="1482796"/>
                </a:lnTo>
                <a:lnTo>
                  <a:pt x="298450" y="1584396"/>
                </a:lnTo>
                <a:lnTo>
                  <a:pt x="288925" y="1781246"/>
                </a:lnTo>
                <a:lnTo>
                  <a:pt x="234950" y="1781246"/>
                </a:lnTo>
                <a:cubicBezTo>
                  <a:pt x="226483" y="1752671"/>
                  <a:pt x="219604" y="1745527"/>
                  <a:pt x="208756" y="1695521"/>
                </a:cubicBezTo>
                <a:lnTo>
                  <a:pt x="218281" y="1622496"/>
                </a:lnTo>
                <a:cubicBezTo>
                  <a:pt x="227012" y="1597890"/>
                  <a:pt x="216694" y="1578046"/>
                  <a:pt x="215900" y="1555821"/>
                </a:cubicBezTo>
                <a:lnTo>
                  <a:pt x="247650" y="1520896"/>
                </a:lnTo>
                <a:lnTo>
                  <a:pt x="241300" y="1460571"/>
                </a:lnTo>
                <a:lnTo>
                  <a:pt x="200025" y="1330396"/>
                </a:lnTo>
                <a:lnTo>
                  <a:pt x="203200" y="1292296"/>
                </a:lnTo>
                <a:lnTo>
                  <a:pt x="234950" y="1174821"/>
                </a:lnTo>
                <a:cubicBezTo>
                  <a:pt x="208492" y="1080629"/>
                  <a:pt x="197908" y="1034063"/>
                  <a:pt x="168275" y="895421"/>
                </a:cubicBezTo>
                <a:cubicBezTo>
                  <a:pt x="171450" y="858379"/>
                  <a:pt x="165100" y="824513"/>
                  <a:pt x="174625" y="781121"/>
                </a:cubicBezTo>
                <a:lnTo>
                  <a:pt x="219075" y="635071"/>
                </a:lnTo>
                <a:lnTo>
                  <a:pt x="177800" y="485846"/>
                </a:lnTo>
                <a:lnTo>
                  <a:pt x="136525" y="635071"/>
                </a:lnTo>
                <a:lnTo>
                  <a:pt x="101600" y="714446"/>
                </a:lnTo>
                <a:lnTo>
                  <a:pt x="63500" y="831921"/>
                </a:lnTo>
                <a:lnTo>
                  <a:pt x="85725" y="870021"/>
                </a:lnTo>
                <a:lnTo>
                  <a:pt x="104775" y="930346"/>
                </a:lnTo>
                <a:lnTo>
                  <a:pt x="95250" y="933521"/>
                </a:lnTo>
                <a:lnTo>
                  <a:pt x="76200" y="901771"/>
                </a:lnTo>
                <a:lnTo>
                  <a:pt x="57150" y="904946"/>
                </a:lnTo>
                <a:lnTo>
                  <a:pt x="57150" y="936696"/>
                </a:lnTo>
                <a:lnTo>
                  <a:pt x="85725" y="955746"/>
                </a:lnTo>
                <a:lnTo>
                  <a:pt x="79375" y="968446"/>
                </a:lnTo>
                <a:lnTo>
                  <a:pt x="31750" y="949396"/>
                </a:lnTo>
                <a:lnTo>
                  <a:pt x="22225" y="920821"/>
                </a:lnTo>
                <a:lnTo>
                  <a:pt x="0" y="870021"/>
                </a:lnTo>
                <a:lnTo>
                  <a:pt x="38100" y="704921"/>
                </a:lnTo>
                <a:cubicBezTo>
                  <a:pt x="57150" y="609671"/>
                  <a:pt x="73025" y="523946"/>
                  <a:pt x="107950" y="425521"/>
                </a:cubicBezTo>
                <a:lnTo>
                  <a:pt x="120650" y="336621"/>
                </a:lnTo>
                <a:cubicBezTo>
                  <a:pt x="131233" y="294288"/>
                  <a:pt x="164042" y="264654"/>
                  <a:pt x="238125" y="266771"/>
                </a:cubicBezTo>
                <a:lnTo>
                  <a:pt x="279400" y="235021"/>
                </a:lnTo>
                <a:lnTo>
                  <a:pt x="282575" y="193746"/>
                </a:lnTo>
                <a:lnTo>
                  <a:pt x="263525" y="130246"/>
                </a:lnTo>
                <a:cubicBezTo>
                  <a:pt x="268817" y="96379"/>
                  <a:pt x="258233" y="52988"/>
                  <a:pt x="282575" y="19121"/>
                </a:cubicBezTo>
                <a:cubicBezTo>
                  <a:pt x="301890" y="9861"/>
                  <a:pt x="319418" y="4172"/>
                  <a:pt x="335260" y="1609"/>
                </a:cubicBezTo>
                <a:close/>
              </a:path>
            </a:pathLst>
          </a:custGeom>
          <a:solidFill>
            <a:srgbClr val="0563C0"/>
          </a:solidFill>
          <a:ln>
            <a:noFill/>
          </a:ln>
          <a:effectLst>
            <a:innerShdw blurRad="114300">
              <a:srgbClr val="8DDCF2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2811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7330;#168371;#37468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321;"/>
</p:tagLst>
</file>

<file path=ppt/theme/theme1.xml><?xml version="1.0" encoding="utf-8"?>
<a:theme xmlns:a="http://schemas.openxmlformats.org/drawingml/2006/main" name="Office 主题 51PPT模板网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7">
      <a:majorFont>
        <a:latin typeface="OPPOSans B"/>
        <a:ea typeface="OPPOSans B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OPPOSans B"/>
        <a:ea typeface="OPPOSans B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5875">
          <a:gradFill>
            <a:gsLst>
              <a:gs pos="11409">
                <a:schemeClr val="bg1">
                  <a:lumMod val="95000"/>
                  <a:alpha val="0"/>
                </a:schemeClr>
              </a:gs>
              <a:gs pos="45000">
                <a:srgbClr val="BEBEBE">
                  <a:alpha val="68000"/>
                </a:srgbClr>
              </a:gs>
              <a:gs pos="100000">
                <a:srgbClr val="BEBEBE">
                  <a:alpha val="64000"/>
                </a:srgbClr>
              </a:gs>
            </a:gsLst>
            <a:lin ang="5400000" scaled="1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6691</TotalTime>
  <Words>759</Words>
  <Application>Microsoft Office PowerPoint</Application>
  <PresentationFormat>宽屏</PresentationFormat>
  <Paragraphs>115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18</vt:i4>
      </vt:variant>
    </vt:vector>
  </HeadingPairs>
  <TitlesOfParts>
    <vt:vector size="37" baseType="lpstr">
      <vt:lpstr>OPPOSans B</vt:lpstr>
      <vt:lpstr>OPPOSans H</vt:lpstr>
      <vt:lpstr>OPPOSans L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站酷高端黑</vt:lpstr>
      <vt:lpstr>Arial</vt:lpstr>
      <vt:lpstr>Bahnschrift SemiBold</vt:lpstr>
      <vt:lpstr>Bahnschrift SemiLight</vt:lpstr>
      <vt:lpstr>Calibri</vt:lpstr>
      <vt:lpstr>Segoe UI Light</vt:lpstr>
      <vt:lpstr>Office 主题 51PPT模板网​​</vt:lpstr>
      <vt:lpstr>1_Office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橙曦封面练习ppt个人作品集</dc:title>
  <dc:creator>橙曦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425</cp:revision>
  <dcterms:created xsi:type="dcterms:W3CDTF">2023-03-11T04:57:27Z</dcterms:created>
  <dcterms:modified xsi:type="dcterms:W3CDTF">2023-07-19T02:25:11Z</dcterms:modified>
</cp:coreProperties>
</file>