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648" r:id="rId2"/>
  </p:sldMasterIdLst>
  <p:notesMasterIdLst>
    <p:notesMasterId r:id="rId21"/>
  </p:notesMasterIdLst>
  <p:sldIdLst>
    <p:sldId id="256" r:id="rId3"/>
    <p:sldId id="273" r:id="rId4"/>
    <p:sldId id="257" r:id="rId5"/>
    <p:sldId id="259" r:id="rId6"/>
    <p:sldId id="262" r:id="rId7"/>
    <p:sldId id="260" r:id="rId8"/>
    <p:sldId id="279" r:id="rId9"/>
    <p:sldId id="264" r:id="rId10"/>
    <p:sldId id="270" r:id="rId11"/>
    <p:sldId id="280" r:id="rId12"/>
    <p:sldId id="267" r:id="rId13"/>
    <p:sldId id="281" r:id="rId14"/>
    <p:sldId id="261" r:id="rId15"/>
    <p:sldId id="268" r:id="rId16"/>
    <p:sldId id="265" r:id="rId17"/>
    <p:sldId id="278" r:id="rId18"/>
    <p:sldId id="282" r:id="rId19"/>
    <p:sldId id="2007578498"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2050"/>
    <a:srgbClr val="3C537C"/>
    <a:srgbClr val="6F89B9"/>
    <a:srgbClr val="82A0C6"/>
    <a:srgbClr val="104C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3" autoAdjust="0"/>
    <p:restoredTop sz="94660"/>
  </p:normalViewPr>
  <p:slideViewPr>
    <p:cSldViewPr snapToGrid="0" showGuides="1">
      <p:cViewPr>
        <p:scale>
          <a:sx n="33" d="100"/>
          <a:sy n="33" d="100"/>
        </p:scale>
        <p:origin x="2034" y="131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262621584066697"/>
          <c:y val="5.5277550703959066E-2"/>
          <c:w val="0.83185769092958828"/>
          <c:h val="0.6745662058843932"/>
        </c:manualLayout>
      </c:layout>
      <c:barChart>
        <c:barDir val="col"/>
        <c:grouping val="clustered"/>
        <c:varyColors val="0"/>
        <c:ser>
          <c:idx val="0"/>
          <c:order val="0"/>
          <c:tx>
            <c:strRef>
              <c:f>Sheet1!$B$1</c:f>
              <c:strCache>
                <c:ptCount val="1"/>
                <c:pt idx="0">
                  <c:v>系列 1</c:v>
                </c:pt>
              </c:strCache>
            </c:strRef>
          </c:tx>
          <c:spPr>
            <a:gradFill>
              <a:gsLst>
                <a:gs pos="0">
                  <a:schemeClr val="bg1"/>
                </a:gs>
                <a:gs pos="100000">
                  <a:schemeClr val="accent1">
                    <a:lumMod val="75000"/>
                    <a:lumOff val="25000"/>
                  </a:schemeClr>
                </a:gs>
              </a:gsLst>
              <a:path path="circle">
                <a:fillToRect r="100000" b="100000"/>
              </a:path>
            </a:gradFill>
            <a:ln>
              <a:solidFill>
                <a:srgbClr val="3C537C"/>
              </a:solidFill>
            </a:ln>
            <a:effectLst/>
          </c:spPr>
          <c:invertIfNegative val="0"/>
          <c:cat>
            <c:strRef>
              <c:f>Sheet1!$A$2:$A$5</c:f>
              <c:strCache>
                <c:ptCount val="4"/>
                <c:pt idx="0">
                  <c:v>项目1</c:v>
                </c:pt>
                <c:pt idx="1">
                  <c:v>项目2</c:v>
                </c:pt>
                <c:pt idx="2">
                  <c:v>项目3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F6B-4A2A-972F-73D7DB575880}"/>
            </c:ext>
          </c:extLst>
        </c:ser>
        <c:dLbls>
          <c:showLegendKey val="0"/>
          <c:showVal val="0"/>
          <c:showCatName val="0"/>
          <c:showSerName val="0"/>
          <c:showPercent val="0"/>
          <c:showBubbleSize val="0"/>
        </c:dLbls>
        <c:gapWidth val="219"/>
        <c:axId val="1954888335"/>
        <c:axId val="1954893743"/>
      </c:barChart>
      <c:lineChart>
        <c:grouping val="standard"/>
        <c:varyColors val="0"/>
        <c:ser>
          <c:idx val="1"/>
          <c:order val="1"/>
          <c:tx>
            <c:strRef>
              <c:f>Sheet1!$C$1</c:f>
              <c:strCache>
                <c:ptCount val="1"/>
                <c:pt idx="0">
                  <c:v>系列 2</c:v>
                </c:pt>
              </c:strCache>
            </c:strRef>
          </c:tx>
          <c:spPr>
            <a:ln w="28575" cap="rnd">
              <a:solidFill>
                <a:schemeClr val="accent3">
                  <a:lumMod val="50000"/>
                  <a:lumOff val="50000"/>
                </a:schemeClr>
              </a:solidFill>
              <a:round/>
            </a:ln>
            <a:effectLst/>
          </c:spPr>
          <c:marker>
            <c:symbol val="none"/>
          </c:marker>
          <c:cat>
            <c:strRef>
              <c:f>Sheet1!$A$2:$A$5</c:f>
              <c:strCache>
                <c:ptCount val="4"/>
                <c:pt idx="0">
                  <c:v>项目1</c:v>
                </c:pt>
                <c:pt idx="1">
                  <c:v>项目2</c:v>
                </c:pt>
                <c:pt idx="2">
                  <c:v>项目3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FF6B-4A2A-972F-73D7DB575880}"/>
            </c:ext>
          </c:extLst>
        </c:ser>
        <c:ser>
          <c:idx val="2"/>
          <c:order val="2"/>
          <c:tx>
            <c:strRef>
              <c:f>Sheet1!$D$1</c:f>
              <c:strCache>
                <c:ptCount val="1"/>
                <c:pt idx="0">
                  <c:v>系列 3</c:v>
                </c:pt>
              </c:strCache>
            </c:strRef>
          </c:tx>
          <c:spPr>
            <a:ln w="28575" cap="rnd">
              <a:solidFill>
                <a:schemeClr val="accent2">
                  <a:lumMod val="75000"/>
                  <a:lumOff val="25000"/>
                </a:schemeClr>
              </a:solidFill>
              <a:round/>
            </a:ln>
            <a:effectLst/>
          </c:spPr>
          <c:marker>
            <c:symbol val="none"/>
          </c:marker>
          <c:cat>
            <c:strRef>
              <c:f>Sheet1!$A$2:$A$5</c:f>
              <c:strCache>
                <c:ptCount val="4"/>
                <c:pt idx="0">
                  <c:v>项目1</c:v>
                </c:pt>
                <c:pt idx="1">
                  <c:v>项目2</c:v>
                </c:pt>
                <c:pt idx="2">
                  <c:v>项目3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FF6B-4A2A-972F-73D7DB575880}"/>
            </c:ext>
          </c:extLst>
        </c:ser>
        <c:dLbls>
          <c:showLegendKey val="0"/>
          <c:showVal val="0"/>
          <c:showCatName val="0"/>
          <c:showSerName val="0"/>
          <c:showPercent val="0"/>
          <c:showBubbleSize val="0"/>
        </c:dLbls>
        <c:marker val="1"/>
        <c:smooth val="0"/>
        <c:axId val="1954888335"/>
        <c:axId val="1954893743"/>
      </c:lineChart>
      <c:catAx>
        <c:axId val="195488833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宋体 CN Light" panose="02020300000000000000" pitchFamily="18" charset="-122"/>
                <a:ea typeface="思源宋体 CN Light" panose="02020300000000000000" pitchFamily="18" charset="-122"/>
                <a:cs typeface="+mn-cs"/>
              </a:defRPr>
            </a:pPr>
            <a:endParaRPr lang="zh-CN"/>
          </a:p>
        </c:txPr>
        <c:crossAx val="1954893743"/>
        <c:crosses val="autoZero"/>
        <c:auto val="1"/>
        <c:lblAlgn val="ctr"/>
        <c:lblOffset val="100"/>
        <c:noMultiLvlLbl val="0"/>
      </c:catAx>
      <c:valAx>
        <c:axId val="1954893743"/>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思源宋体 CN Light" panose="02020300000000000000" pitchFamily="18" charset="-122"/>
                <a:ea typeface="思源宋体 CN Light" panose="02020300000000000000" pitchFamily="18" charset="-122"/>
                <a:cs typeface="+mn-cs"/>
              </a:defRPr>
            </a:pPr>
            <a:endParaRPr lang="zh-CN"/>
          </a:p>
        </c:txPr>
        <c:crossAx val="1954888335"/>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20000"/>
        </a:lnSpc>
        <a:defRPr>
          <a:latin typeface="思源宋体 CN Light" panose="02020300000000000000" pitchFamily="18" charset="-122"/>
          <a:ea typeface="思源宋体 CN Light" panose="02020300000000000000" pitchFamily="18"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职工分布情况 </c:v>
                </c:pt>
              </c:strCache>
            </c:strRef>
          </c:tx>
          <c:spPr>
            <a:gradFill>
              <a:gsLst>
                <a:gs pos="0">
                  <a:schemeClr val="accent1">
                    <a:lumMod val="25000"/>
                    <a:lumOff val="75000"/>
                  </a:schemeClr>
                </a:gs>
                <a:gs pos="100000">
                  <a:schemeClr val="accent1">
                    <a:lumMod val="75000"/>
                    <a:lumOff val="25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项目1</c:v>
                </c:pt>
                <c:pt idx="1">
                  <c:v>项目2</c:v>
                </c:pt>
                <c:pt idx="2">
                  <c:v>项目3</c:v>
                </c:pt>
                <c:pt idx="3">
                  <c:v>共计</c:v>
                </c:pt>
              </c:strCache>
            </c:strRef>
          </c:cat>
          <c:val>
            <c:numRef>
              <c:f>Sheet1!$B$2:$B$5</c:f>
              <c:numCache>
                <c:formatCode>General</c:formatCode>
                <c:ptCount val="4"/>
                <c:pt idx="0">
                  <c:v>102</c:v>
                </c:pt>
                <c:pt idx="1">
                  <c:v>112</c:v>
                </c:pt>
                <c:pt idx="2">
                  <c:v>60</c:v>
                </c:pt>
                <c:pt idx="3">
                  <c:v>274</c:v>
                </c:pt>
              </c:numCache>
            </c:numRef>
          </c:val>
          <c:extLst>
            <c:ext xmlns:c16="http://schemas.microsoft.com/office/drawing/2014/chart" uri="{C3380CC4-5D6E-409C-BE32-E72D297353CC}">
              <c16:uniqueId val="{00000000-E7F1-4B19-AF1E-D87A5F205C3B}"/>
            </c:ext>
          </c:extLst>
        </c:ser>
        <c:dLbls>
          <c:showLegendKey val="0"/>
          <c:showVal val="0"/>
          <c:showCatName val="0"/>
          <c:showSerName val="0"/>
          <c:showPercent val="0"/>
          <c:showBubbleSize val="0"/>
        </c:dLbls>
        <c:gapWidth val="219"/>
        <c:overlap val="-27"/>
        <c:axId val="180345103"/>
        <c:axId val="180337615"/>
      </c:barChart>
      <c:catAx>
        <c:axId val="18034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1"/>
                </a:solidFill>
                <a:latin typeface="+mn-lt"/>
                <a:ea typeface="+mn-ea"/>
                <a:cs typeface="+mn-cs"/>
              </a:defRPr>
            </a:pPr>
            <a:endParaRPr lang="zh-CN"/>
          </a:p>
        </c:txPr>
        <c:crossAx val="180337615"/>
        <c:crosses val="autoZero"/>
        <c:auto val="1"/>
        <c:lblAlgn val="ctr"/>
        <c:lblOffset val="100"/>
        <c:noMultiLvlLbl val="0"/>
      </c:catAx>
      <c:valAx>
        <c:axId val="1803376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1803451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职工分布情况 </c:v>
                </c:pt>
              </c:strCache>
            </c:strRef>
          </c:tx>
          <c:spPr>
            <a:solidFill>
              <a:schemeClr val="accent1">
                <a:lumMod val="50000"/>
                <a:lumOff val="50000"/>
              </a:schemeClr>
            </a:solidFill>
          </c:spPr>
          <c:dPt>
            <c:idx val="0"/>
            <c:bubble3D val="0"/>
            <c:explosion val="7"/>
            <c:spPr>
              <a:solidFill>
                <a:schemeClr val="accent1">
                  <a:lumMod val="75000"/>
                  <a:lumOff val="25000"/>
                </a:schemeClr>
              </a:solidFill>
              <a:ln>
                <a:noFill/>
              </a:ln>
              <a:effectLst/>
            </c:spPr>
            <c:extLst>
              <c:ext xmlns:c16="http://schemas.microsoft.com/office/drawing/2014/chart" uri="{C3380CC4-5D6E-409C-BE32-E72D297353CC}">
                <c16:uniqueId val="{00000001-9BB0-453E-8E32-7E82CE071B3D}"/>
              </c:ext>
            </c:extLst>
          </c:dPt>
          <c:dPt>
            <c:idx val="1"/>
            <c:bubble3D val="0"/>
            <c:explosion val="1"/>
            <c:spPr>
              <a:solidFill>
                <a:schemeClr val="accent1">
                  <a:lumMod val="90000"/>
                  <a:lumOff val="10000"/>
                </a:schemeClr>
              </a:solidFill>
              <a:ln>
                <a:noFill/>
              </a:ln>
              <a:effectLst/>
            </c:spPr>
            <c:extLst>
              <c:ext xmlns:c16="http://schemas.microsoft.com/office/drawing/2014/chart" uri="{C3380CC4-5D6E-409C-BE32-E72D297353CC}">
                <c16:uniqueId val="{00000003-9BB0-453E-8E32-7E82CE071B3D}"/>
              </c:ext>
            </c:extLst>
          </c:dPt>
          <c:dPt>
            <c:idx val="2"/>
            <c:bubble3D val="0"/>
            <c:explosion val="12"/>
            <c:spPr>
              <a:solidFill>
                <a:schemeClr val="accent1">
                  <a:lumMod val="25000"/>
                  <a:lumOff val="75000"/>
                </a:schemeClr>
              </a:solidFill>
              <a:ln>
                <a:noFill/>
              </a:ln>
              <a:effectLst/>
            </c:spPr>
            <c:extLst>
              <c:ext xmlns:c16="http://schemas.microsoft.com/office/drawing/2014/chart" uri="{C3380CC4-5D6E-409C-BE32-E72D297353CC}">
                <c16:uniqueId val="{00000005-9BB0-453E-8E32-7E82CE071B3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项目1</c:v>
                </c:pt>
                <c:pt idx="1">
                  <c:v>项目2</c:v>
                </c:pt>
                <c:pt idx="2">
                  <c:v>其它</c:v>
                </c:pt>
              </c:strCache>
            </c:strRef>
          </c:cat>
          <c:val>
            <c:numRef>
              <c:f>Sheet1!$B$2:$B$4</c:f>
              <c:numCache>
                <c:formatCode>0%</c:formatCode>
                <c:ptCount val="3"/>
                <c:pt idx="0">
                  <c:v>0.37</c:v>
                </c:pt>
                <c:pt idx="1">
                  <c:v>0.4</c:v>
                </c:pt>
                <c:pt idx="2">
                  <c:v>0.23</c:v>
                </c:pt>
              </c:numCache>
            </c:numRef>
          </c:val>
          <c:extLst>
            <c:ext xmlns:c16="http://schemas.microsoft.com/office/drawing/2014/chart" uri="{C3380CC4-5D6E-409C-BE32-E72D297353CC}">
              <c16:uniqueId val="{00000006-9BB0-453E-8E32-7E82CE071B3D}"/>
            </c:ext>
          </c:extLst>
        </c:ser>
        <c:dLbls>
          <c:showLegendKey val="0"/>
          <c:showVal val="0"/>
          <c:showCatName val="0"/>
          <c:showSerName val="0"/>
          <c:showPercent val="0"/>
          <c:showBubbleSize val="0"/>
          <c:showLeaderLines val="1"/>
        </c:dLbls>
        <c:firstSliceAng val="87"/>
      </c:pieChart>
      <c:spPr>
        <a:noFill/>
        <a:ln>
          <a:noFill/>
        </a:ln>
        <a:effectLst/>
      </c:spPr>
    </c:plotArea>
    <c:legend>
      <c:legendPos val="b"/>
      <c:layout>
        <c:manualLayout>
          <c:xMode val="edge"/>
          <c:yMode val="edge"/>
          <c:x val="0.27635873265357336"/>
          <c:y val="0.89366076084182966"/>
          <c:w val="0.49803759471256737"/>
          <c:h val="0.101642684654100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FC607A-5EB6-41DE-BCD8-C21DA976897F}" type="datetimeFigureOut">
              <a:rPr lang="zh-CN" altLang="en-US" smtClean="0"/>
              <a:t>2023/7/19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61564D-E30A-43B2-8436-8331DDBB9CDB}" type="slidenum">
              <a:rPr lang="zh-CN" altLang="en-US" smtClean="0"/>
              <a:t>‹#›</a:t>
            </a:fld>
            <a:endParaRPr lang="zh-CN" altLang="en-US"/>
          </a:p>
        </p:txBody>
      </p:sp>
    </p:spTree>
    <p:extLst>
      <p:ext uri="{BB962C8B-B14F-4D97-AF65-F5344CB8AC3E}">
        <p14:creationId xmlns:p14="http://schemas.microsoft.com/office/powerpoint/2010/main" val="2087604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alphaModFix amt="15000"/>
            <a:lum/>
            <a:extLst>
              <a:ext uri="{BEBA8EAE-BF5A-486C-A8C5-ECC9F3942E4B}">
                <a14:imgProps xmlns:a14="http://schemas.microsoft.com/office/drawing/2010/main">
                  <a14:imgLayer r:embed="rId3">
                    <a14:imgEffect>
                      <a14:colorTemperature colorTemp="5120"/>
                    </a14:imgEffect>
                    <a14:imgEffect>
                      <a14:saturation sat="242000"/>
                    </a14:imgEffect>
                  </a14:imgLayer>
                </a14:imgProps>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025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www.51pptmoban.com">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DC98775A-DFB0-A506-E1A9-C9F3C9DA4441}"/>
              </a:ext>
            </a:extLst>
          </p:cNvPr>
          <p:cNvSpPr>
            <a:spLocks noGrp="1"/>
          </p:cNvSpPr>
          <p:nvPr>
            <p:ph type="body" sz="quarter" idx="10"/>
          </p:nvPr>
        </p:nvSpPr>
        <p:spPr>
          <a:xfrm>
            <a:off x="552823" y="550442"/>
            <a:ext cx="4812553" cy="741363"/>
          </a:xfrm>
        </p:spPr>
        <p:txBody>
          <a:bodyPr>
            <a:noAutofit/>
          </a:bodyPr>
          <a:lstStyle>
            <a:lvl1pPr marL="0" indent="0">
              <a:buNone/>
              <a:defRPr sz="3200">
                <a:solidFill>
                  <a:schemeClr val="accent1"/>
                </a:solidFill>
                <a:latin typeface="+mj-ea"/>
                <a:ea typeface="+mj-ea"/>
              </a:defRPr>
            </a:lvl1pPr>
          </a:lstStyle>
          <a:p>
            <a:pPr lvl="0"/>
            <a:r>
              <a:rPr lang="zh-CN" altLang="en-US" dirty="0"/>
              <a:t>单击此处编辑母版文本</a:t>
            </a:r>
          </a:p>
        </p:txBody>
      </p:sp>
    </p:spTree>
    <p:extLst>
      <p:ext uri="{BB962C8B-B14F-4D97-AF65-F5344CB8AC3E}">
        <p14:creationId xmlns:p14="http://schemas.microsoft.com/office/powerpoint/2010/main" val="58976262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195705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2023/7/19</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0960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CD7BC2A-9535-4D27-A3A4-DE94A96EE9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07F4FED-13AB-4CC4-99D7-E89D87BA50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A3AF699-D344-4785-A122-81DF73F01E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2E1699-1597-4D2F-9098-5B405640407D}" type="datetimeFigureOut">
              <a:rPr lang="zh-CN" altLang="en-US" smtClean="0"/>
              <a:t>2023/7/19</a:t>
            </a:fld>
            <a:endParaRPr lang="zh-CN" altLang="en-US"/>
          </a:p>
        </p:txBody>
      </p:sp>
      <p:sp>
        <p:nvSpPr>
          <p:cNvPr id="5" name="页脚占位符 4">
            <a:extLst>
              <a:ext uri="{FF2B5EF4-FFF2-40B4-BE49-F238E27FC236}">
                <a16:creationId xmlns:a16="http://schemas.microsoft.com/office/drawing/2014/main" id="{B0F3199C-F7F9-43C8-94D8-F85DDED712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33B828A-E7AA-4E3F-9F96-2B7257DA3F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5B234C-0B0C-41DD-ACC8-37DE1A0565BB}" type="slidenum">
              <a:rPr lang="zh-CN" altLang="en-US" smtClean="0"/>
              <a:t>‹#›</a:t>
            </a:fld>
            <a:endParaRPr lang="zh-CN" altLang="en-US"/>
          </a:p>
        </p:txBody>
      </p:sp>
    </p:spTree>
    <p:extLst>
      <p:ext uri="{BB962C8B-B14F-4D97-AF65-F5344CB8AC3E}">
        <p14:creationId xmlns:p14="http://schemas.microsoft.com/office/powerpoint/2010/main" val="3014557963"/>
      </p:ext>
    </p:extLst>
  </p:cSld>
  <p:clrMap bg1="lt1" tx1="dk1" bg2="lt2" tx2="dk2" accent1="accent1" accent2="accent2" accent3="accent3" accent4="accent4" accent5="accent5" accent6="accent6" hlink="hlink" folHlink="folHlink"/>
  <p:sldLayoutIdLst>
    <p:sldLayoutId id="2147483650" r:id="rId1"/>
    <p:sldLayoutId id="214748364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2023/7/19</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807408954"/>
      </p:ext>
    </p:extLst>
  </p:cSld>
  <p:clrMap bg1="lt1" tx1="dk1" bg2="lt2" tx2="dk2" accent1="accent1" accent2="accent2" accent3="accent3" accent4="accent4" accent5="accent5" accent6="accent6" hlink="hlink" folHlink="folHlink"/>
  <p:sldLayoutIdLst>
    <p:sldLayoutId id="2147483654"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www.51pptmoban.com/zt/jiuyeshizhan/"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3000"/>
            <a:lum/>
          </a:blip>
          <a:srcRect/>
          <a:tile tx="0" ty="0" sx="100000" sy="100000" flip="none" algn="tl"/>
        </a:blipFill>
        <a:effectLst/>
      </p:bgPr>
    </p:bg>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id="{27CE90A1-C8AD-4DCA-83F8-501DE589B929}"/>
              </a:ext>
            </a:extLst>
          </p:cNvPr>
          <p:cNvSpPr/>
          <p:nvPr/>
        </p:nvSpPr>
        <p:spPr>
          <a:xfrm>
            <a:off x="0" y="0"/>
            <a:ext cx="12192000" cy="6858000"/>
          </a:xfrm>
          <a:prstGeom prst="rect">
            <a:avLst/>
          </a:prstGeom>
          <a:solidFill>
            <a:srgbClr val="001D53">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B404B5AE-675D-44AC-8D24-18B8B541C131}"/>
              </a:ext>
            </a:extLst>
          </p:cNvPr>
          <p:cNvSpPr txBox="1"/>
          <p:nvPr/>
        </p:nvSpPr>
        <p:spPr>
          <a:xfrm>
            <a:off x="4257040" y="2067296"/>
            <a:ext cx="7366000" cy="1107996"/>
          </a:xfrm>
          <a:prstGeom prst="rect">
            <a:avLst/>
          </a:prstGeom>
          <a:noFill/>
        </p:spPr>
        <p:txBody>
          <a:bodyPr wrap="square" rtlCol="0">
            <a:spAutoFit/>
          </a:bodyPr>
          <a:lstStyle/>
          <a:p>
            <a:pPr algn="r"/>
            <a:r>
              <a:rPr lang="zh-CN" altLang="en-US" sz="6600" b="1" spc="300" dirty="0">
                <a:solidFill>
                  <a:schemeClr val="bg1">
                    <a:alpha val="84000"/>
                  </a:schemeClr>
                </a:solidFill>
                <a:effectLst/>
                <a:latin typeface="+mj-ea"/>
                <a:ea typeface="+mj-ea"/>
              </a:rPr>
              <a:t>工作总结</a:t>
            </a:r>
            <a:r>
              <a:rPr lang="en-US" altLang="zh-CN" sz="6600" b="1" spc="300" dirty="0">
                <a:solidFill>
                  <a:schemeClr val="bg1">
                    <a:alpha val="84000"/>
                  </a:schemeClr>
                </a:solidFill>
                <a:effectLst/>
                <a:latin typeface="+mj-ea"/>
                <a:ea typeface="+mj-ea"/>
              </a:rPr>
              <a:t>PPT</a:t>
            </a:r>
            <a:r>
              <a:rPr lang="zh-CN" altLang="en-US" sz="6600" b="1" spc="300" dirty="0">
                <a:solidFill>
                  <a:schemeClr val="bg1">
                    <a:alpha val="84000"/>
                  </a:schemeClr>
                </a:solidFill>
                <a:effectLst/>
                <a:latin typeface="+mj-ea"/>
                <a:ea typeface="+mj-ea"/>
              </a:rPr>
              <a:t>模板</a:t>
            </a:r>
          </a:p>
        </p:txBody>
      </p:sp>
      <p:sp>
        <p:nvSpPr>
          <p:cNvPr id="61" name="文本框 60">
            <a:extLst>
              <a:ext uri="{FF2B5EF4-FFF2-40B4-BE49-F238E27FC236}">
                <a16:creationId xmlns:a16="http://schemas.microsoft.com/office/drawing/2014/main" id="{8086C06E-E335-4B34-81CE-56A9C58DABE6}"/>
              </a:ext>
            </a:extLst>
          </p:cNvPr>
          <p:cNvSpPr txBox="1"/>
          <p:nvPr/>
        </p:nvSpPr>
        <p:spPr>
          <a:xfrm>
            <a:off x="6352650" y="3498043"/>
            <a:ext cx="2082187" cy="369332"/>
          </a:xfrm>
          <a:prstGeom prst="rect">
            <a:avLst/>
          </a:prstGeom>
          <a:noFill/>
        </p:spPr>
        <p:txBody>
          <a:bodyPr wrap="square" rtlCol="0">
            <a:spAutoFit/>
          </a:bodyPr>
          <a:lstStyle/>
          <a:p>
            <a:pPr algn="ctr"/>
            <a:r>
              <a:rPr lang="zh-CN" altLang="en-US" sz="1800" dirty="0">
                <a:solidFill>
                  <a:schemeClr val="bg1"/>
                </a:solidFill>
                <a:latin typeface="+mj-ea"/>
                <a:ea typeface="+mj-ea"/>
              </a:rPr>
              <a:t>汇报人：</a:t>
            </a:r>
            <a:r>
              <a:rPr lang="en-US" altLang="zh-CN" sz="1800" dirty="0">
                <a:solidFill>
                  <a:schemeClr val="bg1"/>
                </a:solidFill>
                <a:latin typeface="+mj-ea"/>
                <a:ea typeface="+mj-ea"/>
              </a:rPr>
              <a:t>XXX</a:t>
            </a:r>
            <a:endParaRPr lang="zh-CN" altLang="en-US" sz="1800" dirty="0">
              <a:solidFill>
                <a:schemeClr val="bg1"/>
              </a:solidFill>
              <a:latin typeface="+mj-ea"/>
              <a:ea typeface="+mj-ea"/>
            </a:endParaRPr>
          </a:p>
        </p:txBody>
      </p:sp>
      <p:sp>
        <p:nvSpPr>
          <p:cNvPr id="62" name="文本框 61">
            <a:extLst>
              <a:ext uri="{FF2B5EF4-FFF2-40B4-BE49-F238E27FC236}">
                <a16:creationId xmlns:a16="http://schemas.microsoft.com/office/drawing/2014/main" id="{3A709643-126B-4563-A254-926B32A2171C}"/>
              </a:ext>
            </a:extLst>
          </p:cNvPr>
          <p:cNvSpPr txBox="1"/>
          <p:nvPr/>
        </p:nvSpPr>
        <p:spPr>
          <a:xfrm>
            <a:off x="8639739" y="3475078"/>
            <a:ext cx="2799555" cy="369332"/>
          </a:xfrm>
          <a:prstGeom prst="rect">
            <a:avLst/>
          </a:prstGeom>
          <a:noFill/>
        </p:spPr>
        <p:txBody>
          <a:bodyPr wrap="square" rtlCol="0">
            <a:spAutoFit/>
          </a:bodyPr>
          <a:lstStyle/>
          <a:p>
            <a:pPr algn="ctr"/>
            <a:r>
              <a:rPr lang="zh-CN" altLang="en-US" dirty="0">
                <a:solidFill>
                  <a:schemeClr val="bg1"/>
                </a:solidFill>
                <a:latin typeface="+mj-ea"/>
                <a:ea typeface="+mj-ea"/>
              </a:rPr>
              <a:t>汇报时间：</a:t>
            </a:r>
            <a:r>
              <a:rPr lang="en-US" altLang="zh-CN" dirty="0">
                <a:solidFill>
                  <a:schemeClr val="bg1"/>
                </a:solidFill>
                <a:latin typeface="+mj-ea"/>
                <a:ea typeface="+mj-ea"/>
              </a:rPr>
              <a:t>20XX/XX/XX</a:t>
            </a:r>
            <a:endParaRPr lang="zh-CN" altLang="en-US" sz="1800" dirty="0">
              <a:solidFill>
                <a:schemeClr val="bg1"/>
              </a:solidFill>
              <a:latin typeface="+mj-ea"/>
              <a:ea typeface="+mj-ea"/>
            </a:endParaRPr>
          </a:p>
        </p:txBody>
      </p:sp>
      <p:sp>
        <p:nvSpPr>
          <p:cNvPr id="67" name="平行四边形 66">
            <a:extLst>
              <a:ext uri="{FF2B5EF4-FFF2-40B4-BE49-F238E27FC236}">
                <a16:creationId xmlns:a16="http://schemas.microsoft.com/office/drawing/2014/main" id="{2EC517EC-BF34-4B09-A1DD-D026CC2FFC56}"/>
              </a:ext>
            </a:extLst>
          </p:cNvPr>
          <p:cNvSpPr/>
          <p:nvPr/>
        </p:nvSpPr>
        <p:spPr>
          <a:xfrm>
            <a:off x="6352650" y="3434691"/>
            <a:ext cx="1979267" cy="432684"/>
          </a:xfrm>
          <a:prstGeom prst="parallelogram">
            <a:avLst>
              <a:gd name="adj" fmla="val 45601"/>
            </a:avLst>
          </a:prstGeom>
          <a:noFill/>
          <a:ln>
            <a:gradFill>
              <a:gsLst>
                <a:gs pos="0">
                  <a:schemeClr val="accent1">
                    <a:lumMod val="5000"/>
                    <a:lumOff val="9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8" name="平行四边形 67">
            <a:extLst>
              <a:ext uri="{FF2B5EF4-FFF2-40B4-BE49-F238E27FC236}">
                <a16:creationId xmlns:a16="http://schemas.microsoft.com/office/drawing/2014/main" id="{4AA36090-44AC-4693-91CC-F4D2802128C8}"/>
              </a:ext>
            </a:extLst>
          </p:cNvPr>
          <p:cNvSpPr/>
          <p:nvPr/>
        </p:nvSpPr>
        <p:spPr>
          <a:xfrm>
            <a:off x="8540002" y="3443402"/>
            <a:ext cx="2978898" cy="432684"/>
          </a:xfrm>
          <a:prstGeom prst="parallelogram">
            <a:avLst>
              <a:gd name="adj" fmla="val 45601"/>
            </a:avLst>
          </a:prstGeom>
          <a:noFill/>
          <a:ln>
            <a:gradFill>
              <a:gsLst>
                <a:gs pos="0">
                  <a:schemeClr val="accent1">
                    <a:lumMod val="5000"/>
                    <a:lumOff val="9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 name="矩形 1">
            <a:extLst>
              <a:ext uri="{FF2B5EF4-FFF2-40B4-BE49-F238E27FC236}">
                <a16:creationId xmlns:a16="http://schemas.microsoft.com/office/drawing/2014/main" id="{408D0F21-27BC-3428-8B92-7E1A598B92E8}"/>
              </a:ext>
            </a:extLst>
          </p:cNvPr>
          <p:cNvSpPr/>
          <p:nvPr/>
        </p:nvSpPr>
        <p:spPr>
          <a:xfrm>
            <a:off x="763096" y="599440"/>
            <a:ext cx="10859944" cy="5557520"/>
          </a:xfrm>
          <a:custGeom>
            <a:avLst/>
            <a:gdLst>
              <a:gd name="connsiteX0" fmla="*/ 0 w 10657840"/>
              <a:gd name="connsiteY0" fmla="*/ 0 h 5130800"/>
              <a:gd name="connsiteX1" fmla="*/ 10657840 w 10657840"/>
              <a:gd name="connsiteY1" fmla="*/ 0 h 5130800"/>
              <a:gd name="connsiteX2" fmla="*/ 10657840 w 10657840"/>
              <a:gd name="connsiteY2" fmla="*/ 5130800 h 5130800"/>
              <a:gd name="connsiteX3" fmla="*/ 0 w 10657840"/>
              <a:gd name="connsiteY3" fmla="*/ 5130800 h 5130800"/>
              <a:gd name="connsiteX4" fmla="*/ 0 w 10657840"/>
              <a:gd name="connsiteY4" fmla="*/ 0 h 5130800"/>
              <a:gd name="connsiteX0" fmla="*/ 3984 w 10661824"/>
              <a:gd name="connsiteY0" fmla="*/ 0 h 5130800"/>
              <a:gd name="connsiteX1" fmla="*/ 10661824 w 10661824"/>
              <a:gd name="connsiteY1" fmla="*/ 0 h 5130800"/>
              <a:gd name="connsiteX2" fmla="*/ 10661824 w 10661824"/>
              <a:gd name="connsiteY2" fmla="*/ 5130800 h 5130800"/>
              <a:gd name="connsiteX3" fmla="*/ 3984 w 10661824"/>
              <a:gd name="connsiteY3" fmla="*/ 5130800 h 5130800"/>
              <a:gd name="connsiteX4" fmla="*/ 0 w 10661824"/>
              <a:gd name="connsiteY4" fmla="*/ 3820233 h 5130800"/>
              <a:gd name="connsiteX5" fmla="*/ 3984 w 10661824"/>
              <a:gd name="connsiteY5" fmla="*/ 0 h 5130800"/>
              <a:gd name="connsiteX0" fmla="*/ 3984 w 10661824"/>
              <a:gd name="connsiteY0" fmla="*/ 0 h 5130800"/>
              <a:gd name="connsiteX1" fmla="*/ 10661824 w 10661824"/>
              <a:gd name="connsiteY1" fmla="*/ 0 h 5130800"/>
              <a:gd name="connsiteX2" fmla="*/ 10661824 w 10661824"/>
              <a:gd name="connsiteY2" fmla="*/ 5130800 h 5130800"/>
              <a:gd name="connsiteX3" fmla="*/ 6065301 w 10661824"/>
              <a:gd name="connsiteY3" fmla="*/ 5122760 h 5130800"/>
              <a:gd name="connsiteX4" fmla="*/ 3984 w 10661824"/>
              <a:gd name="connsiteY4" fmla="*/ 5130800 h 5130800"/>
              <a:gd name="connsiteX5" fmla="*/ 0 w 10661824"/>
              <a:gd name="connsiteY5" fmla="*/ 3820233 h 5130800"/>
              <a:gd name="connsiteX6" fmla="*/ 3984 w 10661824"/>
              <a:gd name="connsiteY6" fmla="*/ 0 h 5130800"/>
              <a:gd name="connsiteX0" fmla="*/ 6065301 w 10661824"/>
              <a:gd name="connsiteY0" fmla="*/ 5122760 h 5214200"/>
              <a:gd name="connsiteX1" fmla="*/ 3984 w 10661824"/>
              <a:gd name="connsiteY1" fmla="*/ 5130800 h 5214200"/>
              <a:gd name="connsiteX2" fmla="*/ 0 w 10661824"/>
              <a:gd name="connsiteY2" fmla="*/ 3820233 h 5214200"/>
              <a:gd name="connsiteX3" fmla="*/ 3984 w 10661824"/>
              <a:gd name="connsiteY3" fmla="*/ 0 h 5214200"/>
              <a:gd name="connsiteX4" fmla="*/ 10661824 w 10661824"/>
              <a:gd name="connsiteY4" fmla="*/ 0 h 5214200"/>
              <a:gd name="connsiteX5" fmla="*/ 10661824 w 10661824"/>
              <a:gd name="connsiteY5" fmla="*/ 5130800 h 5214200"/>
              <a:gd name="connsiteX6" fmla="*/ 6156741 w 10661824"/>
              <a:gd name="connsiteY6" fmla="*/ 5214200 h 5214200"/>
              <a:gd name="connsiteX0" fmla="*/ 6065301 w 10661824"/>
              <a:gd name="connsiteY0" fmla="*/ 5122760 h 5130800"/>
              <a:gd name="connsiteX1" fmla="*/ 3984 w 10661824"/>
              <a:gd name="connsiteY1" fmla="*/ 5130800 h 5130800"/>
              <a:gd name="connsiteX2" fmla="*/ 0 w 10661824"/>
              <a:gd name="connsiteY2" fmla="*/ 3820233 h 5130800"/>
              <a:gd name="connsiteX3" fmla="*/ 3984 w 10661824"/>
              <a:gd name="connsiteY3" fmla="*/ 0 h 5130800"/>
              <a:gd name="connsiteX4" fmla="*/ 10661824 w 10661824"/>
              <a:gd name="connsiteY4" fmla="*/ 0 h 5130800"/>
              <a:gd name="connsiteX5" fmla="*/ 10661824 w 10661824"/>
              <a:gd name="connsiteY5" fmla="*/ 5130800 h 5130800"/>
              <a:gd name="connsiteX6" fmla="*/ 6137006 w 10661824"/>
              <a:gd name="connsiteY6" fmla="*/ 5122102 h 5130800"/>
              <a:gd name="connsiteX0" fmla="*/ 3984 w 10661824"/>
              <a:gd name="connsiteY0" fmla="*/ 5130800 h 5130800"/>
              <a:gd name="connsiteX1" fmla="*/ 0 w 10661824"/>
              <a:gd name="connsiteY1" fmla="*/ 3820233 h 5130800"/>
              <a:gd name="connsiteX2" fmla="*/ 3984 w 10661824"/>
              <a:gd name="connsiteY2" fmla="*/ 0 h 5130800"/>
              <a:gd name="connsiteX3" fmla="*/ 10661824 w 10661824"/>
              <a:gd name="connsiteY3" fmla="*/ 0 h 5130800"/>
              <a:gd name="connsiteX4" fmla="*/ 10661824 w 10661824"/>
              <a:gd name="connsiteY4" fmla="*/ 5130800 h 5130800"/>
              <a:gd name="connsiteX5" fmla="*/ 6137006 w 10661824"/>
              <a:gd name="connsiteY5" fmla="*/ 5122102 h 5130800"/>
              <a:gd name="connsiteX0" fmla="*/ 0 w 10661824"/>
              <a:gd name="connsiteY0" fmla="*/ 3820233 h 5130800"/>
              <a:gd name="connsiteX1" fmla="*/ 3984 w 10661824"/>
              <a:gd name="connsiteY1" fmla="*/ 0 h 5130800"/>
              <a:gd name="connsiteX2" fmla="*/ 10661824 w 10661824"/>
              <a:gd name="connsiteY2" fmla="*/ 0 h 5130800"/>
              <a:gd name="connsiteX3" fmla="*/ 10661824 w 10661824"/>
              <a:gd name="connsiteY3" fmla="*/ 5130800 h 5130800"/>
              <a:gd name="connsiteX4" fmla="*/ 6137006 w 10661824"/>
              <a:gd name="connsiteY4" fmla="*/ 5122102 h 5130800"/>
              <a:gd name="connsiteX0" fmla="*/ 0 w 10661824"/>
              <a:gd name="connsiteY0" fmla="*/ 3820233 h 5130800"/>
              <a:gd name="connsiteX1" fmla="*/ 3984 w 10661824"/>
              <a:gd name="connsiteY1" fmla="*/ 0 h 5130800"/>
              <a:gd name="connsiteX2" fmla="*/ 10661824 w 10661824"/>
              <a:gd name="connsiteY2" fmla="*/ 0 h 5130800"/>
              <a:gd name="connsiteX3" fmla="*/ 10661824 w 10661824"/>
              <a:gd name="connsiteY3" fmla="*/ 5130800 h 5130800"/>
              <a:gd name="connsiteX4" fmla="*/ 5832206 w 10661824"/>
              <a:gd name="connsiteY4" fmla="*/ 5114482 h 5130800"/>
              <a:gd name="connsiteX0" fmla="*/ 0 w 10661824"/>
              <a:gd name="connsiteY0" fmla="*/ 3820233 h 5130800"/>
              <a:gd name="connsiteX1" fmla="*/ 3984 w 10661824"/>
              <a:gd name="connsiteY1" fmla="*/ 0 h 5130800"/>
              <a:gd name="connsiteX2" fmla="*/ 10661824 w 10661824"/>
              <a:gd name="connsiteY2" fmla="*/ 0 h 5130800"/>
              <a:gd name="connsiteX3" fmla="*/ 10661824 w 10661824"/>
              <a:gd name="connsiteY3" fmla="*/ 5130800 h 5130800"/>
              <a:gd name="connsiteX4" fmla="*/ 5961374 w 10661824"/>
              <a:gd name="connsiteY4" fmla="*/ 5120555 h 513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1824" h="5130800">
                <a:moveTo>
                  <a:pt x="0" y="3820233"/>
                </a:moveTo>
                <a:lnTo>
                  <a:pt x="3984" y="0"/>
                </a:lnTo>
                <a:lnTo>
                  <a:pt x="10661824" y="0"/>
                </a:lnTo>
                <a:lnTo>
                  <a:pt x="10661824" y="5130800"/>
                </a:lnTo>
                <a:lnTo>
                  <a:pt x="5961374" y="5120555"/>
                </a:lnTo>
              </a:path>
            </a:pathLst>
          </a:custGeom>
          <a:noFill/>
          <a:ln w="28575">
            <a:gradFill>
              <a:gsLst>
                <a:gs pos="0">
                  <a:schemeClr val="accent1">
                    <a:lumMod val="5000"/>
                    <a:lumOff val="95000"/>
                  </a:schemeClr>
                </a:gs>
                <a:gs pos="49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30497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1">
                <a:lumMod val="50000"/>
                <a:lumOff val="50000"/>
                <a:alpha val="3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9C60826-F829-448B-A0A3-FB6BBF802571}"/>
              </a:ext>
            </a:extLst>
          </p:cNvPr>
          <p:cNvSpPr/>
          <p:nvPr/>
        </p:nvSpPr>
        <p:spPr>
          <a:xfrm rot="5400000">
            <a:off x="4845072" y="-2489812"/>
            <a:ext cx="2501856" cy="12192000"/>
          </a:xfrm>
          <a:prstGeom prst="rect">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073D61D-D75C-4D92-89F8-9FD61A860EE6}"/>
              </a:ext>
            </a:extLst>
          </p:cNvPr>
          <p:cNvSpPr txBox="1"/>
          <p:nvPr/>
        </p:nvSpPr>
        <p:spPr>
          <a:xfrm>
            <a:off x="4072413" y="802578"/>
            <a:ext cx="4047172" cy="2646878"/>
          </a:xfrm>
          <a:prstGeom prst="rect">
            <a:avLst/>
          </a:prstGeom>
          <a:noFill/>
        </p:spPr>
        <p:txBody>
          <a:bodyPr wrap="square" rtlCol="0">
            <a:spAutoFit/>
          </a:bodyPr>
          <a:lstStyle>
            <a:defPPr>
              <a:defRPr lang="zh-CN"/>
            </a:defPPr>
            <a:lvl1pPr>
              <a:defRPr sz="600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defRPr>
            </a:lvl1pPr>
          </a:lstStyle>
          <a:p>
            <a:pPr algn="ctr"/>
            <a:r>
              <a:rPr lang="en-US" altLang="zh-CN" sz="16600" dirty="0">
                <a:latin typeface="+mj-ea"/>
                <a:ea typeface="+mj-ea"/>
              </a:rPr>
              <a:t>03</a:t>
            </a:r>
            <a:endParaRPr lang="zh-CN" altLang="en-US" sz="16600" dirty="0">
              <a:latin typeface="+mj-ea"/>
              <a:ea typeface="+mj-ea"/>
            </a:endParaRPr>
          </a:p>
        </p:txBody>
      </p:sp>
      <p:sp>
        <p:nvSpPr>
          <p:cNvPr id="14" name="文本框 13">
            <a:extLst>
              <a:ext uri="{FF2B5EF4-FFF2-40B4-BE49-F238E27FC236}">
                <a16:creationId xmlns:a16="http://schemas.microsoft.com/office/drawing/2014/main" id="{D93D4B30-D5E7-49AE-ABDA-51978B69D788}"/>
              </a:ext>
            </a:extLst>
          </p:cNvPr>
          <p:cNvSpPr txBox="1"/>
          <p:nvPr/>
        </p:nvSpPr>
        <p:spPr>
          <a:xfrm>
            <a:off x="2841697" y="2946764"/>
            <a:ext cx="6508605" cy="1015663"/>
          </a:xfrm>
          <a:prstGeom prst="rect">
            <a:avLst/>
          </a:prstGeom>
          <a:noFill/>
        </p:spPr>
        <p:txBody>
          <a:bodyPr wrap="square" rtlCol="0">
            <a:spAutoFit/>
          </a:bodyPr>
          <a:lstStyle/>
          <a:p>
            <a:pPr algn="ctr"/>
            <a:r>
              <a:rPr lang="zh-CN" altLang="en-US" sz="6000" b="1" dirty="0">
                <a:solidFill>
                  <a:schemeClr val="bg1">
                    <a:lumMod val="95000"/>
                  </a:schemeClr>
                </a:solidFill>
                <a:latin typeface="+mj-ea"/>
                <a:ea typeface="+mj-ea"/>
              </a:rPr>
              <a:t>可以改进措施</a:t>
            </a:r>
          </a:p>
        </p:txBody>
      </p:sp>
      <p:sp>
        <p:nvSpPr>
          <p:cNvPr id="15" name="文本框 14">
            <a:extLst>
              <a:ext uri="{FF2B5EF4-FFF2-40B4-BE49-F238E27FC236}">
                <a16:creationId xmlns:a16="http://schemas.microsoft.com/office/drawing/2014/main" id="{DB621F9D-2DBE-448D-9BA4-7FB121F75E77}"/>
              </a:ext>
            </a:extLst>
          </p:cNvPr>
          <p:cNvSpPr txBox="1"/>
          <p:nvPr/>
        </p:nvSpPr>
        <p:spPr>
          <a:xfrm>
            <a:off x="4178299" y="4116658"/>
            <a:ext cx="3835400" cy="400110"/>
          </a:xfrm>
          <a:prstGeom prst="rect">
            <a:avLst/>
          </a:prstGeom>
          <a:noFill/>
        </p:spPr>
        <p:txBody>
          <a:bodyPr wrap="square" rtlCol="0">
            <a:spAutoFit/>
          </a:bodyPr>
          <a:lstStyle/>
          <a:p>
            <a:pPr algn="ctr"/>
            <a:r>
              <a:rPr lang="en-US" altLang="zh-CN" sz="2000" dirty="0">
                <a:solidFill>
                  <a:schemeClr val="bg1"/>
                </a:solidFill>
              </a:rPr>
              <a:t>Plans Can Be Improved</a:t>
            </a:r>
            <a:endParaRPr lang="zh-CN" altLang="en-US" sz="2000" dirty="0">
              <a:solidFill>
                <a:schemeClr val="bg1"/>
              </a:solidFill>
            </a:endParaRPr>
          </a:p>
        </p:txBody>
      </p:sp>
      <p:grpSp>
        <p:nvGrpSpPr>
          <p:cNvPr id="2" name="组合 1">
            <a:extLst>
              <a:ext uri="{FF2B5EF4-FFF2-40B4-BE49-F238E27FC236}">
                <a16:creationId xmlns:a16="http://schemas.microsoft.com/office/drawing/2014/main" id="{413748F6-F9F7-E29A-596B-29AE119F701E}"/>
              </a:ext>
            </a:extLst>
          </p:cNvPr>
          <p:cNvGrpSpPr/>
          <p:nvPr/>
        </p:nvGrpSpPr>
        <p:grpSpPr>
          <a:xfrm>
            <a:off x="11128158" y="555269"/>
            <a:ext cx="444500" cy="252071"/>
            <a:chOff x="1290320" y="5353618"/>
            <a:chExt cx="444500" cy="252071"/>
          </a:xfrm>
        </p:grpSpPr>
        <p:cxnSp>
          <p:nvCxnSpPr>
            <p:cNvPr id="3" name="直接连接符 2">
              <a:extLst>
                <a:ext uri="{FF2B5EF4-FFF2-40B4-BE49-F238E27FC236}">
                  <a16:creationId xmlns:a16="http://schemas.microsoft.com/office/drawing/2014/main" id="{822F1381-F65A-B502-9A15-0AB1A22B3332}"/>
                </a:ext>
              </a:extLst>
            </p:cNvPr>
            <p:cNvCxnSpPr>
              <a:cxnSpLocks/>
            </p:cNvCxnSpPr>
            <p:nvPr/>
          </p:nvCxnSpPr>
          <p:spPr>
            <a:xfrm>
              <a:off x="1412240" y="5353618"/>
              <a:ext cx="32258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8F27526B-6632-581B-B968-340498EF3768}"/>
                </a:ext>
              </a:extLst>
            </p:cNvPr>
            <p:cNvCxnSpPr>
              <a:cxnSpLocks/>
            </p:cNvCxnSpPr>
            <p:nvPr/>
          </p:nvCxnSpPr>
          <p:spPr>
            <a:xfrm>
              <a:off x="1290320" y="5477272"/>
              <a:ext cx="44450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DEE6BD6-3172-6142-2A0D-7FA19CFB7A75}"/>
                </a:ext>
              </a:extLst>
            </p:cNvPr>
            <p:cNvCxnSpPr>
              <a:cxnSpLocks/>
            </p:cNvCxnSpPr>
            <p:nvPr/>
          </p:nvCxnSpPr>
          <p:spPr>
            <a:xfrm>
              <a:off x="1534160" y="5600927"/>
              <a:ext cx="200660" cy="4762"/>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6477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258BF9C-75BA-4F75-B83B-3FE00FE7E357}"/>
              </a:ext>
            </a:extLst>
          </p:cNvPr>
          <p:cNvSpPr/>
          <p:nvPr/>
        </p:nvSpPr>
        <p:spPr>
          <a:xfrm>
            <a:off x="0" y="0"/>
            <a:ext cx="6800850" cy="5924550"/>
          </a:xfrm>
          <a:prstGeom prst="rect">
            <a:avLst/>
          </a:prstGeom>
          <a:blipFill dpi="0" rotWithShape="1">
            <a:blip r:embed="rId2">
              <a:alphaModFix amt="92000"/>
            </a:blip>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84BE1189-8923-4E72-86FD-ABDE66C66BCE}"/>
              </a:ext>
            </a:extLst>
          </p:cNvPr>
          <p:cNvSpPr/>
          <p:nvPr/>
        </p:nvSpPr>
        <p:spPr>
          <a:xfrm>
            <a:off x="4847771" y="1238250"/>
            <a:ext cx="7344228" cy="5619750"/>
          </a:xfrm>
          <a:prstGeom prst="rect">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785A1537-CB53-4C34-B17F-69493F9D9C4C}"/>
              </a:ext>
            </a:extLst>
          </p:cNvPr>
          <p:cNvSpPr/>
          <p:nvPr/>
        </p:nvSpPr>
        <p:spPr>
          <a:xfrm>
            <a:off x="5472124" y="2349412"/>
            <a:ext cx="918562" cy="91856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椭圆 12">
            <a:extLst>
              <a:ext uri="{FF2B5EF4-FFF2-40B4-BE49-F238E27FC236}">
                <a16:creationId xmlns:a16="http://schemas.microsoft.com/office/drawing/2014/main" id="{B5C68153-4D5D-4250-86D1-96CC2396ADE9}"/>
              </a:ext>
            </a:extLst>
          </p:cNvPr>
          <p:cNvSpPr/>
          <p:nvPr/>
        </p:nvSpPr>
        <p:spPr>
          <a:xfrm>
            <a:off x="5484962" y="3911789"/>
            <a:ext cx="918562" cy="918562"/>
          </a:xfrm>
          <a:prstGeom prst="ellipse">
            <a:avLst/>
          </a:prstGeom>
          <a:solidFill>
            <a:schemeClr val="bg1"/>
          </a:solidFill>
          <a:ln>
            <a:noFill/>
          </a:ln>
          <a:effectLst>
            <a:outerShdw blurRad="139700" dist="101600" dir="2700000" algn="tl" rotWithShape="0">
              <a:schemeClr val="accent1">
                <a:lumMod val="25000"/>
                <a:lumOff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a:extLst>
              <a:ext uri="{FF2B5EF4-FFF2-40B4-BE49-F238E27FC236}">
                <a16:creationId xmlns:a16="http://schemas.microsoft.com/office/drawing/2014/main" id="{685544F8-0AC8-4AEF-B1CB-AC20D443DC73}"/>
              </a:ext>
            </a:extLst>
          </p:cNvPr>
          <p:cNvSpPr/>
          <p:nvPr/>
        </p:nvSpPr>
        <p:spPr>
          <a:xfrm>
            <a:off x="5484962" y="5419695"/>
            <a:ext cx="918562" cy="918562"/>
          </a:xfrm>
          <a:prstGeom prst="ellipse">
            <a:avLst/>
          </a:prstGeom>
          <a:solidFill>
            <a:schemeClr val="bg1"/>
          </a:solidFill>
          <a:ln>
            <a:noFill/>
          </a:ln>
          <a:effectLst>
            <a:outerShdw blurRad="139700" dist="101600" dir="2700000" algn="tl" rotWithShape="0">
              <a:schemeClr val="accent1">
                <a:lumMod val="25000"/>
                <a:lumOff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文本框 14">
            <a:extLst>
              <a:ext uri="{FF2B5EF4-FFF2-40B4-BE49-F238E27FC236}">
                <a16:creationId xmlns:a16="http://schemas.microsoft.com/office/drawing/2014/main" id="{8B1503C2-C29B-4E06-A329-BF864A728077}"/>
              </a:ext>
            </a:extLst>
          </p:cNvPr>
          <p:cNvSpPr txBox="1"/>
          <p:nvPr/>
        </p:nvSpPr>
        <p:spPr>
          <a:xfrm>
            <a:off x="6629038" y="2815639"/>
            <a:ext cx="5019583" cy="830997"/>
          </a:xfrm>
          <a:prstGeom prst="rect">
            <a:avLst/>
          </a:prstGeom>
          <a:noFill/>
        </p:spPr>
        <p:txBody>
          <a:bodyPr wrap="square" rtlCol="0">
            <a:spAutoFit/>
          </a:bodyPr>
          <a:lstStyle/>
          <a:p>
            <a:r>
              <a:rPr lang="zh-CN" altLang="en-US" sz="1600" spc="120" dirty="0">
                <a:solidFill>
                  <a:schemeClr val="bg1"/>
                </a:solidFill>
                <a:latin typeface="+mn-ea"/>
              </a:rPr>
              <a:t>请在此输入您的内容在此输入您的内容在此输入您的内容在此输入您的内容在此输入您的内容在此输入您的内容</a:t>
            </a:r>
            <a:endParaRPr lang="zh-CN" altLang="en-US" sz="1600" dirty="0">
              <a:solidFill>
                <a:schemeClr val="bg1"/>
              </a:solidFill>
              <a:latin typeface="+mn-ea"/>
            </a:endParaRPr>
          </a:p>
        </p:txBody>
      </p:sp>
      <p:sp>
        <p:nvSpPr>
          <p:cNvPr id="16" name="文本框 15">
            <a:extLst>
              <a:ext uri="{FF2B5EF4-FFF2-40B4-BE49-F238E27FC236}">
                <a16:creationId xmlns:a16="http://schemas.microsoft.com/office/drawing/2014/main" id="{956E88D2-5D36-434F-8757-5C1EA75AD09B}"/>
              </a:ext>
            </a:extLst>
          </p:cNvPr>
          <p:cNvSpPr txBox="1"/>
          <p:nvPr/>
        </p:nvSpPr>
        <p:spPr>
          <a:xfrm>
            <a:off x="6629038" y="2379281"/>
            <a:ext cx="1668780" cy="400110"/>
          </a:xfrm>
          <a:prstGeom prst="rect">
            <a:avLst/>
          </a:prstGeom>
          <a:noFill/>
        </p:spPr>
        <p:txBody>
          <a:bodyPr wrap="square" rtlCol="0">
            <a:spAutoFit/>
          </a:bodyPr>
          <a:lstStyle/>
          <a:p>
            <a:r>
              <a:rPr lang="zh-CN" altLang="en-US" sz="2000" dirty="0">
                <a:solidFill>
                  <a:schemeClr val="bg1"/>
                </a:solidFill>
                <a:latin typeface="+mj-ea"/>
                <a:ea typeface="+mj-ea"/>
              </a:rPr>
              <a:t>这里是标题</a:t>
            </a:r>
          </a:p>
        </p:txBody>
      </p:sp>
      <p:sp>
        <p:nvSpPr>
          <p:cNvPr id="18" name="文本框 17">
            <a:extLst>
              <a:ext uri="{FF2B5EF4-FFF2-40B4-BE49-F238E27FC236}">
                <a16:creationId xmlns:a16="http://schemas.microsoft.com/office/drawing/2014/main" id="{E057F48F-734E-46B4-A0F7-279FAB327218}"/>
              </a:ext>
            </a:extLst>
          </p:cNvPr>
          <p:cNvSpPr txBox="1"/>
          <p:nvPr/>
        </p:nvSpPr>
        <p:spPr>
          <a:xfrm>
            <a:off x="6629038" y="3827081"/>
            <a:ext cx="1668780" cy="400110"/>
          </a:xfrm>
          <a:prstGeom prst="rect">
            <a:avLst/>
          </a:prstGeom>
          <a:noFill/>
        </p:spPr>
        <p:txBody>
          <a:bodyPr wrap="square" rtlCol="0">
            <a:spAutoFit/>
          </a:bodyPr>
          <a:lstStyle/>
          <a:p>
            <a:r>
              <a:rPr lang="zh-CN" altLang="en-US" sz="2000" dirty="0">
                <a:solidFill>
                  <a:schemeClr val="bg1"/>
                </a:solidFill>
                <a:latin typeface="+mj-ea"/>
                <a:ea typeface="+mj-ea"/>
              </a:rPr>
              <a:t>这里是标题</a:t>
            </a:r>
          </a:p>
        </p:txBody>
      </p:sp>
      <p:sp>
        <p:nvSpPr>
          <p:cNvPr id="20" name="文本框 19">
            <a:extLst>
              <a:ext uri="{FF2B5EF4-FFF2-40B4-BE49-F238E27FC236}">
                <a16:creationId xmlns:a16="http://schemas.microsoft.com/office/drawing/2014/main" id="{43DB4983-EE0A-4B57-8F03-570DF772F7AD}"/>
              </a:ext>
            </a:extLst>
          </p:cNvPr>
          <p:cNvSpPr txBox="1"/>
          <p:nvPr/>
        </p:nvSpPr>
        <p:spPr>
          <a:xfrm>
            <a:off x="6629038" y="5419695"/>
            <a:ext cx="1668780" cy="400110"/>
          </a:xfrm>
          <a:prstGeom prst="rect">
            <a:avLst/>
          </a:prstGeom>
          <a:noFill/>
        </p:spPr>
        <p:txBody>
          <a:bodyPr wrap="square" rtlCol="0">
            <a:spAutoFit/>
          </a:bodyPr>
          <a:lstStyle/>
          <a:p>
            <a:r>
              <a:rPr lang="zh-CN" altLang="en-US" sz="2000" dirty="0">
                <a:solidFill>
                  <a:schemeClr val="bg1"/>
                </a:solidFill>
                <a:latin typeface="+mj-ea"/>
                <a:ea typeface="+mj-ea"/>
              </a:rPr>
              <a:t>这里是标题</a:t>
            </a:r>
          </a:p>
        </p:txBody>
      </p:sp>
      <p:sp>
        <p:nvSpPr>
          <p:cNvPr id="21" name="文本框 20">
            <a:extLst>
              <a:ext uri="{FF2B5EF4-FFF2-40B4-BE49-F238E27FC236}">
                <a16:creationId xmlns:a16="http://schemas.microsoft.com/office/drawing/2014/main" id="{E361371E-974F-4DF8-816D-275CFC7043DA}"/>
              </a:ext>
            </a:extLst>
          </p:cNvPr>
          <p:cNvSpPr txBox="1"/>
          <p:nvPr/>
        </p:nvSpPr>
        <p:spPr>
          <a:xfrm>
            <a:off x="5290184" y="1503451"/>
            <a:ext cx="2804160" cy="584775"/>
          </a:xfrm>
          <a:prstGeom prst="rect">
            <a:avLst/>
          </a:prstGeom>
          <a:noFill/>
        </p:spPr>
        <p:txBody>
          <a:bodyPr wrap="square" rtlCol="0">
            <a:spAutoFit/>
          </a:bodyPr>
          <a:lstStyle/>
          <a:p>
            <a:r>
              <a:rPr lang="zh-CN" altLang="en-US" sz="3200" dirty="0">
                <a:solidFill>
                  <a:schemeClr val="bg1"/>
                </a:solidFill>
                <a:latin typeface="思源黑体 CN Bold" panose="020B0800000000000000" pitchFamily="34" charset="-122"/>
                <a:ea typeface="思源黑体 CN Bold" panose="020B0800000000000000" pitchFamily="34" charset="-122"/>
              </a:rPr>
              <a:t>可以改进措施</a:t>
            </a:r>
          </a:p>
        </p:txBody>
      </p:sp>
      <p:cxnSp>
        <p:nvCxnSpPr>
          <p:cNvPr id="25" name="直接连接符 24">
            <a:extLst>
              <a:ext uri="{FF2B5EF4-FFF2-40B4-BE49-F238E27FC236}">
                <a16:creationId xmlns:a16="http://schemas.microsoft.com/office/drawing/2014/main" id="{28EDA7C5-ECF0-44F9-9659-4785945E4A88}"/>
              </a:ext>
            </a:extLst>
          </p:cNvPr>
          <p:cNvCxnSpPr>
            <a:cxnSpLocks/>
          </p:cNvCxnSpPr>
          <p:nvPr/>
        </p:nvCxnSpPr>
        <p:spPr>
          <a:xfrm>
            <a:off x="11518538" y="617111"/>
            <a:ext cx="322580" cy="0"/>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B8A8149C-18BB-4AC2-9E1A-15F186A70D55}"/>
              </a:ext>
            </a:extLst>
          </p:cNvPr>
          <p:cNvCxnSpPr>
            <a:cxnSpLocks/>
          </p:cNvCxnSpPr>
          <p:nvPr/>
        </p:nvCxnSpPr>
        <p:spPr>
          <a:xfrm>
            <a:off x="11396618" y="740765"/>
            <a:ext cx="444500" cy="0"/>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83A6D39-D7F1-40D8-847D-1D24E8BDDBC2}"/>
              </a:ext>
            </a:extLst>
          </p:cNvPr>
          <p:cNvCxnSpPr>
            <a:cxnSpLocks/>
          </p:cNvCxnSpPr>
          <p:nvPr/>
        </p:nvCxnSpPr>
        <p:spPr>
          <a:xfrm>
            <a:off x="11640458" y="864420"/>
            <a:ext cx="200660" cy="4762"/>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19E8ADE6-76A5-F396-87F5-6996CEED33DC}"/>
              </a:ext>
            </a:extLst>
          </p:cNvPr>
          <p:cNvSpPr txBox="1"/>
          <p:nvPr/>
        </p:nvSpPr>
        <p:spPr>
          <a:xfrm>
            <a:off x="6629038" y="4227191"/>
            <a:ext cx="5019583" cy="830997"/>
          </a:xfrm>
          <a:prstGeom prst="rect">
            <a:avLst/>
          </a:prstGeom>
          <a:noFill/>
        </p:spPr>
        <p:txBody>
          <a:bodyPr wrap="square" rtlCol="0">
            <a:spAutoFit/>
          </a:bodyPr>
          <a:lstStyle/>
          <a:p>
            <a:r>
              <a:rPr lang="zh-CN" altLang="en-US" sz="1600" spc="120" dirty="0">
                <a:solidFill>
                  <a:schemeClr val="bg1"/>
                </a:solidFill>
                <a:latin typeface="+mn-ea"/>
              </a:rPr>
              <a:t>请在此输入您的内容在此输入您的内容在此输入您的内容在此输入您的内容在此输入您的内容在此输入您的内容</a:t>
            </a:r>
            <a:endParaRPr lang="zh-CN" altLang="en-US" sz="1600" dirty="0">
              <a:solidFill>
                <a:schemeClr val="bg1"/>
              </a:solidFill>
              <a:latin typeface="+mn-ea"/>
            </a:endParaRPr>
          </a:p>
        </p:txBody>
      </p:sp>
      <p:sp>
        <p:nvSpPr>
          <p:cNvPr id="8" name="文本框 7">
            <a:extLst>
              <a:ext uri="{FF2B5EF4-FFF2-40B4-BE49-F238E27FC236}">
                <a16:creationId xmlns:a16="http://schemas.microsoft.com/office/drawing/2014/main" id="{A86C9B84-6BC9-1B45-1C85-A1BF2187B275}"/>
              </a:ext>
            </a:extLst>
          </p:cNvPr>
          <p:cNvSpPr txBox="1"/>
          <p:nvPr/>
        </p:nvSpPr>
        <p:spPr>
          <a:xfrm>
            <a:off x="6629038" y="5825390"/>
            <a:ext cx="5019583" cy="830997"/>
          </a:xfrm>
          <a:prstGeom prst="rect">
            <a:avLst/>
          </a:prstGeom>
          <a:noFill/>
        </p:spPr>
        <p:txBody>
          <a:bodyPr wrap="square" rtlCol="0">
            <a:spAutoFit/>
          </a:bodyPr>
          <a:lstStyle/>
          <a:p>
            <a:r>
              <a:rPr lang="zh-CN" altLang="en-US" sz="1600" spc="120" dirty="0">
                <a:solidFill>
                  <a:schemeClr val="bg1"/>
                </a:solidFill>
                <a:latin typeface="+mn-ea"/>
              </a:rPr>
              <a:t>请在此输入您的内容在此输入您的内容在此输入您的内容在此输入您的内容在此输入您的内容在此输入您的内容</a:t>
            </a:r>
            <a:endParaRPr lang="zh-CN" altLang="en-US" sz="1600" dirty="0">
              <a:solidFill>
                <a:schemeClr val="bg1"/>
              </a:solidFill>
              <a:latin typeface="+mn-ea"/>
            </a:endParaRPr>
          </a:p>
        </p:txBody>
      </p:sp>
      <p:grpSp>
        <p:nvGrpSpPr>
          <p:cNvPr id="9" name="Graphic 19">
            <a:extLst>
              <a:ext uri="{FF2B5EF4-FFF2-40B4-BE49-F238E27FC236}">
                <a16:creationId xmlns:a16="http://schemas.microsoft.com/office/drawing/2014/main" id="{BB433A40-8A3A-C24E-F5B2-EA9A98615A7E}"/>
              </a:ext>
            </a:extLst>
          </p:cNvPr>
          <p:cNvGrpSpPr>
            <a:grpSpLocks noChangeAspect="1"/>
          </p:cNvGrpSpPr>
          <p:nvPr/>
        </p:nvGrpSpPr>
        <p:grpSpPr>
          <a:xfrm>
            <a:off x="5692783" y="5627516"/>
            <a:ext cx="502920" cy="502920"/>
            <a:chOff x="3810000" y="1143000"/>
            <a:chExt cx="4876800" cy="4876800"/>
          </a:xfrm>
          <a:solidFill>
            <a:srgbClr val="0B2050"/>
          </a:solidFill>
        </p:grpSpPr>
        <p:sp>
          <p:nvSpPr>
            <p:cNvPr id="10" name="Freeform: Shape 261">
              <a:extLst>
                <a:ext uri="{FF2B5EF4-FFF2-40B4-BE49-F238E27FC236}">
                  <a16:creationId xmlns:a16="http://schemas.microsoft.com/office/drawing/2014/main" id="{1DCDFEC4-10A8-A516-5E66-2D862ED4CD82}"/>
                </a:ext>
              </a:extLst>
            </p:cNvPr>
            <p:cNvSpPr/>
            <p:nvPr/>
          </p:nvSpPr>
          <p:spPr>
            <a:xfrm>
              <a:off x="7465219" y="2592229"/>
              <a:ext cx="333375" cy="333375"/>
            </a:xfrm>
            <a:custGeom>
              <a:avLst/>
              <a:gdLst>
                <a:gd name="connsiteX0" fmla="*/ 332899 w 333375"/>
                <a:gd name="connsiteY0" fmla="*/ 170021 h 333375"/>
                <a:gd name="connsiteX1" fmla="*/ 170021 w 333375"/>
                <a:gd name="connsiteY1" fmla="*/ 332899 h 333375"/>
                <a:gd name="connsiteX2" fmla="*/ 7144 w 333375"/>
                <a:gd name="connsiteY2" fmla="*/ 170021 h 333375"/>
                <a:gd name="connsiteX3" fmla="*/ 170021 w 333375"/>
                <a:gd name="connsiteY3" fmla="*/ 7144 h 333375"/>
                <a:gd name="connsiteX4" fmla="*/ 332899 w 333375"/>
                <a:gd name="connsiteY4" fmla="*/ 170021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333375">
                  <a:moveTo>
                    <a:pt x="332899" y="170021"/>
                  </a:moveTo>
                  <a:cubicBezTo>
                    <a:pt x="332899" y="259556"/>
                    <a:pt x="260509" y="332899"/>
                    <a:pt x="170021" y="332899"/>
                  </a:cubicBezTo>
                  <a:cubicBezTo>
                    <a:pt x="80486" y="332899"/>
                    <a:pt x="7144" y="260509"/>
                    <a:pt x="7144" y="170021"/>
                  </a:cubicBezTo>
                  <a:cubicBezTo>
                    <a:pt x="7144" y="79534"/>
                    <a:pt x="79534" y="7144"/>
                    <a:pt x="170021" y="7144"/>
                  </a:cubicBezTo>
                  <a:cubicBezTo>
                    <a:pt x="260509" y="8096"/>
                    <a:pt x="332899" y="80486"/>
                    <a:pt x="332899" y="170021"/>
                  </a:cubicBezTo>
                  <a:close/>
                </a:path>
              </a:pathLst>
            </a:custGeom>
            <a:grpFill/>
            <a:ln w="9525" cap="flat">
              <a:noFill/>
              <a:prstDash val="solid"/>
              <a:miter/>
            </a:ln>
          </p:spPr>
          <p:txBody>
            <a:bodyPr rtlCol="0" anchor="ctr"/>
            <a:lstStyle/>
            <a:p>
              <a:endParaRPr lang="en-US"/>
            </a:p>
          </p:txBody>
        </p:sp>
        <p:sp>
          <p:nvSpPr>
            <p:cNvPr id="11" name="Freeform: Shape 262">
              <a:extLst>
                <a:ext uri="{FF2B5EF4-FFF2-40B4-BE49-F238E27FC236}">
                  <a16:creationId xmlns:a16="http://schemas.microsoft.com/office/drawing/2014/main" id="{2F31405A-8421-CA60-10E4-5E135DE95A1F}"/>
                </a:ext>
              </a:extLst>
            </p:cNvPr>
            <p:cNvSpPr/>
            <p:nvPr/>
          </p:nvSpPr>
          <p:spPr>
            <a:xfrm>
              <a:off x="5346859" y="2923699"/>
              <a:ext cx="333375" cy="333375"/>
            </a:xfrm>
            <a:custGeom>
              <a:avLst/>
              <a:gdLst>
                <a:gd name="connsiteX0" fmla="*/ 332899 w 333375"/>
                <a:gd name="connsiteY0" fmla="*/ 170021 h 333375"/>
                <a:gd name="connsiteX1" fmla="*/ 170021 w 333375"/>
                <a:gd name="connsiteY1" fmla="*/ 332899 h 333375"/>
                <a:gd name="connsiteX2" fmla="*/ 7144 w 333375"/>
                <a:gd name="connsiteY2" fmla="*/ 170021 h 333375"/>
                <a:gd name="connsiteX3" fmla="*/ 170021 w 333375"/>
                <a:gd name="connsiteY3" fmla="*/ 7144 h 333375"/>
                <a:gd name="connsiteX4" fmla="*/ 332899 w 333375"/>
                <a:gd name="connsiteY4" fmla="*/ 170021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333375">
                  <a:moveTo>
                    <a:pt x="332899" y="170021"/>
                  </a:moveTo>
                  <a:cubicBezTo>
                    <a:pt x="332899" y="259556"/>
                    <a:pt x="260509" y="332899"/>
                    <a:pt x="170021" y="332899"/>
                  </a:cubicBezTo>
                  <a:cubicBezTo>
                    <a:pt x="79534" y="332899"/>
                    <a:pt x="7144" y="260509"/>
                    <a:pt x="7144" y="170021"/>
                  </a:cubicBezTo>
                  <a:cubicBezTo>
                    <a:pt x="7144" y="79534"/>
                    <a:pt x="79534" y="7144"/>
                    <a:pt x="170021" y="7144"/>
                  </a:cubicBezTo>
                  <a:cubicBezTo>
                    <a:pt x="260509" y="7144"/>
                    <a:pt x="332899" y="80486"/>
                    <a:pt x="332899" y="170021"/>
                  </a:cubicBezTo>
                  <a:close/>
                </a:path>
              </a:pathLst>
            </a:custGeom>
            <a:grpFill/>
            <a:ln w="9525" cap="flat">
              <a:noFill/>
              <a:prstDash val="solid"/>
              <a:miter/>
            </a:ln>
          </p:spPr>
          <p:txBody>
            <a:bodyPr rtlCol="0" anchor="ctr"/>
            <a:lstStyle/>
            <a:p>
              <a:endParaRPr lang="en-US"/>
            </a:p>
          </p:txBody>
        </p:sp>
        <p:sp>
          <p:nvSpPr>
            <p:cNvPr id="17" name="Freeform: Shape 263">
              <a:extLst>
                <a:ext uri="{FF2B5EF4-FFF2-40B4-BE49-F238E27FC236}">
                  <a16:creationId xmlns:a16="http://schemas.microsoft.com/office/drawing/2014/main" id="{4071FA55-441D-6AAF-30A8-CC633BC5A7BD}"/>
                </a:ext>
              </a:extLst>
            </p:cNvPr>
            <p:cNvSpPr/>
            <p:nvPr/>
          </p:nvSpPr>
          <p:spPr>
            <a:xfrm>
              <a:off x="6322219" y="3736181"/>
              <a:ext cx="333375" cy="333375"/>
            </a:xfrm>
            <a:custGeom>
              <a:avLst/>
              <a:gdLst>
                <a:gd name="connsiteX0" fmla="*/ 332899 w 333375"/>
                <a:gd name="connsiteY0" fmla="*/ 170021 h 333375"/>
                <a:gd name="connsiteX1" fmla="*/ 170021 w 333375"/>
                <a:gd name="connsiteY1" fmla="*/ 332899 h 333375"/>
                <a:gd name="connsiteX2" fmla="*/ 7144 w 333375"/>
                <a:gd name="connsiteY2" fmla="*/ 170021 h 333375"/>
                <a:gd name="connsiteX3" fmla="*/ 170021 w 333375"/>
                <a:gd name="connsiteY3" fmla="*/ 7144 h 333375"/>
                <a:gd name="connsiteX4" fmla="*/ 332899 w 333375"/>
                <a:gd name="connsiteY4" fmla="*/ 170021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333375">
                  <a:moveTo>
                    <a:pt x="332899" y="170021"/>
                  </a:moveTo>
                  <a:cubicBezTo>
                    <a:pt x="332899" y="259556"/>
                    <a:pt x="260509" y="332899"/>
                    <a:pt x="170021" y="332899"/>
                  </a:cubicBezTo>
                  <a:cubicBezTo>
                    <a:pt x="79534" y="332899"/>
                    <a:pt x="7144" y="260509"/>
                    <a:pt x="7144" y="170021"/>
                  </a:cubicBezTo>
                  <a:cubicBezTo>
                    <a:pt x="7144" y="80486"/>
                    <a:pt x="79534" y="7144"/>
                    <a:pt x="170021" y="7144"/>
                  </a:cubicBezTo>
                  <a:cubicBezTo>
                    <a:pt x="260509" y="7144"/>
                    <a:pt x="332899" y="80486"/>
                    <a:pt x="332899" y="170021"/>
                  </a:cubicBezTo>
                  <a:close/>
                </a:path>
              </a:pathLst>
            </a:custGeom>
            <a:grpFill/>
            <a:ln w="9525" cap="flat">
              <a:noFill/>
              <a:prstDash val="solid"/>
              <a:miter/>
            </a:ln>
          </p:spPr>
          <p:txBody>
            <a:bodyPr rtlCol="0" anchor="ctr"/>
            <a:lstStyle/>
            <a:p>
              <a:endParaRPr lang="en-US"/>
            </a:p>
          </p:txBody>
        </p:sp>
        <p:sp>
          <p:nvSpPr>
            <p:cNvPr id="19" name="Freeform: Shape 264">
              <a:extLst>
                <a:ext uri="{FF2B5EF4-FFF2-40B4-BE49-F238E27FC236}">
                  <a16:creationId xmlns:a16="http://schemas.microsoft.com/office/drawing/2014/main" id="{5CFDDF55-308E-4711-8583-46E55DE14D58}"/>
                </a:ext>
              </a:extLst>
            </p:cNvPr>
            <p:cNvSpPr/>
            <p:nvPr/>
          </p:nvSpPr>
          <p:spPr>
            <a:xfrm>
              <a:off x="3802856" y="1135856"/>
              <a:ext cx="4886325" cy="4886325"/>
            </a:xfrm>
            <a:custGeom>
              <a:avLst/>
              <a:gdLst>
                <a:gd name="connsiteX0" fmla="*/ 4802029 w 4886325"/>
                <a:gd name="connsiteY0" fmla="*/ 657701 h 4886325"/>
                <a:gd name="connsiteX1" fmla="*/ 3907631 w 4886325"/>
                <a:gd name="connsiteY1" fmla="*/ 657701 h 4886325"/>
                <a:gd name="connsiteX2" fmla="*/ 3907631 w 4886325"/>
                <a:gd name="connsiteY2" fmla="*/ 413861 h 4886325"/>
                <a:gd name="connsiteX3" fmla="*/ 3826669 w 4886325"/>
                <a:gd name="connsiteY3" fmla="*/ 332899 h 4886325"/>
                <a:gd name="connsiteX4" fmla="*/ 2843689 w 4886325"/>
                <a:gd name="connsiteY4" fmla="*/ 332899 h 4886325"/>
                <a:gd name="connsiteX5" fmla="*/ 2445544 w 4886325"/>
                <a:gd name="connsiteY5" fmla="*/ 7144 h 4886325"/>
                <a:gd name="connsiteX6" fmla="*/ 2047399 w 4886325"/>
                <a:gd name="connsiteY6" fmla="*/ 331946 h 4886325"/>
                <a:gd name="connsiteX7" fmla="*/ 1063466 w 4886325"/>
                <a:gd name="connsiteY7" fmla="*/ 331946 h 4886325"/>
                <a:gd name="connsiteX8" fmla="*/ 982504 w 4886325"/>
                <a:gd name="connsiteY8" fmla="*/ 412909 h 4886325"/>
                <a:gd name="connsiteX9" fmla="*/ 982504 w 4886325"/>
                <a:gd name="connsiteY9" fmla="*/ 656749 h 4886325"/>
                <a:gd name="connsiteX10" fmla="*/ 88106 w 4886325"/>
                <a:gd name="connsiteY10" fmla="*/ 656749 h 4886325"/>
                <a:gd name="connsiteX11" fmla="*/ 7144 w 4886325"/>
                <a:gd name="connsiteY11" fmla="*/ 737711 h 4886325"/>
                <a:gd name="connsiteX12" fmla="*/ 7144 w 4886325"/>
                <a:gd name="connsiteY12" fmla="*/ 3744754 h 4886325"/>
                <a:gd name="connsiteX13" fmla="*/ 88106 w 4886325"/>
                <a:gd name="connsiteY13" fmla="*/ 3825716 h 4886325"/>
                <a:gd name="connsiteX14" fmla="*/ 169069 w 4886325"/>
                <a:gd name="connsiteY14" fmla="*/ 3825716 h 4886325"/>
                <a:gd name="connsiteX15" fmla="*/ 169069 w 4886325"/>
                <a:gd name="connsiteY15" fmla="*/ 4069556 h 4886325"/>
                <a:gd name="connsiteX16" fmla="*/ 250031 w 4886325"/>
                <a:gd name="connsiteY16" fmla="*/ 4150519 h 4886325"/>
                <a:gd name="connsiteX17" fmla="*/ 1239679 w 4886325"/>
                <a:gd name="connsiteY17" fmla="*/ 4150519 h 4886325"/>
                <a:gd name="connsiteX18" fmla="*/ 1023461 w 4886325"/>
                <a:gd name="connsiteY18" fmla="*/ 4551522 h 4886325"/>
                <a:gd name="connsiteX19" fmla="*/ 1028224 w 4886325"/>
                <a:gd name="connsiteY19" fmla="*/ 4773454 h 4886325"/>
                <a:gd name="connsiteX20" fmla="*/ 1220629 w 4886325"/>
                <a:gd name="connsiteY20" fmla="*/ 4882991 h 4886325"/>
                <a:gd name="connsiteX21" fmla="*/ 1417796 w 4886325"/>
                <a:gd name="connsiteY21" fmla="*/ 4764881 h 4886325"/>
                <a:gd name="connsiteX22" fmla="*/ 1748314 w 4886325"/>
                <a:gd name="connsiteY22" fmla="*/ 4151471 h 4886325"/>
                <a:gd name="connsiteX23" fmla="*/ 2199799 w 4886325"/>
                <a:gd name="connsiteY23" fmla="*/ 4151471 h 4886325"/>
                <a:gd name="connsiteX24" fmla="*/ 2199799 w 4886325"/>
                <a:gd name="connsiteY24" fmla="*/ 4658201 h 4886325"/>
                <a:gd name="connsiteX25" fmla="*/ 2424589 w 4886325"/>
                <a:gd name="connsiteY25" fmla="*/ 4882991 h 4886325"/>
                <a:gd name="connsiteX26" fmla="*/ 2463641 w 4886325"/>
                <a:gd name="connsiteY26" fmla="*/ 4882991 h 4886325"/>
                <a:gd name="connsiteX27" fmla="*/ 2688431 w 4886325"/>
                <a:gd name="connsiteY27" fmla="*/ 4658201 h 4886325"/>
                <a:gd name="connsiteX28" fmla="*/ 2688431 w 4886325"/>
                <a:gd name="connsiteY28" fmla="*/ 4151471 h 4886325"/>
                <a:gd name="connsiteX29" fmla="*/ 3140869 w 4886325"/>
                <a:gd name="connsiteY29" fmla="*/ 4151471 h 4886325"/>
                <a:gd name="connsiteX30" fmla="*/ 3471386 w 4886325"/>
                <a:gd name="connsiteY30" fmla="*/ 4764881 h 4886325"/>
                <a:gd name="connsiteX31" fmla="*/ 3669506 w 4886325"/>
                <a:gd name="connsiteY31" fmla="*/ 4882991 h 4886325"/>
                <a:gd name="connsiteX32" fmla="*/ 3861911 w 4886325"/>
                <a:gd name="connsiteY32" fmla="*/ 4773454 h 4886325"/>
                <a:gd name="connsiteX33" fmla="*/ 3866674 w 4886325"/>
                <a:gd name="connsiteY33" fmla="*/ 4551522 h 4886325"/>
                <a:gd name="connsiteX34" fmla="*/ 3650456 w 4886325"/>
                <a:gd name="connsiteY34" fmla="*/ 4150519 h 4886325"/>
                <a:gd name="connsiteX35" fmla="*/ 4640104 w 4886325"/>
                <a:gd name="connsiteY35" fmla="*/ 4150519 h 4886325"/>
                <a:gd name="connsiteX36" fmla="*/ 4721066 w 4886325"/>
                <a:gd name="connsiteY36" fmla="*/ 4069556 h 4886325"/>
                <a:gd name="connsiteX37" fmla="*/ 4721066 w 4886325"/>
                <a:gd name="connsiteY37" fmla="*/ 3825716 h 4886325"/>
                <a:gd name="connsiteX38" fmla="*/ 4802029 w 4886325"/>
                <a:gd name="connsiteY38" fmla="*/ 3825716 h 4886325"/>
                <a:gd name="connsiteX39" fmla="*/ 4882991 w 4886325"/>
                <a:gd name="connsiteY39" fmla="*/ 3744754 h 4886325"/>
                <a:gd name="connsiteX40" fmla="*/ 4882991 w 4886325"/>
                <a:gd name="connsiteY40" fmla="*/ 738664 h 4886325"/>
                <a:gd name="connsiteX41" fmla="*/ 4802029 w 4886325"/>
                <a:gd name="connsiteY41" fmla="*/ 657701 h 4886325"/>
                <a:gd name="connsiteX42" fmla="*/ 3420904 w 4886325"/>
                <a:gd name="connsiteY42" fmla="*/ 3258026 h 4886325"/>
                <a:gd name="connsiteX43" fmla="*/ 3501866 w 4886325"/>
                <a:gd name="connsiteY43" fmla="*/ 3177064 h 4886325"/>
                <a:gd name="connsiteX44" fmla="*/ 3826669 w 4886325"/>
                <a:gd name="connsiteY44" fmla="*/ 3177064 h 4886325"/>
                <a:gd name="connsiteX45" fmla="*/ 3907631 w 4886325"/>
                <a:gd name="connsiteY45" fmla="*/ 3258026 h 4886325"/>
                <a:gd name="connsiteX46" fmla="*/ 3826669 w 4886325"/>
                <a:gd name="connsiteY46" fmla="*/ 3338989 h 4886325"/>
                <a:gd name="connsiteX47" fmla="*/ 3501866 w 4886325"/>
                <a:gd name="connsiteY47" fmla="*/ 3338989 h 4886325"/>
                <a:gd name="connsiteX48" fmla="*/ 3420904 w 4886325"/>
                <a:gd name="connsiteY48" fmla="*/ 3258026 h 4886325"/>
                <a:gd name="connsiteX49" fmla="*/ 4071461 w 4886325"/>
                <a:gd name="connsiteY49" fmla="*/ 3258026 h 4886325"/>
                <a:gd name="connsiteX50" fmla="*/ 4152424 w 4886325"/>
                <a:gd name="connsiteY50" fmla="*/ 3177064 h 4886325"/>
                <a:gd name="connsiteX51" fmla="*/ 4315301 w 4886325"/>
                <a:gd name="connsiteY51" fmla="*/ 3177064 h 4886325"/>
                <a:gd name="connsiteX52" fmla="*/ 4396264 w 4886325"/>
                <a:gd name="connsiteY52" fmla="*/ 3258026 h 4886325"/>
                <a:gd name="connsiteX53" fmla="*/ 4315301 w 4886325"/>
                <a:gd name="connsiteY53" fmla="*/ 3338989 h 4886325"/>
                <a:gd name="connsiteX54" fmla="*/ 4152424 w 4886325"/>
                <a:gd name="connsiteY54" fmla="*/ 3338989 h 4886325"/>
                <a:gd name="connsiteX55" fmla="*/ 4071461 w 4886325"/>
                <a:gd name="connsiteY55" fmla="*/ 3258026 h 4886325"/>
                <a:gd name="connsiteX56" fmla="*/ 4396264 w 4886325"/>
                <a:gd name="connsiteY56" fmla="*/ 2933224 h 4886325"/>
                <a:gd name="connsiteX57" fmla="*/ 4315301 w 4886325"/>
                <a:gd name="connsiteY57" fmla="*/ 3014186 h 4886325"/>
                <a:gd name="connsiteX58" fmla="*/ 3502819 w 4886325"/>
                <a:gd name="connsiteY58" fmla="*/ 3014186 h 4886325"/>
                <a:gd name="connsiteX59" fmla="*/ 3421856 w 4886325"/>
                <a:gd name="connsiteY59" fmla="*/ 2933224 h 4886325"/>
                <a:gd name="connsiteX60" fmla="*/ 3502819 w 4886325"/>
                <a:gd name="connsiteY60" fmla="*/ 2852261 h 4886325"/>
                <a:gd name="connsiteX61" fmla="*/ 4315301 w 4886325"/>
                <a:gd name="connsiteY61" fmla="*/ 2852261 h 4886325"/>
                <a:gd name="connsiteX62" fmla="*/ 4396264 w 4886325"/>
                <a:gd name="connsiteY62" fmla="*/ 2933224 h 4886325"/>
                <a:gd name="connsiteX63" fmla="*/ 4158139 w 4886325"/>
                <a:gd name="connsiteY63" fmla="*/ 1626394 h 4886325"/>
                <a:gd name="connsiteX64" fmla="*/ 3833336 w 4886325"/>
                <a:gd name="connsiteY64" fmla="*/ 1951196 h 4886325"/>
                <a:gd name="connsiteX65" fmla="*/ 3665696 w 4886325"/>
                <a:gd name="connsiteY65" fmla="*/ 1903571 h 4886325"/>
                <a:gd name="connsiteX66" fmla="*/ 2967514 w 4886325"/>
                <a:gd name="connsiteY66" fmla="*/ 2604611 h 4886325"/>
                <a:gd name="connsiteX67" fmla="*/ 3014186 w 4886325"/>
                <a:gd name="connsiteY67" fmla="*/ 2769394 h 4886325"/>
                <a:gd name="connsiteX68" fmla="*/ 2689384 w 4886325"/>
                <a:gd name="connsiteY68" fmla="*/ 3094196 h 4886325"/>
                <a:gd name="connsiteX69" fmla="*/ 2364581 w 4886325"/>
                <a:gd name="connsiteY69" fmla="*/ 2769394 h 4886325"/>
                <a:gd name="connsiteX70" fmla="*/ 2406491 w 4886325"/>
                <a:gd name="connsiteY70" fmla="*/ 2612231 h 4886325"/>
                <a:gd name="connsiteX71" fmla="*/ 1918811 w 4886325"/>
                <a:gd name="connsiteY71" fmla="*/ 2207419 h 4886325"/>
                <a:gd name="connsiteX72" fmla="*/ 1714024 w 4886325"/>
                <a:gd name="connsiteY72" fmla="*/ 2281714 h 4886325"/>
                <a:gd name="connsiteX73" fmla="*/ 1612106 w 4886325"/>
                <a:gd name="connsiteY73" fmla="*/ 2263616 h 4886325"/>
                <a:gd name="connsiteX74" fmla="*/ 1171099 w 4886325"/>
                <a:gd name="connsiteY74" fmla="*/ 2831306 h 4886325"/>
                <a:gd name="connsiteX75" fmla="*/ 1226344 w 4886325"/>
                <a:gd name="connsiteY75" fmla="*/ 3012281 h 4886325"/>
                <a:gd name="connsiteX76" fmla="*/ 901541 w 4886325"/>
                <a:gd name="connsiteY76" fmla="*/ 3337084 h 4886325"/>
                <a:gd name="connsiteX77" fmla="*/ 576739 w 4886325"/>
                <a:gd name="connsiteY77" fmla="*/ 3012281 h 4886325"/>
                <a:gd name="connsiteX78" fmla="*/ 901541 w 4886325"/>
                <a:gd name="connsiteY78" fmla="*/ 2687479 h 4886325"/>
                <a:gd name="connsiteX79" fmla="*/ 1048226 w 4886325"/>
                <a:gd name="connsiteY79" fmla="*/ 2724626 h 4886325"/>
                <a:gd name="connsiteX80" fmla="*/ 1474946 w 4886325"/>
                <a:gd name="connsiteY80" fmla="*/ 2175034 h 4886325"/>
                <a:gd name="connsiteX81" fmla="*/ 1388269 w 4886325"/>
                <a:gd name="connsiteY81" fmla="*/ 1955959 h 4886325"/>
                <a:gd name="connsiteX82" fmla="*/ 1713071 w 4886325"/>
                <a:gd name="connsiteY82" fmla="*/ 1631156 h 4886325"/>
                <a:gd name="connsiteX83" fmla="*/ 2037874 w 4886325"/>
                <a:gd name="connsiteY83" fmla="*/ 1955959 h 4886325"/>
                <a:gd name="connsiteX84" fmla="*/ 2014061 w 4886325"/>
                <a:gd name="connsiteY84" fmla="*/ 2075974 h 4886325"/>
                <a:gd name="connsiteX85" fmla="*/ 2516981 w 4886325"/>
                <a:gd name="connsiteY85" fmla="*/ 2493169 h 4886325"/>
                <a:gd name="connsiteX86" fmla="*/ 2688431 w 4886325"/>
                <a:gd name="connsiteY86" fmla="*/ 2443639 h 4886325"/>
                <a:gd name="connsiteX87" fmla="*/ 2851309 w 4886325"/>
                <a:gd name="connsiteY87" fmla="*/ 2489359 h 4886325"/>
                <a:gd name="connsiteX88" fmla="*/ 3551396 w 4886325"/>
                <a:gd name="connsiteY88" fmla="*/ 1786414 h 4886325"/>
                <a:gd name="connsiteX89" fmla="*/ 3507581 w 4886325"/>
                <a:gd name="connsiteY89" fmla="*/ 1625441 h 4886325"/>
                <a:gd name="connsiteX90" fmla="*/ 3832384 w 4886325"/>
                <a:gd name="connsiteY90" fmla="*/ 1300639 h 4886325"/>
                <a:gd name="connsiteX91" fmla="*/ 4158139 w 4886325"/>
                <a:gd name="connsiteY91" fmla="*/ 1626394 h 4886325"/>
                <a:gd name="connsiteX92" fmla="*/ 1145381 w 4886325"/>
                <a:gd name="connsiteY92" fmla="*/ 1470184 h 4886325"/>
                <a:gd name="connsiteX93" fmla="*/ 1226344 w 4886325"/>
                <a:gd name="connsiteY93" fmla="*/ 1389221 h 4886325"/>
                <a:gd name="connsiteX94" fmla="*/ 1389221 w 4886325"/>
                <a:gd name="connsiteY94" fmla="*/ 1389221 h 4886325"/>
                <a:gd name="connsiteX95" fmla="*/ 1470184 w 4886325"/>
                <a:gd name="connsiteY95" fmla="*/ 1470184 h 4886325"/>
                <a:gd name="connsiteX96" fmla="*/ 1389221 w 4886325"/>
                <a:gd name="connsiteY96" fmla="*/ 1551146 h 4886325"/>
                <a:gd name="connsiteX97" fmla="*/ 1226344 w 4886325"/>
                <a:gd name="connsiteY97" fmla="*/ 1551146 h 4886325"/>
                <a:gd name="connsiteX98" fmla="*/ 1145381 w 4886325"/>
                <a:gd name="connsiteY98" fmla="*/ 1470184 h 4886325"/>
                <a:gd name="connsiteX99" fmla="*/ 1145381 w 4886325"/>
                <a:gd name="connsiteY99" fmla="*/ 494824 h 4886325"/>
                <a:gd name="connsiteX100" fmla="*/ 3746659 w 4886325"/>
                <a:gd name="connsiteY100" fmla="*/ 494824 h 4886325"/>
                <a:gd name="connsiteX101" fmla="*/ 3746659 w 4886325"/>
                <a:gd name="connsiteY101" fmla="*/ 657701 h 4886325"/>
                <a:gd name="connsiteX102" fmla="*/ 1145381 w 4886325"/>
                <a:gd name="connsiteY102" fmla="*/ 657701 h 4886325"/>
                <a:gd name="connsiteX103" fmla="*/ 1145381 w 4886325"/>
                <a:gd name="connsiteY103" fmla="*/ 494824 h 4886325"/>
                <a:gd name="connsiteX104" fmla="*/ 575786 w 4886325"/>
                <a:gd name="connsiteY104" fmla="*/ 1063466 h 4886325"/>
                <a:gd name="connsiteX105" fmla="*/ 1388269 w 4886325"/>
                <a:gd name="connsiteY105" fmla="*/ 1063466 h 4886325"/>
                <a:gd name="connsiteX106" fmla="*/ 1469231 w 4886325"/>
                <a:gd name="connsiteY106" fmla="*/ 1144429 h 4886325"/>
                <a:gd name="connsiteX107" fmla="*/ 1388269 w 4886325"/>
                <a:gd name="connsiteY107" fmla="*/ 1225391 h 4886325"/>
                <a:gd name="connsiteX108" fmla="*/ 575786 w 4886325"/>
                <a:gd name="connsiteY108" fmla="*/ 1225391 h 4886325"/>
                <a:gd name="connsiteX109" fmla="*/ 494824 w 4886325"/>
                <a:gd name="connsiteY109" fmla="*/ 1144429 h 4886325"/>
                <a:gd name="connsiteX110" fmla="*/ 575786 w 4886325"/>
                <a:gd name="connsiteY110" fmla="*/ 1063466 h 4886325"/>
                <a:gd name="connsiteX111" fmla="*/ 575786 w 4886325"/>
                <a:gd name="connsiteY111" fmla="*/ 1389221 h 4886325"/>
                <a:gd name="connsiteX112" fmla="*/ 900589 w 4886325"/>
                <a:gd name="connsiteY112" fmla="*/ 1389221 h 4886325"/>
                <a:gd name="connsiteX113" fmla="*/ 981551 w 4886325"/>
                <a:gd name="connsiteY113" fmla="*/ 1470184 h 4886325"/>
                <a:gd name="connsiteX114" fmla="*/ 900589 w 4886325"/>
                <a:gd name="connsiteY114" fmla="*/ 1551146 h 4886325"/>
                <a:gd name="connsiteX115" fmla="*/ 575786 w 4886325"/>
                <a:gd name="connsiteY115" fmla="*/ 1551146 h 4886325"/>
                <a:gd name="connsiteX116" fmla="*/ 494824 w 4886325"/>
                <a:gd name="connsiteY116" fmla="*/ 1470184 h 4886325"/>
                <a:gd name="connsiteX117" fmla="*/ 575786 w 4886325"/>
                <a:gd name="connsiteY117" fmla="*/ 1389221 h 4886325"/>
                <a:gd name="connsiteX118" fmla="*/ 4559141 w 4886325"/>
                <a:gd name="connsiteY118" fmla="*/ 3989546 h 4886325"/>
                <a:gd name="connsiteX119" fmla="*/ 331946 w 4886325"/>
                <a:gd name="connsiteY119" fmla="*/ 3989546 h 4886325"/>
                <a:gd name="connsiteX120" fmla="*/ 331946 w 4886325"/>
                <a:gd name="connsiteY120" fmla="*/ 3826669 h 4886325"/>
                <a:gd name="connsiteX121" fmla="*/ 4558189 w 4886325"/>
                <a:gd name="connsiteY121" fmla="*/ 3826669 h 4886325"/>
                <a:gd name="connsiteX122" fmla="*/ 4558189 w 4886325"/>
                <a:gd name="connsiteY122" fmla="*/ 3989546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4886325" h="4886325">
                  <a:moveTo>
                    <a:pt x="4802029" y="657701"/>
                  </a:moveTo>
                  <a:lnTo>
                    <a:pt x="3907631" y="657701"/>
                  </a:lnTo>
                  <a:lnTo>
                    <a:pt x="3907631" y="413861"/>
                  </a:lnTo>
                  <a:cubicBezTo>
                    <a:pt x="3907631" y="369094"/>
                    <a:pt x="3871436" y="332899"/>
                    <a:pt x="3826669" y="332899"/>
                  </a:cubicBezTo>
                  <a:lnTo>
                    <a:pt x="2843689" y="332899"/>
                  </a:lnTo>
                  <a:cubicBezTo>
                    <a:pt x="2805589" y="147161"/>
                    <a:pt x="2641759" y="7144"/>
                    <a:pt x="2445544" y="7144"/>
                  </a:cubicBezTo>
                  <a:cubicBezTo>
                    <a:pt x="2249329" y="7144"/>
                    <a:pt x="2085499" y="147161"/>
                    <a:pt x="2047399" y="331946"/>
                  </a:cubicBezTo>
                  <a:lnTo>
                    <a:pt x="1063466" y="331946"/>
                  </a:lnTo>
                  <a:cubicBezTo>
                    <a:pt x="1018699" y="331946"/>
                    <a:pt x="982504" y="368141"/>
                    <a:pt x="982504" y="412909"/>
                  </a:cubicBezTo>
                  <a:lnTo>
                    <a:pt x="982504" y="656749"/>
                  </a:lnTo>
                  <a:lnTo>
                    <a:pt x="88106" y="656749"/>
                  </a:lnTo>
                  <a:cubicBezTo>
                    <a:pt x="43339" y="656749"/>
                    <a:pt x="7144" y="692944"/>
                    <a:pt x="7144" y="737711"/>
                  </a:cubicBezTo>
                  <a:lnTo>
                    <a:pt x="7144" y="3744754"/>
                  </a:lnTo>
                  <a:cubicBezTo>
                    <a:pt x="7144" y="3789521"/>
                    <a:pt x="43339" y="3825716"/>
                    <a:pt x="88106" y="3825716"/>
                  </a:cubicBezTo>
                  <a:lnTo>
                    <a:pt x="169069" y="3825716"/>
                  </a:lnTo>
                  <a:lnTo>
                    <a:pt x="169069" y="4069556"/>
                  </a:lnTo>
                  <a:cubicBezTo>
                    <a:pt x="169069" y="4114324"/>
                    <a:pt x="205264" y="4150519"/>
                    <a:pt x="250031" y="4150519"/>
                  </a:cubicBezTo>
                  <a:lnTo>
                    <a:pt x="1239679" y="4150519"/>
                  </a:lnTo>
                  <a:lnTo>
                    <a:pt x="1023461" y="4551522"/>
                  </a:lnTo>
                  <a:cubicBezTo>
                    <a:pt x="985361" y="4622006"/>
                    <a:pt x="987266" y="4704874"/>
                    <a:pt x="1028224" y="4773454"/>
                  </a:cubicBezTo>
                  <a:cubicBezTo>
                    <a:pt x="1069181" y="4842034"/>
                    <a:pt x="1141571" y="4882991"/>
                    <a:pt x="1220629" y="4882991"/>
                  </a:cubicBezTo>
                  <a:cubicBezTo>
                    <a:pt x="1303496" y="4882991"/>
                    <a:pt x="1378744" y="4837272"/>
                    <a:pt x="1417796" y="4764881"/>
                  </a:cubicBezTo>
                  <a:lnTo>
                    <a:pt x="1748314" y="4151471"/>
                  </a:lnTo>
                  <a:lnTo>
                    <a:pt x="2199799" y="4151471"/>
                  </a:lnTo>
                  <a:lnTo>
                    <a:pt x="2199799" y="4658201"/>
                  </a:lnTo>
                  <a:cubicBezTo>
                    <a:pt x="2199799" y="4782026"/>
                    <a:pt x="2300764" y="4882991"/>
                    <a:pt x="2424589" y="4882991"/>
                  </a:cubicBezTo>
                  <a:lnTo>
                    <a:pt x="2463641" y="4882991"/>
                  </a:lnTo>
                  <a:cubicBezTo>
                    <a:pt x="2587466" y="4882991"/>
                    <a:pt x="2688431" y="4782026"/>
                    <a:pt x="2688431" y="4658201"/>
                  </a:cubicBezTo>
                  <a:lnTo>
                    <a:pt x="2688431" y="4151471"/>
                  </a:lnTo>
                  <a:lnTo>
                    <a:pt x="3140869" y="4151471"/>
                  </a:lnTo>
                  <a:lnTo>
                    <a:pt x="3471386" y="4764881"/>
                  </a:lnTo>
                  <a:cubicBezTo>
                    <a:pt x="3510439" y="4837272"/>
                    <a:pt x="3586639" y="4882991"/>
                    <a:pt x="3669506" y="4882991"/>
                  </a:cubicBezTo>
                  <a:cubicBezTo>
                    <a:pt x="3749516" y="4882991"/>
                    <a:pt x="3820954" y="4842034"/>
                    <a:pt x="3861911" y="4773454"/>
                  </a:cubicBezTo>
                  <a:cubicBezTo>
                    <a:pt x="3902869" y="4704874"/>
                    <a:pt x="3904774" y="4622006"/>
                    <a:pt x="3866674" y="4551522"/>
                  </a:cubicBezTo>
                  <a:lnTo>
                    <a:pt x="3650456" y="4150519"/>
                  </a:lnTo>
                  <a:lnTo>
                    <a:pt x="4640104" y="4150519"/>
                  </a:lnTo>
                  <a:cubicBezTo>
                    <a:pt x="4684872" y="4150519"/>
                    <a:pt x="4721066" y="4114324"/>
                    <a:pt x="4721066" y="4069556"/>
                  </a:cubicBezTo>
                  <a:lnTo>
                    <a:pt x="4721066" y="3825716"/>
                  </a:lnTo>
                  <a:lnTo>
                    <a:pt x="4802029" y="3825716"/>
                  </a:lnTo>
                  <a:cubicBezTo>
                    <a:pt x="4846797" y="3825716"/>
                    <a:pt x="4882991" y="3789521"/>
                    <a:pt x="4882991" y="3744754"/>
                  </a:cubicBezTo>
                  <a:lnTo>
                    <a:pt x="4882991" y="738664"/>
                  </a:lnTo>
                  <a:cubicBezTo>
                    <a:pt x="4883944" y="693896"/>
                    <a:pt x="4847749" y="657701"/>
                    <a:pt x="4802029" y="657701"/>
                  </a:cubicBezTo>
                  <a:close/>
                  <a:moveTo>
                    <a:pt x="3420904" y="3258026"/>
                  </a:moveTo>
                  <a:cubicBezTo>
                    <a:pt x="3420904" y="3213259"/>
                    <a:pt x="3457099" y="3177064"/>
                    <a:pt x="3501866" y="3177064"/>
                  </a:cubicBezTo>
                  <a:lnTo>
                    <a:pt x="3826669" y="3177064"/>
                  </a:lnTo>
                  <a:cubicBezTo>
                    <a:pt x="3871436" y="3177064"/>
                    <a:pt x="3907631" y="3213259"/>
                    <a:pt x="3907631" y="3258026"/>
                  </a:cubicBezTo>
                  <a:cubicBezTo>
                    <a:pt x="3907631" y="3302794"/>
                    <a:pt x="3871436" y="3338989"/>
                    <a:pt x="3826669" y="3338989"/>
                  </a:cubicBezTo>
                  <a:lnTo>
                    <a:pt x="3501866" y="3338989"/>
                  </a:lnTo>
                  <a:cubicBezTo>
                    <a:pt x="3457099" y="3339941"/>
                    <a:pt x="3420904" y="3302794"/>
                    <a:pt x="3420904" y="3258026"/>
                  </a:cubicBezTo>
                  <a:close/>
                  <a:moveTo>
                    <a:pt x="4071461" y="3258026"/>
                  </a:moveTo>
                  <a:cubicBezTo>
                    <a:pt x="4071461" y="3213259"/>
                    <a:pt x="4107656" y="3177064"/>
                    <a:pt x="4152424" y="3177064"/>
                  </a:cubicBezTo>
                  <a:lnTo>
                    <a:pt x="4315301" y="3177064"/>
                  </a:lnTo>
                  <a:cubicBezTo>
                    <a:pt x="4360069" y="3177064"/>
                    <a:pt x="4396264" y="3213259"/>
                    <a:pt x="4396264" y="3258026"/>
                  </a:cubicBezTo>
                  <a:cubicBezTo>
                    <a:pt x="4396264" y="3302794"/>
                    <a:pt x="4360069" y="3338989"/>
                    <a:pt x="4315301" y="3338989"/>
                  </a:cubicBezTo>
                  <a:lnTo>
                    <a:pt x="4152424" y="3338989"/>
                  </a:lnTo>
                  <a:cubicBezTo>
                    <a:pt x="4107656" y="3339941"/>
                    <a:pt x="4071461" y="3302794"/>
                    <a:pt x="4071461" y="3258026"/>
                  </a:cubicBezTo>
                  <a:close/>
                  <a:moveTo>
                    <a:pt x="4396264" y="2933224"/>
                  </a:moveTo>
                  <a:cubicBezTo>
                    <a:pt x="4396264" y="2977991"/>
                    <a:pt x="4360069" y="3014186"/>
                    <a:pt x="4315301" y="3014186"/>
                  </a:cubicBezTo>
                  <a:lnTo>
                    <a:pt x="3502819" y="3014186"/>
                  </a:lnTo>
                  <a:cubicBezTo>
                    <a:pt x="3458051" y="3014186"/>
                    <a:pt x="3421856" y="2977991"/>
                    <a:pt x="3421856" y="2933224"/>
                  </a:cubicBezTo>
                  <a:cubicBezTo>
                    <a:pt x="3421856" y="2888456"/>
                    <a:pt x="3458051" y="2852261"/>
                    <a:pt x="3502819" y="2852261"/>
                  </a:cubicBezTo>
                  <a:lnTo>
                    <a:pt x="4315301" y="2852261"/>
                  </a:lnTo>
                  <a:cubicBezTo>
                    <a:pt x="4360069" y="2852261"/>
                    <a:pt x="4396264" y="2888456"/>
                    <a:pt x="4396264" y="2933224"/>
                  </a:cubicBezTo>
                  <a:close/>
                  <a:moveTo>
                    <a:pt x="4158139" y="1626394"/>
                  </a:moveTo>
                  <a:cubicBezTo>
                    <a:pt x="4158139" y="1805464"/>
                    <a:pt x="4012406" y="1951196"/>
                    <a:pt x="3833336" y="1951196"/>
                  </a:cubicBezTo>
                  <a:cubicBezTo>
                    <a:pt x="3772376" y="1951196"/>
                    <a:pt x="3715226" y="1933099"/>
                    <a:pt x="3665696" y="1903571"/>
                  </a:cubicBezTo>
                  <a:lnTo>
                    <a:pt x="2967514" y="2604611"/>
                  </a:lnTo>
                  <a:cubicBezTo>
                    <a:pt x="2996089" y="2653189"/>
                    <a:pt x="3014186" y="2709386"/>
                    <a:pt x="3014186" y="2769394"/>
                  </a:cubicBezTo>
                  <a:cubicBezTo>
                    <a:pt x="3014186" y="2948464"/>
                    <a:pt x="2868454" y="3094196"/>
                    <a:pt x="2689384" y="3094196"/>
                  </a:cubicBezTo>
                  <a:cubicBezTo>
                    <a:pt x="2510314" y="3094196"/>
                    <a:pt x="2364581" y="2948464"/>
                    <a:pt x="2364581" y="2769394"/>
                  </a:cubicBezTo>
                  <a:cubicBezTo>
                    <a:pt x="2364581" y="2712244"/>
                    <a:pt x="2380774" y="2658904"/>
                    <a:pt x="2406491" y="2612231"/>
                  </a:cubicBezTo>
                  <a:lnTo>
                    <a:pt x="1918811" y="2207419"/>
                  </a:lnTo>
                  <a:cubicBezTo>
                    <a:pt x="1862614" y="2253139"/>
                    <a:pt x="1792129" y="2281714"/>
                    <a:pt x="1714024" y="2281714"/>
                  </a:cubicBezTo>
                  <a:cubicBezTo>
                    <a:pt x="1678781" y="2281714"/>
                    <a:pt x="1644491" y="2274094"/>
                    <a:pt x="1612106" y="2263616"/>
                  </a:cubicBezTo>
                  <a:lnTo>
                    <a:pt x="1171099" y="2831306"/>
                  </a:lnTo>
                  <a:cubicBezTo>
                    <a:pt x="1206341" y="2882741"/>
                    <a:pt x="1226344" y="2945606"/>
                    <a:pt x="1226344" y="3012281"/>
                  </a:cubicBezTo>
                  <a:cubicBezTo>
                    <a:pt x="1226344" y="3191351"/>
                    <a:pt x="1080611" y="3337084"/>
                    <a:pt x="901541" y="3337084"/>
                  </a:cubicBezTo>
                  <a:cubicBezTo>
                    <a:pt x="722471" y="3337084"/>
                    <a:pt x="576739" y="3191351"/>
                    <a:pt x="576739" y="3012281"/>
                  </a:cubicBezTo>
                  <a:cubicBezTo>
                    <a:pt x="576739" y="2833211"/>
                    <a:pt x="722471" y="2687479"/>
                    <a:pt x="901541" y="2687479"/>
                  </a:cubicBezTo>
                  <a:cubicBezTo>
                    <a:pt x="954881" y="2687479"/>
                    <a:pt x="1004411" y="2701766"/>
                    <a:pt x="1048226" y="2724626"/>
                  </a:cubicBezTo>
                  <a:lnTo>
                    <a:pt x="1474946" y="2175034"/>
                  </a:lnTo>
                  <a:cubicBezTo>
                    <a:pt x="1421606" y="2116931"/>
                    <a:pt x="1388269" y="2040731"/>
                    <a:pt x="1388269" y="1955959"/>
                  </a:cubicBezTo>
                  <a:cubicBezTo>
                    <a:pt x="1388269" y="1776889"/>
                    <a:pt x="1534001" y="1631156"/>
                    <a:pt x="1713071" y="1631156"/>
                  </a:cubicBezTo>
                  <a:cubicBezTo>
                    <a:pt x="1892141" y="1631156"/>
                    <a:pt x="2037874" y="1776889"/>
                    <a:pt x="2037874" y="1955959"/>
                  </a:cubicBezTo>
                  <a:cubicBezTo>
                    <a:pt x="2037874" y="1998821"/>
                    <a:pt x="2029301" y="2038826"/>
                    <a:pt x="2014061" y="2075974"/>
                  </a:cubicBezTo>
                  <a:lnTo>
                    <a:pt x="2516981" y="2493169"/>
                  </a:lnTo>
                  <a:cubicBezTo>
                    <a:pt x="2566511" y="2461736"/>
                    <a:pt x="2625566" y="2443639"/>
                    <a:pt x="2688431" y="2443639"/>
                  </a:cubicBezTo>
                  <a:cubicBezTo>
                    <a:pt x="2748439" y="2443639"/>
                    <a:pt x="2803684" y="2460784"/>
                    <a:pt x="2851309" y="2489359"/>
                  </a:cubicBezTo>
                  <a:lnTo>
                    <a:pt x="3551396" y="1786414"/>
                  </a:lnTo>
                  <a:cubicBezTo>
                    <a:pt x="3523774" y="1738789"/>
                    <a:pt x="3507581" y="1684496"/>
                    <a:pt x="3507581" y="1625441"/>
                  </a:cubicBezTo>
                  <a:cubicBezTo>
                    <a:pt x="3507581" y="1446371"/>
                    <a:pt x="3653314" y="1300639"/>
                    <a:pt x="3832384" y="1300639"/>
                  </a:cubicBezTo>
                  <a:cubicBezTo>
                    <a:pt x="4012406" y="1301591"/>
                    <a:pt x="4158139" y="1447324"/>
                    <a:pt x="4158139" y="1626394"/>
                  </a:cubicBezTo>
                  <a:close/>
                  <a:moveTo>
                    <a:pt x="1145381" y="1470184"/>
                  </a:moveTo>
                  <a:cubicBezTo>
                    <a:pt x="1145381" y="1425416"/>
                    <a:pt x="1181576" y="1389221"/>
                    <a:pt x="1226344" y="1389221"/>
                  </a:cubicBezTo>
                  <a:lnTo>
                    <a:pt x="1389221" y="1389221"/>
                  </a:lnTo>
                  <a:cubicBezTo>
                    <a:pt x="1433989" y="1389221"/>
                    <a:pt x="1470184" y="1425416"/>
                    <a:pt x="1470184" y="1470184"/>
                  </a:cubicBezTo>
                  <a:cubicBezTo>
                    <a:pt x="1470184" y="1514951"/>
                    <a:pt x="1433989" y="1551146"/>
                    <a:pt x="1389221" y="1551146"/>
                  </a:cubicBezTo>
                  <a:lnTo>
                    <a:pt x="1226344" y="1551146"/>
                  </a:lnTo>
                  <a:cubicBezTo>
                    <a:pt x="1181576" y="1551146"/>
                    <a:pt x="1145381" y="1514951"/>
                    <a:pt x="1145381" y="1470184"/>
                  </a:cubicBezTo>
                  <a:close/>
                  <a:moveTo>
                    <a:pt x="1145381" y="494824"/>
                  </a:moveTo>
                  <a:lnTo>
                    <a:pt x="3746659" y="494824"/>
                  </a:lnTo>
                  <a:lnTo>
                    <a:pt x="3746659" y="657701"/>
                  </a:lnTo>
                  <a:lnTo>
                    <a:pt x="1145381" y="657701"/>
                  </a:lnTo>
                  <a:lnTo>
                    <a:pt x="1145381" y="494824"/>
                  </a:lnTo>
                  <a:close/>
                  <a:moveTo>
                    <a:pt x="575786" y="1063466"/>
                  </a:moveTo>
                  <a:lnTo>
                    <a:pt x="1388269" y="1063466"/>
                  </a:lnTo>
                  <a:cubicBezTo>
                    <a:pt x="1433036" y="1063466"/>
                    <a:pt x="1469231" y="1099661"/>
                    <a:pt x="1469231" y="1144429"/>
                  </a:cubicBezTo>
                  <a:cubicBezTo>
                    <a:pt x="1469231" y="1189196"/>
                    <a:pt x="1433036" y="1225391"/>
                    <a:pt x="1388269" y="1225391"/>
                  </a:cubicBezTo>
                  <a:lnTo>
                    <a:pt x="575786" y="1225391"/>
                  </a:lnTo>
                  <a:cubicBezTo>
                    <a:pt x="531019" y="1225391"/>
                    <a:pt x="494824" y="1189196"/>
                    <a:pt x="494824" y="1144429"/>
                  </a:cubicBezTo>
                  <a:cubicBezTo>
                    <a:pt x="494824" y="1100614"/>
                    <a:pt x="531019" y="1063466"/>
                    <a:pt x="575786" y="1063466"/>
                  </a:cubicBezTo>
                  <a:close/>
                  <a:moveTo>
                    <a:pt x="575786" y="1389221"/>
                  </a:moveTo>
                  <a:lnTo>
                    <a:pt x="900589" y="1389221"/>
                  </a:lnTo>
                  <a:cubicBezTo>
                    <a:pt x="945356" y="1389221"/>
                    <a:pt x="981551" y="1425416"/>
                    <a:pt x="981551" y="1470184"/>
                  </a:cubicBezTo>
                  <a:cubicBezTo>
                    <a:pt x="981551" y="1514951"/>
                    <a:pt x="945356" y="1551146"/>
                    <a:pt x="900589" y="1551146"/>
                  </a:cubicBezTo>
                  <a:lnTo>
                    <a:pt x="575786" y="1551146"/>
                  </a:lnTo>
                  <a:cubicBezTo>
                    <a:pt x="531019" y="1551146"/>
                    <a:pt x="494824" y="1514951"/>
                    <a:pt x="494824" y="1470184"/>
                  </a:cubicBezTo>
                  <a:cubicBezTo>
                    <a:pt x="494824" y="1425416"/>
                    <a:pt x="531019" y="1389221"/>
                    <a:pt x="575786" y="1389221"/>
                  </a:cubicBezTo>
                  <a:close/>
                  <a:moveTo>
                    <a:pt x="4559141" y="3989546"/>
                  </a:moveTo>
                  <a:lnTo>
                    <a:pt x="331946" y="3989546"/>
                  </a:lnTo>
                  <a:lnTo>
                    <a:pt x="331946" y="3826669"/>
                  </a:lnTo>
                  <a:lnTo>
                    <a:pt x="4558189" y="3826669"/>
                  </a:lnTo>
                  <a:lnTo>
                    <a:pt x="4558189" y="3989546"/>
                  </a:lnTo>
                  <a:close/>
                </a:path>
              </a:pathLst>
            </a:custGeom>
            <a:grpFill/>
            <a:ln w="9525" cap="flat">
              <a:noFill/>
              <a:prstDash val="solid"/>
              <a:miter/>
            </a:ln>
          </p:spPr>
          <p:txBody>
            <a:bodyPr rtlCol="0" anchor="ctr"/>
            <a:lstStyle/>
            <a:p>
              <a:endParaRPr lang="en-US"/>
            </a:p>
          </p:txBody>
        </p:sp>
        <p:sp>
          <p:nvSpPr>
            <p:cNvPr id="22" name="Freeform: Shape 265">
              <a:extLst>
                <a:ext uri="{FF2B5EF4-FFF2-40B4-BE49-F238E27FC236}">
                  <a16:creationId xmlns:a16="http://schemas.microsoft.com/office/drawing/2014/main" id="{DAD6134B-6BDD-8B62-6619-8F1C137C930A}"/>
                </a:ext>
              </a:extLst>
            </p:cNvPr>
            <p:cNvSpPr/>
            <p:nvPr/>
          </p:nvSpPr>
          <p:spPr>
            <a:xfrm>
              <a:off x="4533424" y="3980021"/>
              <a:ext cx="333375" cy="333375"/>
            </a:xfrm>
            <a:custGeom>
              <a:avLst/>
              <a:gdLst>
                <a:gd name="connsiteX0" fmla="*/ 332899 w 333375"/>
                <a:gd name="connsiteY0" fmla="*/ 170021 h 333375"/>
                <a:gd name="connsiteX1" fmla="*/ 170021 w 333375"/>
                <a:gd name="connsiteY1" fmla="*/ 332899 h 333375"/>
                <a:gd name="connsiteX2" fmla="*/ 7144 w 333375"/>
                <a:gd name="connsiteY2" fmla="*/ 170021 h 333375"/>
                <a:gd name="connsiteX3" fmla="*/ 170021 w 333375"/>
                <a:gd name="connsiteY3" fmla="*/ 7144 h 333375"/>
                <a:gd name="connsiteX4" fmla="*/ 332899 w 333375"/>
                <a:gd name="connsiteY4" fmla="*/ 170021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333375">
                  <a:moveTo>
                    <a:pt x="332899" y="170021"/>
                  </a:moveTo>
                  <a:cubicBezTo>
                    <a:pt x="332899" y="259556"/>
                    <a:pt x="260509" y="332899"/>
                    <a:pt x="170021" y="332899"/>
                  </a:cubicBezTo>
                  <a:cubicBezTo>
                    <a:pt x="79534" y="332899"/>
                    <a:pt x="7144" y="260509"/>
                    <a:pt x="7144" y="170021"/>
                  </a:cubicBezTo>
                  <a:cubicBezTo>
                    <a:pt x="7144" y="80486"/>
                    <a:pt x="79534" y="7144"/>
                    <a:pt x="170021" y="7144"/>
                  </a:cubicBezTo>
                  <a:cubicBezTo>
                    <a:pt x="260509" y="7144"/>
                    <a:pt x="332899" y="80486"/>
                    <a:pt x="332899" y="170021"/>
                  </a:cubicBezTo>
                  <a:close/>
                </a:path>
              </a:pathLst>
            </a:custGeom>
            <a:grpFill/>
            <a:ln w="9525" cap="flat">
              <a:noFill/>
              <a:prstDash val="solid"/>
              <a:miter/>
            </a:ln>
          </p:spPr>
          <p:txBody>
            <a:bodyPr rtlCol="0" anchor="ctr"/>
            <a:lstStyle/>
            <a:p>
              <a:endParaRPr lang="en-US"/>
            </a:p>
          </p:txBody>
        </p:sp>
      </p:grpSp>
      <p:grpSp>
        <p:nvGrpSpPr>
          <p:cNvPr id="28" name="Graphic 55">
            <a:extLst>
              <a:ext uri="{FF2B5EF4-FFF2-40B4-BE49-F238E27FC236}">
                <a16:creationId xmlns:a16="http://schemas.microsoft.com/office/drawing/2014/main" id="{56F3B839-0DE8-5C52-7B57-F3ECBB038F20}"/>
              </a:ext>
            </a:extLst>
          </p:cNvPr>
          <p:cNvGrpSpPr>
            <a:grpSpLocks noChangeAspect="1"/>
          </p:cNvGrpSpPr>
          <p:nvPr/>
        </p:nvGrpSpPr>
        <p:grpSpPr>
          <a:xfrm>
            <a:off x="5640849" y="4143525"/>
            <a:ext cx="606788" cy="455091"/>
            <a:chOff x="4114800" y="1981200"/>
            <a:chExt cx="4267200" cy="3200400"/>
          </a:xfrm>
          <a:solidFill>
            <a:srgbClr val="0B2050"/>
          </a:solidFill>
        </p:grpSpPr>
        <p:sp>
          <p:nvSpPr>
            <p:cNvPr id="29" name="Freeform: Shape 593">
              <a:extLst>
                <a:ext uri="{FF2B5EF4-FFF2-40B4-BE49-F238E27FC236}">
                  <a16:creationId xmlns:a16="http://schemas.microsoft.com/office/drawing/2014/main" id="{7515AFDF-4AA5-F8B6-9312-C1235DB3269F}"/>
                </a:ext>
              </a:extLst>
            </p:cNvPr>
            <p:cNvSpPr/>
            <p:nvPr/>
          </p:nvSpPr>
          <p:spPr>
            <a:xfrm>
              <a:off x="6622256" y="2736056"/>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254"/>
                    <a:pt x="125254" y="159544"/>
                    <a:pt x="83344" y="159544"/>
                  </a:cubicBezTo>
                  <a:cubicBezTo>
                    <a:pt x="41434" y="159544"/>
                    <a:pt x="7144" y="125254"/>
                    <a:pt x="7144" y="83344"/>
                  </a:cubicBezTo>
                  <a:cubicBezTo>
                    <a:pt x="7144" y="41434"/>
                    <a:pt x="41434" y="7144"/>
                    <a:pt x="83344" y="7144"/>
                  </a:cubicBezTo>
                  <a:cubicBezTo>
                    <a:pt x="125254" y="7144"/>
                    <a:pt x="159544" y="41434"/>
                    <a:pt x="159544" y="83344"/>
                  </a:cubicBezTo>
                  <a:close/>
                </a:path>
              </a:pathLst>
            </a:custGeom>
            <a:grpFill/>
            <a:ln w="9525" cap="flat">
              <a:noFill/>
              <a:prstDash val="solid"/>
              <a:miter/>
            </a:ln>
          </p:spPr>
          <p:txBody>
            <a:bodyPr rtlCol="0" anchor="ctr"/>
            <a:lstStyle/>
            <a:p>
              <a:endParaRPr lang="en-US"/>
            </a:p>
          </p:txBody>
        </p:sp>
        <p:sp>
          <p:nvSpPr>
            <p:cNvPr id="30" name="Freeform: Shape 594">
              <a:extLst>
                <a:ext uri="{FF2B5EF4-FFF2-40B4-BE49-F238E27FC236}">
                  <a16:creationId xmlns:a16="http://schemas.microsoft.com/office/drawing/2014/main" id="{CC0A9E03-B3DF-2585-4852-3E32EEA22034}"/>
                </a:ext>
              </a:extLst>
            </p:cNvPr>
            <p:cNvSpPr/>
            <p:nvPr/>
          </p:nvSpPr>
          <p:spPr>
            <a:xfrm>
              <a:off x="7308056" y="4107656"/>
              <a:ext cx="1076325" cy="1076325"/>
            </a:xfrm>
            <a:custGeom>
              <a:avLst/>
              <a:gdLst>
                <a:gd name="connsiteX0" fmla="*/ 540544 w 1076325"/>
                <a:gd name="connsiteY0" fmla="*/ 7144 h 1076325"/>
                <a:gd name="connsiteX1" fmla="*/ 7144 w 1076325"/>
                <a:gd name="connsiteY1" fmla="*/ 540544 h 1076325"/>
                <a:gd name="connsiteX2" fmla="*/ 540544 w 1076325"/>
                <a:gd name="connsiteY2" fmla="*/ 1073944 h 1076325"/>
                <a:gd name="connsiteX3" fmla="*/ 1073944 w 1076325"/>
                <a:gd name="connsiteY3" fmla="*/ 540544 h 1076325"/>
                <a:gd name="connsiteX4" fmla="*/ 540544 w 1076325"/>
                <a:gd name="connsiteY4" fmla="*/ 7144 h 1076325"/>
                <a:gd name="connsiteX5" fmla="*/ 616744 w 1076325"/>
                <a:gd name="connsiteY5" fmla="*/ 540544 h 1076325"/>
                <a:gd name="connsiteX6" fmla="*/ 582454 w 1076325"/>
                <a:gd name="connsiteY6" fmla="*/ 604361 h 1076325"/>
                <a:gd name="connsiteX7" fmla="*/ 353854 w 1076325"/>
                <a:gd name="connsiteY7" fmla="*/ 756761 h 1076325"/>
                <a:gd name="connsiteX8" fmla="*/ 269081 w 1076325"/>
                <a:gd name="connsiteY8" fmla="*/ 630079 h 1076325"/>
                <a:gd name="connsiteX9" fmla="*/ 463391 w 1076325"/>
                <a:gd name="connsiteY9" fmla="*/ 500539 h 1076325"/>
                <a:gd name="connsiteX10" fmla="*/ 463391 w 1076325"/>
                <a:gd name="connsiteY10" fmla="*/ 159544 h 1076325"/>
                <a:gd name="connsiteX11" fmla="*/ 615791 w 1076325"/>
                <a:gd name="connsiteY11" fmla="*/ 159544 h 1076325"/>
                <a:gd name="connsiteX12" fmla="*/ 615791 w 1076325"/>
                <a:gd name="connsiteY12" fmla="*/ 540544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6325" h="1076325">
                  <a:moveTo>
                    <a:pt x="540544" y="7144"/>
                  </a:moveTo>
                  <a:cubicBezTo>
                    <a:pt x="246221" y="7144"/>
                    <a:pt x="7144" y="246221"/>
                    <a:pt x="7144" y="540544"/>
                  </a:cubicBezTo>
                  <a:cubicBezTo>
                    <a:pt x="7144" y="834866"/>
                    <a:pt x="246221" y="1073944"/>
                    <a:pt x="540544" y="1073944"/>
                  </a:cubicBezTo>
                  <a:cubicBezTo>
                    <a:pt x="834866" y="1073944"/>
                    <a:pt x="1073944" y="834866"/>
                    <a:pt x="1073944" y="540544"/>
                  </a:cubicBezTo>
                  <a:cubicBezTo>
                    <a:pt x="1073944" y="246221"/>
                    <a:pt x="834866" y="7144"/>
                    <a:pt x="540544" y="7144"/>
                  </a:cubicBezTo>
                  <a:close/>
                  <a:moveTo>
                    <a:pt x="616744" y="540544"/>
                  </a:moveTo>
                  <a:cubicBezTo>
                    <a:pt x="616744" y="566261"/>
                    <a:pt x="604361" y="590074"/>
                    <a:pt x="582454" y="604361"/>
                  </a:cubicBezTo>
                  <a:lnTo>
                    <a:pt x="353854" y="756761"/>
                  </a:lnTo>
                  <a:lnTo>
                    <a:pt x="269081" y="630079"/>
                  </a:lnTo>
                  <a:lnTo>
                    <a:pt x="463391" y="500539"/>
                  </a:lnTo>
                  <a:lnTo>
                    <a:pt x="463391" y="159544"/>
                  </a:lnTo>
                  <a:lnTo>
                    <a:pt x="615791" y="159544"/>
                  </a:lnTo>
                  <a:lnTo>
                    <a:pt x="615791" y="540544"/>
                  </a:lnTo>
                  <a:close/>
                </a:path>
              </a:pathLst>
            </a:custGeom>
            <a:grpFill/>
            <a:ln w="9525" cap="flat">
              <a:noFill/>
              <a:prstDash val="solid"/>
              <a:miter/>
            </a:ln>
          </p:spPr>
          <p:txBody>
            <a:bodyPr rtlCol="0" anchor="ctr"/>
            <a:lstStyle/>
            <a:p>
              <a:endParaRPr lang="en-US"/>
            </a:p>
          </p:txBody>
        </p:sp>
        <p:sp>
          <p:nvSpPr>
            <p:cNvPr id="31" name="Freeform: Shape 595">
              <a:extLst>
                <a:ext uri="{FF2B5EF4-FFF2-40B4-BE49-F238E27FC236}">
                  <a16:creationId xmlns:a16="http://schemas.microsoft.com/office/drawing/2014/main" id="{422572F3-AB64-B0C4-10EA-5F28F63BF24D}"/>
                </a:ext>
              </a:extLst>
            </p:cNvPr>
            <p:cNvSpPr/>
            <p:nvPr/>
          </p:nvSpPr>
          <p:spPr>
            <a:xfrm>
              <a:off x="5784056" y="4717256"/>
              <a:ext cx="314325" cy="161925"/>
            </a:xfrm>
            <a:custGeom>
              <a:avLst/>
              <a:gdLst>
                <a:gd name="connsiteX0" fmla="*/ 7144 w 314325"/>
                <a:gd name="connsiteY0" fmla="*/ 7144 h 161925"/>
                <a:gd name="connsiteX1" fmla="*/ 311944 w 314325"/>
                <a:gd name="connsiteY1" fmla="*/ 7144 h 161925"/>
                <a:gd name="connsiteX2" fmla="*/ 311944 w 314325"/>
                <a:gd name="connsiteY2" fmla="*/ 159544 h 161925"/>
                <a:gd name="connsiteX3" fmla="*/ 7144 w 314325"/>
                <a:gd name="connsiteY3" fmla="*/ 159544 h 161925"/>
                <a:gd name="connsiteX4" fmla="*/ 7144 w 314325"/>
                <a:gd name="connsiteY4" fmla="*/ 71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161925">
                  <a:moveTo>
                    <a:pt x="7144" y="7144"/>
                  </a:moveTo>
                  <a:lnTo>
                    <a:pt x="311944" y="7144"/>
                  </a:lnTo>
                  <a:lnTo>
                    <a:pt x="311944" y="159544"/>
                  </a:lnTo>
                  <a:lnTo>
                    <a:pt x="7144" y="159544"/>
                  </a:lnTo>
                  <a:lnTo>
                    <a:pt x="7144" y="7144"/>
                  </a:lnTo>
                  <a:close/>
                </a:path>
              </a:pathLst>
            </a:custGeom>
            <a:grpFill/>
            <a:ln w="9525" cap="flat">
              <a:noFill/>
              <a:prstDash val="solid"/>
              <a:miter/>
            </a:ln>
          </p:spPr>
          <p:txBody>
            <a:bodyPr rtlCol="0" anchor="ctr"/>
            <a:lstStyle/>
            <a:p>
              <a:endParaRPr lang="en-US"/>
            </a:p>
          </p:txBody>
        </p:sp>
        <p:sp>
          <p:nvSpPr>
            <p:cNvPr id="32" name="Freeform: Shape 596">
              <a:extLst>
                <a:ext uri="{FF2B5EF4-FFF2-40B4-BE49-F238E27FC236}">
                  <a16:creationId xmlns:a16="http://schemas.microsoft.com/office/drawing/2014/main" id="{DD143ECC-29F2-17D7-065F-D79280B18A84}"/>
                </a:ext>
              </a:extLst>
            </p:cNvPr>
            <p:cNvSpPr/>
            <p:nvPr/>
          </p:nvSpPr>
          <p:spPr>
            <a:xfrm>
              <a:off x="5098256" y="5022056"/>
              <a:ext cx="1685925" cy="161925"/>
            </a:xfrm>
            <a:custGeom>
              <a:avLst/>
              <a:gdLst>
                <a:gd name="connsiteX0" fmla="*/ 7144 w 1685925"/>
                <a:gd name="connsiteY0" fmla="*/ 7144 h 161925"/>
                <a:gd name="connsiteX1" fmla="*/ 1683544 w 1685925"/>
                <a:gd name="connsiteY1" fmla="*/ 7144 h 161925"/>
                <a:gd name="connsiteX2" fmla="*/ 1683544 w 1685925"/>
                <a:gd name="connsiteY2" fmla="*/ 159544 h 161925"/>
                <a:gd name="connsiteX3" fmla="*/ 7144 w 1685925"/>
                <a:gd name="connsiteY3" fmla="*/ 159544 h 161925"/>
                <a:gd name="connsiteX4" fmla="*/ 7144 w 1685925"/>
                <a:gd name="connsiteY4" fmla="*/ 71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5925" h="161925">
                  <a:moveTo>
                    <a:pt x="7144" y="7144"/>
                  </a:moveTo>
                  <a:lnTo>
                    <a:pt x="1683544" y="7144"/>
                  </a:lnTo>
                  <a:lnTo>
                    <a:pt x="1683544" y="159544"/>
                  </a:lnTo>
                  <a:lnTo>
                    <a:pt x="7144" y="159544"/>
                  </a:lnTo>
                  <a:lnTo>
                    <a:pt x="7144" y="7144"/>
                  </a:lnTo>
                  <a:close/>
                </a:path>
              </a:pathLst>
            </a:custGeom>
            <a:grpFill/>
            <a:ln w="9525" cap="flat">
              <a:noFill/>
              <a:prstDash val="solid"/>
              <a:miter/>
            </a:ln>
          </p:spPr>
          <p:txBody>
            <a:bodyPr rtlCol="0" anchor="ctr"/>
            <a:lstStyle/>
            <a:p>
              <a:endParaRPr lang="en-US"/>
            </a:p>
          </p:txBody>
        </p:sp>
        <p:sp>
          <p:nvSpPr>
            <p:cNvPr id="33" name="Freeform: Shape 597">
              <a:extLst>
                <a:ext uri="{FF2B5EF4-FFF2-40B4-BE49-F238E27FC236}">
                  <a16:creationId xmlns:a16="http://schemas.microsoft.com/office/drawing/2014/main" id="{D9B2DDD1-B7EB-0916-2184-CE689498997A}"/>
                </a:ext>
              </a:extLst>
            </p:cNvPr>
            <p:cNvSpPr/>
            <p:nvPr/>
          </p:nvSpPr>
          <p:spPr>
            <a:xfrm>
              <a:off x="4107656" y="4336256"/>
              <a:ext cx="3133725" cy="238125"/>
            </a:xfrm>
            <a:custGeom>
              <a:avLst/>
              <a:gdLst>
                <a:gd name="connsiteX0" fmla="*/ 7144 w 3133725"/>
                <a:gd name="connsiteY0" fmla="*/ 235744 h 238125"/>
                <a:gd name="connsiteX1" fmla="*/ 3059906 w 3133725"/>
                <a:gd name="connsiteY1" fmla="*/ 235744 h 238125"/>
                <a:gd name="connsiteX2" fmla="*/ 3127534 w 3133725"/>
                <a:gd name="connsiteY2" fmla="*/ 7144 h 238125"/>
                <a:gd name="connsiteX3" fmla="*/ 7144 w 3133725"/>
                <a:gd name="connsiteY3" fmla="*/ 7144 h 238125"/>
                <a:gd name="connsiteX4" fmla="*/ 7144 w 3133725"/>
                <a:gd name="connsiteY4" fmla="*/ 235744 h 238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725" h="238125">
                  <a:moveTo>
                    <a:pt x="7144" y="235744"/>
                  </a:moveTo>
                  <a:lnTo>
                    <a:pt x="3059906" y="235744"/>
                  </a:lnTo>
                  <a:cubicBezTo>
                    <a:pt x="3068479" y="155734"/>
                    <a:pt x="3092291" y="78581"/>
                    <a:pt x="3127534" y="7144"/>
                  </a:cubicBezTo>
                  <a:lnTo>
                    <a:pt x="7144" y="7144"/>
                  </a:lnTo>
                  <a:lnTo>
                    <a:pt x="7144" y="235744"/>
                  </a:lnTo>
                  <a:close/>
                </a:path>
              </a:pathLst>
            </a:custGeom>
            <a:grpFill/>
            <a:ln w="9525" cap="flat">
              <a:noFill/>
              <a:prstDash val="solid"/>
              <a:miter/>
            </a:ln>
          </p:spPr>
          <p:txBody>
            <a:bodyPr rtlCol="0" anchor="ctr"/>
            <a:lstStyle/>
            <a:p>
              <a:endParaRPr lang="en-US"/>
            </a:p>
          </p:txBody>
        </p:sp>
        <p:sp>
          <p:nvSpPr>
            <p:cNvPr id="34" name="Freeform: Shape 598">
              <a:extLst>
                <a:ext uri="{FF2B5EF4-FFF2-40B4-BE49-F238E27FC236}">
                  <a16:creationId xmlns:a16="http://schemas.microsoft.com/office/drawing/2014/main" id="{34D73986-75D6-4403-80EF-73447B3073E7}"/>
                </a:ext>
              </a:extLst>
            </p:cNvPr>
            <p:cNvSpPr/>
            <p:nvPr/>
          </p:nvSpPr>
          <p:spPr>
            <a:xfrm>
              <a:off x="4107656" y="1974056"/>
              <a:ext cx="3667125" cy="2219325"/>
            </a:xfrm>
            <a:custGeom>
              <a:avLst/>
              <a:gdLst>
                <a:gd name="connsiteX0" fmla="*/ 3664744 w 3667125"/>
                <a:gd name="connsiteY0" fmla="*/ 1993106 h 2219325"/>
                <a:gd name="connsiteX1" fmla="*/ 3664744 w 3667125"/>
                <a:gd name="connsiteY1" fmla="*/ 7144 h 2219325"/>
                <a:gd name="connsiteX2" fmla="*/ 7144 w 3667125"/>
                <a:gd name="connsiteY2" fmla="*/ 7144 h 2219325"/>
                <a:gd name="connsiteX3" fmla="*/ 7144 w 3667125"/>
                <a:gd name="connsiteY3" fmla="*/ 2216944 h 2219325"/>
                <a:gd name="connsiteX4" fmla="*/ 3231356 w 3667125"/>
                <a:gd name="connsiteY4" fmla="*/ 2216944 h 2219325"/>
                <a:gd name="connsiteX5" fmla="*/ 3664744 w 3667125"/>
                <a:gd name="connsiteY5" fmla="*/ 1993106 h 2219325"/>
                <a:gd name="connsiteX6" fmla="*/ 3283744 w 3667125"/>
                <a:gd name="connsiteY6" fmla="*/ 83344 h 2219325"/>
                <a:gd name="connsiteX7" fmla="*/ 3512344 w 3667125"/>
                <a:gd name="connsiteY7" fmla="*/ 83344 h 2219325"/>
                <a:gd name="connsiteX8" fmla="*/ 3588544 w 3667125"/>
                <a:gd name="connsiteY8" fmla="*/ 159544 h 2219325"/>
                <a:gd name="connsiteX9" fmla="*/ 3588544 w 3667125"/>
                <a:gd name="connsiteY9" fmla="*/ 464344 h 2219325"/>
                <a:gd name="connsiteX10" fmla="*/ 3436144 w 3667125"/>
                <a:gd name="connsiteY10" fmla="*/ 464344 h 2219325"/>
                <a:gd name="connsiteX11" fmla="*/ 3436144 w 3667125"/>
                <a:gd name="connsiteY11" fmla="*/ 235744 h 2219325"/>
                <a:gd name="connsiteX12" fmla="*/ 3283744 w 3667125"/>
                <a:gd name="connsiteY12" fmla="*/ 235744 h 2219325"/>
                <a:gd name="connsiteX13" fmla="*/ 3283744 w 3667125"/>
                <a:gd name="connsiteY13" fmla="*/ 83344 h 2219325"/>
                <a:gd name="connsiteX14" fmla="*/ 1095851 w 3667125"/>
                <a:gd name="connsiteY14" fmla="*/ 1248251 h 2219325"/>
                <a:gd name="connsiteX15" fmla="*/ 1189196 w 3667125"/>
                <a:gd name="connsiteY15" fmla="*/ 1236821 h 2219325"/>
                <a:gd name="connsiteX16" fmla="*/ 1529239 w 3667125"/>
                <a:gd name="connsiteY16" fmla="*/ 1440656 h 2219325"/>
                <a:gd name="connsiteX17" fmla="*/ 2373154 w 3667125"/>
                <a:gd name="connsiteY17" fmla="*/ 880586 h 2219325"/>
                <a:gd name="connsiteX18" fmla="*/ 2369344 w 3667125"/>
                <a:gd name="connsiteY18" fmla="*/ 845344 h 2219325"/>
                <a:gd name="connsiteX19" fmla="*/ 2597944 w 3667125"/>
                <a:gd name="connsiteY19" fmla="*/ 616744 h 2219325"/>
                <a:gd name="connsiteX20" fmla="*/ 2826544 w 3667125"/>
                <a:gd name="connsiteY20" fmla="*/ 845344 h 2219325"/>
                <a:gd name="connsiteX21" fmla="*/ 2597944 w 3667125"/>
                <a:gd name="connsiteY21" fmla="*/ 1073944 h 2219325"/>
                <a:gd name="connsiteX22" fmla="*/ 2446496 w 3667125"/>
                <a:gd name="connsiteY22" fmla="*/ 1014889 h 2219325"/>
                <a:gd name="connsiteX23" fmla="*/ 1574006 w 3667125"/>
                <a:gd name="connsiteY23" fmla="*/ 1594961 h 2219325"/>
                <a:gd name="connsiteX24" fmla="*/ 1493044 w 3667125"/>
                <a:gd name="connsiteY24" fmla="*/ 1596866 h 2219325"/>
                <a:gd name="connsiteX25" fmla="*/ 1163479 w 3667125"/>
                <a:gd name="connsiteY25" fmla="*/ 1398746 h 2219325"/>
                <a:gd name="connsiteX26" fmla="*/ 900589 w 3667125"/>
                <a:gd name="connsiteY26" fmla="*/ 1661636 h 2219325"/>
                <a:gd name="connsiteX27" fmla="*/ 792956 w 3667125"/>
                <a:gd name="connsiteY27" fmla="*/ 1554004 h 2219325"/>
                <a:gd name="connsiteX28" fmla="*/ 1095851 w 3667125"/>
                <a:gd name="connsiteY28" fmla="*/ 1248251 h 2219325"/>
                <a:gd name="connsiteX29" fmla="*/ 2674144 w 3667125"/>
                <a:gd name="connsiteY29" fmla="*/ 1607344 h 2219325"/>
                <a:gd name="connsiteX30" fmla="*/ 2674144 w 3667125"/>
                <a:gd name="connsiteY30" fmla="*/ 1759744 h 2219325"/>
                <a:gd name="connsiteX31" fmla="*/ 2521744 w 3667125"/>
                <a:gd name="connsiteY31" fmla="*/ 1759744 h 2219325"/>
                <a:gd name="connsiteX32" fmla="*/ 2521744 w 3667125"/>
                <a:gd name="connsiteY32" fmla="*/ 1607344 h 2219325"/>
                <a:gd name="connsiteX33" fmla="*/ 2674144 w 3667125"/>
                <a:gd name="connsiteY33" fmla="*/ 1607344 h 2219325"/>
                <a:gd name="connsiteX34" fmla="*/ 2445544 w 3667125"/>
                <a:gd name="connsiteY34" fmla="*/ 1226344 h 2219325"/>
                <a:gd name="connsiteX35" fmla="*/ 2445544 w 3667125"/>
                <a:gd name="connsiteY35" fmla="*/ 1378744 h 2219325"/>
                <a:gd name="connsiteX36" fmla="*/ 2293144 w 3667125"/>
                <a:gd name="connsiteY36" fmla="*/ 1378744 h 2219325"/>
                <a:gd name="connsiteX37" fmla="*/ 2293144 w 3667125"/>
                <a:gd name="connsiteY37" fmla="*/ 1226344 h 2219325"/>
                <a:gd name="connsiteX38" fmla="*/ 2445544 w 3667125"/>
                <a:gd name="connsiteY38" fmla="*/ 1226344 h 2219325"/>
                <a:gd name="connsiteX39" fmla="*/ 2140744 w 3667125"/>
                <a:gd name="connsiteY39" fmla="*/ 1454944 h 2219325"/>
                <a:gd name="connsiteX40" fmla="*/ 2140744 w 3667125"/>
                <a:gd name="connsiteY40" fmla="*/ 1607344 h 2219325"/>
                <a:gd name="connsiteX41" fmla="*/ 1988344 w 3667125"/>
                <a:gd name="connsiteY41" fmla="*/ 1607344 h 2219325"/>
                <a:gd name="connsiteX42" fmla="*/ 1988344 w 3667125"/>
                <a:gd name="connsiteY42" fmla="*/ 1454944 h 2219325"/>
                <a:gd name="connsiteX43" fmla="*/ 2140744 w 3667125"/>
                <a:gd name="connsiteY43" fmla="*/ 1454944 h 2219325"/>
                <a:gd name="connsiteX44" fmla="*/ 1302544 w 3667125"/>
                <a:gd name="connsiteY44" fmla="*/ 1607344 h 2219325"/>
                <a:gd name="connsiteX45" fmla="*/ 1302544 w 3667125"/>
                <a:gd name="connsiteY45" fmla="*/ 1759744 h 2219325"/>
                <a:gd name="connsiteX46" fmla="*/ 1150144 w 3667125"/>
                <a:gd name="connsiteY46" fmla="*/ 1759744 h 2219325"/>
                <a:gd name="connsiteX47" fmla="*/ 1150144 w 3667125"/>
                <a:gd name="connsiteY47" fmla="*/ 1607344 h 2219325"/>
                <a:gd name="connsiteX48" fmla="*/ 1302544 w 3667125"/>
                <a:gd name="connsiteY48" fmla="*/ 1607344 h 2219325"/>
                <a:gd name="connsiteX49" fmla="*/ 388144 w 3667125"/>
                <a:gd name="connsiteY49" fmla="*/ 235744 h 2219325"/>
                <a:gd name="connsiteX50" fmla="*/ 235744 w 3667125"/>
                <a:gd name="connsiteY50" fmla="*/ 235744 h 2219325"/>
                <a:gd name="connsiteX51" fmla="*/ 235744 w 3667125"/>
                <a:gd name="connsiteY51" fmla="*/ 464344 h 2219325"/>
                <a:gd name="connsiteX52" fmla="*/ 83344 w 3667125"/>
                <a:gd name="connsiteY52" fmla="*/ 464344 h 2219325"/>
                <a:gd name="connsiteX53" fmla="*/ 83344 w 3667125"/>
                <a:gd name="connsiteY53" fmla="*/ 159544 h 2219325"/>
                <a:gd name="connsiteX54" fmla="*/ 159544 w 3667125"/>
                <a:gd name="connsiteY54" fmla="*/ 83344 h 2219325"/>
                <a:gd name="connsiteX55" fmla="*/ 388144 w 3667125"/>
                <a:gd name="connsiteY55" fmla="*/ 83344 h 2219325"/>
                <a:gd name="connsiteX56" fmla="*/ 388144 w 3667125"/>
                <a:gd name="connsiteY56" fmla="*/ 235744 h 2219325"/>
                <a:gd name="connsiteX57" fmla="*/ 2978944 w 3667125"/>
                <a:gd name="connsiteY57" fmla="*/ 1988344 h 2219325"/>
                <a:gd name="connsiteX58" fmla="*/ 540544 w 3667125"/>
                <a:gd name="connsiteY58" fmla="*/ 1988344 h 2219325"/>
                <a:gd name="connsiteX59" fmla="*/ 464344 w 3667125"/>
                <a:gd name="connsiteY59" fmla="*/ 1912144 h 2219325"/>
                <a:gd name="connsiteX60" fmla="*/ 464344 w 3667125"/>
                <a:gd name="connsiteY60" fmla="*/ 540544 h 2219325"/>
                <a:gd name="connsiteX61" fmla="*/ 616744 w 3667125"/>
                <a:gd name="connsiteY61" fmla="*/ 540544 h 2219325"/>
                <a:gd name="connsiteX62" fmla="*/ 616744 w 3667125"/>
                <a:gd name="connsiteY62" fmla="*/ 1835944 h 2219325"/>
                <a:gd name="connsiteX63" fmla="*/ 2978944 w 3667125"/>
                <a:gd name="connsiteY63" fmla="*/ 1835944 h 2219325"/>
                <a:gd name="connsiteX64" fmla="*/ 2978944 w 3667125"/>
                <a:gd name="connsiteY64" fmla="*/ 1988344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667125" h="2219325">
                  <a:moveTo>
                    <a:pt x="3664744" y="1993106"/>
                  </a:moveTo>
                  <a:lnTo>
                    <a:pt x="3664744" y="7144"/>
                  </a:lnTo>
                  <a:lnTo>
                    <a:pt x="7144" y="7144"/>
                  </a:lnTo>
                  <a:lnTo>
                    <a:pt x="7144" y="2216944"/>
                  </a:lnTo>
                  <a:lnTo>
                    <a:pt x="3231356" y="2216944"/>
                  </a:lnTo>
                  <a:cubicBezTo>
                    <a:pt x="3343751" y="2091214"/>
                    <a:pt x="3498056" y="2012156"/>
                    <a:pt x="3664744" y="1993106"/>
                  </a:cubicBezTo>
                  <a:close/>
                  <a:moveTo>
                    <a:pt x="3283744" y="83344"/>
                  </a:moveTo>
                  <a:lnTo>
                    <a:pt x="3512344" y="83344"/>
                  </a:lnTo>
                  <a:cubicBezTo>
                    <a:pt x="3554254" y="83344"/>
                    <a:pt x="3588544" y="117634"/>
                    <a:pt x="3588544" y="159544"/>
                  </a:cubicBezTo>
                  <a:lnTo>
                    <a:pt x="3588544" y="464344"/>
                  </a:lnTo>
                  <a:lnTo>
                    <a:pt x="3436144" y="464344"/>
                  </a:lnTo>
                  <a:lnTo>
                    <a:pt x="3436144" y="235744"/>
                  </a:lnTo>
                  <a:lnTo>
                    <a:pt x="3283744" y="235744"/>
                  </a:lnTo>
                  <a:lnTo>
                    <a:pt x="3283744" y="83344"/>
                  </a:lnTo>
                  <a:close/>
                  <a:moveTo>
                    <a:pt x="1095851" y="1248251"/>
                  </a:moveTo>
                  <a:cubicBezTo>
                    <a:pt x="1120616" y="1223486"/>
                    <a:pt x="1158716" y="1218724"/>
                    <a:pt x="1189196" y="1236821"/>
                  </a:cubicBezTo>
                  <a:lnTo>
                    <a:pt x="1529239" y="1440656"/>
                  </a:lnTo>
                  <a:lnTo>
                    <a:pt x="2373154" y="880586"/>
                  </a:lnTo>
                  <a:cubicBezTo>
                    <a:pt x="2371249" y="869156"/>
                    <a:pt x="2370296" y="856774"/>
                    <a:pt x="2369344" y="845344"/>
                  </a:cubicBezTo>
                  <a:cubicBezTo>
                    <a:pt x="2369344" y="718661"/>
                    <a:pt x="2471261" y="616744"/>
                    <a:pt x="2597944" y="616744"/>
                  </a:cubicBezTo>
                  <a:cubicBezTo>
                    <a:pt x="2724626" y="616744"/>
                    <a:pt x="2826544" y="718661"/>
                    <a:pt x="2826544" y="845344"/>
                  </a:cubicBezTo>
                  <a:cubicBezTo>
                    <a:pt x="2826544" y="972026"/>
                    <a:pt x="2724626" y="1073944"/>
                    <a:pt x="2597944" y="1073944"/>
                  </a:cubicBezTo>
                  <a:cubicBezTo>
                    <a:pt x="2541746" y="1073944"/>
                    <a:pt x="2487454" y="1052989"/>
                    <a:pt x="2446496" y="1014889"/>
                  </a:cubicBezTo>
                  <a:lnTo>
                    <a:pt x="1574006" y="1594961"/>
                  </a:lnTo>
                  <a:cubicBezTo>
                    <a:pt x="1549241" y="1611154"/>
                    <a:pt x="1517809" y="1612106"/>
                    <a:pt x="1493044" y="1596866"/>
                  </a:cubicBezTo>
                  <a:lnTo>
                    <a:pt x="1163479" y="1398746"/>
                  </a:lnTo>
                  <a:lnTo>
                    <a:pt x="900589" y="1661636"/>
                  </a:lnTo>
                  <a:lnTo>
                    <a:pt x="792956" y="1554004"/>
                  </a:lnTo>
                  <a:lnTo>
                    <a:pt x="1095851" y="1248251"/>
                  </a:lnTo>
                  <a:close/>
                  <a:moveTo>
                    <a:pt x="2674144" y="1607344"/>
                  </a:moveTo>
                  <a:lnTo>
                    <a:pt x="2674144" y="1759744"/>
                  </a:lnTo>
                  <a:lnTo>
                    <a:pt x="2521744" y="1759744"/>
                  </a:lnTo>
                  <a:lnTo>
                    <a:pt x="2521744" y="1607344"/>
                  </a:lnTo>
                  <a:lnTo>
                    <a:pt x="2674144" y="1607344"/>
                  </a:lnTo>
                  <a:close/>
                  <a:moveTo>
                    <a:pt x="2445544" y="1226344"/>
                  </a:moveTo>
                  <a:lnTo>
                    <a:pt x="2445544" y="1378744"/>
                  </a:lnTo>
                  <a:lnTo>
                    <a:pt x="2293144" y="1378744"/>
                  </a:lnTo>
                  <a:lnTo>
                    <a:pt x="2293144" y="1226344"/>
                  </a:lnTo>
                  <a:lnTo>
                    <a:pt x="2445544" y="1226344"/>
                  </a:lnTo>
                  <a:close/>
                  <a:moveTo>
                    <a:pt x="2140744" y="1454944"/>
                  </a:moveTo>
                  <a:lnTo>
                    <a:pt x="2140744" y="1607344"/>
                  </a:lnTo>
                  <a:lnTo>
                    <a:pt x="1988344" y="1607344"/>
                  </a:lnTo>
                  <a:lnTo>
                    <a:pt x="1988344" y="1454944"/>
                  </a:lnTo>
                  <a:lnTo>
                    <a:pt x="2140744" y="1454944"/>
                  </a:lnTo>
                  <a:close/>
                  <a:moveTo>
                    <a:pt x="1302544" y="1607344"/>
                  </a:moveTo>
                  <a:lnTo>
                    <a:pt x="1302544" y="1759744"/>
                  </a:lnTo>
                  <a:lnTo>
                    <a:pt x="1150144" y="1759744"/>
                  </a:lnTo>
                  <a:lnTo>
                    <a:pt x="1150144" y="1607344"/>
                  </a:lnTo>
                  <a:lnTo>
                    <a:pt x="1302544" y="1607344"/>
                  </a:lnTo>
                  <a:close/>
                  <a:moveTo>
                    <a:pt x="388144" y="235744"/>
                  </a:moveTo>
                  <a:lnTo>
                    <a:pt x="235744" y="235744"/>
                  </a:lnTo>
                  <a:lnTo>
                    <a:pt x="235744" y="464344"/>
                  </a:lnTo>
                  <a:lnTo>
                    <a:pt x="83344" y="464344"/>
                  </a:lnTo>
                  <a:lnTo>
                    <a:pt x="83344" y="159544"/>
                  </a:lnTo>
                  <a:cubicBezTo>
                    <a:pt x="83344" y="117634"/>
                    <a:pt x="117634" y="83344"/>
                    <a:pt x="159544" y="83344"/>
                  </a:cubicBezTo>
                  <a:lnTo>
                    <a:pt x="388144" y="83344"/>
                  </a:lnTo>
                  <a:lnTo>
                    <a:pt x="388144" y="235744"/>
                  </a:lnTo>
                  <a:close/>
                  <a:moveTo>
                    <a:pt x="2978944" y="1988344"/>
                  </a:moveTo>
                  <a:lnTo>
                    <a:pt x="540544" y="1988344"/>
                  </a:lnTo>
                  <a:cubicBezTo>
                    <a:pt x="498634" y="1988344"/>
                    <a:pt x="464344" y="1954054"/>
                    <a:pt x="464344" y="1912144"/>
                  </a:cubicBezTo>
                  <a:lnTo>
                    <a:pt x="464344" y="540544"/>
                  </a:lnTo>
                  <a:lnTo>
                    <a:pt x="616744" y="540544"/>
                  </a:lnTo>
                  <a:lnTo>
                    <a:pt x="616744" y="1835944"/>
                  </a:lnTo>
                  <a:lnTo>
                    <a:pt x="2978944" y="1835944"/>
                  </a:lnTo>
                  <a:lnTo>
                    <a:pt x="2978944" y="1988344"/>
                  </a:lnTo>
                  <a:close/>
                </a:path>
              </a:pathLst>
            </a:custGeom>
            <a:grpFill/>
            <a:ln w="9525" cap="flat">
              <a:noFill/>
              <a:prstDash val="solid"/>
              <a:miter/>
            </a:ln>
          </p:spPr>
          <p:txBody>
            <a:bodyPr rtlCol="0" anchor="ctr"/>
            <a:lstStyle/>
            <a:p>
              <a:endParaRPr lang="en-US"/>
            </a:p>
          </p:txBody>
        </p:sp>
      </p:grpSp>
      <p:grpSp>
        <p:nvGrpSpPr>
          <p:cNvPr id="35" name="Graphic 59">
            <a:extLst>
              <a:ext uri="{FF2B5EF4-FFF2-40B4-BE49-F238E27FC236}">
                <a16:creationId xmlns:a16="http://schemas.microsoft.com/office/drawing/2014/main" id="{AA62D406-5394-8302-EED5-F97579061D6B}"/>
              </a:ext>
            </a:extLst>
          </p:cNvPr>
          <p:cNvGrpSpPr>
            <a:grpSpLocks noChangeAspect="1"/>
          </p:cNvGrpSpPr>
          <p:nvPr/>
        </p:nvGrpSpPr>
        <p:grpSpPr>
          <a:xfrm>
            <a:off x="5636138" y="2581148"/>
            <a:ext cx="590535" cy="455091"/>
            <a:chOff x="4171950" y="1981200"/>
            <a:chExt cx="4152900" cy="3200400"/>
          </a:xfrm>
          <a:solidFill>
            <a:srgbClr val="0B2050"/>
          </a:solidFill>
        </p:grpSpPr>
        <p:sp>
          <p:nvSpPr>
            <p:cNvPr id="36" name="Freeform: Shape 632">
              <a:extLst>
                <a:ext uri="{FF2B5EF4-FFF2-40B4-BE49-F238E27FC236}">
                  <a16:creationId xmlns:a16="http://schemas.microsoft.com/office/drawing/2014/main" id="{C96E5373-9151-DF06-1BFE-F4E4DEFD1FCF}"/>
                </a:ext>
              </a:extLst>
            </p:cNvPr>
            <p:cNvSpPr/>
            <p:nvPr/>
          </p:nvSpPr>
          <p:spPr>
            <a:xfrm>
              <a:off x="4164806" y="1974056"/>
              <a:ext cx="3657600" cy="2219325"/>
            </a:xfrm>
            <a:custGeom>
              <a:avLst/>
              <a:gdLst>
                <a:gd name="connsiteX0" fmla="*/ 2045494 w 3657600"/>
                <a:gd name="connsiteY0" fmla="*/ 1985486 h 2219325"/>
                <a:gd name="connsiteX1" fmla="*/ 615791 w 3657600"/>
                <a:gd name="connsiteY1" fmla="*/ 1985486 h 2219325"/>
                <a:gd name="connsiteX2" fmla="*/ 539591 w 3657600"/>
                <a:gd name="connsiteY2" fmla="*/ 1909286 h 2219325"/>
                <a:gd name="connsiteX3" fmla="*/ 539591 w 3657600"/>
                <a:gd name="connsiteY3" fmla="*/ 539591 h 2219325"/>
                <a:gd name="connsiteX4" fmla="*/ 691991 w 3657600"/>
                <a:gd name="connsiteY4" fmla="*/ 539591 h 2219325"/>
                <a:gd name="connsiteX5" fmla="*/ 691991 w 3657600"/>
                <a:gd name="connsiteY5" fmla="*/ 1833086 h 2219325"/>
                <a:gd name="connsiteX6" fmla="*/ 768191 w 3657600"/>
                <a:gd name="connsiteY6" fmla="*/ 1833086 h 2219325"/>
                <a:gd name="connsiteX7" fmla="*/ 768191 w 3657600"/>
                <a:gd name="connsiteY7" fmla="*/ 1376839 h 2219325"/>
                <a:gd name="connsiteX8" fmla="*/ 844391 w 3657600"/>
                <a:gd name="connsiteY8" fmla="*/ 1300639 h 2219325"/>
                <a:gd name="connsiteX9" fmla="*/ 1148239 w 3657600"/>
                <a:gd name="connsiteY9" fmla="*/ 1300639 h 2219325"/>
                <a:gd name="connsiteX10" fmla="*/ 1224439 w 3657600"/>
                <a:gd name="connsiteY10" fmla="*/ 1376839 h 2219325"/>
                <a:gd name="connsiteX11" fmla="*/ 1224439 w 3657600"/>
                <a:gd name="connsiteY11" fmla="*/ 1833086 h 2219325"/>
                <a:gd name="connsiteX12" fmla="*/ 1376839 w 3657600"/>
                <a:gd name="connsiteY12" fmla="*/ 1833086 h 2219325"/>
                <a:gd name="connsiteX13" fmla="*/ 1376839 w 3657600"/>
                <a:gd name="connsiteY13" fmla="*/ 844391 h 2219325"/>
                <a:gd name="connsiteX14" fmla="*/ 1453039 w 3657600"/>
                <a:gd name="connsiteY14" fmla="*/ 768191 h 2219325"/>
                <a:gd name="connsiteX15" fmla="*/ 1756886 w 3657600"/>
                <a:gd name="connsiteY15" fmla="*/ 768191 h 2219325"/>
                <a:gd name="connsiteX16" fmla="*/ 1833086 w 3657600"/>
                <a:gd name="connsiteY16" fmla="*/ 844391 h 2219325"/>
                <a:gd name="connsiteX17" fmla="*/ 1833086 w 3657600"/>
                <a:gd name="connsiteY17" fmla="*/ 1833086 h 2219325"/>
                <a:gd name="connsiteX18" fmla="*/ 1967389 w 3657600"/>
                <a:gd name="connsiteY18" fmla="*/ 1833086 h 2219325"/>
                <a:gd name="connsiteX19" fmla="*/ 2330291 w 3657600"/>
                <a:gd name="connsiteY19" fmla="*/ 800576 h 2219325"/>
                <a:gd name="connsiteX20" fmla="*/ 3404711 w 3657600"/>
                <a:gd name="connsiteY20" fmla="*/ 1010126 h 2219325"/>
                <a:gd name="connsiteX21" fmla="*/ 3352324 w 3657600"/>
                <a:gd name="connsiteY21" fmla="*/ 2103596 h 2219325"/>
                <a:gd name="connsiteX22" fmla="*/ 3392329 w 3657600"/>
                <a:gd name="connsiteY22" fmla="*/ 2143601 h 2219325"/>
                <a:gd name="connsiteX23" fmla="*/ 3452336 w 3657600"/>
                <a:gd name="connsiteY23" fmla="*/ 2083594 h 2219325"/>
                <a:gd name="connsiteX24" fmla="*/ 3559969 w 3657600"/>
                <a:gd name="connsiteY24" fmla="*/ 2083594 h 2219325"/>
                <a:gd name="connsiteX25" fmla="*/ 3658076 w 3657600"/>
                <a:gd name="connsiteY25" fmla="*/ 2181701 h 2219325"/>
                <a:gd name="connsiteX26" fmla="*/ 3658076 w 3657600"/>
                <a:gd name="connsiteY26" fmla="*/ 7144 h 2219325"/>
                <a:gd name="connsiteX27" fmla="*/ 7144 w 3657600"/>
                <a:gd name="connsiteY27" fmla="*/ 7144 h 2219325"/>
                <a:gd name="connsiteX28" fmla="*/ 7144 w 3657600"/>
                <a:gd name="connsiteY28" fmla="*/ 2213134 h 2219325"/>
                <a:gd name="connsiteX29" fmla="*/ 2266474 w 3657600"/>
                <a:gd name="connsiteY29" fmla="*/ 2213134 h 2219325"/>
                <a:gd name="connsiteX30" fmla="*/ 2045494 w 3657600"/>
                <a:gd name="connsiteY30" fmla="*/ 1985486 h 2219325"/>
                <a:gd name="connsiteX31" fmla="*/ 387191 w 3657600"/>
                <a:gd name="connsiteY31" fmla="*/ 235744 h 2219325"/>
                <a:gd name="connsiteX32" fmla="*/ 235744 w 3657600"/>
                <a:gd name="connsiteY32" fmla="*/ 235744 h 2219325"/>
                <a:gd name="connsiteX33" fmla="*/ 235744 w 3657600"/>
                <a:gd name="connsiteY33" fmla="*/ 464344 h 2219325"/>
                <a:gd name="connsiteX34" fmla="*/ 83344 w 3657600"/>
                <a:gd name="connsiteY34" fmla="*/ 464344 h 2219325"/>
                <a:gd name="connsiteX35" fmla="*/ 83344 w 3657600"/>
                <a:gd name="connsiteY35" fmla="*/ 159544 h 2219325"/>
                <a:gd name="connsiteX36" fmla="*/ 159544 w 3657600"/>
                <a:gd name="connsiteY36" fmla="*/ 83344 h 2219325"/>
                <a:gd name="connsiteX37" fmla="*/ 388144 w 3657600"/>
                <a:gd name="connsiteY37" fmla="*/ 83344 h 2219325"/>
                <a:gd name="connsiteX38" fmla="*/ 388144 w 3657600"/>
                <a:gd name="connsiteY38" fmla="*/ 235744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657600" h="2219325">
                  <a:moveTo>
                    <a:pt x="2045494" y="1985486"/>
                  </a:moveTo>
                  <a:lnTo>
                    <a:pt x="615791" y="1985486"/>
                  </a:lnTo>
                  <a:cubicBezTo>
                    <a:pt x="573881" y="1985486"/>
                    <a:pt x="539591" y="1951196"/>
                    <a:pt x="539591" y="1909286"/>
                  </a:cubicBezTo>
                  <a:lnTo>
                    <a:pt x="539591" y="539591"/>
                  </a:lnTo>
                  <a:lnTo>
                    <a:pt x="691991" y="539591"/>
                  </a:lnTo>
                  <a:lnTo>
                    <a:pt x="691991" y="1833086"/>
                  </a:lnTo>
                  <a:lnTo>
                    <a:pt x="768191" y="1833086"/>
                  </a:lnTo>
                  <a:lnTo>
                    <a:pt x="768191" y="1376839"/>
                  </a:lnTo>
                  <a:cubicBezTo>
                    <a:pt x="768191" y="1334929"/>
                    <a:pt x="802481" y="1300639"/>
                    <a:pt x="844391" y="1300639"/>
                  </a:cubicBezTo>
                  <a:lnTo>
                    <a:pt x="1148239" y="1300639"/>
                  </a:lnTo>
                  <a:cubicBezTo>
                    <a:pt x="1190149" y="1300639"/>
                    <a:pt x="1224439" y="1334929"/>
                    <a:pt x="1224439" y="1376839"/>
                  </a:cubicBezTo>
                  <a:lnTo>
                    <a:pt x="1224439" y="1833086"/>
                  </a:lnTo>
                  <a:lnTo>
                    <a:pt x="1376839" y="1833086"/>
                  </a:lnTo>
                  <a:lnTo>
                    <a:pt x="1376839" y="844391"/>
                  </a:lnTo>
                  <a:cubicBezTo>
                    <a:pt x="1376839" y="802481"/>
                    <a:pt x="1411129" y="768191"/>
                    <a:pt x="1453039" y="768191"/>
                  </a:cubicBezTo>
                  <a:lnTo>
                    <a:pt x="1756886" y="768191"/>
                  </a:lnTo>
                  <a:cubicBezTo>
                    <a:pt x="1798796" y="768191"/>
                    <a:pt x="1833086" y="802481"/>
                    <a:pt x="1833086" y="844391"/>
                  </a:cubicBezTo>
                  <a:lnTo>
                    <a:pt x="1833086" y="1833086"/>
                  </a:lnTo>
                  <a:lnTo>
                    <a:pt x="1967389" y="1833086"/>
                  </a:lnTo>
                  <a:cubicBezTo>
                    <a:pt x="1814989" y="1446371"/>
                    <a:pt x="1970246" y="1007269"/>
                    <a:pt x="2330291" y="800576"/>
                  </a:cubicBezTo>
                  <a:cubicBezTo>
                    <a:pt x="2691289" y="593884"/>
                    <a:pt x="3148489" y="683419"/>
                    <a:pt x="3404711" y="1010126"/>
                  </a:cubicBezTo>
                  <a:cubicBezTo>
                    <a:pt x="3660934" y="1336834"/>
                    <a:pt x="3639026" y="1802606"/>
                    <a:pt x="3352324" y="2103596"/>
                  </a:cubicBezTo>
                  <a:lnTo>
                    <a:pt x="3392329" y="2143601"/>
                  </a:lnTo>
                  <a:lnTo>
                    <a:pt x="3452336" y="2083594"/>
                  </a:lnTo>
                  <a:cubicBezTo>
                    <a:pt x="3481864" y="2054066"/>
                    <a:pt x="3530441" y="2054066"/>
                    <a:pt x="3559969" y="2083594"/>
                  </a:cubicBezTo>
                  <a:lnTo>
                    <a:pt x="3658076" y="2181701"/>
                  </a:lnTo>
                  <a:lnTo>
                    <a:pt x="3658076" y="7144"/>
                  </a:lnTo>
                  <a:lnTo>
                    <a:pt x="7144" y="7144"/>
                  </a:lnTo>
                  <a:lnTo>
                    <a:pt x="7144" y="2213134"/>
                  </a:lnTo>
                  <a:lnTo>
                    <a:pt x="2266474" y="2213134"/>
                  </a:lnTo>
                  <a:cubicBezTo>
                    <a:pt x="2178844" y="2152174"/>
                    <a:pt x="2104549" y="2075021"/>
                    <a:pt x="2045494" y="1985486"/>
                  </a:cubicBezTo>
                  <a:close/>
                  <a:moveTo>
                    <a:pt x="387191" y="235744"/>
                  </a:moveTo>
                  <a:lnTo>
                    <a:pt x="235744" y="235744"/>
                  </a:lnTo>
                  <a:lnTo>
                    <a:pt x="235744" y="464344"/>
                  </a:lnTo>
                  <a:lnTo>
                    <a:pt x="83344" y="464344"/>
                  </a:lnTo>
                  <a:lnTo>
                    <a:pt x="83344" y="159544"/>
                  </a:lnTo>
                  <a:cubicBezTo>
                    <a:pt x="83344" y="117634"/>
                    <a:pt x="117634" y="83344"/>
                    <a:pt x="159544" y="83344"/>
                  </a:cubicBezTo>
                  <a:lnTo>
                    <a:pt x="388144" y="83344"/>
                  </a:lnTo>
                  <a:lnTo>
                    <a:pt x="388144" y="235744"/>
                  </a:lnTo>
                  <a:close/>
                </a:path>
              </a:pathLst>
            </a:custGeom>
            <a:grpFill/>
            <a:ln w="9525" cap="flat">
              <a:noFill/>
              <a:prstDash val="solid"/>
              <a:miter/>
            </a:ln>
          </p:spPr>
          <p:txBody>
            <a:bodyPr rtlCol="0" anchor="ctr"/>
            <a:lstStyle/>
            <a:p>
              <a:endParaRPr lang="en-US"/>
            </a:p>
          </p:txBody>
        </p:sp>
        <p:sp>
          <p:nvSpPr>
            <p:cNvPr id="37" name="Freeform: Shape 633">
              <a:extLst>
                <a:ext uri="{FF2B5EF4-FFF2-40B4-BE49-F238E27FC236}">
                  <a16:creationId xmlns:a16="http://schemas.microsoft.com/office/drawing/2014/main" id="{B2589486-85E7-D62B-CF2E-C772D72435A4}"/>
                </a:ext>
              </a:extLst>
            </p:cNvPr>
            <p:cNvSpPr/>
            <p:nvPr/>
          </p:nvSpPr>
          <p:spPr>
            <a:xfrm>
              <a:off x="4164806" y="4171474"/>
              <a:ext cx="3400425" cy="400050"/>
            </a:xfrm>
            <a:custGeom>
              <a:avLst/>
              <a:gdLst>
                <a:gd name="connsiteX0" fmla="*/ 3224689 w 3400425"/>
                <a:gd name="connsiteY0" fmla="*/ 114776 h 400050"/>
                <a:gd name="connsiteX1" fmla="*/ 3284696 w 3400425"/>
                <a:gd name="connsiteY1" fmla="*/ 54769 h 400050"/>
                <a:gd name="connsiteX2" fmla="*/ 3237071 w 3400425"/>
                <a:gd name="connsiteY2" fmla="*/ 7144 h 400050"/>
                <a:gd name="connsiteX3" fmla="*/ 2794159 w 3400425"/>
                <a:gd name="connsiteY3" fmla="*/ 166211 h 400050"/>
                <a:gd name="connsiteX4" fmla="*/ 2794159 w 3400425"/>
                <a:gd name="connsiteY4" fmla="*/ 169069 h 400050"/>
                <a:gd name="connsiteX5" fmla="*/ 7144 w 3400425"/>
                <a:gd name="connsiteY5" fmla="*/ 169069 h 400050"/>
                <a:gd name="connsiteX6" fmla="*/ 7144 w 3400425"/>
                <a:gd name="connsiteY6" fmla="*/ 397669 h 400050"/>
                <a:gd name="connsiteX7" fmla="*/ 3398996 w 3400425"/>
                <a:gd name="connsiteY7" fmla="*/ 397669 h 400050"/>
                <a:gd name="connsiteX8" fmla="*/ 3224689 w 3400425"/>
                <a:gd name="connsiteY8" fmla="*/ 223361 h 400050"/>
                <a:gd name="connsiteX9" fmla="*/ 3224689 w 3400425"/>
                <a:gd name="connsiteY9" fmla="*/ 114776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0425" h="400050">
                  <a:moveTo>
                    <a:pt x="3224689" y="114776"/>
                  </a:moveTo>
                  <a:lnTo>
                    <a:pt x="3284696" y="54769"/>
                  </a:lnTo>
                  <a:lnTo>
                    <a:pt x="3237071" y="7144"/>
                  </a:lnTo>
                  <a:cubicBezTo>
                    <a:pt x="3107531" y="101441"/>
                    <a:pt x="2954179" y="156686"/>
                    <a:pt x="2794159" y="166211"/>
                  </a:cubicBezTo>
                  <a:lnTo>
                    <a:pt x="2794159" y="169069"/>
                  </a:lnTo>
                  <a:lnTo>
                    <a:pt x="7144" y="169069"/>
                  </a:lnTo>
                  <a:lnTo>
                    <a:pt x="7144" y="397669"/>
                  </a:lnTo>
                  <a:lnTo>
                    <a:pt x="3398996" y="397669"/>
                  </a:lnTo>
                  <a:lnTo>
                    <a:pt x="3224689" y="223361"/>
                  </a:lnTo>
                  <a:cubicBezTo>
                    <a:pt x="3195161" y="191929"/>
                    <a:pt x="3195161" y="144304"/>
                    <a:pt x="3224689" y="114776"/>
                  </a:cubicBezTo>
                  <a:close/>
                </a:path>
              </a:pathLst>
            </a:custGeom>
            <a:grpFill/>
            <a:ln w="9525" cap="flat">
              <a:noFill/>
              <a:prstDash val="solid"/>
              <a:miter/>
            </a:ln>
          </p:spPr>
          <p:txBody>
            <a:bodyPr rtlCol="0" anchor="ctr"/>
            <a:lstStyle/>
            <a:p>
              <a:endParaRPr lang="en-US"/>
            </a:p>
          </p:txBody>
        </p:sp>
        <p:sp>
          <p:nvSpPr>
            <p:cNvPr id="38" name="Freeform: Shape 634">
              <a:extLst>
                <a:ext uri="{FF2B5EF4-FFF2-40B4-BE49-F238E27FC236}">
                  <a16:creationId xmlns:a16="http://schemas.microsoft.com/office/drawing/2014/main" id="{46884548-13D5-31D8-12C1-EB1A16714BEF}"/>
                </a:ext>
              </a:extLst>
            </p:cNvPr>
            <p:cNvSpPr/>
            <p:nvPr/>
          </p:nvSpPr>
          <p:spPr>
            <a:xfrm>
              <a:off x="5153501" y="5017294"/>
              <a:ext cx="1685925" cy="161925"/>
            </a:xfrm>
            <a:custGeom>
              <a:avLst/>
              <a:gdLst>
                <a:gd name="connsiteX0" fmla="*/ 7144 w 1685925"/>
                <a:gd name="connsiteY0" fmla="*/ 7144 h 161925"/>
                <a:gd name="connsiteX1" fmla="*/ 1680686 w 1685925"/>
                <a:gd name="connsiteY1" fmla="*/ 7144 h 161925"/>
                <a:gd name="connsiteX2" fmla="*/ 1680686 w 1685925"/>
                <a:gd name="connsiteY2" fmla="*/ 159544 h 161925"/>
                <a:gd name="connsiteX3" fmla="*/ 7144 w 1685925"/>
                <a:gd name="connsiteY3" fmla="*/ 159544 h 161925"/>
                <a:gd name="connsiteX4" fmla="*/ 7144 w 1685925"/>
                <a:gd name="connsiteY4" fmla="*/ 71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5925" h="161925">
                  <a:moveTo>
                    <a:pt x="7144" y="7144"/>
                  </a:moveTo>
                  <a:lnTo>
                    <a:pt x="1680686" y="7144"/>
                  </a:lnTo>
                  <a:lnTo>
                    <a:pt x="1680686" y="159544"/>
                  </a:lnTo>
                  <a:lnTo>
                    <a:pt x="7144" y="159544"/>
                  </a:lnTo>
                  <a:lnTo>
                    <a:pt x="7144" y="7144"/>
                  </a:lnTo>
                  <a:close/>
                </a:path>
              </a:pathLst>
            </a:custGeom>
            <a:grpFill/>
            <a:ln w="9525" cap="flat">
              <a:noFill/>
              <a:prstDash val="solid"/>
              <a:miter/>
            </a:ln>
          </p:spPr>
          <p:txBody>
            <a:bodyPr rtlCol="0" anchor="ctr"/>
            <a:lstStyle/>
            <a:p>
              <a:endParaRPr lang="en-US"/>
            </a:p>
          </p:txBody>
        </p:sp>
        <p:sp>
          <p:nvSpPr>
            <p:cNvPr id="39" name="Freeform: Shape 635">
              <a:extLst>
                <a:ext uri="{FF2B5EF4-FFF2-40B4-BE49-F238E27FC236}">
                  <a16:creationId xmlns:a16="http://schemas.microsoft.com/office/drawing/2014/main" id="{226F0ACF-5D71-81D5-6C4C-2594EE4826AF}"/>
                </a:ext>
              </a:extLst>
            </p:cNvPr>
            <p:cNvSpPr/>
            <p:nvPr/>
          </p:nvSpPr>
          <p:spPr>
            <a:xfrm>
              <a:off x="6218396" y="2811304"/>
              <a:ext cx="1381125" cy="1381125"/>
            </a:xfrm>
            <a:custGeom>
              <a:avLst/>
              <a:gdLst>
                <a:gd name="connsiteX0" fmla="*/ 691991 w 1381125"/>
                <a:gd name="connsiteY0" fmla="*/ 7144 h 1381125"/>
                <a:gd name="connsiteX1" fmla="*/ 7144 w 1381125"/>
                <a:gd name="connsiteY1" fmla="*/ 691991 h 1381125"/>
                <a:gd name="connsiteX2" fmla="*/ 691991 w 1381125"/>
                <a:gd name="connsiteY2" fmla="*/ 1376839 h 1381125"/>
                <a:gd name="connsiteX3" fmla="*/ 1376839 w 1381125"/>
                <a:gd name="connsiteY3" fmla="*/ 691991 h 1381125"/>
                <a:gd name="connsiteX4" fmla="*/ 691991 w 1381125"/>
                <a:gd name="connsiteY4" fmla="*/ 7144 h 1381125"/>
                <a:gd name="connsiteX5" fmla="*/ 691991 w 1381125"/>
                <a:gd name="connsiteY5" fmla="*/ 234791 h 1381125"/>
                <a:gd name="connsiteX6" fmla="*/ 235744 w 1381125"/>
                <a:gd name="connsiteY6" fmla="*/ 691039 h 1381125"/>
                <a:gd name="connsiteX7" fmla="*/ 83344 w 1381125"/>
                <a:gd name="connsiteY7" fmla="*/ 691039 h 1381125"/>
                <a:gd name="connsiteX8" fmla="*/ 691991 w 1381125"/>
                <a:gd name="connsiteY8" fmla="*/ 82391 h 1381125"/>
                <a:gd name="connsiteX9" fmla="*/ 691991 w 1381125"/>
                <a:gd name="connsiteY9" fmla="*/ 234791 h 138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1125" h="1381125">
                  <a:moveTo>
                    <a:pt x="691991" y="7144"/>
                  </a:moveTo>
                  <a:cubicBezTo>
                    <a:pt x="313849" y="7144"/>
                    <a:pt x="7144" y="313849"/>
                    <a:pt x="7144" y="691991"/>
                  </a:cubicBezTo>
                  <a:cubicBezTo>
                    <a:pt x="7144" y="1070134"/>
                    <a:pt x="313849" y="1376839"/>
                    <a:pt x="691991" y="1376839"/>
                  </a:cubicBezTo>
                  <a:cubicBezTo>
                    <a:pt x="1070134" y="1376839"/>
                    <a:pt x="1376839" y="1070134"/>
                    <a:pt x="1376839" y="691991"/>
                  </a:cubicBezTo>
                  <a:cubicBezTo>
                    <a:pt x="1376839" y="313849"/>
                    <a:pt x="1070134" y="7144"/>
                    <a:pt x="691991" y="7144"/>
                  </a:cubicBezTo>
                  <a:close/>
                  <a:moveTo>
                    <a:pt x="691991" y="234791"/>
                  </a:moveTo>
                  <a:cubicBezTo>
                    <a:pt x="439579" y="234791"/>
                    <a:pt x="235744" y="439579"/>
                    <a:pt x="235744" y="691039"/>
                  </a:cubicBezTo>
                  <a:lnTo>
                    <a:pt x="83344" y="691039"/>
                  </a:lnTo>
                  <a:cubicBezTo>
                    <a:pt x="83344" y="354806"/>
                    <a:pt x="355759" y="82391"/>
                    <a:pt x="691991" y="82391"/>
                  </a:cubicBezTo>
                  <a:lnTo>
                    <a:pt x="691991" y="234791"/>
                  </a:lnTo>
                  <a:close/>
                </a:path>
              </a:pathLst>
            </a:custGeom>
            <a:grpFill/>
            <a:ln w="9525" cap="flat">
              <a:noFill/>
              <a:prstDash val="solid"/>
              <a:miter/>
            </a:ln>
          </p:spPr>
          <p:txBody>
            <a:bodyPr rtlCol="0" anchor="ctr"/>
            <a:lstStyle/>
            <a:p>
              <a:endParaRPr lang="en-US"/>
            </a:p>
          </p:txBody>
        </p:sp>
        <p:sp>
          <p:nvSpPr>
            <p:cNvPr id="40" name="Freeform: Shape 636">
              <a:extLst>
                <a:ext uri="{FF2B5EF4-FFF2-40B4-BE49-F238E27FC236}">
                  <a16:creationId xmlns:a16="http://schemas.microsoft.com/office/drawing/2014/main" id="{51F4E89A-B963-1DF6-1DF2-E8D5DEA3821C}"/>
                </a:ext>
              </a:extLst>
            </p:cNvPr>
            <p:cNvSpPr/>
            <p:nvPr/>
          </p:nvSpPr>
          <p:spPr>
            <a:xfrm>
              <a:off x="5077301" y="3419951"/>
              <a:ext cx="161925" cy="390525"/>
            </a:xfrm>
            <a:custGeom>
              <a:avLst/>
              <a:gdLst>
                <a:gd name="connsiteX0" fmla="*/ 7144 w 161925"/>
                <a:gd name="connsiteY0" fmla="*/ 7144 h 390525"/>
                <a:gd name="connsiteX1" fmla="*/ 159544 w 161925"/>
                <a:gd name="connsiteY1" fmla="*/ 7144 h 390525"/>
                <a:gd name="connsiteX2" fmla="*/ 159544 w 161925"/>
                <a:gd name="connsiteY2" fmla="*/ 387191 h 390525"/>
                <a:gd name="connsiteX3" fmla="*/ 7144 w 161925"/>
                <a:gd name="connsiteY3" fmla="*/ 387191 h 390525"/>
                <a:gd name="connsiteX4" fmla="*/ 7144 w 161925"/>
                <a:gd name="connsiteY4" fmla="*/ 7144 h 390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390525">
                  <a:moveTo>
                    <a:pt x="7144" y="7144"/>
                  </a:moveTo>
                  <a:lnTo>
                    <a:pt x="159544" y="7144"/>
                  </a:lnTo>
                  <a:lnTo>
                    <a:pt x="159544" y="387191"/>
                  </a:lnTo>
                  <a:lnTo>
                    <a:pt x="7144" y="387191"/>
                  </a:lnTo>
                  <a:lnTo>
                    <a:pt x="7144" y="7144"/>
                  </a:lnTo>
                  <a:close/>
                </a:path>
              </a:pathLst>
            </a:custGeom>
            <a:grpFill/>
            <a:ln w="9525" cap="flat">
              <a:noFill/>
              <a:prstDash val="solid"/>
              <a:miter/>
            </a:ln>
          </p:spPr>
          <p:txBody>
            <a:bodyPr rtlCol="0" anchor="ctr"/>
            <a:lstStyle/>
            <a:p>
              <a:endParaRPr lang="en-US"/>
            </a:p>
          </p:txBody>
        </p:sp>
        <p:sp>
          <p:nvSpPr>
            <p:cNvPr id="41" name="Freeform: Shape 637">
              <a:extLst>
                <a:ext uri="{FF2B5EF4-FFF2-40B4-BE49-F238E27FC236}">
                  <a16:creationId xmlns:a16="http://schemas.microsoft.com/office/drawing/2014/main" id="{891BE9DE-CDCA-AA02-679A-ADE380D724C1}"/>
                </a:ext>
              </a:extLst>
            </p:cNvPr>
            <p:cNvSpPr/>
            <p:nvPr/>
          </p:nvSpPr>
          <p:spPr>
            <a:xfrm>
              <a:off x="7544276" y="4211479"/>
              <a:ext cx="781050" cy="781050"/>
            </a:xfrm>
            <a:custGeom>
              <a:avLst/>
              <a:gdLst>
                <a:gd name="connsiteX0" fmla="*/ 7144 w 781050"/>
                <a:gd name="connsiteY0" fmla="*/ 128111 h 781050"/>
                <a:gd name="connsiteX1" fmla="*/ 128111 w 781050"/>
                <a:gd name="connsiteY1" fmla="*/ 7144 h 781050"/>
                <a:gd name="connsiteX2" fmla="*/ 781526 w 781050"/>
                <a:gd name="connsiteY2" fmla="*/ 660559 h 781050"/>
                <a:gd name="connsiteX3" fmla="*/ 660559 w 781050"/>
                <a:gd name="connsiteY3" fmla="*/ 781526 h 781050"/>
                <a:gd name="connsiteX4" fmla="*/ 7144 w 781050"/>
                <a:gd name="connsiteY4" fmla="*/ 128111 h 781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050" h="781050">
                  <a:moveTo>
                    <a:pt x="7144" y="128111"/>
                  </a:moveTo>
                  <a:lnTo>
                    <a:pt x="128111" y="7144"/>
                  </a:lnTo>
                  <a:lnTo>
                    <a:pt x="781526" y="660559"/>
                  </a:lnTo>
                  <a:lnTo>
                    <a:pt x="660559" y="781526"/>
                  </a:lnTo>
                  <a:lnTo>
                    <a:pt x="7144" y="128111"/>
                  </a:lnTo>
                  <a:close/>
                </a:path>
              </a:pathLst>
            </a:custGeom>
            <a:grpFill/>
            <a:ln w="9525" cap="flat">
              <a:noFill/>
              <a:prstDash val="solid"/>
              <a:miter/>
            </a:ln>
          </p:spPr>
          <p:txBody>
            <a:bodyPr rtlCol="0" anchor="ctr"/>
            <a:lstStyle/>
            <a:p>
              <a:endParaRPr lang="en-US"/>
            </a:p>
          </p:txBody>
        </p:sp>
        <p:sp>
          <p:nvSpPr>
            <p:cNvPr id="42" name="Freeform: Shape 638">
              <a:extLst>
                <a:ext uri="{FF2B5EF4-FFF2-40B4-BE49-F238E27FC236}">
                  <a16:creationId xmlns:a16="http://schemas.microsoft.com/office/drawing/2014/main" id="{0DCB9CF2-A249-12EB-3759-0F17135D23F9}"/>
                </a:ext>
              </a:extLst>
            </p:cNvPr>
            <p:cNvSpPr/>
            <p:nvPr/>
          </p:nvSpPr>
          <p:spPr>
            <a:xfrm>
              <a:off x="5838349" y="4712494"/>
              <a:ext cx="314325" cy="161925"/>
            </a:xfrm>
            <a:custGeom>
              <a:avLst/>
              <a:gdLst>
                <a:gd name="connsiteX0" fmla="*/ 7144 w 314325"/>
                <a:gd name="connsiteY0" fmla="*/ 7144 h 161925"/>
                <a:gd name="connsiteX1" fmla="*/ 310991 w 314325"/>
                <a:gd name="connsiteY1" fmla="*/ 7144 h 161925"/>
                <a:gd name="connsiteX2" fmla="*/ 310991 w 314325"/>
                <a:gd name="connsiteY2" fmla="*/ 159544 h 161925"/>
                <a:gd name="connsiteX3" fmla="*/ 7144 w 314325"/>
                <a:gd name="connsiteY3" fmla="*/ 159544 h 161925"/>
                <a:gd name="connsiteX4" fmla="*/ 7144 w 314325"/>
                <a:gd name="connsiteY4" fmla="*/ 71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161925">
                  <a:moveTo>
                    <a:pt x="7144" y="7144"/>
                  </a:moveTo>
                  <a:lnTo>
                    <a:pt x="310991" y="7144"/>
                  </a:lnTo>
                  <a:lnTo>
                    <a:pt x="310991" y="159544"/>
                  </a:lnTo>
                  <a:lnTo>
                    <a:pt x="7144" y="159544"/>
                  </a:lnTo>
                  <a:lnTo>
                    <a:pt x="7144" y="7144"/>
                  </a:lnTo>
                  <a:close/>
                </a:path>
              </a:pathLst>
            </a:custGeom>
            <a:grpFill/>
            <a:ln w="9525" cap="flat">
              <a:noFill/>
              <a:prstDash val="solid"/>
              <a:miter/>
            </a:ln>
          </p:spPr>
          <p:txBody>
            <a:bodyPr rtlCol="0" anchor="ctr"/>
            <a:lstStyle/>
            <a:p>
              <a:endParaRPr lang="en-US"/>
            </a:p>
          </p:txBody>
        </p:sp>
        <p:sp>
          <p:nvSpPr>
            <p:cNvPr id="43" name="Freeform: Shape 639">
              <a:extLst>
                <a:ext uri="{FF2B5EF4-FFF2-40B4-BE49-F238E27FC236}">
                  <a16:creationId xmlns:a16="http://schemas.microsoft.com/office/drawing/2014/main" id="{D4BF7B5B-6E6D-261D-2E55-EAE1EF628266}"/>
                </a:ext>
              </a:extLst>
            </p:cNvPr>
            <p:cNvSpPr/>
            <p:nvPr/>
          </p:nvSpPr>
          <p:spPr>
            <a:xfrm>
              <a:off x="5685949" y="2886551"/>
              <a:ext cx="161925" cy="923925"/>
            </a:xfrm>
            <a:custGeom>
              <a:avLst/>
              <a:gdLst>
                <a:gd name="connsiteX0" fmla="*/ 7144 w 161925"/>
                <a:gd name="connsiteY0" fmla="*/ 7144 h 923925"/>
                <a:gd name="connsiteX1" fmla="*/ 159544 w 161925"/>
                <a:gd name="connsiteY1" fmla="*/ 7144 h 923925"/>
                <a:gd name="connsiteX2" fmla="*/ 159544 w 161925"/>
                <a:gd name="connsiteY2" fmla="*/ 919639 h 923925"/>
                <a:gd name="connsiteX3" fmla="*/ 7144 w 161925"/>
                <a:gd name="connsiteY3" fmla="*/ 919639 h 923925"/>
                <a:gd name="connsiteX4" fmla="*/ 7144 w 161925"/>
                <a:gd name="connsiteY4" fmla="*/ 7144 h 923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923925">
                  <a:moveTo>
                    <a:pt x="7144" y="7144"/>
                  </a:moveTo>
                  <a:lnTo>
                    <a:pt x="159544" y="7144"/>
                  </a:lnTo>
                  <a:lnTo>
                    <a:pt x="159544" y="919639"/>
                  </a:lnTo>
                  <a:lnTo>
                    <a:pt x="7144" y="919639"/>
                  </a:lnTo>
                  <a:lnTo>
                    <a:pt x="7144" y="7144"/>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812887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1">
                <a:lumMod val="50000"/>
                <a:lumOff val="50000"/>
                <a:alpha val="3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9C60826-F829-448B-A0A3-FB6BBF802571}"/>
              </a:ext>
            </a:extLst>
          </p:cNvPr>
          <p:cNvSpPr/>
          <p:nvPr/>
        </p:nvSpPr>
        <p:spPr>
          <a:xfrm rot="5400000">
            <a:off x="4845072" y="-2489812"/>
            <a:ext cx="2501856" cy="12192000"/>
          </a:xfrm>
          <a:prstGeom prst="rect">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073D61D-D75C-4D92-89F8-9FD61A860EE6}"/>
              </a:ext>
            </a:extLst>
          </p:cNvPr>
          <p:cNvSpPr txBox="1"/>
          <p:nvPr/>
        </p:nvSpPr>
        <p:spPr>
          <a:xfrm>
            <a:off x="4072413" y="802578"/>
            <a:ext cx="4047172" cy="2646878"/>
          </a:xfrm>
          <a:prstGeom prst="rect">
            <a:avLst/>
          </a:prstGeom>
          <a:noFill/>
        </p:spPr>
        <p:txBody>
          <a:bodyPr wrap="square" rtlCol="0">
            <a:spAutoFit/>
          </a:bodyPr>
          <a:lstStyle>
            <a:defPPr>
              <a:defRPr lang="zh-CN"/>
            </a:defPPr>
            <a:lvl1pPr>
              <a:defRPr sz="600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defRPr>
            </a:lvl1pPr>
          </a:lstStyle>
          <a:p>
            <a:pPr algn="ctr"/>
            <a:r>
              <a:rPr lang="en-US" altLang="zh-CN" sz="16600" dirty="0">
                <a:latin typeface="+mj-ea"/>
                <a:ea typeface="+mj-ea"/>
              </a:rPr>
              <a:t>04</a:t>
            </a:r>
            <a:endParaRPr lang="zh-CN" altLang="en-US" sz="16600" dirty="0">
              <a:latin typeface="+mj-ea"/>
              <a:ea typeface="+mj-ea"/>
            </a:endParaRPr>
          </a:p>
        </p:txBody>
      </p:sp>
      <p:sp>
        <p:nvSpPr>
          <p:cNvPr id="14" name="文本框 13">
            <a:extLst>
              <a:ext uri="{FF2B5EF4-FFF2-40B4-BE49-F238E27FC236}">
                <a16:creationId xmlns:a16="http://schemas.microsoft.com/office/drawing/2014/main" id="{D93D4B30-D5E7-49AE-ABDA-51978B69D788}"/>
              </a:ext>
            </a:extLst>
          </p:cNvPr>
          <p:cNvSpPr txBox="1"/>
          <p:nvPr/>
        </p:nvSpPr>
        <p:spPr>
          <a:xfrm>
            <a:off x="2841697" y="2946764"/>
            <a:ext cx="6508605" cy="1015663"/>
          </a:xfrm>
          <a:prstGeom prst="rect">
            <a:avLst/>
          </a:prstGeom>
          <a:noFill/>
        </p:spPr>
        <p:txBody>
          <a:bodyPr wrap="square" rtlCol="0">
            <a:spAutoFit/>
          </a:bodyPr>
          <a:lstStyle/>
          <a:p>
            <a:pPr algn="ctr"/>
            <a:r>
              <a:rPr lang="zh-CN" altLang="en-US" sz="6000" b="1" dirty="0">
                <a:solidFill>
                  <a:schemeClr val="bg1">
                    <a:lumMod val="95000"/>
                  </a:schemeClr>
                </a:solidFill>
                <a:latin typeface="+mj-ea"/>
                <a:ea typeface="+mj-ea"/>
              </a:rPr>
              <a:t>未来工作计划</a:t>
            </a:r>
          </a:p>
        </p:txBody>
      </p:sp>
      <p:sp>
        <p:nvSpPr>
          <p:cNvPr id="15" name="文本框 14">
            <a:extLst>
              <a:ext uri="{FF2B5EF4-FFF2-40B4-BE49-F238E27FC236}">
                <a16:creationId xmlns:a16="http://schemas.microsoft.com/office/drawing/2014/main" id="{DB621F9D-2DBE-448D-9BA4-7FB121F75E77}"/>
              </a:ext>
            </a:extLst>
          </p:cNvPr>
          <p:cNvSpPr txBox="1"/>
          <p:nvPr/>
        </p:nvSpPr>
        <p:spPr>
          <a:xfrm>
            <a:off x="4178299" y="4116658"/>
            <a:ext cx="3835400" cy="400110"/>
          </a:xfrm>
          <a:prstGeom prst="rect">
            <a:avLst/>
          </a:prstGeom>
          <a:noFill/>
        </p:spPr>
        <p:txBody>
          <a:bodyPr wrap="square" rtlCol="0">
            <a:spAutoFit/>
          </a:bodyPr>
          <a:lstStyle/>
          <a:p>
            <a:pPr algn="ctr"/>
            <a:r>
              <a:rPr lang="en-US" altLang="zh-CN" sz="2000" dirty="0">
                <a:solidFill>
                  <a:schemeClr val="bg1"/>
                </a:solidFill>
              </a:rPr>
              <a:t>Future Work Plan</a:t>
            </a:r>
            <a:endParaRPr lang="zh-CN" altLang="en-US" sz="2000" dirty="0">
              <a:solidFill>
                <a:schemeClr val="bg1"/>
              </a:solidFill>
            </a:endParaRPr>
          </a:p>
        </p:txBody>
      </p:sp>
      <p:grpSp>
        <p:nvGrpSpPr>
          <p:cNvPr id="2" name="组合 1">
            <a:extLst>
              <a:ext uri="{FF2B5EF4-FFF2-40B4-BE49-F238E27FC236}">
                <a16:creationId xmlns:a16="http://schemas.microsoft.com/office/drawing/2014/main" id="{413748F6-F9F7-E29A-596B-29AE119F701E}"/>
              </a:ext>
            </a:extLst>
          </p:cNvPr>
          <p:cNvGrpSpPr/>
          <p:nvPr/>
        </p:nvGrpSpPr>
        <p:grpSpPr>
          <a:xfrm>
            <a:off x="11128158" y="555269"/>
            <a:ext cx="444500" cy="252071"/>
            <a:chOff x="1290320" y="5353618"/>
            <a:chExt cx="444500" cy="252071"/>
          </a:xfrm>
        </p:grpSpPr>
        <p:cxnSp>
          <p:nvCxnSpPr>
            <p:cNvPr id="3" name="直接连接符 2">
              <a:extLst>
                <a:ext uri="{FF2B5EF4-FFF2-40B4-BE49-F238E27FC236}">
                  <a16:creationId xmlns:a16="http://schemas.microsoft.com/office/drawing/2014/main" id="{822F1381-F65A-B502-9A15-0AB1A22B3332}"/>
                </a:ext>
              </a:extLst>
            </p:cNvPr>
            <p:cNvCxnSpPr>
              <a:cxnSpLocks/>
            </p:cNvCxnSpPr>
            <p:nvPr/>
          </p:nvCxnSpPr>
          <p:spPr>
            <a:xfrm>
              <a:off x="1412240" y="5353618"/>
              <a:ext cx="32258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8F27526B-6632-581B-B968-340498EF3768}"/>
                </a:ext>
              </a:extLst>
            </p:cNvPr>
            <p:cNvCxnSpPr>
              <a:cxnSpLocks/>
            </p:cNvCxnSpPr>
            <p:nvPr/>
          </p:nvCxnSpPr>
          <p:spPr>
            <a:xfrm>
              <a:off x="1290320" y="5477272"/>
              <a:ext cx="44450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DEE6BD6-3172-6142-2A0D-7FA19CFB7A75}"/>
                </a:ext>
              </a:extLst>
            </p:cNvPr>
            <p:cNvCxnSpPr>
              <a:cxnSpLocks/>
            </p:cNvCxnSpPr>
            <p:nvPr/>
          </p:nvCxnSpPr>
          <p:spPr>
            <a:xfrm>
              <a:off x="1534160" y="5600927"/>
              <a:ext cx="200660" cy="4762"/>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35515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06E04C3-94B8-0917-6C56-517F8099872E}"/>
              </a:ext>
            </a:extLst>
          </p:cNvPr>
          <p:cNvSpPr/>
          <p:nvPr/>
        </p:nvSpPr>
        <p:spPr>
          <a:xfrm rot="5400000">
            <a:off x="5212081" y="-148819"/>
            <a:ext cx="1767839" cy="12192000"/>
          </a:xfrm>
          <a:prstGeom prst="rect">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id="{7DB41D8D-37E8-4B7C-A2A6-A2CED6283FC2}"/>
              </a:ext>
            </a:extLst>
          </p:cNvPr>
          <p:cNvCxnSpPr>
            <a:cxnSpLocks/>
          </p:cNvCxnSpPr>
          <p:nvPr/>
        </p:nvCxnSpPr>
        <p:spPr>
          <a:xfrm>
            <a:off x="11204186" y="596295"/>
            <a:ext cx="32258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58FA94E1-9BB4-401C-BAB9-6EBF2F2AC6E5}"/>
              </a:ext>
            </a:extLst>
          </p:cNvPr>
          <p:cNvCxnSpPr>
            <a:cxnSpLocks/>
          </p:cNvCxnSpPr>
          <p:nvPr/>
        </p:nvCxnSpPr>
        <p:spPr>
          <a:xfrm>
            <a:off x="11082266" y="701661"/>
            <a:ext cx="44450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E2EBBA0-4830-4F71-9411-A470C6C22F92}"/>
              </a:ext>
            </a:extLst>
          </p:cNvPr>
          <p:cNvCxnSpPr>
            <a:cxnSpLocks/>
          </p:cNvCxnSpPr>
          <p:nvPr/>
        </p:nvCxnSpPr>
        <p:spPr>
          <a:xfrm>
            <a:off x="11326106" y="815404"/>
            <a:ext cx="20066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任意多边形: 形状 27">
            <a:extLst>
              <a:ext uri="{FF2B5EF4-FFF2-40B4-BE49-F238E27FC236}">
                <a16:creationId xmlns:a16="http://schemas.microsoft.com/office/drawing/2014/main" id="{49CF9B8B-D627-4DF5-8454-91105F433BB9}"/>
              </a:ext>
            </a:extLst>
          </p:cNvPr>
          <p:cNvSpPr/>
          <p:nvPr/>
        </p:nvSpPr>
        <p:spPr>
          <a:xfrm>
            <a:off x="8929871" y="1778000"/>
            <a:ext cx="2558770" cy="4519254"/>
          </a:xfrm>
          <a:custGeom>
            <a:avLst/>
            <a:gdLst>
              <a:gd name="connsiteX0" fmla="*/ 0 w 2655093"/>
              <a:gd name="connsiteY0" fmla="*/ 265509 h 5418667"/>
              <a:gd name="connsiteX1" fmla="*/ 265509 w 2655093"/>
              <a:gd name="connsiteY1" fmla="*/ 0 h 5418667"/>
              <a:gd name="connsiteX2" fmla="*/ 2389584 w 2655093"/>
              <a:gd name="connsiteY2" fmla="*/ 0 h 5418667"/>
              <a:gd name="connsiteX3" fmla="*/ 2655093 w 2655093"/>
              <a:gd name="connsiteY3" fmla="*/ 265509 h 5418667"/>
              <a:gd name="connsiteX4" fmla="*/ 2655093 w 2655093"/>
              <a:gd name="connsiteY4" fmla="*/ 5153158 h 5418667"/>
              <a:gd name="connsiteX5" fmla="*/ 2389584 w 2655093"/>
              <a:gd name="connsiteY5" fmla="*/ 5418667 h 5418667"/>
              <a:gd name="connsiteX6" fmla="*/ 265509 w 2655093"/>
              <a:gd name="connsiteY6" fmla="*/ 5418667 h 5418667"/>
              <a:gd name="connsiteX7" fmla="*/ 0 w 2655093"/>
              <a:gd name="connsiteY7" fmla="*/ 5153158 h 5418667"/>
              <a:gd name="connsiteX8" fmla="*/ 0 w 2655093"/>
              <a:gd name="connsiteY8" fmla="*/ 265509 h 54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5093" h="5418667">
                <a:moveTo>
                  <a:pt x="0" y="265509"/>
                </a:moveTo>
                <a:cubicBezTo>
                  <a:pt x="0" y="118872"/>
                  <a:pt x="118872" y="0"/>
                  <a:pt x="265509" y="0"/>
                </a:cubicBezTo>
                <a:lnTo>
                  <a:pt x="2389584" y="0"/>
                </a:lnTo>
                <a:cubicBezTo>
                  <a:pt x="2536221" y="0"/>
                  <a:pt x="2655093" y="118872"/>
                  <a:pt x="2655093" y="265509"/>
                </a:cubicBezTo>
                <a:lnTo>
                  <a:pt x="2655093" y="5153158"/>
                </a:lnTo>
                <a:cubicBezTo>
                  <a:pt x="2655093" y="5299795"/>
                  <a:pt x="2536221" y="5418667"/>
                  <a:pt x="2389584" y="5418667"/>
                </a:cubicBezTo>
                <a:lnTo>
                  <a:pt x="265509" y="5418667"/>
                </a:lnTo>
                <a:cubicBezTo>
                  <a:pt x="118872" y="5418667"/>
                  <a:pt x="0" y="5299795"/>
                  <a:pt x="0" y="5153158"/>
                </a:cubicBezTo>
                <a:lnTo>
                  <a:pt x="0" y="265509"/>
                </a:lnTo>
                <a:close/>
              </a:path>
            </a:pathLst>
          </a:custGeom>
          <a:gradFill>
            <a:gsLst>
              <a:gs pos="0">
                <a:schemeClr val="bg1"/>
              </a:gs>
              <a:gs pos="100000">
                <a:schemeClr val="bg1">
                  <a:alpha val="0"/>
                </a:schemeClr>
              </a:gs>
            </a:gsLst>
            <a:lin ang="5400000" scaled="1"/>
          </a:gradFill>
          <a:ln>
            <a:noFill/>
          </a:ln>
          <a:effectLst>
            <a:outerShdw blurRad="139700" dist="101600" dir="2700000" algn="tl" rotWithShape="0">
              <a:schemeClr val="accent1">
                <a:lumMod val="50000"/>
                <a:lumOff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70503CB1-C4B7-4F30-8E9E-A855F7F2B8E7}"/>
              </a:ext>
            </a:extLst>
          </p:cNvPr>
          <p:cNvSpPr/>
          <p:nvPr/>
        </p:nvSpPr>
        <p:spPr>
          <a:xfrm>
            <a:off x="735376" y="1778000"/>
            <a:ext cx="2558770" cy="4519254"/>
          </a:xfrm>
          <a:custGeom>
            <a:avLst/>
            <a:gdLst>
              <a:gd name="connsiteX0" fmla="*/ 0 w 2655093"/>
              <a:gd name="connsiteY0" fmla="*/ 265509 h 5418667"/>
              <a:gd name="connsiteX1" fmla="*/ 265509 w 2655093"/>
              <a:gd name="connsiteY1" fmla="*/ 0 h 5418667"/>
              <a:gd name="connsiteX2" fmla="*/ 2389584 w 2655093"/>
              <a:gd name="connsiteY2" fmla="*/ 0 h 5418667"/>
              <a:gd name="connsiteX3" fmla="*/ 2655093 w 2655093"/>
              <a:gd name="connsiteY3" fmla="*/ 265509 h 5418667"/>
              <a:gd name="connsiteX4" fmla="*/ 2655093 w 2655093"/>
              <a:gd name="connsiteY4" fmla="*/ 5153158 h 5418667"/>
              <a:gd name="connsiteX5" fmla="*/ 2389584 w 2655093"/>
              <a:gd name="connsiteY5" fmla="*/ 5418667 h 5418667"/>
              <a:gd name="connsiteX6" fmla="*/ 265509 w 2655093"/>
              <a:gd name="connsiteY6" fmla="*/ 5418667 h 5418667"/>
              <a:gd name="connsiteX7" fmla="*/ 0 w 2655093"/>
              <a:gd name="connsiteY7" fmla="*/ 5153158 h 5418667"/>
              <a:gd name="connsiteX8" fmla="*/ 0 w 2655093"/>
              <a:gd name="connsiteY8" fmla="*/ 265509 h 54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5093" h="5418667">
                <a:moveTo>
                  <a:pt x="0" y="265509"/>
                </a:moveTo>
                <a:cubicBezTo>
                  <a:pt x="0" y="118872"/>
                  <a:pt x="118872" y="0"/>
                  <a:pt x="265509" y="0"/>
                </a:cubicBezTo>
                <a:lnTo>
                  <a:pt x="2389584" y="0"/>
                </a:lnTo>
                <a:cubicBezTo>
                  <a:pt x="2536221" y="0"/>
                  <a:pt x="2655093" y="118872"/>
                  <a:pt x="2655093" y="265509"/>
                </a:cubicBezTo>
                <a:lnTo>
                  <a:pt x="2655093" y="5153158"/>
                </a:lnTo>
                <a:cubicBezTo>
                  <a:pt x="2655093" y="5299795"/>
                  <a:pt x="2536221" y="5418667"/>
                  <a:pt x="2389584" y="5418667"/>
                </a:cubicBezTo>
                <a:lnTo>
                  <a:pt x="265509" y="5418667"/>
                </a:lnTo>
                <a:cubicBezTo>
                  <a:pt x="118872" y="5418667"/>
                  <a:pt x="0" y="5299795"/>
                  <a:pt x="0" y="5153158"/>
                </a:cubicBezTo>
                <a:lnTo>
                  <a:pt x="0" y="265509"/>
                </a:lnTo>
                <a:close/>
              </a:path>
            </a:pathLst>
          </a:custGeom>
          <a:gradFill>
            <a:gsLst>
              <a:gs pos="0">
                <a:schemeClr val="bg1"/>
              </a:gs>
              <a:gs pos="100000">
                <a:schemeClr val="bg1">
                  <a:alpha val="0"/>
                </a:schemeClr>
              </a:gs>
            </a:gsLst>
            <a:lin ang="5400000" scaled="1"/>
          </a:gradFill>
          <a:ln>
            <a:noFill/>
          </a:ln>
          <a:effectLst>
            <a:outerShdw blurRad="139700" dist="101600" dir="2700000" algn="tl" rotWithShape="0">
              <a:schemeClr val="accent1">
                <a:lumMod val="50000"/>
                <a:lumOff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F04DFD61-FBA5-404F-B5E1-B6D2ADBED6D1}"/>
              </a:ext>
            </a:extLst>
          </p:cNvPr>
          <p:cNvSpPr/>
          <p:nvPr/>
        </p:nvSpPr>
        <p:spPr>
          <a:xfrm>
            <a:off x="3438107" y="1778000"/>
            <a:ext cx="2558770" cy="4519254"/>
          </a:xfrm>
          <a:custGeom>
            <a:avLst/>
            <a:gdLst>
              <a:gd name="connsiteX0" fmla="*/ 0 w 2655093"/>
              <a:gd name="connsiteY0" fmla="*/ 265509 h 5418667"/>
              <a:gd name="connsiteX1" fmla="*/ 265509 w 2655093"/>
              <a:gd name="connsiteY1" fmla="*/ 0 h 5418667"/>
              <a:gd name="connsiteX2" fmla="*/ 2389584 w 2655093"/>
              <a:gd name="connsiteY2" fmla="*/ 0 h 5418667"/>
              <a:gd name="connsiteX3" fmla="*/ 2655093 w 2655093"/>
              <a:gd name="connsiteY3" fmla="*/ 265509 h 5418667"/>
              <a:gd name="connsiteX4" fmla="*/ 2655093 w 2655093"/>
              <a:gd name="connsiteY4" fmla="*/ 5153158 h 5418667"/>
              <a:gd name="connsiteX5" fmla="*/ 2389584 w 2655093"/>
              <a:gd name="connsiteY5" fmla="*/ 5418667 h 5418667"/>
              <a:gd name="connsiteX6" fmla="*/ 265509 w 2655093"/>
              <a:gd name="connsiteY6" fmla="*/ 5418667 h 5418667"/>
              <a:gd name="connsiteX7" fmla="*/ 0 w 2655093"/>
              <a:gd name="connsiteY7" fmla="*/ 5153158 h 5418667"/>
              <a:gd name="connsiteX8" fmla="*/ 0 w 2655093"/>
              <a:gd name="connsiteY8" fmla="*/ 265509 h 54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5093" h="5418667">
                <a:moveTo>
                  <a:pt x="0" y="265509"/>
                </a:moveTo>
                <a:cubicBezTo>
                  <a:pt x="0" y="118872"/>
                  <a:pt x="118872" y="0"/>
                  <a:pt x="265509" y="0"/>
                </a:cubicBezTo>
                <a:lnTo>
                  <a:pt x="2389584" y="0"/>
                </a:lnTo>
                <a:cubicBezTo>
                  <a:pt x="2536221" y="0"/>
                  <a:pt x="2655093" y="118872"/>
                  <a:pt x="2655093" y="265509"/>
                </a:cubicBezTo>
                <a:lnTo>
                  <a:pt x="2655093" y="5153158"/>
                </a:lnTo>
                <a:cubicBezTo>
                  <a:pt x="2655093" y="5299795"/>
                  <a:pt x="2536221" y="5418667"/>
                  <a:pt x="2389584" y="5418667"/>
                </a:cubicBezTo>
                <a:lnTo>
                  <a:pt x="265509" y="5418667"/>
                </a:lnTo>
                <a:cubicBezTo>
                  <a:pt x="118872" y="5418667"/>
                  <a:pt x="0" y="5299795"/>
                  <a:pt x="0" y="5153158"/>
                </a:cubicBezTo>
                <a:lnTo>
                  <a:pt x="0" y="265509"/>
                </a:lnTo>
                <a:close/>
              </a:path>
            </a:pathLst>
          </a:custGeom>
          <a:gradFill>
            <a:gsLst>
              <a:gs pos="0">
                <a:schemeClr val="bg1"/>
              </a:gs>
              <a:gs pos="100000">
                <a:schemeClr val="bg1">
                  <a:alpha val="0"/>
                </a:schemeClr>
              </a:gs>
            </a:gsLst>
            <a:lin ang="5400000" scaled="1"/>
          </a:gradFill>
          <a:ln>
            <a:noFill/>
          </a:ln>
          <a:effectLst>
            <a:outerShdw blurRad="139700" dist="101600" dir="2700000" algn="tl" rotWithShape="0">
              <a:schemeClr val="accent1">
                <a:lumMod val="50000"/>
                <a:lumOff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C8EA3429-9216-433B-AB04-115E894C60E1}"/>
              </a:ext>
            </a:extLst>
          </p:cNvPr>
          <p:cNvSpPr/>
          <p:nvPr/>
        </p:nvSpPr>
        <p:spPr>
          <a:xfrm>
            <a:off x="6174045" y="1719744"/>
            <a:ext cx="2558770" cy="4519254"/>
          </a:xfrm>
          <a:custGeom>
            <a:avLst/>
            <a:gdLst>
              <a:gd name="connsiteX0" fmla="*/ 0 w 2655093"/>
              <a:gd name="connsiteY0" fmla="*/ 265509 h 5418667"/>
              <a:gd name="connsiteX1" fmla="*/ 265509 w 2655093"/>
              <a:gd name="connsiteY1" fmla="*/ 0 h 5418667"/>
              <a:gd name="connsiteX2" fmla="*/ 2389584 w 2655093"/>
              <a:gd name="connsiteY2" fmla="*/ 0 h 5418667"/>
              <a:gd name="connsiteX3" fmla="*/ 2655093 w 2655093"/>
              <a:gd name="connsiteY3" fmla="*/ 265509 h 5418667"/>
              <a:gd name="connsiteX4" fmla="*/ 2655093 w 2655093"/>
              <a:gd name="connsiteY4" fmla="*/ 5153158 h 5418667"/>
              <a:gd name="connsiteX5" fmla="*/ 2389584 w 2655093"/>
              <a:gd name="connsiteY5" fmla="*/ 5418667 h 5418667"/>
              <a:gd name="connsiteX6" fmla="*/ 265509 w 2655093"/>
              <a:gd name="connsiteY6" fmla="*/ 5418667 h 5418667"/>
              <a:gd name="connsiteX7" fmla="*/ 0 w 2655093"/>
              <a:gd name="connsiteY7" fmla="*/ 5153158 h 5418667"/>
              <a:gd name="connsiteX8" fmla="*/ 0 w 2655093"/>
              <a:gd name="connsiteY8" fmla="*/ 265509 h 54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5093" h="5418667">
                <a:moveTo>
                  <a:pt x="0" y="265509"/>
                </a:moveTo>
                <a:cubicBezTo>
                  <a:pt x="0" y="118872"/>
                  <a:pt x="118872" y="0"/>
                  <a:pt x="265509" y="0"/>
                </a:cubicBezTo>
                <a:lnTo>
                  <a:pt x="2389584" y="0"/>
                </a:lnTo>
                <a:cubicBezTo>
                  <a:pt x="2536221" y="0"/>
                  <a:pt x="2655093" y="118872"/>
                  <a:pt x="2655093" y="265509"/>
                </a:cubicBezTo>
                <a:lnTo>
                  <a:pt x="2655093" y="5153158"/>
                </a:lnTo>
                <a:cubicBezTo>
                  <a:pt x="2655093" y="5299795"/>
                  <a:pt x="2536221" y="5418667"/>
                  <a:pt x="2389584" y="5418667"/>
                </a:cubicBezTo>
                <a:lnTo>
                  <a:pt x="265509" y="5418667"/>
                </a:lnTo>
                <a:cubicBezTo>
                  <a:pt x="118872" y="5418667"/>
                  <a:pt x="0" y="5299795"/>
                  <a:pt x="0" y="5153158"/>
                </a:cubicBezTo>
                <a:lnTo>
                  <a:pt x="0" y="265509"/>
                </a:lnTo>
                <a:close/>
              </a:path>
            </a:pathLst>
          </a:custGeom>
          <a:gradFill>
            <a:gsLst>
              <a:gs pos="0">
                <a:schemeClr val="bg1"/>
              </a:gs>
              <a:gs pos="100000">
                <a:schemeClr val="bg1">
                  <a:alpha val="0"/>
                </a:schemeClr>
              </a:gs>
            </a:gsLst>
            <a:lin ang="5400000" scaled="1"/>
          </a:gradFill>
          <a:ln>
            <a:noFill/>
          </a:ln>
          <a:effectLst>
            <a:outerShdw blurRad="139700" dist="101600" dir="2700000" algn="tl" rotWithShape="0">
              <a:schemeClr val="accent1">
                <a:lumMod val="50000"/>
                <a:lumOff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左右 10">
            <a:extLst>
              <a:ext uri="{FF2B5EF4-FFF2-40B4-BE49-F238E27FC236}">
                <a16:creationId xmlns:a16="http://schemas.microsoft.com/office/drawing/2014/main" id="{80628BA6-751D-4B11-8CB4-2F153D8CD70B}"/>
              </a:ext>
            </a:extLst>
          </p:cNvPr>
          <p:cNvSpPr/>
          <p:nvPr/>
        </p:nvSpPr>
        <p:spPr>
          <a:xfrm>
            <a:off x="703361" y="5421078"/>
            <a:ext cx="10785280" cy="605241"/>
          </a:xfrm>
          <a:prstGeom prst="leftRightArrow">
            <a:avLst/>
          </a:prstGeom>
          <a:solidFill>
            <a:schemeClr val="bg1">
              <a:lumMod val="95000"/>
            </a:schemeClr>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21" name="文本框 20">
            <a:extLst>
              <a:ext uri="{FF2B5EF4-FFF2-40B4-BE49-F238E27FC236}">
                <a16:creationId xmlns:a16="http://schemas.microsoft.com/office/drawing/2014/main" id="{E355BE83-B6B5-407B-80E7-2F5368FBE93C}"/>
              </a:ext>
            </a:extLst>
          </p:cNvPr>
          <p:cNvSpPr txBox="1"/>
          <p:nvPr/>
        </p:nvSpPr>
        <p:spPr>
          <a:xfrm>
            <a:off x="1344163" y="5541302"/>
            <a:ext cx="1885950" cy="400110"/>
          </a:xfrm>
          <a:prstGeom prst="rect">
            <a:avLst/>
          </a:prstGeom>
          <a:noFill/>
        </p:spPr>
        <p:txBody>
          <a:bodyPr wrap="square" rtlCol="0">
            <a:spAutoFit/>
          </a:bodyPr>
          <a:lstStyle/>
          <a:p>
            <a:r>
              <a:rPr lang="zh-CN" altLang="en-US" sz="2000" dirty="0">
                <a:solidFill>
                  <a:schemeClr val="accent1"/>
                </a:solidFill>
                <a:latin typeface="+mj-ea"/>
                <a:ea typeface="+mj-ea"/>
              </a:rPr>
              <a:t>这里是标题</a:t>
            </a:r>
          </a:p>
        </p:txBody>
      </p:sp>
      <p:sp>
        <p:nvSpPr>
          <p:cNvPr id="34" name="文本框 33">
            <a:extLst>
              <a:ext uri="{FF2B5EF4-FFF2-40B4-BE49-F238E27FC236}">
                <a16:creationId xmlns:a16="http://schemas.microsoft.com/office/drawing/2014/main" id="{A4E25CE4-43AA-4910-88AB-75754B2EFC53}"/>
              </a:ext>
            </a:extLst>
          </p:cNvPr>
          <p:cNvSpPr txBox="1"/>
          <p:nvPr/>
        </p:nvSpPr>
        <p:spPr>
          <a:xfrm>
            <a:off x="4086333" y="5541302"/>
            <a:ext cx="1885950" cy="400110"/>
          </a:xfrm>
          <a:prstGeom prst="rect">
            <a:avLst/>
          </a:prstGeom>
          <a:noFill/>
        </p:spPr>
        <p:txBody>
          <a:bodyPr wrap="square" rtlCol="0">
            <a:spAutoFit/>
          </a:bodyPr>
          <a:lstStyle/>
          <a:p>
            <a:r>
              <a:rPr lang="zh-CN" altLang="en-US" sz="2000" dirty="0">
                <a:solidFill>
                  <a:schemeClr val="accent1"/>
                </a:solidFill>
                <a:latin typeface="+mj-ea"/>
                <a:ea typeface="+mj-ea"/>
              </a:rPr>
              <a:t>这里是标题</a:t>
            </a:r>
          </a:p>
        </p:txBody>
      </p:sp>
      <p:sp>
        <p:nvSpPr>
          <p:cNvPr id="35" name="文本框 34">
            <a:extLst>
              <a:ext uri="{FF2B5EF4-FFF2-40B4-BE49-F238E27FC236}">
                <a16:creationId xmlns:a16="http://schemas.microsoft.com/office/drawing/2014/main" id="{0D5F318B-86C3-4EE7-B7D0-CF5AB42DFA26}"/>
              </a:ext>
            </a:extLst>
          </p:cNvPr>
          <p:cNvSpPr txBox="1"/>
          <p:nvPr/>
        </p:nvSpPr>
        <p:spPr>
          <a:xfrm>
            <a:off x="6828503" y="5541302"/>
            <a:ext cx="1885950" cy="400110"/>
          </a:xfrm>
          <a:prstGeom prst="rect">
            <a:avLst/>
          </a:prstGeom>
          <a:noFill/>
        </p:spPr>
        <p:txBody>
          <a:bodyPr wrap="square" rtlCol="0">
            <a:spAutoFit/>
          </a:bodyPr>
          <a:lstStyle/>
          <a:p>
            <a:r>
              <a:rPr lang="zh-CN" altLang="en-US" sz="2000" dirty="0">
                <a:solidFill>
                  <a:schemeClr val="accent1"/>
                </a:solidFill>
                <a:latin typeface="+mj-ea"/>
                <a:ea typeface="+mj-ea"/>
              </a:rPr>
              <a:t>这里是标题</a:t>
            </a:r>
          </a:p>
        </p:txBody>
      </p:sp>
      <p:sp>
        <p:nvSpPr>
          <p:cNvPr id="36" name="文本框 35">
            <a:extLst>
              <a:ext uri="{FF2B5EF4-FFF2-40B4-BE49-F238E27FC236}">
                <a16:creationId xmlns:a16="http://schemas.microsoft.com/office/drawing/2014/main" id="{48E9328D-3095-45B1-BE07-33ADC65E2402}"/>
              </a:ext>
            </a:extLst>
          </p:cNvPr>
          <p:cNvSpPr txBox="1"/>
          <p:nvPr/>
        </p:nvSpPr>
        <p:spPr>
          <a:xfrm>
            <a:off x="9570674" y="5541302"/>
            <a:ext cx="1885950" cy="400110"/>
          </a:xfrm>
          <a:prstGeom prst="rect">
            <a:avLst/>
          </a:prstGeom>
          <a:noFill/>
        </p:spPr>
        <p:txBody>
          <a:bodyPr wrap="square" rtlCol="0">
            <a:spAutoFit/>
          </a:bodyPr>
          <a:lstStyle/>
          <a:p>
            <a:r>
              <a:rPr lang="zh-CN" altLang="en-US" sz="2000" dirty="0">
                <a:solidFill>
                  <a:schemeClr val="accent1"/>
                </a:solidFill>
                <a:latin typeface="+mj-ea"/>
                <a:ea typeface="+mj-ea"/>
              </a:rPr>
              <a:t>这里是标题</a:t>
            </a:r>
          </a:p>
        </p:txBody>
      </p:sp>
      <p:sp>
        <p:nvSpPr>
          <p:cNvPr id="2" name="文本占位符 1">
            <a:extLst>
              <a:ext uri="{FF2B5EF4-FFF2-40B4-BE49-F238E27FC236}">
                <a16:creationId xmlns:a16="http://schemas.microsoft.com/office/drawing/2014/main" id="{3670D191-504D-67D0-3355-DB85DAAA7B06}"/>
              </a:ext>
            </a:extLst>
          </p:cNvPr>
          <p:cNvSpPr>
            <a:spLocks noGrp="1"/>
          </p:cNvSpPr>
          <p:nvPr>
            <p:ph type="body" sz="quarter" idx="10"/>
          </p:nvPr>
        </p:nvSpPr>
        <p:spPr/>
        <p:txBody>
          <a:bodyPr/>
          <a:lstStyle/>
          <a:p>
            <a:r>
              <a:rPr lang="zh-CN" altLang="en-US" dirty="0"/>
              <a:t>未来工作计划</a:t>
            </a:r>
          </a:p>
        </p:txBody>
      </p:sp>
      <p:grpSp>
        <p:nvGrpSpPr>
          <p:cNvPr id="12" name="Graphic 6">
            <a:extLst>
              <a:ext uri="{FF2B5EF4-FFF2-40B4-BE49-F238E27FC236}">
                <a16:creationId xmlns:a16="http://schemas.microsoft.com/office/drawing/2014/main" id="{9E89246B-EA68-D5C1-3A5C-FC83C1D5AC06}"/>
              </a:ext>
            </a:extLst>
          </p:cNvPr>
          <p:cNvGrpSpPr>
            <a:grpSpLocks noChangeAspect="1"/>
          </p:cNvGrpSpPr>
          <p:nvPr/>
        </p:nvGrpSpPr>
        <p:grpSpPr>
          <a:xfrm>
            <a:off x="7100658" y="2055559"/>
            <a:ext cx="591644" cy="498029"/>
            <a:chOff x="3990975" y="1681163"/>
            <a:chExt cx="4514850" cy="3800475"/>
          </a:xfrm>
          <a:gradFill>
            <a:gsLst>
              <a:gs pos="0">
                <a:schemeClr val="accent1">
                  <a:lumMod val="50000"/>
                  <a:lumOff val="50000"/>
                </a:schemeClr>
              </a:gs>
              <a:gs pos="100000">
                <a:schemeClr val="accent1">
                  <a:lumMod val="75000"/>
                  <a:lumOff val="25000"/>
                </a:schemeClr>
              </a:gs>
            </a:gsLst>
            <a:lin ang="5400000" scaled="1"/>
          </a:gradFill>
        </p:grpSpPr>
        <p:sp>
          <p:nvSpPr>
            <p:cNvPr id="13" name="Freeform: Shape 158">
              <a:extLst>
                <a:ext uri="{FF2B5EF4-FFF2-40B4-BE49-F238E27FC236}">
                  <a16:creationId xmlns:a16="http://schemas.microsoft.com/office/drawing/2014/main" id="{C8CA485A-D3CC-4F64-D40C-0DD16FB79466}"/>
                </a:ext>
              </a:extLst>
            </p:cNvPr>
            <p:cNvSpPr/>
            <p:nvPr/>
          </p:nvSpPr>
          <p:spPr>
            <a:xfrm>
              <a:off x="5963983" y="1674257"/>
              <a:ext cx="2419350" cy="1647825"/>
            </a:xfrm>
            <a:custGeom>
              <a:avLst/>
              <a:gdLst>
                <a:gd name="connsiteX0" fmla="*/ 73915 w 2419350"/>
                <a:gd name="connsiteY0" fmla="*/ 1649016 h 1647825"/>
                <a:gd name="connsiteX1" fmla="*/ 80582 w 2419350"/>
                <a:gd name="connsiteY1" fmla="*/ 1649016 h 1647825"/>
                <a:gd name="connsiteX2" fmla="*/ 917830 w 2419350"/>
                <a:gd name="connsiteY2" fmla="*/ 1397556 h 1647825"/>
                <a:gd name="connsiteX3" fmla="*/ 1635062 w 2419350"/>
                <a:gd name="connsiteY3" fmla="*/ 931783 h 1647825"/>
                <a:gd name="connsiteX4" fmla="*/ 2181798 w 2419350"/>
                <a:gd name="connsiteY4" fmla="*/ 254556 h 1647825"/>
                <a:gd name="connsiteX5" fmla="*/ 2288477 w 2419350"/>
                <a:gd name="connsiteY5" fmla="*/ 789861 h 1647825"/>
                <a:gd name="connsiteX6" fmla="*/ 2366582 w 2419350"/>
                <a:gd name="connsiteY6" fmla="*/ 841296 h 1647825"/>
                <a:gd name="connsiteX7" fmla="*/ 2418970 w 2419350"/>
                <a:gd name="connsiteY7" fmla="*/ 763191 h 1647825"/>
                <a:gd name="connsiteX8" fmla="*/ 2278952 w 2419350"/>
                <a:gd name="connsiteY8" fmla="*/ 60246 h 1647825"/>
                <a:gd name="connsiteX9" fmla="*/ 2236090 w 2419350"/>
                <a:gd name="connsiteY9" fmla="*/ 13573 h 1647825"/>
                <a:gd name="connsiteX10" fmla="*/ 2172273 w 2419350"/>
                <a:gd name="connsiteY10" fmla="*/ 13573 h 1647825"/>
                <a:gd name="connsiteX11" fmla="*/ 1496950 w 2419350"/>
                <a:gd name="connsiteY11" fmla="*/ 152638 h 1647825"/>
                <a:gd name="connsiteX12" fmla="*/ 1445515 w 2419350"/>
                <a:gd name="connsiteY12" fmla="*/ 230743 h 1647825"/>
                <a:gd name="connsiteX13" fmla="*/ 1523620 w 2419350"/>
                <a:gd name="connsiteY13" fmla="*/ 283131 h 1647825"/>
                <a:gd name="connsiteX14" fmla="*/ 2077022 w 2419350"/>
                <a:gd name="connsiteY14" fmla="*/ 169783 h 1647825"/>
                <a:gd name="connsiteX15" fmla="*/ 866395 w 2419350"/>
                <a:gd name="connsiteY15" fmla="*/ 1274683 h 1647825"/>
                <a:gd name="connsiteX16" fmla="*/ 67247 w 2419350"/>
                <a:gd name="connsiteY16" fmla="*/ 1516618 h 1647825"/>
                <a:gd name="connsiteX17" fmla="*/ 7240 w 2419350"/>
                <a:gd name="connsiteY17" fmla="*/ 1586151 h 1647825"/>
                <a:gd name="connsiteX18" fmla="*/ 73915 w 2419350"/>
                <a:gd name="connsiteY18" fmla="*/ 1649016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9350" h="1647825">
                  <a:moveTo>
                    <a:pt x="73915" y="1649016"/>
                  </a:moveTo>
                  <a:cubicBezTo>
                    <a:pt x="75820" y="1649016"/>
                    <a:pt x="78677" y="1649016"/>
                    <a:pt x="80582" y="1649016"/>
                  </a:cubicBezTo>
                  <a:cubicBezTo>
                    <a:pt x="95822" y="1647111"/>
                    <a:pt x="463487" y="1607106"/>
                    <a:pt x="917830" y="1397556"/>
                  </a:cubicBezTo>
                  <a:cubicBezTo>
                    <a:pt x="1178815" y="1278493"/>
                    <a:pt x="1419797" y="1121331"/>
                    <a:pt x="1635062" y="931783"/>
                  </a:cubicBezTo>
                  <a:cubicBezTo>
                    <a:pt x="1853185" y="737473"/>
                    <a:pt x="2037970" y="508873"/>
                    <a:pt x="2181798" y="254556"/>
                  </a:cubicBezTo>
                  <a:lnTo>
                    <a:pt x="2288477" y="789861"/>
                  </a:lnTo>
                  <a:cubicBezTo>
                    <a:pt x="2296098" y="826056"/>
                    <a:pt x="2331340" y="848916"/>
                    <a:pt x="2366582" y="841296"/>
                  </a:cubicBezTo>
                  <a:cubicBezTo>
                    <a:pt x="2402777" y="833676"/>
                    <a:pt x="2425637" y="799386"/>
                    <a:pt x="2418970" y="763191"/>
                  </a:cubicBezTo>
                  <a:lnTo>
                    <a:pt x="2278952" y="60246"/>
                  </a:lnTo>
                  <a:cubicBezTo>
                    <a:pt x="2272285" y="39291"/>
                    <a:pt x="2256092" y="22146"/>
                    <a:pt x="2236090" y="13573"/>
                  </a:cubicBezTo>
                  <a:cubicBezTo>
                    <a:pt x="2216087" y="5001"/>
                    <a:pt x="2192275" y="5001"/>
                    <a:pt x="2172273" y="13573"/>
                  </a:cubicBezTo>
                  <a:lnTo>
                    <a:pt x="1496950" y="152638"/>
                  </a:lnTo>
                  <a:cubicBezTo>
                    <a:pt x="1460755" y="160258"/>
                    <a:pt x="1437895" y="195501"/>
                    <a:pt x="1445515" y="230743"/>
                  </a:cubicBezTo>
                  <a:cubicBezTo>
                    <a:pt x="1453135" y="266938"/>
                    <a:pt x="1487425" y="289798"/>
                    <a:pt x="1523620" y="283131"/>
                  </a:cubicBezTo>
                  <a:lnTo>
                    <a:pt x="2077022" y="169783"/>
                  </a:lnTo>
                  <a:cubicBezTo>
                    <a:pt x="1741742" y="770811"/>
                    <a:pt x="1239775" y="1101328"/>
                    <a:pt x="866395" y="1274683"/>
                  </a:cubicBezTo>
                  <a:cubicBezTo>
                    <a:pt x="433007" y="1475661"/>
                    <a:pt x="72962" y="1515666"/>
                    <a:pt x="67247" y="1516618"/>
                  </a:cubicBezTo>
                  <a:cubicBezTo>
                    <a:pt x="32005" y="1520428"/>
                    <a:pt x="5335" y="1550908"/>
                    <a:pt x="7240" y="1586151"/>
                  </a:cubicBezTo>
                  <a:cubicBezTo>
                    <a:pt x="9145" y="1621393"/>
                    <a:pt x="37720" y="1649016"/>
                    <a:pt x="73915" y="1649016"/>
                  </a:cubicBezTo>
                  <a:close/>
                </a:path>
              </a:pathLst>
            </a:custGeom>
            <a:grpFill/>
            <a:ln w="9525" cap="flat">
              <a:noFill/>
              <a:prstDash val="solid"/>
              <a:miter/>
            </a:ln>
          </p:spPr>
          <p:txBody>
            <a:bodyPr rtlCol="0" anchor="ctr"/>
            <a:lstStyle/>
            <a:p>
              <a:endParaRPr lang="en-US"/>
            </a:p>
          </p:txBody>
        </p:sp>
        <p:sp>
          <p:nvSpPr>
            <p:cNvPr id="14" name="Freeform: Shape 159">
              <a:extLst>
                <a:ext uri="{FF2B5EF4-FFF2-40B4-BE49-F238E27FC236}">
                  <a16:creationId xmlns:a16="http://schemas.microsoft.com/office/drawing/2014/main" id="{985B4F6A-907E-DCB2-2EC9-A51A5EB43AE4}"/>
                </a:ext>
              </a:extLst>
            </p:cNvPr>
            <p:cNvSpPr/>
            <p:nvPr/>
          </p:nvSpPr>
          <p:spPr>
            <a:xfrm>
              <a:off x="4117181" y="3286602"/>
              <a:ext cx="1781175" cy="1781175"/>
            </a:xfrm>
            <a:custGeom>
              <a:avLst/>
              <a:gdLst>
                <a:gd name="connsiteX0" fmla="*/ 892969 w 1781175"/>
                <a:gd name="connsiteY0" fmla="*/ 1774984 h 1781175"/>
                <a:gd name="connsiteX1" fmla="*/ 1778794 w 1781175"/>
                <a:gd name="connsiteY1" fmla="*/ 891064 h 1781175"/>
                <a:gd name="connsiteX2" fmla="*/ 892969 w 1781175"/>
                <a:gd name="connsiteY2" fmla="*/ 7144 h 1781175"/>
                <a:gd name="connsiteX3" fmla="*/ 7144 w 1781175"/>
                <a:gd name="connsiteY3" fmla="*/ 891064 h 1781175"/>
                <a:gd name="connsiteX4" fmla="*/ 892969 w 1781175"/>
                <a:gd name="connsiteY4" fmla="*/ 1774984 h 1781175"/>
                <a:gd name="connsiteX5" fmla="*/ 892969 w 1781175"/>
                <a:gd name="connsiteY5" fmla="*/ 951071 h 1781175"/>
                <a:gd name="connsiteX6" fmla="*/ 555784 w 1781175"/>
                <a:gd name="connsiteY6" fmla="*/ 645319 h 1781175"/>
                <a:gd name="connsiteX7" fmla="*/ 826294 w 1781175"/>
                <a:gd name="connsiteY7" fmla="*/ 279559 h 1781175"/>
                <a:gd name="connsiteX8" fmla="*/ 826294 w 1781175"/>
                <a:gd name="connsiteY8" fmla="*/ 190024 h 1781175"/>
                <a:gd name="connsiteX9" fmla="*/ 892969 w 1781175"/>
                <a:gd name="connsiteY9" fmla="*/ 123349 h 1781175"/>
                <a:gd name="connsiteX10" fmla="*/ 959644 w 1781175"/>
                <a:gd name="connsiteY10" fmla="*/ 190024 h 1781175"/>
                <a:gd name="connsiteX11" fmla="*/ 959644 w 1781175"/>
                <a:gd name="connsiteY11" fmla="*/ 279559 h 1781175"/>
                <a:gd name="connsiteX12" fmla="*/ 1232059 w 1781175"/>
                <a:gd name="connsiteY12" fmla="*/ 611981 h 1781175"/>
                <a:gd name="connsiteX13" fmla="*/ 1165384 w 1781175"/>
                <a:gd name="connsiteY13" fmla="*/ 678656 h 1781175"/>
                <a:gd name="connsiteX14" fmla="*/ 1098709 w 1781175"/>
                <a:gd name="connsiteY14" fmla="*/ 611981 h 1781175"/>
                <a:gd name="connsiteX15" fmla="*/ 892969 w 1781175"/>
                <a:gd name="connsiteY15" fmla="*/ 406241 h 1781175"/>
                <a:gd name="connsiteX16" fmla="*/ 687229 w 1781175"/>
                <a:gd name="connsiteY16" fmla="*/ 611981 h 1781175"/>
                <a:gd name="connsiteX17" fmla="*/ 892969 w 1781175"/>
                <a:gd name="connsiteY17" fmla="*/ 817721 h 1781175"/>
                <a:gd name="connsiteX18" fmla="*/ 1230154 w 1781175"/>
                <a:gd name="connsiteY18" fmla="*/ 1123474 h 1781175"/>
                <a:gd name="connsiteX19" fmla="*/ 959644 w 1781175"/>
                <a:gd name="connsiteY19" fmla="*/ 1490186 h 1781175"/>
                <a:gd name="connsiteX20" fmla="*/ 959644 w 1781175"/>
                <a:gd name="connsiteY20" fmla="*/ 1592104 h 1781175"/>
                <a:gd name="connsiteX21" fmla="*/ 892969 w 1781175"/>
                <a:gd name="connsiteY21" fmla="*/ 1658779 h 1781175"/>
                <a:gd name="connsiteX22" fmla="*/ 826294 w 1781175"/>
                <a:gd name="connsiteY22" fmla="*/ 1592104 h 1781175"/>
                <a:gd name="connsiteX23" fmla="*/ 826294 w 1781175"/>
                <a:gd name="connsiteY23" fmla="*/ 1490186 h 1781175"/>
                <a:gd name="connsiteX24" fmla="*/ 553879 w 1781175"/>
                <a:gd name="connsiteY24" fmla="*/ 1157764 h 1781175"/>
                <a:gd name="connsiteX25" fmla="*/ 620554 w 1781175"/>
                <a:gd name="connsiteY25" fmla="*/ 1091089 h 1781175"/>
                <a:gd name="connsiteX26" fmla="*/ 687229 w 1781175"/>
                <a:gd name="connsiteY26" fmla="*/ 1157764 h 1781175"/>
                <a:gd name="connsiteX27" fmla="*/ 890111 w 1781175"/>
                <a:gd name="connsiteY27" fmla="*/ 1363504 h 1781175"/>
                <a:gd name="connsiteX28" fmla="*/ 892969 w 1781175"/>
                <a:gd name="connsiteY28" fmla="*/ 1363504 h 1781175"/>
                <a:gd name="connsiteX29" fmla="*/ 895826 w 1781175"/>
                <a:gd name="connsiteY29" fmla="*/ 1363504 h 1781175"/>
                <a:gd name="connsiteX30" fmla="*/ 1097756 w 1781175"/>
                <a:gd name="connsiteY30" fmla="*/ 1156811 h 1781175"/>
                <a:gd name="connsiteX31" fmla="*/ 892969 w 1781175"/>
                <a:gd name="connsiteY31" fmla="*/ 951071 h 178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81175" h="1781175">
                  <a:moveTo>
                    <a:pt x="892969" y="1774984"/>
                  </a:moveTo>
                  <a:cubicBezTo>
                    <a:pt x="1381601" y="1774984"/>
                    <a:pt x="1778794" y="1378744"/>
                    <a:pt x="1778794" y="891064"/>
                  </a:cubicBezTo>
                  <a:cubicBezTo>
                    <a:pt x="1778794" y="403384"/>
                    <a:pt x="1381601" y="7144"/>
                    <a:pt x="892969" y="7144"/>
                  </a:cubicBezTo>
                  <a:cubicBezTo>
                    <a:pt x="404336" y="7144"/>
                    <a:pt x="7144" y="404336"/>
                    <a:pt x="7144" y="891064"/>
                  </a:cubicBezTo>
                  <a:cubicBezTo>
                    <a:pt x="7144" y="1377791"/>
                    <a:pt x="404336" y="1774984"/>
                    <a:pt x="892969" y="1774984"/>
                  </a:cubicBezTo>
                  <a:close/>
                  <a:moveTo>
                    <a:pt x="892969" y="951071"/>
                  </a:moveTo>
                  <a:cubicBezTo>
                    <a:pt x="718661" y="951071"/>
                    <a:pt x="572929" y="818674"/>
                    <a:pt x="555784" y="645319"/>
                  </a:cubicBezTo>
                  <a:cubicBezTo>
                    <a:pt x="538639" y="471964"/>
                    <a:pt x="655796" y="313849"/>
                    <a:pt x="826294" y="279559"/>
                  </a:cubicBezTo>
                  <a:lnTo>
                    <a:pt x="826294" y="190024"/>
                  </a:lnTo>
                  <a:cubicBezTo>
                    <a:pt x="826294" y="152876"/>
                    <a:pt x="855821" y="123349"/>
                    <a:pt x="892969" y="123349"/>
                  </a:cubicBezTo>
                  <a:cubicBezTo>
                    <a:pt x="930116" y="123349"/>
                    <a:pt x="959644" y="152876"/>
                    <a:pt x="959644" y="190024"/>
                  </a:cubicBezTo>
                  <a:lnTo>
                    <a:pt x="959644" y="279559"/>
                  </a:lnTo>
                  <a:cubicBezTo>
                    <a:pt x="1117759" y="311944"/>
                    <a:pt x="1232059" y="451009"/>
                    <a:pt x="1232059" y="611981"/>
                  </a:cubicBezTo>
                  <a:cubicBezTo>
                    <a:pt x="1232059" y="649129"/>
                    <a:pt x="1202531" y="678656"/>
                    <a:pt x="1165384" y="678656"/>
                  </a:cubicBezTo>
                  <a:cubicBezTo>
                    <a:pt x="1128236" y="678656"/>
                    <a:pt x="1098709" y="649129"/>
                    <a:pt x="1098709" y="611981"/>
                  </a:cubicBezTo>
                  <a:cubicBezTo>
                    <a:pt x="1098709" y="498634"/>
                    <a:pt x="1006316" y="406241"/>
                    <a:pt x="892969" y="406241"/>
                  </a:cubicBezTo>
                  <a:cubicBezTo>
                    <a:pt x="779621" y="406241"/>
                    <a:pt x="687229" y="498634"/>
                    <a:pt x="687229" y="611981"/>
                  </a:cubicBezTo>
                  <a:cubicBezTo>
                    <a:pt x="687229" y="725329"/>
                    <a:pt x="779621" y="817721"/>
                    <a:pt x="892969" y="817721"/>
                  </a:cubicBezTo>
                  <a:cubicBezTo>
                    <a:pt x="1067276" y="817721"/>
                    <a:pt x="1213009" y="950119"/>
                    <a:pt x="1230154" y="1123474"/>
                  </a:cubicBezTo>
                  <a:cubicBezTo>
                    <a:pt x="1247299" y="1296829"/>
                    <a:pt x="1130141" y="1455896"/>
                    <a:pt x="959644" y="1490186"/>
                  </a:cubicBezTo>
                  <a:lnTo>
                    <a:pt x="959644" y="1592104"/>
                  </a:lnTo>
                  <a:cubicBezTo>
                    <a:pt x="959644" y="1629251"/>
                    <a:pt x="930116" y="1658779"/>
                    <a:pt x="892969" y="1658779"/>
                  </a:cubicBezTo>
                  <a:cubicBezTo>
                    <a:pt x="855821" y="1658779"/>
                    <a:pt x="826294" y="1629251"/>
                    <a:pt x="826294" y="1592104"/>
                  </a:cubicBezTo>
                  <a:lnTo>
                    <a:pt x="826294" y="1490186"/>
                  </a:lnTo>
                  <a:cubicBezTo>
                    <a:pt x="668179" y="1457801"/>
                    <a:pt x="553879" y="1318736"/>
                    <a:pt x="553879" y="1157764"/>
                  </a:cubicBezTo>
                  <a:cubicBezTo>
                    <a:pt x="553879" y="1120616"/>
                    <a:pt x="583406" y="1091089"/>
                    <a:pt x="620554" y="1091089"/>
                  </a:cubicBezTo>
                  <a:cubicBezTo>
                    <a:pt x="657701" y="1091089"/>
                    <a:pt x="687229" y="1120616"/>
                    <a:pt x="687229" y="1157764"/>
                  </a:cubicBezTo>
                  <a:cubicBezTo>
                    <a:pt x="687229" y="1270159"/>
                    <a:pt x="777716" y="1361599"/>
                    <a:pt x="890111" y="1363504"/>
                  </a:cubicBezTo>
                  <a:cubicBezTo>
                    <a:pt x="891064" y="1363504"/>
                    <a:pt x="892016" y="1363504"/>
                    <a:pt x="892969" y="1363504"/>
                  </a:cubicBezTo>
                  <a:cubicBezTo>
                    <a:pt x="893921" y="1363504"/>
                    <a:pt x="894874" y="1363504"/>
                    <a:pt x="895826" y="1363504"/>
                  </a:cubicBezTo>
                  <a:cubicBezTo>
                    <a:pt x="1008221" y="1361599"/>
                    <a:pt x="1097756" y="1269206"/>
                    <a:pt x="1097756" y="1156811"/>
                  </a:cubicBezTo>
                  <a:cubicBezTo>
                    <a:pt x="1096804" y="1043464"/>
                    <a:pt x="1005364" y="952024"/>
                    <a:pt x="892969" y="951071"/>
                  </a:cubicBezTo>
                  <a:close/>
                </a:path>
              </a:pathLst>
            </a:custGeom>
            <a:grpFill/>
            <a:ln w="9525" cap="flat">
              <a:noFill/>
              <a:prstDash val="solid"/>
              <a:miter/>
            </a:ln>
          </p:spPr>
          <p:txBody>
            <a:bodyPr rtlCol="0" anchor="ctr"/>
            <a:lstStyle/>
            <a:p>
              <a:endParaRPr lang="en-US"/>
            </a:p>
          </p:txBody>
        </p:sp>
        <p:sp>
          <p:nvSpPr>
            <p:cNvPr id="15" name="Freeform: Shape 160">
              <a:extLst>
                <a:ext uri="{FF2B5EF4-FFF2-40B4-BE49-F238E27FC236}">
                  <a16:creationId xmlns:a16="http://schemas.microsoft.com/office/drawing/2014/main" id="{D0C22C70-7F37-E719-62CB-373FB971855E}"/>
                </a:ext>
              </a:extLst>
            </p:cNvPr>
            <p:cNvSpPr/>
            <p:nvPr/>
          </p:nvSpPr>
          <p:spPr>
            <a:xfrm>
              <a:off x="3983831" y="2981802"/>
              <a:ext cx="4524375" cy="2495550"/>
            </a:xfrm>
            <a:custGeom>
              <a:avLst/>
              <a:gdLst>
                <a:gd name="connsiteX0" fmla="*/ 4455319 w 4524375"/>
                <a:gd name="connsiteY0" fmla="*/ 2365534 h 2495550"/>
                <a:gd name="connsiteX1" fmla="*/ 4267676 w 4524375"/>
                <a:gd name="connsiteY1" fmla="*/ 2365534 h 2495550"/>
                <a:gd name="connsiteX2" fmla="*/ 4267676 w 4524375"/>
                <a:gd name="connsiteY2" fmla="*/ 7144 h 2495550"/>
                <a:gd name="connsiteX3" fmla="*/ 3914299 w 4524375"/>
                <a:gd name="connsiteY3" fmla="*/ 7144 h 2495550"/>
                <a:gd name="connsiteX4" fmla="*/ 3914299 w 4524375"/>
                <a:gd name="connsiteY4" fmla="*/ 2365534 h 2495550"/>
                <a:gd name="connsiteX5" fmla="*/ 3461861 w 4524375"/>
                <a:gd name="connsiteY5" fmla="*/ 2365534 h 2495550"/>
                <a:gd name="connsiteX6" fmla="*/ 3461861 w 4524375"/>
                <a:gd name="connsiteY6" fmla="*/ 576739 h 2495550"/>
                <a:gd name="connsiteX7" fmla="*/ 3108484 w 4524375"/>
                <a:gd name="connsiteY7" fmla="*/ 576739 h 2495550"/>
                <a:gd name="connsiteX8" fmla="*/ 3108484 w 4524375"/>
                <a:gd name="connsiteY8" fmla="*/ 2364581 h 2495550"/>
                <a:gd name="connsiteX9" fmla="*/ 2656046 w 4524375"/>
                <a:gd name="connsiteY9" fmla="*/ 2364581 h 2495550"/>
                <a:gd name="connsiteX10" fmla="*/ 2656046 w 4524375"/>
                <a:gd name="connsiteY10" fmla="*/ 1223486 h 2495550"/>
                <a:gd name="connsiteX11" fmla="*/ 2302669 w 4524375"/>
                <a:gd name="connsiteY11" fmla="*/ 1223486 h 2495550"/>
                <a:gd name="connsiteX12" fmla="*/ 2302669 w 4524375"/>
                <a:gd name="connsiteY12" fmla="*/ 2364581 h 2495550"/>
                <a:gd name="connsiteX13" fmla="*/ 73819 w 4524375"/>
                <a:gd name="connsiteY13" fmla="*/ 2364581 h 2495550"/>
                <a:gd name="connsiteX14" fmla="*/ 7144 w 4524375"/>
                <a:gd name="connsiteY14" fmla="*/ 2431256 h 2495550"/>
                <a:gd name="connsiteX15" fmla="*/ 73819 w 4524375"/>
                <a:gd name="connsiteY15" fmla="*/ 2497931 h 2495550"/>
                <a:gd name="connsiteX16" fmla="*/ 4455319 w 4524375"/>
                <a:gd name="connsiteY16" fmla="*/ 2497931 h 2495550"/>
                <a:gd name="connsiteX17" fmla="*/ 4521994 w 4524375"/>
                <a:gd name="connsiteY17" fmla="*/ 2431256 h 2495550"/>
                <a:gd name="connsiteX18" fmla="*/ 4455319 w 4524375"/>
                <a:gd name="connsiteY18" fmla="*/ 2365534 h 2495550"/>
                <a:gd name="connsiteX19" fmla="*/ 4455319 w 4524375"/>
                <a:gd name="connsiteY19" fmla="*/ 2365534 h 249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24375" h="2495550">
                  <a:moveTo>
                    <a:pt x="4455319" y="2365534"/>
                  </a:moveTo>
                  <a:lnTo>
                    <a:pt x="4267676" y="2365534"/>
                  </a:lnTo>
                  <a:lnTo>
                    <a:pt x="4267676" y="7144"/>
                  </a:lnTo>
                  <a:lnTo>
                    <a:pt x="3914299" y="7144"/>
                  </a:lnTo>
                  <a:lnTo>
                    <a:pt x="3914299" y="2365534"/>
                  </a:lnTo>
                  <a:lnTo>
                    <a:pt x="3461861" y="2365534"/>
                  </a:lnTo>
                  <a:lnTo>
                    <a:pt x="3461861" y="576739"/>
                  </a:lnTo>
                  <a:lnTo>
                    <a:pt x="3108484" y="576739"/>
                  </a:lnTo>
                  <a:lnTo>
                    <a:pt x="3108484" y="2364581"/>
                  </a:lnTo>
                  <a:lnTo>
                    <a:pt x="2656046" y="2364581"/>
                  </a:lnTo>
                  <a:lnTo>
                    <a:pt x="2656046" y="1223486"/>
                  </a:lnTo>
                  <a:lnTo>
                    <a:pt x="2302669" y="1223486"/>
                  </a:lnTo>
                  <a:lnTo>
                    <a:pt x="2302669" y="2364581"/>
                  </a:lnTo>
                  <a:lnTo>
                    <a:pt x="73819" y="2364581"/>
                  </a:lnTo>
                  <a:cubicBezTo>
                    <a:pt x="36671" y="2364581"/>
                    <a:pt x="7144" y="2394109"/>
                    <a:pt x="7144" y="2431256"/>
                  </a:cubicBezTo>
                  <a:cubicBezTo>
                    <a:pt x="7144" y="2468404"/>
                    <a:pt x="36671" y="2497931"/>
                    <a:pt x="73819" y="2497931"/>
                  </a:cubicBezTo>
                  <a:lnTo>
                    <a:pt x="4455319" y="2497931"/>
                  </a:lnTo>
                  <a:cubicBezTo>
                    <a:pt x="4492466" y="2497931"/>
                    <a:pt x="4521994" y="2468404"/>
                    <a:pt x="4521994" y="2431256"/>
                  </a:cubicBezTo>
                  <a:cubicBezTo>
                    <a:pt x="4521994" y="2395061"/>
                    <a:pt x="4492466" y="2365534"/>
                    <a:pt x="4455319" y="2365534"/>
                  </a:cubicBezTo>
                  <a:lnTo>
                    <a:pt x="4455319" y="2365534"/>
                  </a:lnTo>
                  <a:close/>
                </a:path>
              </a:pathLst>
            </a:custGeom>
            <a:grpFill/>
            <a:ln w="9525" cap="flat">
              <a:noFill/>
              <a:prstDash val="solid"/>
              <a:miter/>
            </a:ln>
          </p:spPr>
          <p:txBody>
            <a:bodyPr rtlCol="0" anchor="ctr"/>
            <a:lstStyle/>
            <a:p>
              <a:endParaRPr lang="en-US"/>
            </a:p>
          </p:txBody>
        </p:sp>
      </p:grpSp>
      <p:grpSp>
        <p:nvGrpSpPr>
          <p:cNvPr id="16" name="Graphic 9">
            <a:extLst>
              <a:ext uri="{FF2B5EF4-FFF2-40B4-BE49-F238E27FC236}">
                <a16:creationId xmlns:a16="http://schemas.microsoft.com/office/drawing/2014/main" id="{A776C711-2047-2CD8-1782-CA85D45C536B}"/>
              </a:ext>
            </a:extLst>
          </p:cNvPr>
          <p:cNvGrpSpPr>
            <a:grpSpLocks noChangeAspect="1"/>
          </p:cNvGrpSpPr>
          <p:nvPr/>
        </p:nvGrpSpPr>
        <p:grpSpPr>
          <a:xfrm>
            <a:off x="4455320" y="2055559"/>
            <a:ext cx="517223" cy="498029"/>
            <a:chOff x="3810000" y="1233488"/>
            <a:chExt cx="4876800" cy="4695825"/>
          </a:xfrm>
          <a:gradFill>
            <a:gsLst>
              <a:gs pos="0">
                <a:schemeClr val="accent1">
                  <a:lumMod val="50000"/>
                  <a:lumOff val="50000"/>
                </a:schemeClr>
              </a:gs>
              <a:gs pos="100000">
                <a:schemeClr val="accent1">
                  <a:lumMod val="75000"/>
                  <a:lumOff val="25000"/>
                </a:schemeClr>
              </a:gs>
            </a:gsLst>
            <a:lin ang="5400000" scaled="1"/>
          </a:gradFill>
        </p:grpSpPr>
        <p:sp>
          <p:nvSpPr>
            <p:cNvPr id="17" name="Freeform: Shape 179">
              <a:extLst>
                <a:ext uri="{FF2B5EF4-FFF2-40B4-BE49-F238E27FC236}">
                  <a16:creationId xmlns:a16="http://schemas.microsoft.com/office/drawing/2014/main" id="{B06F331D-69B5-C5C4-897A-FDCEB446A610}"/>
                </a:ext>
              </a:extLst>
            </p:cNvPr>
            <p:cNvSpPr/>
            <p:nvPr/>
          </p:nvSpPr>
          <p:spPr>
            <a:xfrm>
              <a:off x="4344829" y="4567714"/>
              <a:ext cx="371475" cy="638175"/>
            </a:xfrm>
            <a:custGeom>
              <a:avLst/>
              <a:gdLst>
                <a:gd name="connsiteX0" fmla="*/ 7144 w 371475"/>
                <a:gd name="connsiteY0" fmla="*/ 7144 h 638175"/>
                <a:gd name="connsiteX1" fmla="*/ 368141 w 371475"/>
                <a:gd name="connsiteY1" fmla="*/ 7144 h 638175"/>
                <a:gd name="connsiteX2" fmla="*/ 368141 w 371475"/>
                <a:gd name="connsiteY2" fmla="*/ 188119 h 638175"/>
                <a:gd name="connsiteX3" fmla="*/ 7144 w 371475"/>
                <a:gd name="connsiteY3" fmla="*/ 188119 h 638175"/>
                <a:gd name="connsiteX4" fmla="*/ 7144 w 371475"/>
                <a:gd name="connsiteY4" fmla="*/ 7144 h 638175"/>
                <a:gd name="connsiteX5" fmla="*/ 7144 w 371475"/>
                <a:gd name="connsiteY5" fmla="*/ 368141 h 638175"/>
                <a:gd name="connsiteX6" fmla="*/ 368141 w 371475"/>
                <a:gd name="connsiteY6" fmla="*/ 368141 h 638175"/>
                <a:gd name="connsiteX7" fmla="*/ 368141 w 371475"/>
                <a:gd name="connsiteY7" fmla="*/ 638651 h 638175"/>
                <a:gd name="connsiteX8" fmla="*/ 7144 w 371475"/>
                <a:gd name="connsiteY8" fmla="*/ 638651 h 638175"/>
                <a:gd name="connsiteX9" fmla="*/ 7144 w 371475"/>
                <a:gd name="connsiteY9" fmla="*/ 368141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475" h="638175">
                  <a:moveTo>
                    <a:pt x="7144" y="7144"/>
                  </a:moveTo>
                  <a:lnTo>
                    <a:pt x="368141" y="7144"/>
                  </a:lnTo>
                  <a:lnTo>
                    <a:pt x="368141" y="188119"/>
                  </a:lnTo>
                  <a:lnTo>
                    <a:pt x="7144" y="188119"/>
                  </a:lnTo>
                  <a:lnTo>
                    <a:pt x="7144" y="7144"/>
                  </a:lnTo>
                  <a:close/>
                  <a:moveTo>
                    <a:pt x="7144" y="368141"/>
                  </a:moveTo>
                  <a:lnTo>
                    <a:pt x="368141" y="368141"/>
                  </a:lnTo>
                  <a:lnTo>
                    <a:pt x="368141" y="638651"/>
                  </a:lnTo>
                  <a:lnTo>
                    <a:pt x="7144" y="638651"/>
                  </a:lnTo>
                  <a:lnTo>
                    <a:pt x="7144" y="368141"/>
                  </a:lnTo>
                  <a:close/>
                </a:path>
              </a:pathLst>
            </a:custGeom>
            <a:grpFill/>
            <a:ln w="9525" cap="flat">
              <a:noFill/>
              <a:prstDash val="solid"/>
              <a:miter/>
            </a:ln>
          </p:spPr>
          <p:txBody>
            <a:bodyPr rtlCol="0" anchor="ctr"/>
            <a:lstStyle/>
            <a:p>
              <a:endParaRPr lang="en-US"/>
            </a:p>
          </p:txBody>
        </p:sp>
        <p:sp>
          <p:nvSpPr>
            <p:cNvPr id="18" name="Freeform: Shape 180">
              <a:extLst>
                <a:ext uri="{FF2B5EF4-FFF2-40B4-BE49-F238E27FC236}">
                  <a16:creationId xmlns:a16="http://schemas.microsoft.com/office/drawing/2014/main" id="{E6F0B5E2-DF90-7781-8467-7F12F9C8CD26}"/>
                </a:ext>
              </a:extLst>
            </p:cNvPr>
            <p:cNvSpPr/>
            <p:nvPr/>
          </p:nvSpPr>
          <p:spPr>
            <a:xfrm>
              <a:off x="5428774" y="4025742"/>
              <a:ext cx="371475" cy="1181100"/>
            </a:xfrm>
            <a:custGeom>
              <a:avLst/>
              <a:gdLst>
                <a:gd name="connsiteX0" fmla="*/ 7144 w 371475"/>
                <a:gd name="connsiteY0" fmla="*/ 7144 h 1181100"/>
                <a:gd name="connsiteX1" fmla="*/ 368141 w 371475"/>
                <a:gd name="connsiteY1" fmla="*/ 7144 h 1181100"/>
                <a:gd name="connsiteX2" fmla="*/ 368141 w 371475"/>
                <a:gd name="connsiteY2" fmla="*/ 458629 h 1181100"/>
                <a:gd name="connsiteX3" fmla="*/ 7144 w 371475"/>
                <a:gd name="connsiteY3" fmla="*/ 458629 h 1181100"/>
                <a:gd name="connsiteX4" fmla="*/ 7144 w 371475"/>
                <a:gd name="connsiteY4" fmla="*/ 7144 h 1181100"/>
                <a:gd name="connsiteX5" fmla="*/ 7144 w 371475"/>
                <a:gd name="connsiteY5" fmla="*/ 639604 h 1181100"/>
                <a:gd name="connsiteX6" fmla="*/ 368141 w 371475"/>
                <a:gd name="connsiteY6" fmla="*/ 639604 h 1181100"/>
                <a:gd name="connsiteX7" fmla="*/ 368141 w 371475"/>
                <a:gd name="connsiteY7" fmla="*/ 1181576 h 1181100"/>
                <a:gd name="connsiteX8" fmla="*/ 7144 w 371475"/>
                <a:gd name="connsiteY8" fmla="*/ 1181576 h 1181100"/>
                <a:gd name="connsiteX9" fmla="*/ 7144 w 371475"/>
                <a:gd name="connsiteY9" fmla="*/ 639604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475" h="1181100">
                  <a:moveTo>
                    <a:pt x="7144" y="7144"/>
                  </a:moveTo>
                  <a:lnTo>
                    <a:pt x="368141" y="7144"/>
                  </a:lnTo>
                  <a:lnTo>
                    <a:pt x="368141" y="458629"/>
                  </a:lnTo>
                  <a:lnTo>
                    <a:pt x="7144" y="458629"/>
                  </a:lnTo>
                  <a:lnTo>
                    <a:pt x="7144" y="7144"/>
                  </a:lnTo>
                  <a:close/>
                  <a:moveTo>
                    <a:pt x="7144" y="639604"/>
                  </a:moveTo>
                  <a:lnTo>
                    <a:pt x="368141" y="639604"/>
                  </a:lnTo>
                  <a:lnTo>
                    <a:pt x="368141" y="1181576"/>
                  </a:lnTo>
                  <a:lnTo>
                    <a:pt x="7144" y="1181576"/>
                  </a:lnTo>
                  <a:lnTo>
                    <a:pt x="7144" y="639604"/>
                  </a:lnTo>
                  <a:close/>
                </a:path>
              </a:pathLst>
            </a:custGeom>
            <a:grpFill/>
            <a:ln w="9525" cap="flat">
              <a:noFill/>
              <a:prstDash val="solid"/>
              <a:miter/>
            </a:ln>
          </p:spPr>
          <p:txBody>
            <a:bodyPr rtlCol="0" anchor="ctr"/>
            <a:lstStyle/>
            <a:p>
              <a:endParaRPr lang="en-US"/>
            </a:p>
          </p:txBody>
        </p:sp>
        <p:sp>
          <p:nvSpPr>
            <p:cNvPr id="19" name="Freeform: Shape 181">
              <a:extLst>
                <a:ext uri="{FF2B5EF4-FFF2-40B4-BE49-F238E27FC236}">
                  <a16:creationId xmlns:a16="http://schemas.microsoft.com/office/drawing/2014/main" id="{B4077F80-AD5C-61A7-934F-9FD2802EF3A5}"/>
                </a:ext>
              </a:extLst>
            </p:cNvPr>
            <p:cNvSpPr/>
            <p:nvPr/>
          </p:nvSpPr>
          <p:spPr>
            <a:xfrm>
              <a:off x="6511766" y="3394234"/>
              <a:ext cx="371475" cy="1819275"/>
            </a:xfrm>
            <a:custGeom>
              <a:avLst/>
              <a:gdLst>
                <a:gd name="connsiteX0" fmla="*/ 7144 w 371475"/>
                <a:gd name="connsiteY0" fmla="*/ 7144 h 1819275"/>
                <a:gd name="connsiteX1" fmla="*/ 368141 w 371475"/>
                <a:gd name="connsiteY1" fmla="*/ 7144 h 1819275"/>
                <a:gd name="connsiteX2" fmla="*/ 368141 w 371475"/>
                <a:gd name="connsiteY2" fmla="*/ 730091 h 1819275"/>
                <a:gd name="connsiteX3" fmla="*/ 7144 w 371475"/>
                <a:gd name="connsiteY3" fmla="*/ 730091 h 1819275"/>
                <a:gd name="connsiteX4" fmla="*/ 7144 w 371475"/>
                <a:gd name="connsiteY4" fmla="*/ 7144 h 1819275"/>
                <a:gd name="connsiteX5" fmla="*/ 7144 w 371475"/>
                <a:gd name="connsiteY5" fmla="*/ 910114 h 1819275"/>
                <a:gd name="connsiteX6" fmla="*/ 368141 w 371475"/>
                <a:gd name="connsiteY6" fmla="*/ 910114 h 1819275"/>
                <a:gd name="connsiteX7" fmla="*/ 368141 w 371475"/>
                <a:gd name="connsiteY7" fmla="*/ 1813084 h 1819275"/>
                <a:gd name="connsiteX8" fmla="*/ 7144 w 371475"/>
                <a:gd name="connsiteY8" fmla="*/ 1813084 h 1819275"/>
                <a:gd name="connsiteX9" fmla="*/ 7144 w 371475"/>
                <a:gd name="connsiteY9" fmla="*/ 910114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475" h="1819275">
                  <a:moveTo>
                    <a:pt x="7144" y="7144"/>
                  </a:moveTo>
                  <a:lnTo>
                    <a:pt x="368141" y="7144"/>
                  </a:lnTo>
                  <a:lnTo>
                    <a:pt x="368141" y="730091"/>
                  </a:lnTo>
                  <a:lnTo>
                    <a:pt x="7144" y="730091"/>
                  </a:lnTo>
                  <a:lnTo>
                    <a:pt x="7144" y="7144"/>
                  </a:lnTo>
                  <a:close/>
                  <a:moveTo>
                    <a:pt x="7144" y="910114"/>
                  </a:moveTo>
                  <a:lnTo>
                    <a:pt x="368141" y="910114"/>
                  </a:lnTo>
                  <a:lnTo>
                    <a:pt x="368141" y="1813084"/>
                  </a:lnTo>
                  <a:lnTo>
                    <a:pt x="7144" y="1813084"/>
                  </a:lnTo>
                  <a:lnTo>
                    <a:pt x="7144" y="910114"/>
                  </a:lnTo>
                  <a:close/>
                </a:path>
              </a:pathLst>
            </a:custGeom>
            <a:grpFill/>
            <a:ln w="9525" cap="flat">
              <a:noFill/>
              <a:prstDash val="solid"/>
              <a:miter/>
            </a:ln>
          </p:spPr>
          <p:txBody>
            <a:bodyPr rtlCol="0" anchor="ctr"/>
            <a:lstStyle/>
            <a:p>
              <a:endParaRPr lang="en-US"/>
            </a:p>
          </p:txBody>
        </p:sp>
        <p:sp>
          <p:nvSpPr>
            <p:cNvPr id="20" name="Freeform: Shape 182">
              <a:extLst>
                <a:ext uri="{FF2B5EF4-FFF2-40B4-BE49-F238E27FC236}">
                  <a16:creationId xmlns:a16="http://schemas.microsoft.com/office/drawing/2014/main" id="{13DF0F57-9199-2FC4-87D5-83F064181823}"/>
                </a:ext>
              </a:extLst>
            </p:cNvPr>
            <p:cNvSpPr/>
            <p:nvPr/>
          </p:nvSpPr>
          <p:spPr>
            <a:xfrm>
              <a:off x="7595711" y="2852262"/>
              <a:ext cx="371475" cy="2352675"/>
            </a:xfrm>
            <a:custGeom>
              <a:avLst/>
              <a:gdLst>
                <a:gd name="connsiteX0" fmla="*/ 7144 w 371475"/>
                <a:gd name="connsiteY0" fmla="*/ 7144 h 2352675"/>
                <a:gd name="connsiteX1" fmla="*/ 368141 w 371475"/>
                <a:gd name="connsiteY1" fmla="*/ 7144 h 2352675"/>
                <a:gd name="connsiteX2" fmla="*/ 368141 w 371475"/>
                <a:gd name="connsiteY2" fmla="*/ 910114 h 2352675"/>
                <a:gd name="connsiteX3" fmla="*/ 7144 w 371475"/>
                <a:gd name="connsiteY3" fmla="*/ 910114 h 2352675"/>
                <a:gd name="connsiteX4" fmla="*/ 7144 w 371475"/>
                <a:gd name="connsiteY4" fmla="*/ 7144 h 2352675"/>
                <a:gd name="connsiteX5" fmla="*/ 7144 w 371475"/>
                <a:gd name="connsiteY5" fmla="*/ 1090136 h 2352675"/>
                <a:gd name="connsiteX6" fmla="*/ 368141 w 371475"/>
                <a:gd name="connsiteY6" fmla="*/ 1090136 h 2352675"/>
                <a:gd name="connsiteX7" fmla="*/ 368141 w 371475"/>
                <a:gd name="connsiteY7" fmla="*/ 2354104 h 2352675"/>
                <a:gd name="connsiteX8" fmla="*/ 7144 w 371475"/>
                <a:gd name="connsiteY8" fmla="*/ 2354104 h 2352675"/>
                <a:gd name="connsiteX9" fmla="*/ 7144 w 371475"/>
                <a:gd name="connsiteY9" fmla="*/ 1090136 h 235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475" h="2352675">
                  <a:moveTo>
                    <a:pt x="7144" y="7144"/>
                  </a:moveTo>
                  <a:lnTo>
                    <a:pt x="368141" y="7144"/>
                  </a:lnTo>
                  <a:lnTo>
                    <a:pt x="368141" y="910114"/>
                  </a:lnTo>
                  <a:lnTo>
                    <a:pt x="7144" y="910114"/>
                  </a:lnTo>
                  <a:lnTo>
                    <a:pt x="7144" y="7144"/>
                  </a:lnTo>
                  <a:close/>
                  <a:moveTo>
                    <a:pt x="7144" y="1090136"/>
                  </a:moveTo>
                  <a:lnTo>
                    <a:pt x="368141" y="1090136"/>
                  </a:lnTo>
                  <a:lnTo>
                    <a:pt x="368141" y="2354104"/>
                  </a:lnTo>
                  <a:lnTo>
                    <a:pt x="7144" y="2354104"/>
                  </a:lnTo>
                  <a:lnTo>
                    <a:pt x="7144" y="1090136"/>
                  </a:lnTo>
                  <a:close/>
                </a:path>
              </a:pathLst>
            </a:custGeom>
            <a:grpFill/>
            <a:ln w="9525" cap="flat">
              <a:noFill/>
              <a:prstDash val="solid"/>
              <a:miter/>
            </a:ln>
          </p:spPr>
          <p:txBody>
            <a:bodyPr rtlCol="0" anchor="ctr"/>
            <a:lstStyle/>
            <a:p>
              <a:endParaRPr lang="en-US"/>
            </a:p>
          </p:txBody>
        </p:sp>
        <p:sp>
          <p:nvSpPr>
            <p:cNvPr id="31" name="Freeform: Shape 183">
              <a:extLst>
                <a:ext uri="{FF2B5EF4-FFF2-40B4-BE49-F238E27FC236}">
                  <a16:creationId xmlns:a16="http://schemas.microsoft.com/office/drawing/2014/main" id="{570D6EB2-07F7-23A5-9E41-4956E8867B13}"/>
                </a:ext>
              </a:extLst>
            </p:cNvPr>
            <p:cNvSpPr/>
            <p:nvPr/>
          </p:nvSpPr>
          <p:spPr>
            <a:xfrm>
              <a:off x="3802856" y="2310289"/>
              <a:ext cx="4886325" cy="3619500"/>
            </a:xfrm>
            <a:custGeom>
              <a:avLst/>
              <a:gdLst>
                <a:gd name="connsiteX0" fmla="*/ 7144 w 4886325"/>
                <a:gd name="connsiteY0" fmla="*/ 3619024 h 3619500"/>
                <a:gd name="connsiteX1" fmla="*/ 4883944 w 4886325"/>
                <a:gd name="connsiteY1" fmla="*/ 3619024 h 3619500"/>
                <a:gd name="connsiteX2" fmla="*/ 4883944 w 4886325"/>
                <a:gd name="connsiteY2" fmla="*/ 7144 h 3619500"/>
                <a:gd name="connsiteX3" fmla="*/ 4702969 w 4886325"/>
                <a:gd name="connsiteY3" fmla="*/ 7144 h 3619500"/>
                <a:gd name="connsiteX4" fmla="*/ 4702969 w 4886325"/>
                <a:gd name="connsiteY4" fmla="*/ 3439001 h 3619500"/>
                <a:gd name="connsiteX5" fmla="*/ 7144 w 4886325"/>
                <a:gd name="connsiteY5" fmla="*/ 3439001 h 3619500"/>
                <a:gd name="connsiteX6" fmla="*/ 7144 w 4886325"/>
                <a:gd name="connsiteY6" fmla="*/ 3619024 h 361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86325" h="3619500">
                  <a:moveTo>
                    <a:pt x="7144" y="3619024"/>
                  </a:moveTo>
                  <a:lnTo>
                    <a:pt x="4883944" y="3619024"/>
                  </a:lnTo>
                  <a:lnTo>
                    <a:pt x="4883944" y="7144"/>
                  </a:lnTo>
                  <a:lnTo>
                    <a:pt x="4702969" y="7144"/>
                  </a:lnTo>
                  <a:lnTo>
                    <a:pt x="4702969" y="3439001"/>
                  </a:lnTo>
                  <a:lnTo>
                    <a:pt x="7144" y="3439001"/>
                  </a:lnTo>
                  <a:lnTo>
                    <a:pt x="7144" y="3619024"/>
                  </a:lnTo>
                  <a:close/>
                </a:path>
              </a:pathLst>
            </a:custGeom>
            <a:grpFill/>
            <a:ln w="9525" cap="flat">
              <a:noFill/>
              <a:prstDash val="solid"/>
              <a:miter/>
            </a:ln>
          </p:spPr>
          <p:txBody>
            <a:bodyPr rtlCol="0" anchor="ctr"/>
            <a:lstStyle/>
            <a:p>
              <a:endParaRPr lang="en-US"/>
            </a:p>
          </p:txBody>
        </p:sp>
        <p:sp>
          <p:nvSpPr>
            <p:cNvPr id="32" name="Freeform: Shape 184">
              <a:extLst>
                <a:ext uri="{FF2B5EF4-FFF2-40B4-BE49-F238E27FC236}">
                  <a16:creationId xmlns:a16="http://schemas.microsoft.com/office/drawing/2014/main" id="{C92A22E4-DB8B-097E-457E-0AD9739F0AD7}"/>
                </a:ext>
              </a:extLst>
            </p:cNvPr>
            <p:cNvSpPr/>
            <p:nvPr/>
          </p:nvSpPr>
          <p:spPr>
            <a:xfrm>
              <a:off x="4163769" y="2038827"/>
              <a:ext cx="2895600" cy="1905000"/>
            </a:xfrm>
            <a:custGeom>
              <a:avLst/>
              <a:gdLst>
                <a:gd name="connsiteX0" fmla="*/ 1625526 w 2895600"/>
                <a:gd name="connsiteY0" fmla="*/ 1048226 h 1905000"/>
                <a:gd name="connsiteX1" fmla="*/ 589206 w 2895600"/>
                <a:gd name="connsiteY1" fmla="*/ 1554956 h 1905000"/>
                <a:gd name="connsiteX2" fmla="*/ 69141 w 2895600"/>
                <a:gd name="connsiteY2" fmla="*/ 1728311 h 1905000"/>
                <a:gd name="connsiteX3" fmla="*/ 11991 w 2895600"/>
                <a:gd name="connsiteY3" fmla="*/ 1842611 h 1905000"/>
                <a:gd name="connsiteX4" fmla="*/ 126291 w 2895600"/>
                <a:gd name="connsiteY4" fmla="*/ 1899761 h 1905000"/>
                <a:gd name="connsiteX5" fmla="*/ 646356 w 2895600"/>
                <a:gd name="connsiteY5" fmla="*/ 1726406 h 1905000"/>
                <a:gd name="connsiteX6" fmla="*/ 1725539 w 2895600"/>
                <a:gd name="connsiteY6" fmla="*/ 1198721 h 1905000"/>
                <a:gd name="connsiteX7" fmla="*/ 2716139 w 2895600"/>
                <a:gd name="connsiteY7" fmla="*/ 298609 h 1905000"/>
                <a:gd name="connsiteX8" fmla="*/ 2716139 w 2895600"/>
                <a:gd name="connsiteY8" fmla="*/ 549116 h 1905000"/>
                <a:gd name="connsiteX9" fmla="*/ 2806626 w 2895600"/>
                <a:gd name="connsiteY9" fmla="*/ 639604 h 1905000"/>
                <a:gd name="connsiteX10" fmla="*/ 2897114 w 2895600"/>
                <a:gd name="connsiteY10" fmla="*/ 549116 h 1905000"/>
                <a:gd name="connsiteX11" fmla="*/ 2897114 w 2895600"/>
                <a:gd name="connsiteY11" fmla="*/ 97631 h 1905000"/>
                <a:gd name="connsiteX12" fmla="*/ 2806626 w 2895600"/>
                <a:gd name="connsiteY12" fmla="*/ 7144 h 1905000"/>
                <a:gd name="connsiteX13" fmla="*/ 2355141 w 2895600"/>
                <a:gd name="connsiteY13" fmla="*/ 7144 h 1905000"/>
                <a:gd name="connsiteX14" fmla="*/ 2264654 w 2895600"/>
                <a:gd name="connsiteY14" fmla="*/ 97631 h 1905000"/>
                <a:gd name="connsiteX15" fmla="*/ 2355141 w 2895600"/>
                <a:gd name="connsiteY15" fmla="*/ 188119 h 1905000"/>
                <a:gd name="connsiteX16" fmla="*/ 2573264 w 2895600"/>
                <a:gd name="connsiteY16" fmla="*/ 188119 h 1905000"/>
                <a:gd name="connsiteX17" fmla="*/ 1625526 w 2895600"/>
                <a:gd name="connsiteY17" fmla="*/ 1048226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5600" h="1905000">
                  <a:moveTo>
                    <a:pt x="1625526" y="1048226"/>
                  </a:moveTo>
                  <a:cubicBezTo>
                    <a:pt x="1304534" y="1262539"/>
                    <a:pt x="955919" y="1433036"/>
                    <a:pt x="589206" y="1554956"/>
                  </a:cubicBezTo>
                  <a:lnTo>
                    <a:pt x="69141" y="1728311"/>
                  </a:lnTo>
                  <a:cubicBezTo>
                    <a:pt x="21516" y="1744504"/>
                    <a:pt x="-4201" y="1794986"/>
                    <a:pt x="11991" y="1842611"/>
                  </a:cubicBezTo>
                  <a:cubicBezTo>
                    <a:pt x="28184" y="1890236"/>
                    <a:pt x="78666" y="1915954"/>
                    <a:pt x="126291" y="1899761"/>
                  </a:cubicBezTo>
                  <a:lnTo>
                    <a:pt x="646356" y="1726406"/>
                  </a:lnTo>
                  <a:cubicBezTo>
                    <a:pt x="1028309" y="1598771"/>
                    <a:pt x="1391211" y="1421606"/>
                    <a:pt x="1725539" y="1198721"/>
                  </a:cubicBezTo>
                  <a:cubicBezTo>
                    <a:pt x="2098919" y="949166"/>
                    <a:pt x="2432294" y="646271"/>
                    <a:pt x="2716139" y="298609"/>
                  </a:cubicBezTo>
                  <a:lnTo>
                    <a:pt x="2716139" y="549116"/>
                  </a:lnTo>
                  <a:cubicBezTo>
                    <a:pt x="2716139" y="598646"/>
                    <a:pt x="2756144" y="639604"/>
                    <a:pt x="2806626" y="639604"/>
                  </a:cubicBezTo>
                  <a:cubicBezTo>
                    <a:pt x="2856156" y="639604"/>
                    <a:pt x="2897114" y="599599"/>
                    <a:pt x="2897114" y="549116"/>
                  </a:cubicBezTo>
                  <a:lnTo>
                    <a:pt x="2897114" y="97631"/>
                  </a:lnTo>
                  <a:cubicBezTo>
                    <a:pt x="2897114" y="48101"/>
                    <a:pt x="2857109" y="7144"/>
                    <a:pt x="2806626" y="7144"/>
                  </a:cubicBezTo>
                  <a:lnTo>
                    <a:pt x="2355141" y="7144"/>
                  </a:lnTo>
                  <a:cubicBezTo>
                    <a:pt x="2305611" y="7144"/>
                    <a:pt x="2264654" y="47149"/>
                    <a:pt x="2264654" y="97631"/>
                  </a:cubicBezTo>
                  <a:cubicBezTo>
                    <a:pt x="2264654" y="147161"/>
                    <a:pt x="2304659" y="188119"/>
                    <a:pt x="2355141" y="188119"/>
                  </a:cubicBezTo>
                  <a:lnTo>
                    <a:pt x="2573264" y="188119"/>
                  </a:lnTo>
                  <a:cubicBezTo>
                    <a:pt x="2301801" y="519589"/>
                    <a:pt x="1982714" y="810101"/>
                    <a:pt x="1625526" y="1048226"/>
                  </a:cubicBezTo>
                  <a:close/>
                </a:path>
              </a:pathLst>
            </a:custGeom>
            <a:grpFill/>
            <a:ln w="9525" cap="flat">
              <a:noFill/>
              <a:prstDash val="solid"/>
              <a:miter/>
            </a:ln>
          </p:spPr>
          <p:txBody>
            <a:bodyPr rtlCol="0" anchor="ctr"/>
            <a:lstStyle/>
            <a:p>
              <a:endParaRPr lang="en-US"/>
            </a:p>
          </p:txBody>
        </p:sp>
        <p:sp>
          <p:nvSpPr>
            <p:cNvPr id="37" name="Freeform: Shape 185">
              <a:extLst>
                <a:ext uri="{FF2B5EF4-FFF2-40B4-BE49-F238E27FC236}">
                  <a16:creationId xmlns:a16="http://schemas.microsoft.com/office/drawing/2014/main" id="{3E1AEEA7-AC37-B363-4A50-80BBFE7A0913}"/>
                </a:ext>
              </a:extLst>
            </p:cNvPr>
            <p:cNvSpPr/>
            <p:nvPr/>
          </p:nvSpPr>
          <p:spPr>
            <a:xfrm>
              <a:off x="7415484" y="1226140"/>
              <a:ext cx="733425" cy="733425"/>
            </a:xfrm>
            <a:custGeom>
              <a:avLst/>
              <a:gdLst>
                <a:gd name="connsiteX0" fmla="*/ 663621 w 733425"/>
                <a:gd name="connsiteY0" fmla="*/ 160701 h 733425"/>
                <a:gd name="connsiteX1" fmla="*/ 160701 w 733425"/>
                <a:gd name="connsiteY1" fmla="*/ 73071 h 733425"/>
                <a:gd name="connsiteX2" fmla="*/ 73071 w 733425"/>
                <a:gd name="connsiteY2" fmla="*/ 575991 h 733425"/>
                <a:gd name="connsiteX3" fmla="*/ 575991 w 733425"/>
                <a:gd name="connsiteY3" fmla="*/ 663621 h 733425"/>
                <a:gd name="connsiteX4" fmla="*/ 724581 w 733425"/>
                <a:gd name="connsiteY4" fmla="*/ 430258 h 733425"/>
                <a:gd name="connsiteX5" fmla="*/ 663621 w 733425"/>
                <a:gd name="connsiteY5" fmla="*/ 160701 h 733425"/>
                <a:gd name="connsiteX6" fmla="*/ 458833 w 733425"/>
                <a:gd name="connsiteY6" fmla="*/ 458833 h 733425"/>
                <a:gd name="connsiteX7" fmla="*/ 368346 w 733425"/>
                <a:gd name="connsiteY7" fmla="*/ 549321 h 733425"/>
                <a:gd name="connsiteX8" fmla="*/ 277858 w 733425"/>
                <a:gd name="connsiteY8" fmla="*/ 458833 h 733425"/>
                <a:gd name="connsiteX9" fmla="*/ 277858 w 733425"/>
                <a:gd name="connsiteY9" fmla="*/ 277858 h 733425"/>
                <a:gd name="connsiteX10" fmla="*/ 368346 w 733425"/>
                <a:gd name="connsiteY10" fmla="*/ 187371 h 733425"/>
                <a:gd name="connsiteX11" fmla="*/ 458833 w 733425"/>
                <a:gd name="connsiteY11" fmla="*/ 277858 h 733425"/>
                <a:gd name="connsiteX12" fmla="*/ 458833 w 733425"/>
                <a:gd name="connsiteY12" fmla="*/ 458833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3425" h="733425">
                  <a:moveTo>
                    <a:pt x="663621" y="160701"/>
                  </a:moveTo>
                  <a:cubicBezTo>
                    <a:pt x="549321" y="-2177"/>
                    <a:pt x="323578" y="-42182"/>
                    <a:pt x="160701" y="73071"/>
                  </a:cubicBezTo>
                  <a:cubicBezTo>
                    <a:pt x="-2177" y="187371"/>
                    <a:pt x="-42182" y="413113"/>
                    <a:pt x="73071" y="575991"/>
                  </a:cubicBezTo>
                  <a:cubicBezTo>
                    <a:pt x="187371" y="738868"/>
                    <a:pt x="413113" y="778873"/>
                    <a:pt x="575991" y="663621"/>
                  </a:cubicBezTo>
                  <a:cubicBezTo>
                    <a:pt x="654096" y="608376"/>
                    <a:pt x="707436" y="524556"/>
                    <a:pt x="724581" y="430258"/>
                  </a:cubicBezTo>
                  <a:cubicBezTo>
                    <a:pt x="740773" y="335961"/>
                    <a:pt x="718866" y="238806"/>
                    <a:pt x="663621" y="160701"/>
                  </a:cubicBezTo>
                  <a:close/>
                  <a:moveTo>
                    <a:pt x="458833" y="458833"/>
                  </a:moveTo>
                  <a:cubicBezTo>
                    <a:pt x="458833" y="508363"/>
                    <a:pt x="418828" y="549321"/>
                    <a:pt x="368346" y="549321"/>
                  </a:cubicBezTo>
                  <a:cubicBezTo>
                    <a:pt x="318816" y="549321"/>
                    <a:pt x="277858" y="509316"/>
                    <a:pt x="277858" y="458833"/>
                  </a:cubicBezTo>
                  <a:lnTo>
                    <a:pt x="277858" y="277858"/>
                  </a:lnTo>
                  <a:cubicBezTo>
                    <a:pt x="277858" y="228328"/>
                    <a:pt x="317863" y="187371"/>
                    <a:pt x="368346" y="187371"/>
                  </a:cubicBezTo>
                  <a:cubicBezTo>
                    <a:pt x="417876" y="187371"/>
                    <a:pt x="458833" y="227376"/>
                    <a:pt x="458833" y="277858"/>
                  </a:cubicBezTo>
                  <a:lnTo>
                    <a:pt x="458833" y="458833"/>
                  </a:lnTo>
                  <a:close/>
                </a:path>
              </a:pathLst>
            </a:custGeom>
            <a:grpFill/>
            <a:ln w="9525" cap="flat">
              <a:noFill/>
              <a:prstDash val="solid"/>
              <a:miter/>
            </a:ln>
          </p:spPr>
          <p:txBody>
            <a:bodyPr rtlCol="0" anchor="ctr"/>
            <a:lstStyle/>
            <a:p>
              <a:endParaRPr lang="en-US"/>
            </a:p>
          </p:txBody>
        </p:sp>
      </p:grpSp>
      <p:grpSp>
        <p:nvGrpSpPr>
          <p:cNvPr id="48" name="Graphic 29">
            <a:extLst>
              <a:ext uri="{FF2B5EF4-FFF2-40B4-BE49-F238E27FC236}">
                <a16:creationId xmlns:a16="http://schemas.microsoft.com/office/drawing/2014/main" id="{F4AF4874-A709-BB29-A8B8-E957DA810962}"/>
              </a:ext>
            </a:extLst>
          </p:cNvPr>
          <p:cNvGrpSpPr>
            <a:grpSpLocks noChangeAspect="1"/>
          </p:cNvGrpSpPr>
          <p:nvPr/>
        </p:nvGrpSpPr>
        <p:grpSpPr>
          <a:xfrm>
            <a:off x="1724338" y="2055559"/>
            <a:ext cx="606296" cy="498029"/>
            <a:chOff x="4114800" y="1828800"/>
            <a:chExt cx="4267200" cy="3505200"/>
          </a:xfrm>
          <a:gradFill>
            <a:gsLst>
              <a:gs pos="0">
                <a:schemeClr val="accent1">
                  <a:lumMod val="50000"/>
                  <a:lumOff val="50000"/>
                </a:schemeClr>
              </a:gs>
              <a:gs pos="100000">
                <a:schemeClr val="accent1">
                  <a:lumMod val="75000"/>
                  <a:lumOff val="25000"/>
                </a:schemeClr>
              </a:gs>
            </a:gsLst>
            <a:lin ang="5400000" scaled="1"/>
          </a:gradFill>
        </p:grpSpPr>
        <p:sp>
          <p:nvSpPr>
            <p:cNvPr id="49" name="Freeform: Shape 346">
              <a:extLst>
                <a:ext uri="{FF2B5EF4-FFF2-40B4-BE49-F238E27FC236}">
                  <a16:creationId xmlns:a16="http://schemas.microsoft.com/office/drawing/2014/main" id="{D88D0B8D-8141-13D8-8073-0D475C4C29B8}"/>
                </a:ext>
              </a:extLst>
            </p:cNvPr>
            <p:cNvSpPr/>
            <p:nvPr/>
          </p:nvSpPr>
          <p:spPr>
            <a:xfrm>
              <a:off x="5326856" y="4260056"/>
              <a:ext cx="771525" cy="1076325"/>
            </a:xfrm>
            <a:custGeom>
              <a:avLst/>
              <a:gdLst>
                <a:gd name="connsiteX0" fmla="*/ 769144 w 771525"/>
                <a:gd name="connsiteY0" fmla="*/ 1073944 h 1076325"/>
                <a:gd name="connsiteX1" fmla="*/ 83344 w 771525"/>
                <a:gd name="connsiteY1" fmla="*/ 1073944 h 1076325"/>
                <a:gd name="connsiteX2" fmla="*/ 83344 w 771525"/>
                <a:gd name="connsiteY2" fmla="*/ 921544 h 1076325"/>
                <a:gd name="connsiteX3" fmla="*/ 769144 w 771525"/>
                <a:gd name="connsiteY3" fmla="*/ 921544 h 1076325"/>
                <a:gd name="connsiteX4" fmla="*/ 769144 w 771525"/>
                <a:gd name="connsiteY4" fmla="*/ 1073944 h 1076325"/>
                <a:gd name="connsiteX5" fmla="*/ 769144 w 771525"/>
                <a:gd name="connsiteY5" fmla="*/ 464344 h 1076325"/>
                <a:gd name="connsiteX6" fmla="*/ 83344 w 771525"/>
                <a:gd name="connsiteY6" fmla="*/ 464344 h 1076325"/>
                <a:gd name="connsiteX7" fmla="*/ 83344 w 771525"/>
                <a:gd name="connsiteY7" fmla="*/ 311944 h 1076325"/>
                <a:gd name="connsiteX8" fmla="*/ 769144 w 771525"/>
                <a:gd name="connsiteY8" fmla="*/ 311944 h 1076325"/>
                <a:gd name="connsiteX9" fmla="*/ 769144 w 771525"/>
                <a:gd name="connsiteY9" fmla="*/ 464344 h 1076325"/>
                <a:gd name="connsiteX10" fmla="*/ 7144 w 771525"/>
                <a:gd name="connsiteY10" fmla="*/ 7144 h 1076325"/>
                <a:gd name="connsiteX11" fmla="*/ 692944 w 771525"/>
                <a:gd name="connsiteY11" fmla="*/ 7144 h 1076325"/>
                <a:gd name="connsiteX12" fmla="*/ 692944 w 771525"/>
                <a:gd name="connsiteY12" fmla="*/ 159544 h 1076325"/>
                <a:gd name="connsiteX13" fmla="*/ 7144 w 771525"/>
                <a:gd name="connsiteY13" fmla="*/ 159544 h 1076325"/>
                <a:gd name="connsiteX14" fmla="*/ 7144 w 771525"/>
                <a:gd name="connsiteY14" fmla="*/ 7144 h 1076325"/>
                <a:gd name="connsiteX15" fmla="*/ 7144 w 771525"/>
                <a:gd name="connsiteY15" fmla="*/ 616744 h 1076325"/>
                <a:gd name="connsiteX16" fmla="*/ 692944 w 771525"/>
                <a:gd name="connsiteY16" fmla="*/ 616744 h 1076325"/>
                <a:gd name="connsiteX17" fmla="*/ 692944 w 771525"/>
                <a:gd name="connsiteY17" fmla="*/ 769144 h 1076325"/>
                <a:gd name="connsiteX18" fmla="*/ 7144 w 771525"/>
                <a:gd name="connsiteY18" fmla="*/ 769144 h 1076325"/>
                <a:gd name="connsiteX19" fmla="*/ 7144 w 771525"/>
                <a:gd name="connsiteY19" fmla="*/ 616744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71525" h="1076325">
                  <a:moveTo>
                    <a:pt x="769144" y="1073944"/>
                  </a:moveTo>
                  <a:lnTo>
                    <a:pt x="83344" y="1073944"/>
                  </a:lnTo>
                  <a:lnTo>
                    <a:pt x="83344" y="921544"/>
                  </a:lnTo>
                  <a:lnTo>
                    <a:pt x="769144" y="921544"/>
                  </a:lnTo>
                  <a:lnTo>
                    <a:pt x="769144" y="1073944"/>
                  </a:lnTo>
                  <a:close/>
                  <a:moveTo>
                    <a:pt x="769144" y="464344"/>
                  </a:moveTo>
                  <a:lnTo>
                    <a:pt x="83344" y="464344"/>
                  </a:lnTo>
                  <a:lnTo>
                    <a:pt x="83344" y="311944"/>
                  </a:lnTo>
                  <a:lnTo>
                    <a:pt x="769144" y="311944"/>
                  </a:lnTo>
                  <a:lnTo>
                    <a:pt x="769144" y="464344"/>
                  </a:lnTo>
                  <a:close/>
                  <a:moveTo>
                    <a:pt x="7144" y="7144"/>
                  </a:moveTo>
                  <a:lnTo>
                    <a:pt x="692944" y="7144"/>
                  </a:lnTo>
                  <a:lnTo>
                    <a:pt x="692944" y="159544"/>
                  </a:lnTo>
                  <a:lnTo>
                    <a:pt x="7144" y="159544"/>
                  </a:lnTo>
                  <a:lnTo>
                    <a:pt x="7144" y="7144"/>
                  </a:lnTo>
                  <a:close/>
                  <a:moveTo>
                    <a:pt x="7144" y="616744"/>
                  </a:moveTo>
                  <a:lnTo>
                    <a:pt x="692944" y="616744"/>
                  </a:lnTo>
                  <a:lnTo>
                    <a:pt x="692944" y="769144"/>
                  </a:lnTo>
                  <a:lnTo>
                    <a:pt x="7144" y="769144"/>
                  </a:lnTo>
                  <a:lnTo>
                    <a:pt x="7144" y="616744"/>
                  </a:lnTo>
                  <a:close/>
                </a:path>
              </a:pathLst>
            </a:custGeom>
            <a:grpFill/>
            <a:ln w="9525" cap="flat">
              <a:noFill/>
              <a:prstDash val="solid"/>
              <a:miter/>
            </a:ln>
          </p:spPr>
          <p:txBody>
            <a:bodyPr rtlCol="0" anchor="ctr"/>
            <a:lstStyle/>
            <a:p>
              <a:endParaRPr lang="en-US"/>
            </a:p>
          </p:txBody>
        </p:sp>
        <p:sp>
          <p:nvSpPr>
            <p:cNvPr id="50" name="Freeform: Shape 347">
              <a:extLst>
                <a:ext uri="{FF2B5EF4-FFF2-40B4-BE49-F238E27FC236}">
                  <a16:creationId xmlns:a16="http://schemas.microsoft.com/office/drawing/2014/main" id="{B91FE8B4-A2EF-1B78-5F18-F017EC522D76}"/>
                </a:ext>
              </a:extLst>
            </p:cNvPr>
            <p:cNvSpPr/>
            <p:nvPr/>
          </p:nvSpPr>
          <p:spPr>
            <a:xfrm>
              <a:off x="4107656" y="4869656"/>
              <a:ext cx="771525" cy="466725"/>
            </a:xfrm>
            <a:custGeom>
              <a:avLst/>
              <a:gdLst>
                <a:gd name="connsiteX0" fmla="*/ 769144 w 771525"/>
                <a:gd name="connsiteY0" fmla="*/ 464344 h 466725"/>
                <a:gd name="connsiteX1" fmla="*/ 83344 w 771525"/>
                <a:gd name="connsiteY1" fmla="*/ 464344 h 466725"/>
                <a:gd name="connsiteX2" fmla="*/ 83344 w 771525"/>
                <a:gd name="connsiteY2" fmla="*/ 311944 h 466725"/>
                <a:gd name="connsiteX3" fmla="*/ 769144 w 771525"/>
                <a:gd name="connsiteY3" fmla="*/ 311944 h 466725"/>
                <a:gd name="connsiteX4" fmla="*/ 769144 w 771525"/>
                <a:gd name="connsiteY4" fmla="*/ 464344 h 466725"/>
                <a:gd name="connsiteX5" fmla="*/ 7144 w 771525"/>
                <a:gd name="connsiteY5" fmla="*/ 7144 h 466725"/>
                <a:gd name="connsiteX6" fmla="*/ 692944 w 771525"/>
                <a:gd name="connsiteY6" fmla="*/ 7144 h 466725"/>
                <a:gd name="connsiteX7" fmla="*/ 692944 w 771525"/>
                <a:gd name="connsiteY7" fmla="*/ 159544 h 466725"/>
                <a:gd name="connsiteX8" fmla="*/ 7144 w 771525"/>
                <a:gd name="connsiteY8" fmla="*/ 159544 h 466725"/>
                <a:gd name="connsiteX9" fmla="*/ 7144 w 771525"/>
                <a:gd name="connsiteY9" fmla="*/ 71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66725">
                  <a:moveTo>
                    <a:pt x="769144" y="464344"/>
                  </a:moveTo>
                  <a:lnTo>
                    <a:pt x="83344" y="464344"/>
                  </a:lnTo>
                  <a:lnTo>
                    <a:pt x="83344" y="311944"/>
                  </a:lnTo>
                  <a:lnTo>
                    <a:pt x="769144" y="311944"/>
                  </a:lnTo>
                  <a:lnTo>
                    <a:pt x="769144" y="464344"/>
                  </a:lnTo>
                  <a:close/>
                  <a:moveTo>
                    <a:pt x="7144" y="7144"/>
                  </a:moveTo>
                  <a:lnTo>
                    <a:pt x="692944" y="7144"/>
                  </a:lnTo>
                  <a:lnTo>
                    <a:pt x="692944" y="159544"/>
                  </a:lnTo>
                  <a:lnTo>
                    <a:pt x="7144" y="159544"/>
                  </a:lnTo>
                  <a:lnTo>
                    <a:pt x="7144" y="7144"/>
                  </a:lnTo>
                  <a:close/>
                </a:path>
              </a:pathLst>
            </a:custGeom>
            <a:grpFill/>
            <a:ln w="9525" cap="flat">
              <a:noFill/>
              <a:prstDash val="solid"/>
              <a:miter/>
            </a:ln>
          </p:spPr>
          <p:txBody>
            <a:bodyPr rtlCol="0" anchor="ctr"/>
            <a:lstStyle/>
            <a:p>
              <a:endParaRPr lang="en-US"/>
            </a:p>
          </p:txBody>
        </p:sp>
        <p:sp>
          <p:nvSpPr>
            <p:cNvPr id="51" name="Freeform: Shape 348">
              <a:extLst>
                <a:ext uri="{FF2B5EF4-FFF2-40B4-BE49-F238E27FC236}">
                  <a16:creationId xmlns:a16="http://schemas.microsoft.com/office/drawing/2014/main" id="{BE08280D-84BF-AC3F-29D6-40311B2B85CD}"/>
                </a:ext>
              </a:extLst>
            </p:cNvPr>
            <p:cNvSpPr/>
            <p:nvPr/>
          </p:nvSpPr>
          <p:spPr>
            <a:xfrm>
              <a:off x="6469856" y="4564856"/>
              <a:ext cx="771525" cy="771525"/>
            </a:xfrm>
            <a:custGeom>
              <a:avLst/>
              <a:gdLst>
                <a:gd name="connsiteX0" fmla="*/ 7144 w 771525"/>
                <a:gd name="connsiteY0" fmla="*/ 311944 h 771525"/>
                <a:gd name="connsiteX1" fmla="*/ 692944 w 771525"/>
                <a:gd name="connsiteY1" fmla="*/ 311944 h 771525"/>
                <a:gd name="connsiteX2" fmla="*/ 692944 w 771525"/>
                <a:gd name="connsiteY2" fmla="*/ 464344 h 771525"/>
                <a:gd name="connsiteX3" fmla="*/ 7144 w 771525"/>
                <a:gd name="connsiteY3" fmla="*/ 464344 h 771525"/>
                <a:gd name="connsiteX4" fmla="*/ 7144 w 771525"/>
                <a:gd name="connsiteY4" fmla="*/ 311944 h 771525"/>
                <a:gd name="connsiteX5" fmla="*/ 769144 w 771525"/>
                <a:gd name="connsiteY5" fmla="*/ 769144 h 771525"/>
                <a:gd name="connsiteX6" fmla="*/ 83344 w 771525"/>
                <a:gd name="connsiteY6" fmla="*/ 769144 h 771525"/>
                <a:gd name="connsiteX7" fmla="*/ 83344 w 771525"/>
                <a:gd name="connsiteY7" fmla="*/ 616744 h 771525"/>
                <a:gd name="connsiteX8" fmla="*/ 769144 w 771525"/>
                <a:gd name="connsiteY8" fmla="*/ 616744 h 771525"/>
                <a:gd name="connsiteX9" fmla="*/ 769144 w 771525"/>
                <a:gd name="connsiteY9" fmla="*/ 769144 h 771525"/>
                <a:gd name="connsiteX10" fmla="*/ 769144 w 771525"/>
                <a:gd name="connsiteY10" fmla="*/ 159544 h 771525"/>
                <a:gd name="connsiteX11" fmla="*/ 83344 w 771525"/>
                <a:gd name="connsiteY11" fmla="*/ 159544 h 771525"/>
                <a:gd name="connsiteX12" fmla="*/ 83344 w 771525"/>
                <a:gd name="connsiteY12" fmla="*/ 7144 h 771525"/>
                <a:gd name="connsiteX13" fmla="*/ 769144 w 771525"/>
                <a:gd name="connsiteY13" fmla="*/ 7144 h 771525"/>
                <a:gd name="connsiteX14" fmla="*/ 769144 w 771525"/>
                <a:gd name="connsiteY14" fmla="*/ 1595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1525" h="771525">
                  <a:moveTo>
                    <a:pt x="7144" y="311944"/>
                  </a:moveTo>
                  <a:lnTo>
                    <a:pt x="692944" y="311944"/>
                  </a:lnTo>
                  <a:lnTo>
                    <a:pt x="692944" y="464344"/>
                  </a:lnTo>
                  <a:lnTo>
                    <a:pt x="7144" y="464344"/>
                  </a:lnTo>
                  <a:lnTo>
                    <a:pt x="7144" y="311944"/>
                  </a:lnTo>
                  <a:close/>
                  <a:moveTo>
                    <a:pt x="769144" y="769144"/>
                  </a:moveTo>
                  <a:lnTo>
                    <a:pt x="83344" y="769144"/>
                  </a:lnTo>
                  <a:lnTo>
                    <a:pt x="83344" y="616744"/>
                  </a:lnTo>
                  <a:lnTo>
                    <a:pt x="769144" y="616744"/>
                  </a:lnTo>
                  <a:lnTo>
                    <a:pt x="769144" y="769144"/>
                  </a:lnTo>
                  <a:close/>
                  <a:moveTo>
                    <a:pt x="769144" y="159544"/>
                  </a:moveTo>
                  <a:lnTo>
                    <a:pt x="83344" y="159544"/>
                  </a:lnTo>
                  <a:lnTo>
                    <a:pt x="83344" y="7144"/>
                  </a:lnTo>
                  <a:lnTo>
                    <a:pt x="769144" y="7144"/>
                  </a:lnTo>
                  <a:lnTo>
                    <a:pt x="769144" y="159544"/>
                  </a:lnTo>
                  <a:close/>
                </a:path>
              </a:pathLst>
            </a:custGeom>
            <a:grpFill/>
            <a:ln w="9525" cap="flat">
              <a:noFill/>
              <a:prstDash val="solid"/>
              <a:miter/>
            </a:ln>
          </p:spPr>
          <p:txBody>
            <a:bodyPr rtlCol="0" anchor="ctr"/>
            <a:lstStyle/>
            <a:p>
              <a:endParaRPr lang="en-US"/>
            </a:p>
          </p:txBody>
        </p:sp>
        <p:sp>
          <p:nvSpPr>
            <p:cNvPr id="52" name="Freeform: Shape 349">
              <a:extLst>
                <a:ext uri="{FF2B5EF4-FFF2-40B4-BE49-F238E27FC236}">
                  <a16:creationId xmlns:a16="http://schemas.microsoft.com/office/drawing/2014/main" id="{697D4850-BF1A-48E6-822F-05CC76C0E13A}"/>
                </a:ext>
              </a:extLst>
            </p:cNvPr>
            <p:cNvSpPr/>
            <p:nvPr/>
          </p:nvSpPr>
          <p:spPr>
            <a:xfrm>
              <a:off x="7536656" y="3345656"/>
              <a:ext cx="847725" cy="1990725"/>
            </a:xfrm>
            <a:custGeom>
              <a:avLst/>
              <a:gdLst>
                <a:gd name="connsiteX0" fmla="*/ 7144 w 847725"/>
                <a:gd name="connsiteY0" fmla="*/ 7144 h 1990725"/>
                <a:gd name="connsiteX1" fmla="*/ 692944 w 847725"/>
                <a:gd name="connsiteY1" fmla="*/ 7144 h 1990725"/>
                <a:gd name="connsiteX2" fmla="*/ 692944 w 847725"/>
                <a:gd name="connsiteY2" fmla="*/ 159544 h 1990725"/>
                <a:gd name="connsiteX3" fmla="*/ 7144 w 847725"/>
                <a:gd name="connsiteY3" fmla="*/ 159544 h 1990725"/>
                <a:gd name="connsiteX4" fmla="*/ 7144 w 847725"/>
                <a:gd name="connsiteY4" fmla="*/ 7144 h 1990725"/>
                <a:gd name="connsiteX5" fmla="*/ 769144 w 847725"/>
                <a:gd name="connsiteY5" fmla="*/ 311944 h 1990725"/>
                <a:gd name="connsiteX6" fmla="*/ 769144 w 847725"/>
                <a:gd name="connsiteY6" fmla="*/ 464344 h 1990725"/>
                <a:gd name="connsiteX7" fmla="*/ 83344 w 847725"/>
                <a:gd name="connsiteY7" fmla="*/ 464344 h 1990725"/>
                <a:gd name="connsiteX8" fmla="*/ 83344 w 847725"/>
                <a:gd name="connsiteY8" fmla="*/ 311944 h 1990725"/>
                <a:gd name="connsiteX9" fmla="*/ 769144 w 847725"/>
                <a:gd name="connsiteY9" fmla="*/ 311944 h 1990725"/>
                <a:gd name="connsiteX10" fmla="*/ 7144 w 847725"/>
                <a:gd name="connsiteY10" fmla="*/ 769144 h 1990725"/>
                <a:gd name="connsiteX11" fmla="*/ 7144 w 847725"/>
                <a:gd name="connsiteY11" fmla="*/ 616744 h 1990725"/>
                <a:gd name="connsiteX12" fmla="*/ 692944 w 847725"/>
                <a:gd name="connsiteY12" fmla="*/ 616744 h 1990725"/>
                <a:gd name="connsiteX13" fmla="*/ 692944 w 847725"/>
                <a:gd name="connsiteY13" fmla="*/ 769144 h 1990725"/>
                <a:gd name="connsiteX14" fmla="*/ 7144 w 847725"/>
                <a:gd name="connsiteY14" fmla="*/ 769144 h 1990725"/>
                <a:gd name="connsiteX15" fmla="*/ 769144 w 847725"/>
                <a:gd name="connsiteY15" fmla="*/ 921544 h 1990725"/>
                <a:gd name="connsiteX16" fmla="*/ 769144 w 847725"/>
                <a:gd name="connsiteY16" fmla="*/ 1073944 h 1990725"/>
                <a:gd name="connsiteX17" fmla="*/ 83344 w 847725"/>
                <a:gd name="connsiteY17" fmla="*/ 1073944 h 1990725"/>
                <a:gd name="connsiteX18" fmla="*/ 83344 w 847725"/>
                <a:gd name="connsiteY18" fmla="*/ 921544 h 1990725"/>
                <a:gd name="connsiteX19" fmla="*/ 769144 w 847725"/>
                <a:gd name="connsiteY19" fmla="*/ 921544 h 1990725"/>
                <a:gd name="connsiteX20" fmla="*/ 83344 w 847725"/>
                <a:gd name="connsiteY20" fmla="*/ 1531144 h 1990725"/>
                <a:gd name="connsiteX21" fmla="*/ 769144 w 847725"/>
                <a:gd name="connsiteY21" fmla="*/ 1531144 h 1990725"/>
                <a:gd name="connsiteX22" fmla="*/ 769144 w 847725"/>
                <a:gd name="connsiteY22" fmla="*/ 1683544 h 1990725"/>
                <a:gd name="connsiteX23" fmla="*/ 83344 w 847725"/>
                <a:gd name="connsiteY23" fmla="*/ 1683544 h 1990725"/>
                <a:gd name="connsiteX24" fmla="*/ 83344 w 847725"/>
                <a:gd name="connsiteY24" fmla="*/ 1531144 h 1990725"/>
                <a:gd name="connsiteX25" fmla="*/ 845344 w 847725"/>
                <a:gd name="connsiteY25" fmla="*/ 1988344 h 1990725"/>
                <a:gd name="connsiteX26" fmla="*/ 159544 w 847725"/>
                <a:gd name="connsiteY26" fmla="*/ 1988344 h 1990725"/>
                <a:gd name="connsiteX27" fmla="*/ 159544 w 847725"/>
                <a:gd name="connsiteY27" fmla="*/ 1835944 h 1990725"/>
                <a:gd name="connsiteX28" fmla="*/ 845344 w 847725"/>
                <a:gd name="connsiteY28" fmla="*/ 1835944 h 1990725"/>
                <a:gd name="connsiteX29" fmla="*/ 845344 w 847725"/>
                <a:gd name="connsiteY29" fmla="*/ 1988344 h 1990725"/>
                <a:gd name="connsiteX30" fmla="*/ 845344 w 847725"/>
                <a:gd name="connsiteY30" fmla="*/ 1378744 h 1990725"/>
                <a:gd name="connsiteX31" fmla="*/ 159544 w 847725"/>
                <a:gd name="connsiteY31" fmla="*/ 1378744 h 1990725"/>
                <a:gd name="connsiteX32" fmla="*/ 159544 w 847725"/>
                <a:gd name="connsiteY32" fmla="*/ 1226344 h 1990725"/>
                <a:gd name="connsiteX33" fmla="*/ 845344 w 847725"/>
                <a:gd name="connsiteY33" fmla="*/ 1226344 h 1990725"/>
                <a:gd name="connsiteX34" fmla="*/ 845344 w 847725"/>
                <a:gd name="connsiteY34" fmla="*/ 1378744 h 1990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47725" h="1990725">
                  <a:moveTo>
                    <a:pt x="7144" y="7144"/>
                  </a:moveTo>
                  <a:lnTo>
                    <a:pt x="692944" y="7144"/>
                  </a:lnTo>
                  <a:lnTo>
                    <a:pt x="692944" y="159544"/>
                  </a:lnTo>
                  <a:lnTo>
                    <a:pt x="7144" y="159544"/>
                  </a:lnTo>
                  <a:lnTo>
                    <a:pt x="7144" y="7144"/>
                  </a:lnTo>
                  <a:close/>
                  <a:moveTo>
                    <a:pt x="769144" y="311944"/>
                  </a:moveTo>
                  <a:lnTo>
                    <a:pt x="769144" y="464344"/>
                  </a:lnTo>
                  <a:lnTo>
                    <a:pt x="83344" y="464344"/>
                  </a:lnTo>
                  <a:lnTo>
                    <a:pt x="83344" y="311944"/>
                  </a:lnTo>
                  <a:lnTo>
                    <a:pt x="769144" y="311944"/>
                  </a:lnTo>
                  <a:close/>
                  <a:moveTo>
                    <a:pt x="7144" y="769144"/>
                  </a:moveTo>
                  <a:lnTo>
                    <a:pt x="7144" y="616744"/>
                  </a:lnTo>
                  <a:lnTo>
                    <a:pt x="692944" y="616744"/>
                  </a:lnTo>
                  <a:lnTo>
                    <a:pt x="692944" y="769144"/>
                  </a:lnTo>
                  <a:lnTo>
                    <a:pt x="7144" y="769144"/>
                  </a:lnTo>
                  <a:close/>
                  <a:moveTo>
                    <a:pt x="769144" y="921544"/>
                  </a:moveTo>
                  <a:lnTo>
                    <a:pt x="769144" y="1073944"/>
                  </a:lnTo>
                  <a:lnTo>
                    <a:pt x="83344" y="1073944"/>
                  </a:lnTo>
                  <a:lnTo>
                    <a:pt x="83344" y="921544"/>
                  </a:lnTo>
                  <a:lnTo>
                    <a:pt x="769144" y="921544"/>
                  </a:lnTo>
                  <a:close/>
                  <a:moveTo>
                    <a:pt x="83344" y="1531144"/>
                  </a:moveTo>
                  <a:lnTo>
                    <a:pt x="769144" y="1531144"/>
                  </a:lnTo>
                  <a:lnTo>
                    <a:pt x="769144" y="1683544"/>
                  </a:lnTo>
                  <a:lnTo>
                    <a:pt x="83344" y="1683544"/>
                  </a:lnTo>
                  <a:lnTo>
                    <a:pt x="83344" y="1531144"/>
                  </a:lnTo>
                  <a:close/>
                  <a:moveTo>
                    <a:pt x="845344" y="1988344"/>
                  </a:moveTo>
                  <a:lnTo>
                    <a:pt x="159544" y="1988344"/>
                  </a:lnTo>
                  <a:lnTo>
                    <a:pt x="159544" y="1835944"/>
                  </a:lnTo>
                  <a:lnTo>
                    <a:pt x="845344" y="1835944"/>
                  </a:lnTo>
                  <a:lnTo>
                    <a:pt x="845344" y="1988344"/>
                  </a:lnTo>
                  <a:close/>
                  <a:moveTo>
                    <a:pt x="845344" y="1378744"/>
                  </a:moveTo>
                  <a:lnTo>
                    <a:pt x="159544" y="1378744"/>
                  </a:lnTo>
                  <a:lnTo>
                    <a:pt x="159544" y="1226344"/>
                  </a:lnTo>
                  <a:lnTo>
                    <a:pt x="845344" y="1226344"/>
                  </a:lnTo>
                  <a:lnTo>
                    <a:pt x="845344" y="1378744"/>
                  </a:lnTo>
                  <a:close/>
                </a:path>
              </a:pathLst>
            </a:custGeom>
            <a:grpFill/>
            <a:ln w="9525" cap="flat">
              <a:noFill/>
              <a:prstDash val="solid"/>
              <a:miter/>
            </a:ln>
          </p:spPr>
          <p:txBody>
            <a:bodyPr rtlCol="0" anchor="ctr"/>
            <a:lstStyle/>
            <a:p>
              <a:endParaRPr lang="en-US"/>
            </a:p>
          </p:txBody>
        </p:sp>
        <p:sp>
          <p:nvSpPr>
            <p:cNvPr id="53" name="Freeform: Shape 350">
              <a:extLst>
                <a:ext uri="{FF2B5EF4-FFF2-40B4-BE49-F238E27FC236}">
                  <a16:creationId xmlns:a16="http://schemas.microsoft.com/office/drawing/2014/main" id="{FFE40BA7-A484-D213-A81A-8BDE30BFB452}"/>
                </a:ext>
              </a:extLst>
            </p:cNvPr>
            <p:cNvSpPr/>
            <p:nvPr/>
          </p:nvSpPr>
          <p:spPr>
            <a:xfrm>
              <a:off x="4411468" y="1821656"/>
              <a:ext cx="3819525" cy="2447925"/>
            </a:xfrm>
            <a:custGeom>
              <a:avLst/>
              <a:gdLst>
                <a:gd name="connsiteX0" fmla="*/ 1352110 w 3819525"/>
                <a:gd name="connsiteY0" fmla="*/ 863441 h 2447925"/>
                <a:gd name="connsiteX1" fmla="*/ 1244477 w 3819525"/>
                <a:gd name="connsiteY1" fmla="*/ 872966 h 2447925"/>
                <a:gd name="connsiteX2" fmla="*/ 25277 w 3819525"/>
                <a:gd name="connsiteY2" fmla="*/ 2320766 h 2447925"/>
                <a:gd name="connsiteX3" fmla="*/ 11942 w 3819525"/>
                <a:gd name="connsiteY3" fmla="*/ 2396014 h 2447925"/>
                <a:gd name="connsiteX4" fmla="*/ 70045 w 3819525"/>
                <a:gd name="connsiteY4" fmla="*/ 2445544 h 2447925"/>
                <a:gd name="connsiteX5" fmla="*/ 141482 w 3819525"/>
                <a:gd name="connsiteY5" fmla="*/ 2418874 h 2447925"/>
                <a:gd name="connsiteX6" fmla="*/ 1313057 w 3819525"/>
                <a:gd name="connsiteY6" fmla="*/ 1028224 h 2447925"/>
                <a:gd name="connsiteX7" fmla="*/ 2169355 w 3819525"/>
                <a:gd name="connsiteY7" fmla="*/ 1741646 h 2447925"/>
                <a:gd name="connsiteX8" fmla="*/ 2273177 w 3819525"/>
                <a:gd name="connsiteY8" fmla="*/ 1735931 h 2447925"/>
                <a:gd name="connsiteX9" fmla="*/ 3665732 w 3819525"/>
                <a:gd name="connsiteY9" fmla="*/ 273844 h 2447925"/>
                <a:gd name="connsiteX10" fmla="*/ 3665732 w 3819525"/>
                <a:gd name="connsiteY10" fmla="*/ 464344 h 2447925"/>
                <a:gd name="connsiteX11" fmla="*/ 3741932 w 3819525"/>
                <a:gd name="connsiteY11" fmla="*/ 540544 h 2447925"/>
                <a:gd name="connsiteX12" fmla="*/ 3818132 w 3819525"/>
                <a:gd name="connsiteY12" fmla="*/ 464344 h 2447925"/>
                <a:gd name="connsiteX13" fmla="*/ 3818132 w 3819525"/>
                <a:gd name="connsiteY13" fmla="*/ 82391 h 2447925"/>
                <a:gd name="connsiteX14" fmla="*/ 3814322 w 3819525"/>
                <a:gd name="connsiteY14" fmla="*/ 61436 h 2447925"/>
                <a:gd name="connsiteX15" fmla="*/ 3812417 w 3819525"/>
                <a:gd name="connsiteY15" fmla="*/ 52864 h 2447925"/>
                <a:gd name="connsiteX16" fmla="*/ 3807655 w 3819525"/>
                <a:gd name="connsiteY16" fmla="*/ 46196 h 2447925"/>
                <a:gd name="connsiteX17" fmla="*/ 3795272 w 3819525"/>
                <a:gd name="connsiteY17" fmla="*/ 29051 h 2447925"/>
                <a:gd name="connsiteX18" fmla="*/ 3794320 w 3819525"/>
                <a:gd name="connsiteY18" fmla="*/ 28099 h 2447925"/>
                <a:gd name="connsiteX19" fmla="*/ 3785747 w 3819525"/>
                <a:gd name="connsiteY19" fmla="*/ 22384 h 2447925"/>
                <a:gd name="connsiteX20" fmla="*/ 3770507 w 3819525"/>
                <a:gd name="connsiteY20" fmla="*/ 12859 h 2447925"/>
                <a:gd name="connsiteX21" fmla="*/ 3752410 w 3819525"/>
                <a:gd name="connsiteY21" fmla="*/ 9049 h 2447925"/>
                <a:gd name="connsiteX22" fmla="*/ 3741932 w 3819525"/>
                <a:gd name="connsiteY22" fmla="*/ 7144 h 2447925"/>
                <a:gd name="connsiteX23" fmla="*/ 3360932 w 3819525"/>
                <a:gd name="connsiteY23" fmla="*/ 7144 h 2447925"/>
                <a:gd name="connsiteX24" fmla="*/ 3284732 w 3819525"/>
                <a:gd name="connsiteY24" fmla="*/ 83344 h 2447925"/>
                <a:gd name="connsiteX25" fmla="*/ 3360932 w 3819525"/>
                <a:gd name="connsiteY25" fmla="*/ 159544 h 2447925"/>
                <a:gd name="connsiteX26" fmla="*/ 3563815 w 3819525"/>
                <a:gd name="connsiteY26" fmla="*/ 159544 h 2447925"/>
                <a:gd name="connsiteX27" fmla="*/ 2211265 w 3819525"/>
                <a:gd name="connsiteY27" fmla="*/ 1579721 h 2447925"/>
                <a:gd name="connsiteX28" fmla="*/ 1352110 w 3819525"/>
                <a:gd name="connsiteY28" fmla="*/ 863441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19525" h="2447925">
                  <a:moveTo>
                    <a:pt x="1352110" y="863441"/>
                  </a:moveTo>
                  <a:cubicBezTo>
                    <a:pt x="1319725" y="836771"/>
                    <a:pt x="1272100" y="840581"/>
                    <a:pt x="1244477" y="872966"/>
                  </a:cubicBezTo>
                  <a:lnTo>
                    <a:pt x="25277" y="2320766"/>
                  </a:lnTo>
                  <a:cubicBezTo>
                    <a:pt x="7180" y="2341721"/>
                    <a:pt x="2417" y="2370296"/>
                    <a:pt x="11942" y="2396014"/>
                  </a:cubicBezTo>
                  <a:cubicBezTo>
                    <a:pt x="21467" y="2421731"/>
                    <a:pt x="43375" y="2440781"/>
                    <a:pt x="70045" y="2445544"/>
                  </a:cubicBezTo>
                  <a:cubicBezTo>
                    <a:pt x="96715" y="2450306"/>
                    <a:pt x="124337" y="2439829"/>
                    <a:pt x="141482" y="2418874"/>
                  </a:cubicBezTo>
                  <a:lnTo>
                    <a:pt x="1313057" y="1028224"/>
                  </a:lnTo>
                  <a:lnTo>
                    <a:pt x="2169355" y="1741646"/>
                  </a:lnTo>
                  <a:cubicBezTo>
                    <a:pt x="2199835" y="1767364"/>
                    <a:pt x="2245555" y="1764506"/>
                    <a:pt x="2273177" y="1735931"/>
                  </a:cubicBezTo>
                  <a:lnTo>
                    <a:pt x="3665732" y="273844"/>
                  </a:lnTo>
                  <a:lnTo>
                    <a:pt x="3665732" y="464344"/>
                  </a:lnTo>
                  <a:cubicBezTo>
                    <a:pt x="3665732" y="506254"/>
                    <a:pt x="3700022" y="540544"/>
                    <a:pt x="3741932" y="540544"/>
                  </a:cubicBezTo>
                  <a:cubicBezTo>
                    <a:pt x="3783842" y="540544"/>
                    <a:pt x="3818132" y="506254"/>
                    <a:pt x="3818132" y="464344"/>
                  </a:cubicBezTo>
                  <a:lnTo>
                    <a:pt x="3818132" y="82391"/>
                  </a:lnTo>
                  <a:cubicBezTo>
                    <a:pt x="3818132" y="75724"/>
                    <a:pt x="3816227" y="68104"/>
                    <a:pt x="3814322" y="61436"/>
                  </a:cubicBezTo>
                  <a:cubicBezTo>
                    <a:pt x="3813370" y="58579"/>
                    <a:pt x="3813370" y="55721"/>
                    <a:pt x="3812417" y="52864"/>
                  </a:cubicBezTo>
                  <a:cubicBezTo>
                    <a:pt x="3810512" y="50006"/>
                    <a:pt x="3809560" y="48101"/>
                    <a:pt x="3807655" y="46196"/>
                  </a:cubicBezTo>
                  <a:cubicBezTo>
                    <a:pt x="3804797" y="39529"/>
                    <a:pt x="3800035" y="33814"/>
                    <a:pt x="3795272" y="29051"/>
                  </a:cubicBezTo>
                  <a:lnTo>
                    <a:pt x="3794320" y="28099"/>
                  </a:lnTo>
                  <a:cubicBezTo>
                    <a:pt x="3791462" y="26194"/>
                    <a:pt x="3788605" y="24289"/>
                    <a:pt x="3785747" y="22384"/>
                  </a:cubicBezTo>
                  <a:cubicBezTo>
                    <a:pt x="3780985" y="18574"/>
                    <a:pt x="3776222" y="14764"/>
                    <a:pt x="3770507" y="12859"/>
                  </a:cubicBezTo>
                  <a:cubicBezTo>
                    <a:pt x="3764792" y="10954"/>
                    <a:pt x="3759077" y="10001"/>
                    <a:pt x="3752410" y="9049"/>
                  </a:cubicBezTo>
                  <a:cubicBezTo>
                    <a:pt x="3749552" y="8096"/>
                    <a:pt x="3745742" y="7144"/>
                    <a:pt x="3741932" y="7144"/>
                  </a:cubicBezTo>
                  <a:lnTo>
                    <a:pt x="3360932" y="7144"/>
                  </a:lnTo>
                  <a:cubicBezTo>
                    <a:pt x="3319022" y="7144"/>
                    <a:pt x="3284732" y="41434"/>
                    <a:pt x="3284732" y="83344"/>
                  </a:cubicBezTo>
                  <a:cubicBezTo>
                    <a:pt x="3284732" y="125254"/>
                    <a:pt x="3319022" y="159544"/>
                    <a:pt x="3360932" y="159544"/>
                  </a:cubicBezTo>
                  <a:lnTo>
                    <a:pt x="3563815" y="159544"/>
                  </a:lnTo>
                  <a:lnTo>
                    <a:pt x="2211265" y="1579721"/>
                  </a:lnTo>
                  <a:lnTo>
                    <a:pt x="1352110" y="863441"/>
                  </a:lnTo>
                  <a:close/>
                </a:path>
              </a:pathLst>
            </a:custGeom>
            <a:grpFill/>
            <a:ln w="9525" cap="flat">
              <a:noFill/>
              <a:prstDash val="solid"/>
              <a:miter/>
            </a:ln>
          </p:spPr>
          <p:txBody>
            <a:bodyPr rtlCol="0" anchor="ctr"/>
            <a:lstStyle/>
            <a:p>
              <a:endParaRPr lang="en-US"/>
            </a:p>
          </p:txBody>
        </p:sp>
      </p:grpSp>
      <p:grpSp>
        <p:nvGrpSpPr>
          <p:cNvPr id="54" name="Graphic 36">
            <a:extLst>
              <a:ext uri="{FF2B5EF4-FFF2-40B4-BE49-F238E27FC236}">
                <a16:creationId xmlns:a16="http://schemas.microsoft.com/office/drawing/2014/main" id="{67BA563F-9221-C009-7EC0-BE0904BAB710}"/>
              </a:ext>
            </a:extLst>
          </p:cNvPr>
          <p:cNvGrpSpPr>
            <a:grpSpLocks noChangeAspect="1"/>
          </p:cNvGrpSpPr>
          <p:nvPr/>
        </p:nvGrpSpPr>
        <p:grpSpPr>
          <a:xfrm>
            <a:off x="9881589" y="2009666"/>
            <a:ext cx="543922" cy="543922"/>
            <a:chOff x="4114800" y="1447800"/>
            <a:chExt cx="4267200" cy="4267200"/>
          </a:xfrm>
          <a:gradFill>
            <a:gsLst>
              <a:gs pos="0">
                <a:schemeClr val="accent1">
                  <a:lumMod val="50000"/>
                  <a:lumOff val="50000"/>
                </a:schemeClr>
              </a:gs>
              <a:gs pos="100000">
                <a:schemeClr val="accent1">
                  <a:lumMod val="75000"/>
                  <a:lumOff val="25000"/>
                </a:schemeClr>
              </a:gs>
            </a:gsLst>
            <a:lin ang="5400000" scaled="1"/>
          </a:gradFill>
        </p:grpSpPr>
        <p:sp>
          <p:nvSpPr>
            <p:cNvPr id="55" name="Freeform: Shape 391">
              <a:extLst>
                <a:ext uri="{FF2B5EF4-FFF2-40B4-BE49-F238E27FC236}">
                  <a16:creationId xmlns:a16="http://schemas.microsoft.com/office/drawing/2014/main" id="{1D08B76C-6FAA-AD10-8F38-1BE14CAA0E26}"/>
                </a:ext>
              </a:extLst>
            </p:cNvPr>
            <p:cNvSpPr/>
            <p:nvPr/>
          </p:nvSpPr>
          <p:spPr>
            <a:xfrm>
              <a:off x="4108609" y="4030504"/>
              <a:ext cx="1076325" cy="1685925"/>
            </a:xfrm>
            <a:custGeom>
              <a:avLst/>
              <a:gdLst>
                <a:gd name="connsiteX0" fmla="*/ 83344 w 1076325"/>
                <a:gd name="connsiteY0" fmla="*/ 7144 h 1685925"/>
                <a:gd name="connsiteX1" fmla="*/ 997744 w 1076325"/>
                <a:gd name="connsiteY1" fmla="*/ 7144 h 1685925"/>
                <a:gd name="connsiteX2" fmla="*/ 1073944 w 1076325"/>
                <a:gd name="connsiteY2" fmla="*/ 83344 h 1685925"/>
                <a:gd name="connsiteX3" fmla="*/ 1073944 w 1076325"/>
                <a:gd name="connsiteY3" fmla="*/ 1607344 h 1685925"/>
                <a:gd name="connsiteX4" fmla="*/ 997744 w 1076325"/>
                <a:gd name="connsiteY4" fmla="*/ 1683544 h 1685925"/>
                <a:gd name="connsiteX5" fmla="*/ 83344 w 1076325"/>
                <a:gd name="connsiteY5" fmla="*/ 1683544 h 1685925"/>
                <a:gd name="connsiteX6" fmla="*/ 7144 w 1076325"/>
                <a:gd name="connsiteY6" fmla="*/ 1607344 h 1685925"/>
                <a:gd name="connsiteX7" fmla="*/ 7144 w 1076325"/>
                <a:gd name="connsiteY7" fmla="*/ 83344 h 1685925"/>
                <a:gd name="connsiteX8" fmla="*/ 83344 w 1076325"/>
                <a:gd name="connsiteY8" fmla="*/ 7144 h 168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6325" h="1685925">
                  <a:moveTo>
                    <a:pt x="83344" y="7144"/>
                  </a:moveTo>
                  <a:lnTo>
                    <a:pt x="997744" y="7144"/>
                  </a:lnTo>
                  <a:cubicBezTo>
                    <a:pt x="1039654" y="7144"/>
                    <a:pt x="1073944" y="41434"/>
                    <a:pt x="1073944" y="83344"/>
                  </a:cubicBezTo>
                  <a:lnTo>
                    <a:pt x="1073944" y="1607344"/>
                  </a:lnTo>
                  <a:cubicBezTo>
                    <a:pt x="1073944" y="1649254"/>
                    <a:pt x="1039654" y="1683544"/>
                    <a:pt x="997744" y="1683544"/>
                  </a:cubicBezTo>
                  <a:lnTo>
                    <a:pt x="83344" y="1683544"/>
                  </a:lnTo>
                  <a:cubicBezTo>
                    <a:pt x="41434" y="1683544"/>
                    <a:pt x="7144" y="1649254"/>
                    <a:pt x="7144" y="1607344"/>
                  </a:cubicBezTo>
                  <a:lnTo>
                    <a:pt x="7144" y="83344"/>
                  </a:lnTo>
                  <a:cubicBezTo>
                    <a:pt x="7144" y="41434"/>
                    <a:pt x="41434" y="7144"/>
                    <a:pt x="83344" y="7144"/>
                  </a:cubicBezTo>
                  <a:close/>
                </a:path>
              </a:pathLst>
            </a:custGeom>
            <a:grpFill/>
            <a:ln w="9525" cap="flat">
              <a:noFill/>
              <a:prstDash val="solid"/>
              <a:miter/>
            </a:ln>
          </p:spPr>
          <p:txBody>
            <a:bodyPr rtlCol="0" anchor="ctr"/>
            <a:lstStyle/>
            <a:p>
              <a:endParaRPr lang="en-US"/>
            </a:p>
          </p:txBody>
        </p:sp>
        <p:sp>
          <p:nvSpPr>
            <p:cNvPr id="56" name="Freeform: Shape 392">
              <a:extLst>
                <a:ext uri="{FF2B5EF4-FFF2-40B4-BE49-F238E27FC236}">
                  <a16:creationId xmlns:a16="http://schemas.microsoft.com/office/drawing/2014/main" id="{D3C805B3-4527-FDEC-3F39-113D13D666B0}"/>
                </a:ext>
              </a:extLst>
            </p:cNvPr>
            <p:cNvSpPr/>
            <p:nvPr/>
          </p:nvSpPr>
          <p:spPr>
            <a:xfrm>
              <a:off x="7308056" y="3269456"/>
              <a:ext cx="1076325" cy="2447925"/>
            </a:xfrm>
            <a:custGeom>
              <a:avLst/>
              <a:gdLst>
                <a:gd name="connsiteX0" fmla="*/ 83344 w 1076325"/>
                <a:gd name="connsiteY0" fmla="*/ 7144 h 2447925"/>
                <a:gd name="connsiteX1" fmla="*/ 997744 w 1076325"/>
                <a:gd name="connsiteY1" fmla="*/ 7144 h 2447925"/>
                <a:gd name="connsiteX2" fmla="*/ 1073944 w 1076325"/>
                <a:gd name="connsiteY2" fmla="*/ 83344 h 2447925"/>
                <a:gd name="connsiteX3" fmla="*/ 1073944 w 1076325"/>
                <a:gd name="connsiteY3" fmla="*/ 2368391 h 2447925"/>
                <a:gd name="connsiteX4" fmla="*/ 997744 w 1076325"/>
                <a:gd name="connsiteY4" fmla="*/ 2444591 h 2447925"/>
                <a:gd name="connsiteX5" fmla="*/ 83344 w 1076325"/>
                <a:gd name="connsiteY5" fmla="*/ 2444591 h 2447925"/>
                <a:gd name="connsiteX6" fmla="*/ 7144 w 1076325"/>
                <a:gd name="connsiteY6" fmla="*/ 2368391 h 2447925"/>
                <a:gd name="connsiteX7" fmla="*/ 7144 w 1076325"/>
                <a:gd name="connsiteY7" fmla="*/ 83344 h 2447925"/>
                <a:gd name="connsiteX8" fmla="*/ 83344 w 1076325"/>
                <a:gd name="connsiteY8" fmla="*/ 7144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6325" h="2447925">
                  <a:moveTo>
                    <a:pt x="83344" y="7144"/>
                  </a:moveTo>
                  <a:lnTo>
                    <a:pt x="997744" y="7144"/>
                  </a:lnTo>
                  <a:cubicBezTo>
                    <a:pt x="1039654" y="7144"/>
                    <a:pt x="1073944" y="41434"/>
                    <a:pt x="1073944" y="83344"/>
                  </a:cubicBezTo>
                  <a:lnTo>
                    <a:pt x="1073944" y="2368391"/>
                  </a:lnTo>
                  <a:cubicBezTo>
                    <a:pt x="1073944" y="2410301"/>
                    <a:pt x="1039654" y="2444591"/>
                    <a:pt x="997744" y="2444591"/>
                  </a:cubicBezTo>
                  <a:lnTo>
                    <a:pt x="83344" y="2444591"/>
                  </a:lnTo>
                  <a:cubicBezTo>
                    <a:pt x="41434" y="2444591"/>
                    <a:pt x="7144" y="2410301"/>
                    <a:pt x="7144" y="2368391"/>
                  </a:cubicBezTo>
                  <a:lnTo>
                    <a:pt x="7144" y="83344"/>
                  </a:lnTo>
                  <a:cubicBezTo>
                    <a:pt x="7144" y="40481"/>
                    <a:pt x="41434" y="7144"/>
                    <a:pt x="83344" y="7144"/>
                  </a:cubicBezTo>
                  <a:close/>
                </a:path>
              </a:pathLst>
            </a:custGeom>
            <a:grpFill/>
            <a:ln w="9525" cap="flat">
              <a:noFill/>
              <a:prstDash val="solid"/>
              <a:miter/>
            </a:ln>
          </p:spPr>
          <p:txBody>
            <a:bodyPr rtlCol="0" anchor="ctr"/>
            <a:lstStyle/>
            <a:p>
              <a:endParaRPr lang="en-US"/>
            </a:p>
          </p:txBody>
        </p:sp>
        <p:sp>
          <p:nvSpPr>
            <p:cNvPr id="57" name="Freeform: Shape 393">
              <a:extLst>
                <a:ext uri="{FF2B5EF4-FFF2-40B4-BE49-F238E27FC236}">
                  <a16:creationId xmlns:a16="http://schemas.microsoft.com/office/drawing/2014/main" id="{6C2E86B3-89FD-FEF0-1878-5CAE6E036622}"/>
                </a:ext>
              </a:extLst>
            </p:cNvPr>
            <p:cNvSpPr/>
            <p:nvPr/>
          </p:nvSpPr>
          <p:spPr>
            <a:xfrm>
              <a:off x="5708809" y="3649504"/>
              <a:ext cx="1076325" cy="2066925"/>
            </a:xfrm>
            <a:custGeom>
              <a:avLst/>
              <a:gdLst>
                <a:gd name="connsiteX0" fmla="*/ 83344 w 1076325"/>
                <a:gd name="connsiteY0" fmla="*/ 7144 h 2066925"/>
                <a:gd name="connsiteX1" fmla="*/ 997744 w 1076325"/>
                <a:gd name="connsiteY1" fmla="*/ 7144 h 2066925"/>
                <a:gd name="connsiteX2" fmla="*/ 1073944 w 1076325"/>
                <a:gd name="connsiteY2" fmla="*/ 83344 h 2066925"/>
                <a:gd name="connsiteX3" fmla="*/ 1073944 w 1076325"/>
                <a:gd name="connsiteY3" fmla="*/ 1988344 h 2066925"/>
                <a:gd name="connsiteX4" fmla="*/ 997744 w 1076325"/>
                <a:gd name="connsiteY4" fmla="*/ 2064544 h 2066925"/>
                <a:gd name="connsiteX5" fmla="*/ 83344 w 1076325"/>
                <a:gd name="connsiteY5" fmla="*/ 2064544 h 2066925"/>
                <a:gd name="connsiteX6" fmla="*/ 7144 w 1076325"/>
                <a:gd name="connsiteY6" fmla="*/ 1988344 h 2066925"/>
                <a:gd name="connsiteX7" fmla="*/ 7144 w 1076325"/>
                <a:gd name="connsiteY7" fmla="*/ 83344 h 2066925"/>
                <a:gd name="connsiteX8" fmla="*/ 83344 w 1076325"/>
                <a:gd name="connsiteY8" fmla="*/ 7144 h 206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6325" h="2066925">
                  <a:moveTo>
                    <a:pt x="83344" y="7144"/>
                  </a:moveTo>
                  <a:lnTo>
                    <a:pt x="997744" y="7144"/>
                  </a:lnTo>
                  <a:cubicBezTo>
                    <a:pt x="1039654" y="7144"/>
                    <a:pt x="1073944" y="41434"/>
                    <a:pt x="1073944" y="83344"/>
                  </a:cubicBezTo>
                  <a:lnTo>
                    <a:pt x="1073944" y="1988344"/>
                  </a:lnTo>
                  <a:cubicBezTo>
                    <a:pt x="1073944" y="2030254"/>
                    <a:pt x="1039654" y="2064544"/>
                    <a:pt x="997744" y="2064544"/>
                  </a:cubicBezTo>
                  <a:lnTo>
                    <a:pt x="83344" y="2064544"/>
                  </a:lnTo>
                  <a:cubicBezTo>
                    <a:pt x="41434" y="2064544"/>
                    <a:pt x="7144" y="2030254"/>
                    <a:pt x="7144" y="1988344"/>
                  </a:cubicBezTo>
                  <a:lnTo>
                    <a:pt x="7144" y="83344"/>
                  </a:lnTo>
                  <a:cubicBezTo>
                    <a:pt x="7144" y="41434"/>
                    <a:pt x="40481" y="7144"/>
                    <a:pt x="83344" y="7144"/>
                  </a:cubicBezTo>
                  <a:close/>
                </a:path>
              </a:pathLst>
            </a:custGeom>
            <a:grpFill/>
            <a:ln w="9525" cap="flat">
              <a:noFill/>
              <a:prstDash val="solid"/>
              <a:miter/>
            </a:ln>
          </p:spPr>
          <p:txBody>
            <a:bodyPr rtlCol="0" anchor="ctr"/>
            <a:lstStyle/>
            <a:p>
              <a:endParaRPr lang="en-US"/>
            </a:p>
          </p:txBody>
        </p:sp>
        <p:sp>
          <p:nvSpPr>
            <p:cNvPr id="58" name="Freeform: Shape 394">
              <a:extLst>
                <a:ext uri="{FF2B5EF4-FFF2-40B4-BE49-F238E27FC236}">
                  <a16:creationId xmlns:a16="http://schemas.microsoft.com/office/drawing/2014/main" id="{731FDF10-8EE7-9C28-BBF1-CBD0FB9A6B9A}"/>
                </a:ext>
              </a:extLst>
            </p:cNvPr>
            <p:cNvSpPr/>
            <p:nvPr/>
          </p:nvSpPr>
          <p:spPr>
            <a:xfrm>
              <a:off x="4108155" y="1440656"/>
              <a:ext cx="4276725" cy="1990725"/>
            </a:xfrm>
            <a:custGeom>
              <a:avLst/>
              <a:gdLst>
                <a:gd name="connsiteX0" fmla="*/ 4268130 w 4276725"/>
                <a:gd name="connsiteY0" fmla="*/ 56674 h 1990725"/>
                <a:gd name="connsiteX1" fmla="*/ 4264320 w 4276725"/>
                <a:gd name="connsiteY1" fmla="*/ 49054 h 1990725"/>
                <a:gd name="connsiteX2" fmla="*/ 4253842 w 4276725"/>
                <a:gd name="connsiteY2" fmla="*/ 32861 h 1990725"/>
                <a:gd name="connsiteX3" fmla="*/ 4228125 w 4276725"/>
                <a:gd name="connsiteY3" fmla="*/ 13811 h 1990725"/>
                <a:gd name="connsiteX4" fmla="*/ 4226220 w 4276725"/>
                <a:gd name="connsiteY4" fmla="*/ 12859 h 1990725"/>
                <a:gd name="connsiteX5" fmla="*/ 4199550 w 4276725"/>
                <a:gd name="connsiteY5" fmla="*/ 7144 h 1990725"/>
                <a:gd name="connsiteX6" fmla="*/ 4196692 w 4276725"/>
                <a:gd name="connsiteY6" fmla="*/ 7144 h 1990725"/>
                <a:gd name="connsiteX7" fmla="*/ 3891892 w 4276725"/>
                <a:gd name="connsiteY7" fmla="*/ 7144 h 1990725"/>
                <a:gd name="connsiteX8" fmla="*/ 3815692 w 4276725"/>
                <a:gd name="connsiteY8" fmla="*/ 83344 h 1990725"/>
                <a:gd name="connsiteX9" fmla="*/ 3891892 w 4276725"/>
                <a:gd name="connsiteY9" fmla="*/ 159544 h 1990725"/>
                <a:gd name="connsiteX10" fmla="*/ 4012860 w 4276725"/>
                <a:gd name="connsiteY10" fmla="*/ 159544 h 1990725"/>
                <a:gd name="connsiteX11" fmla="*/ 2749845 w 4276725"/>
                <a:gd name="connsiteY11" fmla="*/ 1423511 h 1990725"/>
                <a:gd name="connsiteX12" fmla="*/ 2080237 w 4276725"/>
                <a:gd name="connsiteY12" fmla="*/ 753904 h 1990725"/>
                <a:gd name="connsiteX13" fmla="*/ 1972605 w 4276725"/>
                <a:gd name="connsiteY13" fmla="*/ 753904 h 1990725"/>
                <a:gd name="connsiteX14" fmla="*/ 1188697 w 4276725"/>
                <a:gd name="connsiteY14" fmla="*/ 1537811 h 1990725"/>
                <a:gd name="connsiteX15" fmla="*/ 823890 w 4276725"/>
                <a:gd name="connsiteY15" fmla="*/ 1173004 h 1990725"/>
                <a:gd name="connsiteX16" fmla="*/ 716257 w 4276725"/>
                <a:gd name="connsiteY16" fmla="*/ 1173004 h 1990725"/>
                <a:gd name="connsiteX17" fmla="*/ 30457 w 4276725"/>
                <a:gd name="connsiteY17" fmla="*/ 1858804 h 1990725"/>
                <a:gd name="connsiteX18" fmla="*/ 9502 w 4276725"/>
                <a:gd name="connsiteY18" fmla="*/ 1933099 h 1990725"/>
                <a:gd name="connsiteX19" fmla="*/ 63795 w 4276725"/>
                <a:gd name="connsiteY19" fmla="*/ 1987391 h 1990725"/>
                <a:gd name="connsiteX20" fmla="*/ 138090 w 4276725"/>
                <a:gd name="connsiteY20" fmla="*/ 1966436 h 1990725"/>
                <a:gd name="connsiteX21" fmla="*/ 769597 w 4276725"/>
                <a:gd name="connsiteY21" fmla="*/ 1334929 h 1990725"/>
                <a:gd name="connsiteX22" fmla="*/ 1134405 w 4276725"/>
                <a:gd name="connsiteY22" fmla="*/ 1699736 h 1990725"/>
                <a:gd name="connsiteX23" fmla="*/ 1242037 w 4276725"/>
                <a:gd name="connsiteY23" fmla="*/ 1699736 h 1990725"/>
                <a:gd name="connsiteX24" fmla="*/ 2025945 w 4276725"/>
                <a:gd name="connsiteY24" fmla="*/ 915829 h 1990725"/>
                <a:gd name="connsiteX25" fmla="*/ 2695552 w 4276725"/>
                <a:gd name="connsiteY25" fmla="*/ 1585436 h 1990725"/>
                <a:gd name="connsiteX26" fmla="*/ 2803185 w 4276725"/>
                <a:gd name="connsiteY26" fmla="*/ 1585436 h 1990725"/>
                <a:gd name="connsiteX27" fmla="*/ 4121445 w 4276725"/>
                <a:gd name="connsiteY27" fmla="*/ 267176 h 1990725"/>
                <a:gd name="connsiteX28" fmla="*/ 4121445 w 4276725"/>
                <a:gd name="connsiteY28" fmla="*/ 388144 h 1990725"/>
                <a:gd name="connsiteX29" fmla="*/ 4197645 w 4276725"/>
                <a:gd name="connsiteY29" fmla="*/ 464344 h 1990725"/>
                <a:gd name="connsiteX30" fmla="*/ 4273845 w 4276725"/>
                <a:gd name="connsiteY30" fmla="*/ 388144 h 1990725"/>
                <a:gd name="connsiteX31" fmla="*/ 4273845 w 4276725"/>
                <a:gd name="connsiteY31" fmla="*/ 83344 h 1990725"/>
                <a:gd name="connsiteX32" fmla="*/ 4268130 w 4276725"/>
                <a:gd name="connsiteY32" fmla="*/ 56674 h 1990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276725" h="1990725">
                  <a:moveTo>
                    <a:pt x="4268130" y="56674"/>
                  </a:moveTo>
                  <a:cubicBezTo>
                    <a:pt x="4267177" y="53816"/>
                    <a:pt x="4266225" y="51911"/>
                    <a:pt x="4264320" y="49054"/>
                  </a:cubicBezTo>
                  <a:cubicBezTo>
                    <a:pt x="4261463" y="43339"/>
                    <a:pt x="4257652" y="37624"/>
                    <a:pt x="4253842" y="32861"/>
                  </a:cubicBezTo>
                  <a:cubicBezTo>
                    <a:pt x="4247175" y="24289"/>
                    <a:pt x="4238602" y="17621"/>
                    <a:pt x="4228125" y="13811"/>
                  </a:cubicBezTo>
                  <a:cubicBezTo>
                    <a:pt x="4227172" y="13811"/>
                    <a:pt x="4227172" y="12859"/>
                    <a:pt x="4226220" y="12859"/>
                  </a:cubicBezTo>
                  <a:cubicBezTo>
                    <a:pt x="4217647" y="9049"/>
                    <a:pt x="4209075" y="8096"/>
                    <a:pt x="4199550" y="7144"/>
                  </a:cubicBezTo>
                  <a:cubicBezTo>
                    <a:pt x="4198597" y="7144"/>
                    <a:pt x="4197645" y="7144"/>
                    <a:pt x="4196692" y="7144"/>
                  </a:cubicBezTo>
                  <a:lnTo>
                    <a:pt x="3891892" y="7144"/>
                  </a:lnTo>
                  <a:cubicBezTo>
                    <a:pt x="3849982" y="7144"/>
                    <a:pt x="3815692" y="41434"/>
                    <a:pt x="3815692" y="83344"/>
                  </a:cubicBezTo>
                  <a:cubicBezTo>
                    <a:pt x="3815692" y="125254"/>
                    <a:pt x="3849982" y="159544"/>
                    <a:pt x="3891892" y="159544"/>
                  </a:cubicBezTo>
                  <a:lnTo>
                    <a:pt x="4012860" y="159544"/>
                  </a:lnTo>
                  <a:lnTo>
                    <a:pt x="2749845" y="1423511"/>
                  </a:lnTo>
                  <a:lnTo>
                    <a:pt x="2080237" y="753904"/>
                  </a:lnTo>
                  <a:cubicBezTo>
                    <a:pt x="2050710" y="724376"/>
                    <a:pt x="2002132" y="724376"/>
                    <a:pt x="1972605" y="753904"/>
                  </a:cubicBezTo>
                  <a:lnTo>
                    <a:pt x="1188697" y="1537811"/>
                  </a:lnTo>
                  <a:lnTo>
                    <a:pt x="823890" y="1173004"/>
                  </a:lnTo>
                  <a:cubicBezTo>
                    <a:pt x="794362" y="1143476"/>
                    <a:pt x="745785" y="1143476"/>
                    <a:pt x="716257" y="1173004"/>
                  </a:cubicBezTo>
                  <a:lnTo>
                    <a:pt x="30457" y="1858804"/>
                  </a:lnTo>
                  <a:cubicBezTo>
                    <a:pt x="10455" y="1877854"/>
                    <a:pt x="2835" y="1906429"/>
                    <a:pt x="9502" y="1933099"/>
                  </a:cubicBezTo>
                  <a:cubicBezTo>
                    <a:pt x="16170" y="1959769"/>
                    <a:pt x="37125" y="1980724"/>
                    <a:pt x="63795" y="1987391"/>
                  </a:cubicBezTo>
                  <a:cubicBezTo>
                    <a:pt x="90465" y="1994059"/>
                    <a:pt x="119040" y="1986439"/>
                    <a:pt x="138090" y="1966436"/>
                  </a:cubicBezTo>
                  <a:lnTo>
                    <a:pt x="769597" y="1334929"/>
                  </a:lnTo>
                  <a:lnTo>
                    <a:pt x="1134405" y="1699736"/>
                  </a:lnTo>
                  <a:cubicBezTo>
                    <a:pt x="1163932" y="1729264"/>
                    <a:pt x="1212510" y="1729264"/>
                    <a:pt x="1242037" y="1699736"/>
                  </a:cubicBezTo>
                  <a:lnTo>
                    <a:pt x="2025945" y="915829"/>
                  </a:lnTo>
                  <a:lnTo>
                    <a:pt x="2695552" y="1585436"/>
                  </a:lnTo>
                  <a:cubicBezTo>
                    <a:pt x="2725080" y="1614964"/>
                    <a:pt x="2773657" y="1614964"/>
                    <a:pt x="2803185" y="1585436"/>
                  </a:cubicBezTo>
                  <a:lnTo>
                    <a:pt x="4121445" y="267176"/>
                  </a:lnTo>
                  <a:lnTo>
                    <a:pt x="4121445" y="388144"/>
                  </a:lnTo>
                  <a:cubicBezTo>
                    <a:pt x="4121445" y="430054"/>
                    <a:pt x="4155735" y="464344"/>
                    <a:pt x="4197645" y="464344"/>
                  </a:cubicBezTo>
                  <a:cubicBezTo>
                    <a:pt x="4239555" y="464344"/>
                    <a:pt x="4273845" y="430054"/>
                    <a:pt x="4273845" y="388144"/>
                  </a:cubicBezTo>
                  <a:lnTo>
                    <a:pt x="4273845" y="83344"/>
                  </a:lnTo>
                  <a:cubicBezTo>
                    <a:pt x="4273845" y="73819"/>
                    <a:pt x="4271940" y="65246"/>
                    <a:pt x="4268130" y="56674"/>
                  </a:cubicBezTo>
                  <a:close/>
                </a:path>
              </a:pathLst>
            </a:custGeom>
            <a:grpFill/>
            <a:ln w="9525" cap="flat">
              <a:noFill/>
              <a:prstDash val="solid"/>
              <a:miter/>
            </a:ln>
          </p:spPr>
          <p:txBody>
            <a:bodyPr rtlCol="0" anchor="ctr"/>
            <a:lstStyle/>
            <a:p>
              <a:endParaRPr lang="en-US"/>
            </a:p>
          </p:txBody>
        </p:sp>
      </p:grpSp>
      <p:sp>
        <p:nvSpPr>
          <p:cNvPr id="59" name="文本框 58">
            <a:extLst>
              <a:ext uri="{FF2B5EF4-FFF2-40B4-BE49-F238E27FC236}">
                <a16:creationId xmlns:a16="http://schemas.microsoft.com/office/drawing/2014/main" id="{20345C92-3BBC-4D07-230A-1781E6DB3381}"/>
              </a:ext>
            </a:extLst>
          </p:cNvPr>
          <p:cNvSpPr txBox="1"/>
          <p:nvPr/>
        </p:nvSpPr>
        <p:spPr>
          <a:xfrm>
            <a:off x="1032771" y="2820092"/>
            <a:ext cx="2208280" cy="2062103"/>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请在此输入您的内容在此输入您的内容在此输入您的内容在此输入您的内容在此输入您的内容在此输入您的内容在此输入您的内容在此输入您的内容输入您的内容</a:t>
            </a:r>
            <a:endParaRPr lang="zh-CN" altLang="en-US" sz="1600" dirty="0">
              <a:latin typeface="+mn-ea"/>
            </a:endParaRPr>
          </a:p>
        </p:txBody>
      </p:sp>
      <p:sp>
        <p:nvSpPr>
          <p:cNvPr id="60" name="文本框 59">
            <a:extLst>
              <a:ext uri="{FF2B5EF4-FFF2-40B4-BE49-F238E27FC236}">
                <a16:creationId xmlns:a16="http://schemas.microsoft.com/office/drawing/2014/main" id="{1A8F2B9F-0476-426E-54F2-1F40B6649952}"/>
              </a:ext>
            </a:extLst>
          </p:cNvPr>
          <p:cNvSpPr txBox="1"/>
          <p:nvPr/>
        </p:nvSpPr>
        <p:spPr>
          <a:xfrm>
            <a:off x="3677122" y="2820092"/>
            <a:ext cx="2208280" cy="2062103"/>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请在此输入您的内容在此输入您的内容在此输入您的内容在此输入您的内容在此输入您的内容在此输入您的内容在此输入您的内容在此输入您的内容输入您的内容</a:t>
            </a:r>
            <a:endParaRPr lang="zh-CN" altLang="en-US" sz="1600" dirty="0">
              <a:latin typeface="+mn-ea"/>
            </a:endParaRPr>
          </a:p>
        </p:txBody>
      </p:sp>
      <p:sp>
        <p:nvSpPr>
          <p:cNvPr id="61" name="文本框 60">
            <a:extLst>
              <a:ext uri="{FF2B5EF4-FFF2-40B4-BE49-F238E27FC236}">
                <a16:creationId xmlns:a16="http://schemas.microsoft.com/office/drawing/2014/main" id="{93C8D09C-E101-126C-365D-A4619BBFFA0E}"/>
              </a:ext>
            </a:extLst>
          </p:cNvPr>
          <p:cNvSpPr txBox="1"/>
          <p:nvPr/>
        </p:nvSpPr>
        <p:spPr>
          <a:xfrm>
            <a:off x="6359234" y="2820092"/>
            <a:ext cx="2208280" cy="2062103"/>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请在此输入您的内容在此输入您的内容在此输入您的内容在此输入您的内容在此输入您的内容在此输入您的内容在此输入您的内容在此输入您的内容输入您的内容</a:t>
            </a:r>
            <a:endParaRPr lang="zh-CN" altLang="en-US" sz="1600" dirty="0">
              <a:latin typeface="+mn-ea"/>
            </a:endParaRPr>
          </a:p>
        </p:txBody>
      </p:sp>
      <p:sp>
        <p:nvSpPr>
          <p:cNvPr id="62" name="文本框 61">
            <a:extLst>
              <a:ext uri="{FF2B5EF4-FFF2-40B4-BE49-F238E27FC236}">
                <a16:creationId xmlns:a16="http://schemas.microsoft.com/office/drawing/2014/main" id="{9F51291C-C19E-BFC5-8061-D83C0D2D8AE9}"/>
              </a:ext>
            </a:extLst>
          </p:cNvPr>
          <p:cNvSpPr txBox="1"/>
          <p:nvPr/>
        </p:nvSpPr>
        <p:spPr>
          <a:xfrm>
            <a:off x="9117826" y="2820092"/>
            <a:ext cx="2208280" cy="2062103"/>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请在此输入您的内容在此输入您的内容在此输入您的内容在此输入您的内容在此输入您的内容在此输入您的内容在此输入您的内容在此输入您的内容输入您的内容</a:t>
            </a:r>
            <a:endParaRPr lang="zh-CN" altLang="en-US" sz="1600" dirty="0">
              <a:latin typeface="+mn-ea"/>
            </a:endParaRPr>
          </a:p>
        </p:txBody>
      </p:sp>
    </p:spTree>
    <p:extLst>
      <p:ext uri="{BB962C8B-B14F-4D97-AF65-F5344CB8AC3E}">
        <p14:creationId xmlns:p14="http://schemas.microsoft.com/office/powerpoint/2010/main" val="4261854216"/>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958A2CA1-F94A-4ABC-A347-86C6CC7C4707}"/>
              </a:ext>
            </a:extLst>
          </p:cNvPr>
          <p:cNvCxnSpPr>
            <a:cxnSpLocks/>
          </p:cNvCxnSpPr>
          <p:nvPr/>
        </p:nvCxnSpPr>
        <p:spPr>
          <a:xfrm>
            <a:off x="11518538" y="617111"/>
            <a:ext cx="32258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B54B7105-360E-425B-8F2F-F25D67FB34B9}"/>
              </a:ext>
            </a:extLst>
          </p:cNvPr>
          <p:cNvCxnSpPr>
            <a:cxnSpLocks/>
          </p:cNvCxnSpPr>
          <p:nvPr/>
        </p:nvCxnSpPr>
        <p:spPr>
          <a:xfrm>
            <a:off x="11396618" y="740765"/>
            <a:ext cx="44450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0E8F8A5C-A1A4-9B3E-3674-B77C18C33545}"/>
              </a:ext>
            </a:extLst>
          </p:cNvPr>
          <p:cNvSpPr>
            <a:spLocks noGrp="1"/>
          </p:cNvSpPr>
          <p:nvPr>
            <p:ph type="body" sz="quarter" idx="10"/>
          </p:nvPr>
        </p:nvSpPr>
        <p:spPr/>
        <p:txBody>
          <a:bodyPr/>
          <a:lstStyle/>
          <a:p>
            <a:r>
              <a:rPr lang="zh-CN" altLang="en-US" dirty="0"/>
              <a:t>未来工作计划</a:t>
            </a:r>
          </a:p>
        </p:txBody>
      </p:sp>
      <p:sp>
        <p:nvSpPr>
          <p:cNvPr id="7" name="íṡľíḍè-Freeform: Shape 10">
            <a:extLst>
              <a:ext uri="{FF2B5EF4-FFF2-40B4-BE49-F238E27FC236}">
                <a16:creationId xmlns:a16="http://schemas.microsoft.com/office/drawing/2014/main" id="{3CBE2473-8902-3030-3C5F-A9C15CFC0D7E}"/>
              </a:ext>
            </a:extLst>
          </p:cNvPr>
          <p:cNvSpPr/>
          <p:nvPr/>
        </p:nvSpPr>
        <p:spPr>
          <a:xfrm rot="10800000" flipH="1">
            <a:off x="1993313" y="3028727"/>
            <a:ext cx="3390163" cy="1287736"/>
          </a:xfrm>
          <a:custGeom>
            <a:avLst/>
            <a:gdLst>
              <a:gd name="connsiteX0" fmla="*/ 0 w 49513"/>
              <a:gd name="connsiteY0" fmla="*/ 15834 h 49221"/>
              <a:gd name="connsiteX1" fmla="*/ 17223 w 49513"/>
              <a:gd name="connsiteY1" fmla="*/ 4084 h 49221"/>
              <a:gd name="connsiteX2" fmla="*/ 20978 w 49513"/>
              <a:gd name="connsiteY2" fmla="*/ 12149 h 49221"/>
              <a:gd name="connsiteX3" fmla="*/ 21600 w 49513"/>
              <a:gd name="connsiteY3" fmla="*/ 11275 h 49221"/>
              <a:gd name="connsiteX4" fmla="*/ 49513 w 49513"/>
              <a:gd name="connsiteY4" fmla="*/ 49221 h 49221"/>
              <a:gd name="connsiteX5" fmla="*/ 19406 w 49513"/>
              <a:gd name="connsiteY5" fmla="*/ 14359 h 49221"/>
              <a:gd name="connsiteX6" fmla="*/ 20028 w 49513"/>
              <a:gd name="connsiteY6" fmla="*/ 13486 h 49221"/>
              <a:gd name="connsiteX7" fmla="*/ 3798 w 49513"/>
              <a:gd name="connsiteY7" fmla="*/ 8891 h 49221"/>
              <a:gd name="connsiteX8" fmla="*/ 940 w 49513"/>
              <a:gd name="connsiteY8" fmla="*/ 17156 h 49221"/>
              <a:gd name="connsiteX9" fmla="*/ 0 w 49513"/>
              <a:gd name="connsiteY9" fmla="*/ 15834 h 49221"/>
              <a:gd name="connsiteX0" fmla="*/ 0 w 49782"/>
              <a:gd name="connsiteY0" fmla="*/ 15834 h 48532"/>
              <a:gd name="connsiteX1" fmla="*/ 17223 w 49782"/>
              <a:gd name="connsiteY1" fmla="*/ 4084 h 48532"/>
              <a:gd name="connsiteX2" fmla="*/ 20978 w 49782"/>
              <a:gd name="connsiteY2" fmla="*/ 12149 h 48532"/>
              <a:gd name="connsiteX3" fmla="*/ 21600 w 49782"/>
              <a:gd name="connsiteY3" fmla="*/ 11275 h 48532"/>
              <a:gd name="connsiteX4" fmla="*/ 49782 w 49782"/>
              <a:gd name="connsiteY4" fmla="*/ 48532 h 48532"/>
              <a:gd name="connsiteX5" fmla="*/ 19406 w 49782"/>
              <a:gd name="connsiteY5" fmla="*/ 14359 h 48532"/>
              <a:gd name="connsiteX6" fmla="*/ 20028 w 49782"/>
              <a:gd name="connsiteY6" fmla="*/ 13486 h 48532"/>
              <a:gd name="connsiteX7" fmla="*/ 3798 w 49782"/>
              <a:gd name="connsiteY7" fmla="*/ 8891 h 48532"/>
              <a:gd name="connsiteX8" fmla="*/ 940 w 49782"/>
              <a:gd name="connsiteY8" fmla="*/ 17156 h 48532"/>
              <a:gd name="connsiteX9" fmla="*/ 0 w 49782"/>
              <a:gd name="connsiteY9" fmla="*/ 15834 h 48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782" h="48532" extrusionOk="0">
                <a:moveTo>
                  <a:pt x="0" y="15834"/>
                </a:moveTo>
                <a:cubicBezTo>
                  <a:pt x="3445" y="817"/>
                  <a:pt x="11156" y="-4444"/>
                  <a:pt x="17223" y="4084"/>
                </a:cubicBezTo>
                <a:cubicBezTo>
                  <a:pt x="18678" y="6130"/>
                  <a:pt x="19955" y="8872"/>
                  <a:pt x="20978" y="12149"/>
                </a:cubicBezTo>
                <a:lnTo>
                  <a:pt x="21600" y="11275"/>
                </a:lnTo>
                <a:lnTo>
                  <a:pt x="49782" y="48532"/>
                </a:lnTo>
                <a:lnTo>
                  <a:pt x="19406" y="14359"/>
                </a:lnTo>
                <a:lnTo>
                  <a:pt x="20028" y="13486"/>
                </a:lnTo>
                <a:cubicBezTo>
                  <a:pt x="16058" y="1123"/>
                  <a:pt x="8792" y="-935"/>
                  <a:pt x="3798" y="8891"/>
                </a:cubicBezTo>
                <a:cubicBezTo>
                  <a:pt x="2640" y="11168"/>
                  <a:pt x="1670" y="13974"/>
                  <a:pt x="940" y="17156"/>
                </a:cubicBezTo>
                <a:lnTo>
                  <a:pt x="0" y="15834"/>
                </a:lnTo>
                <a:close/>
              </a:path>
            </a:pathLst>
          </a:custGeom>
          <a:solidFill>
            <a:schemeClr val="accent1">
              <a:lumMod val="75000"/>
              <a:lumOff val="25000"/>
            </a:schemeClr>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dirty="0">
              <a:ln>
                <a:noFill/>
              </a:ln>
              <a:solidFill>
                <a:schemeClr val="tx1">
                  <a:lumMod val="65000"/>
                  <a:lumOff val="35000"/>
                </a:schemeClr>
              </a:solidFill>
              <a:effectLst/>
              <a:uLnTx/>
              <a:uFillTx/>
              <a:latin typeface="思源宋体 CN" panose="02020400000000000000" pitchFamily="18" charset="-122"/>
              <a:cs typeface="+mn-ea"/>
              <a:sym typeface="+mn-lt"/>
            </a:endParaRPr>
          </a:p>
        </p:txBody>
      </p:sp>
      <p:sp>
        <p:nvSpPr>
          <p:cNvPr id="8" name="íṡľíḍè-Freeform: Shape 12">
            <a:extLst>
              <a:ext uri="{FF2B5EF4-FFF2-40B4-BE49-F238E27FC236}">
                <a16:creationId xmlns:a16="http://schemas.microsoft.com/office/drawing/2014/main" id="{CE5FC2F2-B21D-7212-BCAB-F6BEE8FE8F5E}"/>
              </a:ext>
            </a:extLst>
          </p:cNvPr>
          <p:cNvSpPr/>
          <p:nvPr/>
        </p:nvSpPr>
        <p:spPr>
          <a:xfrm>
            <a:off x="5354183" y="2608183"/>
            <a:ext cx="2898139" cy="1292884"/>
          </a:xfrm>
          <a:custGeom>
            <a:avLst/>
            <a:gdLst>
              <a:gd name="connsiteX0" fmla="*/ 0 w 42364"/>
              <a:gd name="connsiteY0" fmla="*/ 15834 h 47486"/>
              <a:gd name="connsiteX1" fmla="*/ 17223 w 42364"/>
              <a:gd name="connsiteY1" fmla="*/ 4084 h 47486"/>
              <a:gd name="connsiteX2" fmla="*/ 20978 w 42364"/>
              <a:gd name="connsiteY2" fmla="*/ 12149 h 47486"/>
              <a:gd name="connsiteX3" fmla="*/ 21600 w 42364"/>
              <a:gd name="connsiteY3" fmla="*/ 11275 h 47486"/>
              <a:gd name="connsiteX4" fmla="*/ 42364 w 42364"/>
              <a:gd name="connsiteY4" fmla="*/ 47486 h 47486"/>
              <a:gd name="connsiteX5" fmla="*/ 19406 w 42364"/>
              <a:gd name="connsiteY5" fmla="*/ 14359 h 47486"/>
              <a:gd name="connsiteX6" fmla="*/ 20028 w 42364"/>
              <a:gd name="connsiteY6" fmla="*/ 13486 h 47486"/>
              <a:gd name="connsiteX7" fmla="*/ 3798 w 42364"/>
              <a:gd name="connsiteY7" fmla="*/ 8891 h 47486"/>
              <a:gd name="connsiteX8" fmla="*/ 940 w 42364"/>
              <a:gd name="connsiteY8" fmla="*/ 17156 h 47486"/>
              <a:gd name="connsiteX9" fmla="*/ 0 w 42364"/>
              <a:gd name="connsiteY9" fmla="*/ 15834 h 47486"/>
              <a:gd name="connsiteX0" fmla="*/ 0 w 42557"/>
              <a:gd name="connsiteY0" fmla="*/ 15834 h 48726"/>
              <a:gd name="connsiteX1" fmla="*/ 17223 w 42557"/>
              <a:gd name="connsiteY1" fmla="*/ 4084 h 48726"/>
              <a:gd name="connsiteX2" fmla="*/ 20978 w 42557"/>
              <a:gd name="connsiteY2" fmla="*/ 12149 h 48726"/>
              <a:gd name="connsiteX3" fmla="*/ 21600 w 42557"/>
              <a:gd name="connsiteY3" fmla="*/ 11275 h 48726"/>
              <a:gd name="connsiteX4" fmla="*/ 42557 w 42557"/>
              <a:gd name="connsiteY4" fmla="*/ 48726 h 48726"/>
              <a:gd name="connsiteX5" fmla="*/ 19406 w 42557"/>
              <a:gd name="connsiteY5" fmla="*/ 14359 h 48726"/>
              <a:gd name="connsiteX6" fmla="*/ 20028 w 42557"/>
              <a:gd name="connsiteY6" fmla="*/ 13486 h 48726"/>
              <a:gd name="connsiteX7" fmla="*/ 3798 w 42557"/>
              <a:gd name="connsiteY7" fmla="*/ 8891 h 48726"/>
              <a:gd name="connsiteX8" fmla="*/ 940 w 42557"/>
              <a:gd name="connsiteY8" fmla="*/ 17156 h 48726"/>
              <a:gd name="connsiteX9" fmla="*/ 0 w 42557"/>
              <a:gd name="connsiteY9" fmla="*/ 15834 h 4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57" h="48726" extrusionOk="0">
                <a:moveTo>
                  <a:pt x="0" y="15834"/>
                </a:moveTo>
                <a:cubicBezTo>
                  <a:pt x="3445" y="817"/>
                  <a:pt x="11156" y="-4444"/>
                  <a:pt x="17223" y="4084"/>
                </a:cubicBezTo>
                <a:cubicBezTo>
                  <a:pt x="18678" y="6130"/>
                  <a:pt x="19955" y="8872"/>
                  <a:pt x="20978" y="12149"/>
                </a:cubicBezTo>
                <a:lnTo>
                  <a:pt x="21600" y="11275"/>
                </a:lnTo>
                <a:lnTo>
                  <a:pt x="42557" y="48726"/>
                </a:lnTo>
                <a:lnTo>
                  <a:pt x="19406" y="14359"/>
                </a:lnTo>
                <a:lnTo>
                  <a:pt x="20028" y="13486"/>
                </a:lnTo>
                <a:cubicBezTo>
                  <a:pt x="16058" y="1123"/>
                  <a:pt x="8792" y="-935"/>
                  <a:pt x="3798" y="8891"/>
                </a:cubicBezTo>
                <a:cubicBezTo>
                  <a:pt x="2640" y="11168"/>
                  <a:pt x="1670" y="13974"/>
                  <a:pt x="940" y="17156"/>
                </a:cubicBezTo>
                <a:lnTo>
                  <a:pt x="0" y="15834"/>
                </a:lnTo>
                <a:close/>
              </a:path>
            </a:pathLst>
          </a:custGeom>
          <a:solidFill>
            <a:schemeClr val="accent1"/>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dirty="0">
              <a:ln>
                <a:noFill/>
              </a:ln>
              <a:solidFill>
                <a:schemeClr val="tx1">
                  <a:lumMod val="65000"/>
                  <a:lumOff val="35000"/>
                </a:schemeClr>
              </a:solidFill>
              <a:effectLst/>
              <a:uLnTx/>
              <a:uFillTx/>
              <a:latin typeface="思源宋体 CN" panose="02020400000000000000" pitchFamily="18" charset="-122"/>
              <a:cs typeface="+mn-ea"/>
              <a:sym typeface="+mn-lt"/>
            </a:endParaRPr>
          </a:p>
        </p:txBody>
      </p:sp>
      <p:sp>
        <p:nvSpPr>
          <p:cNvPr id="9" name="íṡľíḍè-Freeform: Shape 19">
            <a:extLst>
              <a:ext uri="{FF2B5EF4-FFF2-40B4-BE49-F238E27FC236}">
                <a16:creationId xmlns:a16="http://schemas.microsoft.com/office/drawing/2014/main" id="{4938B2F6-2F72-F7B5-1B87-14C03C8101E8}"/>
              </a:ext>
            </a:extLst>
          </p:cNvPr>
          <p:cNvSpPr/>
          <p:nvPr/>
        </p:nvSpPr>
        <p:spPr>
          <a:xfrm rot="10800000" flipH="1">
            <a:off x="8199152" y="3861250"/>
            <a:ext cx="1470964" cy="455213"/>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chemeClr val="accent1">
              <a:lumMod val="75000"/>
              <a:lumOff val="25000"/>
            </a:schemeClr>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dirty="0">
              <a:ln>
                <a:noFill/>
              </a:ln>
              <a:solidFill>
                <a:schemeClr val="tx1">
                  <a:lumMod val="65000"/>
                  <a:lumOff val="35000"/>
                </a:schemeClr>
              </a:solidFill>
              <a:effectLst/>
              <a:uLnTx/>
              <a:uFillTx/>
              <a:latin typeface="思源宋体 CN" panose="02020400000000000000" pitchFamily="18" charset="-122"/>
              <a:cs typeface="+mn-ea"/>
              <a:sym typeface="+mn-lt"/>
            </a:endParaRPr>
          </a:p>
        </p:txBody>
      </p:sp>
      <p:sp>
        <p:nvSpPr>
          <p:cNvPr id="23" name="íṡľíḍè-Oval 29">
            <a:extLst>
              <a:ext uri="{FF2B5EF4-FFF2-40B4-BE49-F238E27FC236}">
                <a16:creationId xmlns:a16="http://schemas.microsoft.com/office/drawing/2014/main" id="{B377FDED-69BE-A130-CB9C-3065D855EAA2}"/>
              </a:ext>
            </a:extLst>
          </p:cNvPr>
          <p:cNvSpPr/>
          <p:nvPr/>
        </p:nvSpPr>
        <p:spPr>
          <a:xfrm>
            <a:off x="2168755" y="2946030"/>
            <a:ext cx="1133612" cy="1133612"/>
          </a:xfrm>
          <a:prstGeom prst="ellipse">
            <a:avLst/>
          </a:prstGeom>
          <a:solidFill>
            <a:schemeClr val="accent1">
              <a:lumMod val="75000"/>
              <a:lumOff val="25000"/>
            </a:schemeClr>
          </a:solidFill>
          <a:ln w="12700" cap="flat">
            <a:noFill/>
            <a:miter lim="400000"/>
          </a:ln>
          <a:effectLst>
            <a:outerShdw blurRad="139700" dist="101600" dir="2700000" algn="tl" rotWithShape="0">
              <a:schemeClr val="accent1">
                <a:lumMod val="50000"/>
                <a:lumOff val="50000"/>
                <a:alpha val="32000"/>
              </a:scheme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dirty="0">
              <a:ln>
                <a:noFill/>
              </a:ln>
              <a:solidFill>
                <a:schemeClr val="tx1">
                  <a:lumMod val="65000"/>
                  <a:lumOff val="35000"/>
                </a:schemeClr>
              </a:solidFill>
              <a:effectLst/>
              <a:uLnTx/>
              <a:uFillTx/>
              <a:latin typeface="思源宋体 CN" panose="02020400000000000000" pitchFamily="18" charset="-122"/>
              <a:cs typeface="+mn-ea"/>
              <a:sym typeface="+mn-lt"/>
            </a:endParaRPr>
          </a:p>
        </p:txBody>
      </p:sp>
      <p:sp>
        <p:nvSpPr>
          <p:cNvPr id="49" name="矩形 48">
            <a:extLst>
              <a:ext uri="{FF2B5EF4-FFF2-40B4-BE49-F238E27FC236}">
                <a16:creationId xmlns:a16="http://schemas.microsoft.com/office/drawing/2014/main" id="{749B6B54-CA38-AF5D-6024-AAE5F163F6EE}"/>
              </a:ext>
            </a:extLst>
          </p:cNvPr>
          <p:cNvSpPr/>
          <p:nvPr/>
        </p:nvSpPr>
        <p:spPr>
          <a:xfrm>
            <a:off x="4376946" y="1629924"/>
            <a:ext cx="3545059" cy="798488"/>
          </a:xfrm>
          <a:prstGeom prst="rect">
            <a:avLst/>
          </a:prstGeom>
        </p:spPr>
        <p:txBody>
          <a:bodyPr wrap="square">
            <a:spAutoFit/>
          </a:bodyPr>
          <a:lstStyle/>
          <a:p>
            <a:pPr lvl="0" algn="ctr" defTabSz="866943" fontAlgn="base" latinLnBrk="1">
              <a:lnSpc>
                <a:spcPct val="150000"/>
              </a:lnSpc>
              <a:spcBef>
                <a:spcPct val="0"/>
              </a:spcBef>
              <a:spcAft>
                <a:spcPct val="0"/>
              </a:spcAft>
              <a:defRPr/>
            </a:pPr>
            <a:r>
              <a:rPr lang="zh-CN" altLang="en-US" sz="1600" dirty="0">
                <a:solidFill>
                  <a:schemeClr val="tx1">
                    <a:lumMod val="65000"/>
                    <a:lumOff val="35000"/>
                  </a:schemeClr>
                </a:solidFill>
                <a:latin typeface="+mn-ea"/>
                <a:sym typeface="+mn-lt"/>
              </a:rPr>
              <a:t>请在此输入您的内容请在此输入您的内容请在此输入您的内容输入内容</a:t>
            </a:r>
          </a:p>
        </p:txBody>
      </p:sp>
      <p:sp>
        <p:nvSpPr>
          <p:cNvPr id="50" name="矩形 49">
            <a:extLst>
              <a:ext uri="{FF2B5EF4-FFF2-40B4-BE49-F238E27FC236}">
                <a16:creationId xmlns:a16="http://schemas.microsoft.com/office/drawing/2014/main" id="{776117D9-AF58-87DE-F1D6-C3AC87E4F424}"/>
              </a:ext>
            </a:extLst>
          </p:cNvPr>
          <p:cNvSpPr/>
          <p:nvPr/>
        </p:nvSpPr>
        <p:spPr>
          <a:xfrm>
            <a:off x="4985697" y="1130300"/>
            <a:ext cx="2327556" cy="513346"/>
          </a:xfrm>
          <a:prstGeom prst="rect">
            <a:avLst/>
          </a:prstGeom>
          <a:effectLst/>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0" cap="none" spc="300" normalizeH="0" baseline="0" noProof="0" dirty="0">
                <a:ln>
                  <a:noFill/>
                </a:ln>
                <a:solidFill>
                  <a:schemeClr val="tx1">
                    <a:lumMod val="65000"/>
                    <a:lumOff val="35000"/>
                  </a:schemeClr>
                </a:solidFill>
                <a:effectLst/>
                <a:uLnTx/>
                <a:uFillTx/>
                <a:latin typeface="+mj-ea"/>
                <a:ea typeface="+mj-ea"/>
                <a:cs typeface="+mn-ea"/>
                <a:sym typeface="+mn-lt"/>
              </a:rPr>
              <a:t>在此输入标题</a:t>
            </a:r>
          </a:p>
        </p:txBody>
      </p:sp>
      <p:sp>
        <p:nvSpPr>
          <p:cNvPr id="59" name="矩形 58">
            <a:extLst>
              <a:ext uri="{FF2B5EF4-FFF2-40B4-BE49-F238E27FC236}">
                <a16:creationId xmlns:a16="http://schemas.microsoft.com/office/drawing/2014/main" id="{014C08E7-6A3A-E7CE-CE08-538539C996CA}"/>
              </a:ext>
            </a:extLst>
          </p:cNvPr>
          <p:cNvSpPr/>
          <p:nvPr/>
        </p:nvSpPr>
        <p:spPr>
          <a:xfrm>
            <a:off x="1014435" y="5020685"/>
            <a:ext cx="3545059" cy="798488"/>
          </a:xfrm>
          <a:prstGeom prst="rect">
            <a:avLst/>
          </a:prstGeom>
        </p:spPr>
        <p:txBody>
          <a:bodyPr wrap="square">
            <a:spAutoFit/>
          </a:bodyPr>
          <a:lstStyle/>
          <a:p>
            <a:pPr lvl="0" algn="ctr" defTabSz="866943" fontAlgn="base" latinLnBrk="1">
              <a:lnSpc>
                <a:spcPct val="150000"/>
              </a:lnSpc>
              <a:spcBef>
                <a:spcPct val="0"/>
              </a:spcBef>
              <a:spcAft>
                <a:spcPct val="0"/>
              </a:spcAft>
              <a:defRPr/>
            </a:pPr>
            <a:r>
              <a:rPr lang="zh-CN" altLang="en-US" sz="1600" dirty="0">
                <a:solidFill>
                  <a:schemeClr val="tx1">
                    <a:lumMod val="65000"/>
                    <a:lumOff val="35000"/>
                  </a:schemeClr>
                </a:solidFill>
                <a:latin typeface="+mn-ea"/>
                <a:sym typeface="+mn-lt"/>
              </a:rPr>
              <a:t>请在此输入您的内容请在此输入您的内容请在此输入您的内容输入内容</a:t>
            </a:r>
          </a:p>
        </p:txBody>
      </p:sp>
      <p:sp>
        <p:nvSpPr>
          <p:cNvPr id="60" name="矩形 59">
            <a:extLst>
              <a:ext uri="{FF2B5EF4-FFF2-40B4-BE49-F238E27FC236}">
                <a16:creationId xmlns:a16="http://schemas.microsoft.com/office/drawing/2014/main" id="{BD520CC3-1D78-D6D2-1E39-9CE84C0F2517}"/>
              </a:ext>
            </a:extLst>
          </p:cNvPr>
          <p:cNvSpPr/>
          <p:nvPr/>
        </p:nvSpPr>
        <p:spPr>
          <a:xfrm>
            <a:off x="1623186" y="4521061"/>
            <a:ext cx="2327556" cy="513346"/>
          </a:xfrm>
          <a:prstGeom prst="rect">
            <a:avLst/>
          </a:prstGeom>
          <a:effectLst/>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0" cap="none" spc="300" normalizeH="0" baseline="0" noProof="0" dirty="0">
                <a:ln>
                  <a:noFill/>
                </a:ln>
                <a:solidFill>
                  <a:schemeClr val="tx1">
                    <a:lumMod val="65000"/>
                    <a:lumOff val="35000"/>
                  </a:schemeClr>
                </a:solidFill>
                <a:effectLst/>
                <a:uLnTx/>
                <a:uFillTx/>
                <a:latin typeface="+mj-ea"/>
                <a:ea typeface="+mj-ea"/>
                <a:cs typeface="+mn-ea"/>
                <a:sym typeface="+mn-lt"/>
              </a:rPr>
              <a:t>在此输入标题</a:t>
            </a:r>
          </a:p>
        </p:txBody>
      </p:sp>
      <p:sp>
        <p:nvSpPr>
          <p:cNvPr id="61" name="矩形 60">
            <a:extLst>
              <a:ext uri="{FF2B5EF4-FFF2-40B4-BE49-F238E27FC236}">
                <a16:creationId xmlns:a16="http://schemas.microsoft.com/office/drawing/2014/main" id="{A1021B97-E40B-EF6E-1BCB-D3EEBAF39137}"/>
              </a:ext>
            </a:extLst>
          </p:cNvPr>
          <p:cNvSpPr/>
          <p:nvPr/>
        </p:nvSpPr>
        <p:spPr>
          <a:xfrm>
            <a:off x="7129856" y="5020685"/>
            <a:ext cx="3545059" cy="798488"/>
          </a:xfrm>
          <a:prstGeom prst="rect">
            <a:avLst/>
          </a:prstGeom>
        </p:spPr>
        <p:txBody>
          <a:bodyPr wrap="square">
            <a:spAutoFit/>
          </a:bodyPr>
          <a:lstStyle/>
          <a:p>
            <a:pPr lvl="0" algn="ctr" defTabSz="866943" fontAlgn="base" latinLnBrk="1">
              <a:lnSpc>
                <a:spcPct val="150000"/>
              </a:lnSpc>
              <a:spcBef>
                <a:spcPct val="0"/>
              </a:spcBef>
              <a:spcAft>
                <a:spcPct val="0"/>
              </a:spcAft>
              <a:defRPr/>
            </a:pPr>
            <a:r>
              <a:rPr lang="zh-CN" altLang="en-US" sz="1600" dirty="0">
                <a:solidFill>
                  <a:schemeClr val="tx1">
                    <a:lumMod val="65000"/>
                    <a:lumOff val="35000"/>
                  </a:schemeClr>
                </a:solidFill>
                <a:latin typeface="+mn-ea"/>
                <a:sym typeface="+mn-lt"/>
              </a:rPr>
              <a:t>请在此输入您的内容请在此输入您的内容请在此输入您的内容输入内容</a:t>
            </a:r>
          </a:p>
        </p:txBody>
      </p:sp>
      <p:sp>
        <p:nvSpPr>
          <p:cNvPr id="62" name="矩形 61">
            <a:extLst>
              <a:ext uri="{FF2B5EF4-FFF2-40B4-BE49-F238E27FC236}">
                <a16:creationId xmlns:a16="http://schemas.microsoft.com/office/drawing/2014/main" id="{5616F7AA-CEF8-61C6-D854-CCA1D2976F79}"/>
              </a:ext>
            </a:extLst>
          </p:cNvPr>
          <p:cNvSpPr/>
          <p:nvPr/>
        </p:nvSpPr>
        <p:spPr>
          <a:xfrm>
            <a:off x="7738607" y="4521061"/>
            <a:ext cx="2327556" cy="513346"/>
          </a:xfrm>
          <a:prstGeom prst="rect">
            <a:avLst/>
          </a:prstGeom>
          <a:effectLst/>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0" cap="none" spc="300" normalizeH="0" baseline="0" noProof="0" dirty="0">
                <a:ln>
                  <a:noFill/>
                </a:ln>
                <a:solidFill>
                  <a:schemeClr val="tx1">
                    <a:lumMod val="65000"/>
                    <a:lumOff val="35000"/>
                  </a:schemeClr>
                </a:solidFill>
                <a:effectLst/>
                <a:uLnTx/>
                <a:uFillTx/>
                <a:latin typeface="+mj-ea"/>
                <a:ea typeface="+mj-ea"/>
                <a:cs typeface="+mn-ea"/>
                <a:sym typeface="+mn-lt"/>
              </a:rPr>
              <a:t>在此输入标题</a:t>
            </a:r>
          </a:p>
        </p:txBody>
      </p:sp>
      <p:sp>
        <p:nvSpPr>
          <p:cNvPr id="88" name="íṡľíḍè-Oval 29">
            <a:extLst>
              <a:ext uri="{FF2B5EF4-FFF2-40B4-BE49-F238E27FC236}">
                <a16:creationId xmlns:a16="http://schemas.microsoft.com/office/drawing/2014/main" id="{2C94BBAD-430B-A4C4-6053-B2A6A6437573}"/>
              </a:ext>
            </a:extLst>
          </p:cNvPr>
          <p:cNvSpPr/>
          <p:nvPr/>
        </p:nvSpPr>
        <p:spPr>
          <a:xfrm>
            <a:off x="5516093" y="2766531"/>
            <a:ext cx="1133612" cy="1133612"/>
          </a:xfrm>
          <a:prstGeom prst="ellipse">
            <a:avLst/>
          </a:prstGeom>
          <a:solidFill>
            <a:schemeClr val="accent1"/>
          </a:solidFill>
          <a:ln w="12700" cap="flat">
            <a:noFill/>
            <a:miter lim="400000"/>
          </a:ln>
          <a:effectLst>
            <a:outerShdw blurRad="139700" dist="101600" dir="2700000" algn="tl" rotWithShape="0">
              <a:schemeClr val="accent1">
                <a:lumMod val="50000"/>
                <a:lumOff val="50000"/>
                <a:alpha val="32000"/>
              </a:scheme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dirty="0">
              <a:ln>
                <a:noFill/>
              </a:ln>
              <a:solidFill>
                <a:schemeClr val="tx1">
                  <a:lumMod val="65000"/>
                  <a:lumOff val="35000"/>
                </a:schemeClr>
              </a:solidFill>
              <a:effectLst/>
              <a:uLnTx/>
              <a:uFillTx/>
              <a:latin typeface="思源宋体 CN" panose="02020400000000000000" pitchFamily="18" charset="-122"/>
              <a:cs typeface="+mn-ea"/>
              <a:sym typeface="+mn-lt"/>
            </a:endParaRPr>
          </a:p>
        </p:txBody>
      </p:sp>
      <p:sp>
        <p:nvSpPr>
          <p:cNvPr id="89" name="íṡľíḍè-Oval 29">
            <a:extLst>
              <a:ext uri="{FF2B5EF4-FFF2-40B4-BE49-F238E27FC236}">
                <a16:creationId xmlns:a16="http://schemas.microsoft.com/office/drawing/2014/main" id="{91C96D0D-DAB4-FCB0-9630-FAFBB2E1EC20}"/>
              </a:ext>
            </a:extLst>
          </p:cNvPr>
          <p:cNvSpPr/>
          <p:nvPr/>
        </p:nvSpPr>
        <p:spPr>
          <a:xfrm>
            <a:off x="8310157" y="2946030"/>
            <a:ext cx="1133612" cy="1133612"/>
          </a:xfrm>
          <a:prstGeom prst="ellipse">
            <a:avLst/>
          </a:prstGeom>
          <a:solidFill>
            <a:schemeClr val="accent1">
              <a:lumMod val="75000"/>
              <a:lumOff val="25000"/>
            </a:schemeClr>
          </a:solidFill>
          <a:ln w="12700" cap="flat">
            <a:noFill/>
            <a:miter lim="400000"/>
          </a:ln>
          <a:effectLst>
            <a:outerShdw blurRad="139700" dist="101600" dir="2700000" algn="tl" rotWithShape="0">
              <a:schemeClr val="accent1">
                <a:lumMod val="50000"/>
                <a:lumOff val="50000"/>
                <a:alpha val="32000"/>
              </a:scheme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dirty="0">
              <a:ln>
                <a:noFill/>
              </a:ln>
              <a:solidFill>
                <a:schemeClr val="tx1">
                  <a:lumMod val="65000"/>
                  <a:lumOff val="35000"/>
                </a:schemeClr>
              </a:solidFill>
              <a:effectLst/>
              <a:uLnTx/>
              <a:uFillTx/>
              <a:latin typeface="思源宋体 CN" panose="02020400000000000000" pitchFamily="18" charset="-122"/>
              <a:cs typeface="+mn-ea"/>
              <a:sym typeface="+mn-lt"/>
            </a:endParaRPr>
          </a:p>
        </p:txBody>
      </p:sp>
      <p:grpSp>
        <p:nvGrpSpPr>
          <p:cNvPr id="92" name="Graphic 50">
            <a:extLst>
              <a:ext uri="{FF2B5EF4-FFF2-40B4-BE49-F238E27FC236}">
                <a16:creationId xmlns:a16="http://schemas.microsoft.com/office/drawing/2014/main" id="{9A4CAD7D-8933-81F1-B30B-200E3E7DABFF}"/>
              </a:ext>
            </a:extLst>
          </p:cNvPr>
          <p:cNvGrpSpPr>
            <a:grpSpLocks noChangeAspect="1"/>
          </p:cNvGrpSpPr>
          <p:nvPr/>
        </p:nvGrpSpPr>
        <p:grpSpPr>
          <a:xfrm>
            <a:off x="8625503" y="3244980"/>
            <a:ext cx="502920" cy="502920"/>
            <a:chOff x="4114800" y="1447800"/>
            <a:chExt cx="4876800" cy="4876800"/>
          </a:xfrm>
          <a:solidFill>
            <a:schemeClr val="bg1"/>
          </a:solidFill>
        </p:grpSpPr>
        <p:sp>
          <p:nvSpPr>
            <p:cNvPr id="93" name="Freeform: Shape 301">
              <a:extLst>
                <a:ext uri="{FF2B5EF4-FFF2-40B4-BE49-F238E27FC236}">
                  <a16:creationId xmlns:a16="http://schemas.microsoft.com/office/drawing/2014/main" id="{D45552AB-F4C5-B865-644A-B9451B93B769}"/>
                </a:ext>
              </a:extLst>
            </p:cNvPr>
            <p:cNvSpPr/>
            <p:nvPr/>
          </p:nvSpPr>
          <p:spPr>
            <a:xfrm>
              <a:off x="4755356" y="5745956"/>
              <a:ext cx="200025" cy="200025"/>
            </a:xfrm>
            <a:custGeom>
              <a:avLst/>
              <a:gdLst>
                <a:gd name="connsiteX0" fmla="*/ 170021 w 200025"/>
                <a:gd name="connsiteY0" fmla="*/ 34766 h 200025"/>
                <a:gd name="connsiteX1" fmla="*/ 102394 w 200025"/>
                <a:gd name="connsiteY1" fmla="*/ 7144 h 200025"/>
                <a:gd name="connsiteX2" fmla="*/ 34766 w 200025"/>
                <a:gd name="connsiteY2" fmla="*/ 34766 h 200025"/>
                <a:gd name="connsiteX3" fmla="*/ 7144 w 200025"/>
                <a:gd name="connsiteY3" fmla="*/ 102394 h 200025"/>
                <a:gd name="connsiteX4" fmla="*/ 34766 w 200025"/>
                <a:gd name="connsiteY4" fmla="*/ 170021 h 200025"/>
                <a:gd name="connsiteX5" fmla="*/ 102394 w 200025"/>
                <a:gd name="connsiteY5" fmla="*/ 197644 h 200025"/>
                <a:gd name="connsiteX6" fmla="*/ 170021 w 200025"/>
                <a:gd name="connsiteY6" fmla="*/ 170021 h 200025"/>
                <a:gd name="connsiteX7" fmla="*/ 197644 w 200025"/>
                <a:gd name="connsiteY7" fmla="*/ 102394 h 200025"/>
                <a:gd name="connsiteX8" fmla="*/ 170021 w 200025"/>
                <a:gd name="connsiteY8" fmla="*/ 3476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70021" y="34766"/>
                  </a:moveTo>
                  <a:cubicBezTo>
                    <a:pt x="151924" y="16669"/>
                    <a:pt x="128111" y="7144"/>
                    <a:pt x="102394" y="7144"/>
                  </a:cubicBezTo>
                  <a:cubicBezTo>
                    <a:pt x="77629" y="7144"/>
                    <a:pt x="52864" y="17621"/>
                    <a:pt x="34766" y="34766"/>
                  </a:cubicBezTo>
                  <a:cubicBezTo>
                    <a:pt x="16669" y="51911"/>
                    <a:pt x="7144" y="77629"/>
                    <a:pt x="7144" y="102394"/>
                  </a:cubicBezTo>
                  <a:cubicBezTo>
                    <a:pt x="7144" y="127159"/>
                    <a:pt x="17621" y="151924"/>
                    <a:pt x="34766" y="170021"/>
                  </a:cubicBezTo>
                  <a:cubicBezTo>
                    <a:pt x="52864" y="188119"/>
                    <a:pt x="76676" y="197644"/>
                    <a:pt x="102394" y="197644"/>
                  </a:cubicBezTo>
                  <a:cubicBezTo>
                    <a:pt x="127159" y="197644"/>
                    <a:pt x="151924" y="187166"/>
                    <a:pt x="170021" y="170021"/>
                  </a:cubicBezTo>
                  <a:cubicBezTo>
                    <a:pt x="188119" y="151924"/>
                    <a:pt x="197644" y="128111"/>
                    <a:pt x="197644" y="102394"/>
                  </a:cubicBezTo>
                  <a:cubicBezTo>
                    <a:pt x="197644" y="76676"/>
                    <a:pt x="187166" y="52864"/>
                    <a:pt x="170021" y="34766"/>
                  </a:cubicBezTo>
                  <a:close/>
                </a:path>
              </a:pathLst>
            </a:custGeom>
            <a:grpFill/>
            <a:ln w="9525" cap="flat">
              <a:noFill/>
              <a:prstDash val="solid"/>
              <a:miter/>
            </a:ln>
          </p:spPr>
          <p:txBody>
            <a:bodyPr rtlCol="0" anchor="ctr"/>
            <a:lstStyle/>
            <a:p>
              <a:endParaRPr lang="en-US"/>
            </a:p>
          </p:txBody>
        </p:sp>
        <p:sp>
          <p:nvSpPr>
            <p:cNvPr id="94" name="Freeform: Shape 302">
              <a:extLst>
                <a:ext uri="{FF2B5EF4-FFF2-40B4-BE49-F238E27FC236}">
                  <a16:creationId xmlns:a16="http://schemas.microsoft.com/office/drawing/2014/main" id="{666168CC-A479-91AC-2F84-7B62E1DE5A1F}"/>
                </a:ext>
              </a:extLst>
            </p:cNvPr>
            <p:cNvSpPr/>
            <p:nvPr/>
          </p:nvSpPr>
          <p:spPr>
            <a:xfrm>
              <a:off x="8416766" y="3155156"/>
              <a:ext cx="200025" cy="200025"/>
            </a:xfrm>
            <a:custGeom>
              <a:avLst/>
              <a:gdLst>
                <a:gd name="connsiteX0" fmla="*/ 170021 w 200025"/>
                <a:gd name="connsiteY0" fmla="*/ 34766 h 200025"/>
                <a:gd name="connsiteX1" fmla="*/ 102394 w 200025"/>
                <a:gd name="connsiteY1" fmla="*/ 7144 h 200025"/>
                <a:gd name="connsiteX2" fmla="*/ 34766 w 200025"/>
                <a:gd name="connsiteY2" fmla="*/ 34766 h 200025"/>
                <a:gd name="connsiteX3" fmla="*/ 7144 w 200025"/>
                <a:gd name="connsiteY3" fmla="*/ 102394 h 200025"/>
                <a:gd name="connsiteX4" fmla="*/ 34766 w 200025"/>
                <a:gd name="connsiteY4" fmla="*/ 170021 h 200025"/>
                <a:gd name="connsiteX5" fmla="*/ 102394 w 200025"/>
                <a:gd name="connsiteY5" fmla="*/ 197644 h 200025"/>
                <a:gd name="connsiteX6" fmla="*/ 170021 w 200025"/>
                <a:gd name="connsiteY6" fmla="*/ 170021 h 200025"/>
                <a:gd name="connsiteX7" fmla="*/ 197644 w 200025"/>
                <a:gd name="connsiteY7" fmla="*/ 102394 h 200025"/>
                <a:gd name="connsiteX8" fmla="*/ 170021 w 200025"/>
                <a:gd name="connsiteY8" fmla="*/ 3476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70021" y="34766"/>
                  </a:moveTo>
                  <a:cubicBezTo>
                    <a:pt x="151924" y="16669"/>
                    <a:pt x="128111" y="7144"/>
                    <a:pt x="102394" y="7144"/>
                  </a:cubicBezTo>
                  <a:cubicBezTo>
                    <a:pt x="77629" y="7144"/>
                    <a:pt x="52864" y="17621"/>
                    <a:pt x="34766" y="34766"/>
                  </a:cubicBezTo>
                  <a:cubicBezTo>
                    <a:pt x="16669" y="52864"/>
                    <a:pt x="7144" y="76676"/>
                    <a:pt x="7144" y="102394"/>
                  </a:cubicBezTo>
                  <a:cubicBezTo>
                    <a:pt x="7144" y="128111"/>
                    <a:pt x="17621" y="151924"/>
                    <a:pt x="34766" y="170021"/>
                  </a:cubicBezTo>
                  <a:cubicBezTo>
                    <a:pt x="52864" y="188119"/>
                    <a:pt x="76676" y="197644"/>
                    <a:pt x="102394" y="197644"/>
                  </a:cubicBezTo>
                  <a:cubicBezTo>
                    <a:pt x="127159" y="197644"/>
                    <a:pt x="151924" y="187166"/>
                    <a:pt x="170021" y="170021"/>
                  </a:cubicBezTo>
                  <a:cubicBezTo>
                    <a:pt x="188119" y="151924"/>
                    <a:pt x="197644" y="128111"/>
                    <a:pt x="197644" y="102394"/>
                  </a:cubicBezTo>
                  <a:cubicBezTo>
                    <a:pt x="197644" y="76676"/>
                    <a:pt x="188119" y="52864"/>
                    <a:pt x="170021" y="34766"/>
                  </a:cubicBezTo>
                  <a:close/>
                </a:path>
              </a:pathLst>
            </a:custGeom>
            <a:grpFill/>
            <a:ln w="9525" cap="flat">
              <a:noFill/>
              <a:prstDash val="solid"/>
              <a:miter/>
            </a:ln>
          </p:spPr>
          <p:txBody>
            <a:bodyPr rtlCol="0" anchor="ctr"/>
            <a:lstStyle/>
            <a:p>
              <a:endParaRPr lang="en-US"/>
            </a:p>
          </p:txBody>
        </p:sp>
        <p:sp>
          <p:nvSpPr>
            <p:cNvPr id="95" name="Freeform: Shape 303">
              <a:extLst>
                <a:ext uri="{FF2B5EF4-FFF2-40B4-BE49-F238E27FC236}">
                  <a16:creationId xmlns:a16="http://schemas.microsoft.com/office/drawing/2014/main" id="{3B4BF393-0CE3-EB79-7755-F054A1F89E32}"/>
                </a:ext>
              </a:extLst>
            </p:cNvPr>
            <p:cNvSpPr/>
            <p:nvPr/>
          </p:nvSpPr>
          <p:spPr>
            <a:xfrm>
              <a:off x="4107656" y="1440656"/>
              <a:ext cx="4886325" cy="4886325"/>
            </a:xfrm>
            <a:custGeom>
              <a:avLst/>
              <a:gdLst>
                <a:gd name="connsiteX0" fmla="*/ 4856322 w 4886325"/>
                <a:gd name="connsiteY0" fmla="*/ 34766 h 4886325"/>
                <a:gd name="connsiteX1" fmla="*/ 4788694 w 4886325"/>
                <a:gd name="connsiteY1" fmla="*/ 7144 h 4886325"/>
                <a:gd name="connsiteX2" fmla="*/ 2445544 w 4886325"/>
                <a:gd name="connsiteY2" fmla="*/ 7144 h 4886325"/>
                <a:gd name="connsiteX3" fmla="*/ 2350294 w 4886325"/>
                <a:gd name="connsiteY3" fmla="*/ 102394 h 4886325"/>
                <a:gd name="connsiteX4" fmla="*/ 2350294 w 4886325"/>
                <a:gd name="connsiteY4" fmla="*/ 374809 h 4886325"/>
                <a:gd name="connsiteX5" fmla="*/ 1447324 w 4886325"/>
                <a:gd name="connsiteY5" fmla="*/ 616744 h 4886325"/>
                <a:gd name="connsiteX6" fmla="*/ 1379696 w 4886325"/>
                <a:gd name="connsiteY6" fmla="*/ 732949 h 4886325"/>
                <a:gd name="connsiteX7" fmla="*/ 1847374 w 4886325"/>
                <a:gd name="connsiteY7" fmla="*/ 2478881 h 4886325"/>
                <a:gd name="connsiteX8" fmla="*/ 1442561 w 4886325"/>
                <a:gd name="connsiteY8" fmla="*/ 2883694 h 4886325"/>
                <a:gd name="connsiteX9" fmla="*/ 1206341 w 4886325"/>
                <a:gd name="connsiteY9" fmla="*/ 2758916 h 4886325"/>
                <a:gd name="connsiteX10" fmla="*/ 292894 w 4886325"/>
                <a:gd name="connsiteY10" fmla="*/ 2758916 h 4886325"/>
                <a:gd name="connsiteX11" fmla="*/ 7144 w 4886325"/>
                <a:gd name="connsiteY11" fmla="*/ 3044666 h 4886325"/>
                <a:gd name="connsiteX12" fmla="*/ 7144 w 4886325"/>
                <a:gd name="connsiteY12" fmla="*/ 4597241 h 4886325"/>
                <a:gd name="connsiteX13" fmla="*/ 292894 w 4886325"/>
                <a:gd name="connsiteY13" fmla="*/ 4882991 h 4886325"/>
                <a:gd name="connsiteX14" fmla="*/ 1207294 w 4886325"/>
                <a:gd name="connsiteY14" fmla="*/ 4882991 h 4886325"/>
                <a:gd name="connsiteX15" fmla="*/ 1484471 w 4886325"/>
                <a:gd name="connsiteY15" fmla="*/ 4665822 h 4886325"/>
                <a:gd name="connsiteX16" fmla="*/ 1597819 w 4886325"/>
                <a:gd name="connsiteY16" fmla="*/ 4764881 h 4886325"/>
                <a:gd name="connsiteX17" fmla="*/ 1913096 w 4886325"/>
                <a:gd name="connsiteY17" fmla="*/ 4882991 h 4886325"/>
                <a:gd name="connsiteX18" fmla="*/ 4788694 w 4886325"/>
                <a:gd name="connsiteY18" fmla="*/ 4882991 h 4886325"/>
                <a:gd name="connsiteX19" fmla="*/ 4883944 w 4886325"/>
                <a:gd name="connsiteY19" fmla="*/ 4787741 h 4886325"/>
                <a:gd name="connsiteX20" fmla="*/ 4883944 w 4886325"/>
                <a:gd name="connsiteY20" fmla="*/ 102394 h 4886325"/>
                <a:gd name="connsiteX21" fmla="*/ 4856322 w 4886325"/>
                <a:gd name="connsiteY21" fmla="*/ 34766 h 4886325"/>
                <a:gd name="connsiteX22" fmla="*/ 1302544 w 4886325"/>
                <a:gd name="connsiteY22" fmla="*/ 4598194 h 4886325"/>
                <a:gd name="connsiteX23" fmla="*/ 1207294 w 4886325"/>
                <a:gd name="connsiteY23" fmla="*/ 4693444 h 4886325"/>
                <a:gd name="connsiteX24" fmla="*/ 292894 w 4886325"/>
                <a:gd name="connsiteY24" fmla="*/ 4693444 h 4886325"/>
                <a:gd name="connsiteX25" fmla="*/ 197644 w 4886325"/>
                <a:gd name="connsiteY25" fmla="*/ 4598194 h 4886325"/>
                <a:gd name="connsiteX26" fmla="*/ 197644 w 4886325"/>
                <a:gd name="connsiteY26" fmla="*/ 3045619 h 4886325"/>
                <a:gd name="connsiteX27" fmla="*/ 292894 w 4886325"/>
                <a:gd name="connsiteY27" fmla="*/ 2950369 h 4886325"/>
                <a:gd name="connsiteX28" fmla="*/ 654844 w 4886325"/>
                <a:gd name="connsiteY28" fmla="*/ 2950369 h 4886325"/>
                <a:gd name="connsiteX29" fmla="*/ 654844 w 4886325"/>
                <a:gd name="connsiteY29" fmla="*/ 4047649 h 4886325"/>
                <a:gd name="connsiteX30" fmla="*/ 750094 w 4886325"/>
                <a:gd name="connsiteY30" fmla="*/ 4142899 h 4886325"/>
                <a:gd name="connsiteX31" fmla="*/ 845344 w 4886325"/>
                <a:gd name="connsiteY31" fmla="*/ 4047649 h 4886325"/>
                <a:gd name="connsiteX32" fmla="*/ 845344 w 4886325"/>
                <a:gd name="connsiteY32" fmla="*/ 2950369 h 4886325"/>
                <a:gd name="connsiteX33" fmla="*/ 1207294 w 4886325"/>
                <a:gd name="connsiteY33" fmla="*/ 2950369 h 4886325"/>
                <a:gd name="connsiteX34" fmla="*/ 1302544 w 4886325"/>
                <a:gd name="connsiteY34" fmla="*/ 3045619 h 4886325"/>
                <a:gd name="connsiteX35" fmla="*/ 1302544 w 4886325"/>
                <a:gd name="connsiteY35" fmla="*/ 4598194 h 4886325"/>
                <a:gd name="connsiteX36" fmla="*/ 1302544 w 4886325"/>
                <a:gd name="connsiteY36" fmla="*/ 4598194 h 4886325"/>
                <a:gd name="connsiteX37" fmla="*/ 1588294 w 4886325"/>
                <a:gd name="connsiteY37" fmla="*/ 775811 h 4886325"/>
                <a:gd name="connsiteX38" fmla="*/ 2350294 w 4886325"/>
                <a:gd name="connsiteY38" fmla="*/ 571976 h 4886325"/>
                <a:gd name="connsiteX39" fmla="*/ 2350294 w 4886325"/>
                <a:gd name="connsiteY39" fmla="*/ 925354 h 4886325"/>
                <a:gd name="connsiteX40" fmla="*/ 2286476 w 4886325"/>
                <a:gd name="connsiteY40" fmla="*/ 942499 h 4886325"/>
                <a:gd name="connsiteX41" fmla="*/ 2228374 w 4886325"/>
                <a:gd name="connsiteY41" fmla="*/ 987266 h 4886325"/>
                <a:gd name="connsiteX42" fmla="*/ 2218849 w 4886325"/>
                <a:gd name="connsiteY42" fmla="*/ 1059656 h 4886325"/>
                <a:gd name="connsiteX43" fmla="*/ 2037874 w 4886325"/>
                <a:gd name="connsiteY43" fmla="*/ 1373981 h 4886325"/>
                <a:gd name="connsiteX44" fmla="*/ 1979771 w 4886325"/>
                <a:gd name="connsiteY44" fmla="*/ 1418749 h 4886325"/>
                <a:gd name="connsiteX45" fmla="*/ 1970246 w 4886325"/>
                <a:gd name="connsiteY45" fmla="*/ 1491139 h 4886325"/>
                <a:gd name="connsiteX46" fmla="*/ 2341721 w 4886325"/>
                <a:gd name="connsiteY46" fmla="*/ 2865596 h 4886325"/>
                <a:gd name="connsiteX47" fmla="*/ 2150269 w 4886325"/>
                <a:gd name="connsiteY47" fmla="*/ 2865596 h 4886325"/>
                <a:gd name="connsiteX48" fmla="*/ 2052161 w 4886325"/>
                <a:gd name="connsiteY48" fmla="*/ 2479834 h 4886325"/>
                <a:gd name="connsiteX49" fmla="*/ 2035969 w 4886325"/>
                <a:gd name="connsiteY49" fmla="*/ 2446496 h 4886325"/>
                <a:gd name="connsiteX50" fmla="*/ 1588294 w 4886325"/>
                <a:gd name="connsiteY50" fmla="*/ 775811 h 4886325"/>
                <a:gd name="connsiteX51" fmla="*/ 2350294 w 4886325"/>
                <a:gd name="connsiteY51" fmla="*/ 1361599 h 4886325"/>
                <a:gd name="connsiteX52" fmla="*/ 2350294 w 4886325"/>
                <a:gd name="connsiteY52" fmla="*/ 2165509 h 4886325"/>
                <a:gd name="connsiteX53" fmla="*/ 2176939 w 4886325"/>
                <a:gd name="connsiteY53" fmla="*/ 1522571 h 4886325"/>
                <a:gd name="connsiteX54" fmla="*/ 2350294 w 4886325"/>
                <a:gd name="connsiteY54" fmla="*/ 1361599 h 4886325"/>
                <a:gd name="connsiteX55" fmla="*/ 3719036 w 4886325"/>
                <a:gd name="connsiteY55" fmla="*/ 4693444 h 4886325"/>
                <a:gd name="connsiteX56" fmla="*/ 1913096 w 4886325"/>
                <a:gd name="connsiteY56" fmla="*/ 4693444 h 4886325"/>
                <a:gd name="connsiteX57" fmla="*/ 1913096 w 4886325"/>
                <a:gd name="connsiteY57" fmla="*/ 4693444 h 4886325"/>
                <a:gd name="connsiteX58" fmla="*/ 1722596 w 4886325"/>
                <a:gd name="connsiteY58" fmla="*/ 4622006 h 4886325"/>
                <a:gd name="connsiteX59" fmla="*/ 1493044 w 4886325"/>
                <a:gd name="connsiteY59" fmla="*/ 4421981 h 4886325"/>
                <a:gd name="connsiteX60" fmla="*/ 1493044 w 4886325"/>
                <a:gd name="connsiteY60" fmla="*/ 3103721 h 4886325"/>
                <a:gd name="connsiteX61" fmla="*/ 1909286 w 4886325"/>
                <a:gd name="connsiteY61" fmla="*/ 2687479 h 4886325"/>
                <a:gd name="connsiteX62" fmla="*/ 1984534 w 4886325"/>
                <a:gd name="connsiteY62" fmla="*/ 2982754 h 4886325"/>
                <a:gd name="connsiteX63" fmla="*/ 2076926 w 4886325"/>
                <a:gd name="connsiteY63" fmla="*/ 3054191 h 4886325"/>
                <a:gd name="connsiteX64" fmla="*/ 3949541 w 4886325"/>
                <a:gd name="connsiteY64" fmla="*/ 3054191 h 4886325"/>
                <a:gd name="connsiteX65" fmla="*/ 4082891 w 4886325"/>
                <a:gd name="connsiteY65" fmla="*/ 3187541 h 4886325"/>
                <a:gd name="connsiteX66" fmla="*/ 3949541 w 4886325"/>
                <a:gd name="connsiteY66" fmla="*/ 3320891 h 4886325"/>
                <a:gd name="connsiteX67" fmla="*/ 2989421 w 4886325"/>
                <a:gd name="connsiteY67" fmla="*/ 3320891 h 4886325"/>
                <a:gd name="connsiteX68" fmla="*/ 2894171 w 4886325"/>
                <a:gd name="connsiteY68" fmla="*/ 3416141 h 4886325"/>
                <a:gd name="connsiteX69" fmla="*/ 2989421 w 4886325"/>
                <a:gd name="connsiteY69" fmla="*/ 3511391 h 4886325"/>
                <a:gd name="connsiteX70" fmla="*/ 4246722 w 4886325"/>
                <a:gd name="connsiteY70" fmla="*/ 3511391 h 4886325"/>
                <a:gd name="connsiteX71" fmla="*/ 4380072 w 4886325"/>
                <a:gd name="connsiteY71" fmla="*/ 3644741 h 4886325"/>
                <a:gd name="connsiteX72" fmla="*/ 4246722 w 4886325"/>
                <a:gd name="connsiteY72" fmla="*/ 3778091 h 4886325"/>
                <a:gd name="connsiteX73" fmla="*/ 2989421 w 4886325"/>
                <a:gd name="connsiteY73" fmla="*/ 3778091 h 4886325"/>
                <a:gd name="connsiteX74" fmla="*/ 2894171 w 4886325"/>
                <a:gd name="connsiteY74" fmla="*/ 3873341 h 4886325"/>
                <a:gd name="connsiteX75" fmla="*/ 2989421 w 4886325"/>
                <a:gd name="connsiteY75" fmla="*/ 3968591 h 4886325"/>
                <a:gd name="connsiteX76" fmla="*/ 4042886 w 4886325"/>
                <a:gd name="connsiteY76" fmla="*/ 3968591 h 4886325"/>
                <a:gd name="connsiteX77" fmla="*/ 4176236 w 4886325"/>
                <a:gd name="connsiteY77" fmla="*/ 4101941 h 4886325"/>
                <a:gd name="connsiteX78" fmla="*/ 4042886 w 4886325"/>
                <a:gd name="connsiteY78" fmla="*/ 4235291 h 4886325"/>
                <a:gd name="connsiteX79" fmla="*/ 2989421 w 4886325"/>
                <a:gd name="connsiteY79" fmla="*/ 4235291 h 4886325"/>
                <a:gd name="connsiteX80" fmla="*/ 2894171 w 4886325"/>
                <a:gd name="connsiteY80" fmla="*/ 4330541 h 4886325"/>
                <a:gd name="connsiteX81" fmla="*/ 2989421 w 4886325"/>
                <a:gd name="connsiteY81" fmla="*/ 4425791 h 4886325"/>
                <a:gd name="connsiteX82" fmla="*/ 3718084 w 4886325"/>
                <a:gd name="connsiteY82" fmla="*/ 4425791 h 4886325"/>
                <a:gd name="connsiteX83" fmla="*/ 3851434 w 4886325"/>
                <a:gd name="connsiteY83" fmla="*/ 4559141 h 4886325"/>
                <a:gd name="connsiteX84" fmla="*/ 3719036 w 4886325"/>
                <a:gd name="connsiteY84" fmla="*/ 4693444 h 4886325"/>
                <a:gd name="connsiteX85" fmla="*/ 4693444 w 4886325"/>
                <a:gd name="connsiteY85" fmla="*/ 4693444 h 4886325"/>
                <a:gd name="connsiteX86" fmla="*/ 4693444 w 4886325"/>
                <a:gd name="connsiteY86" fmla="*/ 4693444 h 4886325"/>
                <a:gd name="connsiteX87" fmla="*/ 4013359 w 4886325"/>
                <a:gd name="connsiteY87" fmla="*/ 4693444 h 4886325"/>
                <a:gd name="connsiteX88" fmla="*/ 4041934 w 4886325"/>
                <a:gd name="connsiteY88" fmla="*/ 4560094 h 4886325"/>
                <a:gd name="connsiteX89" fmla="*/ 4013359 w 4886325"/>
                <a:gd name="connsiteY89" fmla="*/ 4426744 h 4886325"/>
                <a:gd name="connsiteX90" fmla="*/ 4042886 w 4886325"/>
                <a:gd name="connsiteY90" fmla="*/ 4426744 h 4886325"/>
                <a:gd name="connsiteX91" fmla="*/ 4366737 w 4886325"/>
                <a:gd name="connsiteY91" fmla="*/ 4102894 h 4886325"/>
                <a:gd name="connsiteX92" fmla="*/ 4332447 w 4886325"/>
                <a:gd name="connsiteY92" fmla="*/ 3958114 h 4886325"/>
                <a:gd name="connsiteX93" fmla="*/ 4570572 w 4886325"/>
                <a:gd name="connsiteY93" fmla="*/ 3645694 h 4886325"/>
                <a:gd name="connsiteX94" fmla="*/ 4506754 w 4886325"/>
                <a:gd name="connsiteY94" fmla="*/ 3452336 h 4886325"/>
                <a:gd name="connsiteX95" fmla="*/ 4506754 w 4886325"/>
                <a:gd name="connsiteY95" fmla="*/ 2245519 h 4886325"/>
                <a:gd name="connsiteX96" fmla="*/ 4411504 w 4886325"/>
                <a:gd name="connsiteY96" fmla="*/ 2150269 h 4886325"/>
                <a:gd name="connsiteX97" fmla="*/ 4316254 w 4886325"/>
                <a:gd name="connsiteY97" fmla="*/ 2245519 h 4886325"/>
                <a:gd name="connsiteX98" fmla="*/ 4316254 w 4886325"/>
                <a:gd name="connsiteY98" fmla="*/ 3329464 h 4886325"/>
                <a:gd name="connsiteX99" fmla="*/ 4246722 w 4886325"/>
                <a:gd name="connsiteY99" fmla="*/ 3321844 h 4886325"/>
                <a:gd name="connsiteX100" fmla="*/ 4243864 w 4886325"/>
                <a:gd name="connsiteY100" fmla="*/ 3321844 h 4886325"/>
                <a:gd name="connsiteX101" fmla="*/ 4272439 w 4886325"/>
                <a:gd name="connsiteY101" fmla="*/ 3188494 h 4886325"/>
                <a:gd name="connsiteX102" fmla="*/ 3948589 w 4886325"/>
                <a:gd name="connsiteY102" fmla="*/ 2864644 h 4886325"/>
                <a:gd name="connsiteX103" fmla="*/ 3795236 w 4886325"/>
                <a:gd name="connsiteY103" fmla="*/ 2864644 h 4886325"/>
                <a:gd name="connsiteX104" fmla="*/ 4072414 w 4886325"/>
                <a:gd name="connsiteY104" fmla="*/ 2445544 h 4886325"/>
                <a:gd name="connsiteX105" fmla="*/ 3616166 w 4886325"/>
                <a:gd name="connsiteY105" fmla="*/ 1989296 h 4886325"/>
                <a:gd name="connsiteX106" fmla="*/ 3159919 w 4886325"/>
                <a:gd name="connsiteY106" fmla="*/ 2445544 h 4886325"/>
                <a:gd name="connsiteX107" fmla="*/ 3437096 w 4886325"/>
                <a:gd name="connsiteY107" fmla="*/ 2864644 h 4886325"/>
                <a:gd name="connsiteX108" fmla="*/ 2916079 w 4886325"/>
                <a:gd name="connsiteY108" fmla="*/ 2864644 h 4886325"/>
                <a:gd name="connsiteX109" fmla="*/ 2916079 w 4886325"/>
                <a:gd name="connsiteY109" fmla="*/ 1053941 h 4886325"/>
                <a:gd name="connsiteX110" fmla="*/ 3258026 w 4886325"/>
                <a:gd name="connsiteY110" fmla="*/ 711994 h 4886325"/>
                <a:gd name="connsiteX111" fmla="*/ 3974306 w 4886325"/>
                <a:gd name="connsiteY111" fmla="*/ 711994 h 4886325"/>
                <a:gd name="connsiteX112" fmla="*/ 4316254 w 4886325"/>
                <a:gd name="connsiteY112" fmla="*/ 1053941 h 4886325"/>
                <a:gd name="connsiteX113" fmla="*/ 4316254 w 4886325"/>
                <a:gd name="connsiteY113" fmla="*/ 1350169 h 4886325"/>
                <a:gd name="connsiteX114" fmla="*/ 4411504 w 4886325"/>
                <a:gd name="connsiteY114" fmla="*/ 1445419 h 4886325"/>
                <a:gd name="connsiteX115" fmla="*/ 4506754 w 4886325"/>
                <a:gd name="connsiteY115" fmla="*/ 1350169 h 4886325"/>
                <a:gd name="connsiteX116" fmla="*/ 4506754 w 4886325"/>
                <a:gd name="connsiteY116" fmla="*/ 969169 h 4886325"/>
                <a:gd name="connsiteX117" fmla="*/ 4411504 w 4886325"/>
                <a:gd name="connsiteY117" fmla="*/ 873919 h 4886325"/>
                <a:gd name="connsiteX118" fmla="*/ 4155281 w 4886325"/>
                <a:gd name="connsiteY118" fmla="*/ 617696 h 4886325"/>
                <a:gd name="connsiteX119" fmla="*/ 4060031 w 4886325"/>
                <a:gd name="connsiteY119" fmla="*/ 522446 h 4886325"/>
                <a:gd name="connsiteX120" fmla="*/ 3173254 w 4886325"/>
                <a:gd name="connsiteY120" fmla="*/ 522446 h 4886325"/>
                <a:gd name="connsiteX121" fmla="*/ 3078004 w 4886325"/>
                <a:gd name="connsiteY121" fmla="*/ 617696 h 4886325"/>
                <a:gd name="connsiteX122" fmla="*/ 2821781 w 4886325"/>
                <a:gd name="connsiteY122" fmla="*/ 873919 h 4886325"/>
                <a:gd name="connsiteX123" fmla="*/ 2726531 w 4886325"/>
                <a:gd name="connsiteY123" fmla="*/ 969169 h 4886325"/>
                <a:gd name="connsiteX124" fmla="*/ 2726531 w 4886325"/>
                <a:gd name="connsiteY124" fmla="*/ 2864644 h 4886325"/>
                <a:gd name="connsiteX125" fmla="*/ 2540794 w 4886325"/>
                <a:gd name="connsiteY125" fmla="*/ 2864644 h 4886325"/>
                <a:gd name="connsiteX126" fmla="*/ 2540794 w 4886325"/>
                <a:gd name="connsiteY126" fmla="*/ 197644 h 4886325"/>
                <a:gd name="connsiteX127" fmla="*/ 4693444 w 4886325"/>
                <a:gd name="connsiteY127" fmla="*/ 197644 h 4886325"/>
                <a:gd name="connsiteX128" fmla="*/ 4693444 w 4886325"/>
                <a:gd name="connsiteY128" fmla="*/ 4693444 h 4886325"/>
                <a:gd name="connsiteX129" fmla="*/ 3617119 w 4886325"/>
                <a:gd name="connsiteY129" fmla="*/ 2711291 h 4886325"/>
                <a:gd name="connsiteX130" fmla="*/ 3351371 w 4886325"/>
                <a:gd name="connsiteY130" fmla="*/ 2445544 h 4886325"/>
                <a:gd name="connsiteX131" fmla="*/ 3617119 w 4886325"/>
                <a:gd name="connsiteY131" fmla="*/ 2179796 h 4886325"/>
                <a:gd name="connsiteX132" fmla="*/ 3882866 w 4886325"/>
                <a:gd name="connsiteY132" fmla="*/ 2445544 h 4886325"/>
                <a:gd name="connsiteX133" fmla="*/ 3617119 w 4886325"/>
                <a:gd name="connsiteY133" fmla="*/ 2711291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4886325" h="4886325">
                  <a:moveTo>
                    <a:pt x="4856322" y="34766"/>
                  </a:moveTo>
                  <a:cubicBezTo>
                    <a:pt x="4838224" y="17621"/>
                    <a:pt x="4813459" y="7144"/>
                    <a:pt x="4788694" y="7144"/>
                  </a:cubicBezTo>
                  <a:lnTo>
                    <a:pt x="2445544" y="7144"/>
                  </a:lnTo>
                  <a:cubicBezTo>
                    <a:pt x="2393156" y="7144"/>
                    <a:pt x="2350294" y="50006"/>
                    <a:pt x="2350294" y="102394"/>
                  </a:cubicBezTo>
                  <a:lnTo>
                    <a:pt x="2350294" y="374809"/>
                  </a:lnTo>
                  <a:lnTo>
                    <a:pt x="1447324" y="616744"/>
                  </a:lnTo>
                  <a:cubicBezTo>
                    <a:pt x="1396841" y="630079"/>
                    <a:pt x="1366361" y="682466"/>
                    <a:pt x="1379696" y="732949"/>
                  </a:cubicBezTo>
                  <a:lnTo>
                    <a:pt x="1847374" y="2478881"/>
                  </a:lnTo>
                  <a:lnTo>
                    <a:pt x="1442561" y="2883694"/>
                  </a:lnTo>
                  <a:cubicBezTo>
                    <a:pt x="1391126" y="2808446"/>
                    <a:pt x="1304449" y="2758916"/>
                    <a:pt x="1206341" y="2758916"/>
                  </a:cubicBezTo>
                  <a:lnTo>
                    <a:pt x="292894" y="2758916"/>
                  </a:lnTo>
                  <a:cubicBezTo>
                    <a:pt x="135731" y="2758916"/>
                    <a:pt x="7144" y="2887504"/>
                    <a:pt x="7144" y="3044666"/>
                  </a:cubicBezTo>
                  <a:lnTo>
                    <a:pt x="7144" y="4597241"/>
                  </a:lnTo>
                  <a:cubicBezTo>
                    <a:pt x="7144" y="4754404"/>
                    <a:pt x="135731" y="4882991"/>
                    <a:pt x="292894" y="4882991"/>
                  </a:cubicBezTo>
                  <a:lnTo>
                    <a:pt x="1207294" y="4882991"/>
                  </a:lnTo>
                  <a:cubicBezTo>
                    <a:pt x="1341596" y="4882991"/>
                    <a:pt x="1453991" y="4790599"/>
                    <a:pt x="1484471" y="4665822"/>
                  </a:cubicBezTo>
                  <a:lnTo>
                    <a:pt x="1597819" y="4764881"/>
                  </a:lnTo>
                  <a:cubicBezTo>
                    <a:pt x="1685449" y="4841081"/>
                    <a:pt x="1796891" y="4882991"/>
                    <a:pt x="1913096" y="4882991"/>
                  </a:cubicBezTo>
                  <a:lnTo>
                    <a:pt x="4788694" y="4882991"/>
                  </a:lnTo>
                  <a:cubicBezTo>
                    <a:pt x="4841081" y="4882991"/>
                    <a:pt x="4883944" y="4840129"/>
                    <a:pt x="4883944" y="4787741"/>
                  </a:cubicBezTo>
                  <a:lnTo>
                    <a:pt x="4883944" y="102394"/>
                  </a:lnTo>
                  <a:cubicBezTo>
                    <a:pt x="4883944" y="76676"/>
                    <a:pt x="4873466" y="52864"/>
                    <a:pt x="4856322" y="34766"/>
                  </a:cubicBezTo>
                  <a:close/>
                  <a:moveTo>
                    <a:pt x="1302544" y="4598194"/>
                  </a:moveTo>
                  <a:cubicBezTo>
                    <a:pt x="1302544" y="4650581"/>
                    <a:pt x="1259681" y="4693444"/>
                    <a:pt x="1207294" y="4693444"/>
                  </a:cubicBezTo>
                  <a:lnTo>
                    <a:pt x="292894" y="4693444"/>
                  </a:lnTo>
                  <a:cubicBezTo>
                    <a:pt x="240506" y="4693444"/>
                    <a:pt x="197644" y="4650581"/>
                    <a:pt x="197644" y="4598194"/>
                  </a:cubicBezTo>
                  <a:lnTo>
                    <a:pt x="197644" y="3045619"/>
                  </a:lnTo>
                  <a:cubicBezTo>
                    <a:pt x="197644" y="2993231"/>
                    <a:pt x="240506" y="2950369"/>
                    <a:pt x="292894" y="2950369"/>
                  </a:cubicBezTo>
                  <a:lnTo>
                    <a:pt x="654844" y="2950369"/>
                  </a:lnTo>
                  <a:lnTo>
                    <a:pt x="654844" y="4047649"/>
                  </a:lnTo>
                  <a:cubicBezTo>
                    <a:pt x="654844" y="4100036"/>
                    <a:pt x="697706" y="4142899"/>
                    <a:pt x="750094" y="4142899"/>
                  </a:cubicBezTo>
                  <a:cubicBezTo>
                    <a:pt x="802481" y="4142899"/>
                    <a:pt x="845344" y="4100036"/>
                    <a:pt x="845344" y="4047649"/>
                  </a:cubicBezTo>
                  <a:lnTo>
                    <a:pt x="845344" y="2950369"/>
                  </a:lnTo>
                  <a:lnTo>
                    <a:pt x="1207294" y="2950369"/>
                  </a:lnTo>
                  <a:cubicBezTo>
                    <a:pt x="1259681" y="2950369"/>
                    <a:pt x="1302544" y="2993231"/>
                    <a:pt x="1302544" y="3045619"/>
                  </a:cubicBezTo>
                  <a:lnTo>
                    <a:pt x="1302544" y="4598194"/>
                  </a:lnTo>
                  <a:lnTo>
                    <a:pt x="1302544" y="4598194"/>
                  </a:lnTo>
                  <a:close/>
                  <a:moveTo>
                    <a:pt x="1588294" y="775811"/>
                  </a:moveTo>
                  <a:lnTo>
                    <a:pt x="2350294" y="571976"/>
                  </a:lnTo>
                  <a:lnTo>
                    <a:pt x="2350294" y="925354"/>
                  </a:lnTo>
                  <a:lnTo>
                    <a:pt x="2286476" y="942499"/>
                  </a:lnTo>
                  <a:cubicBezTo>
                    <a:pt x="2261711" y="949166"/>
                    <a:pt x="2241709" y="965359"/>
                    <a:pt x="2228374" y="987266"/>
                  </a:cubicBezTo>
                  <a:cubicBezTo>
                    <a:pt x="2215039" y="1009174"/>
                    <a:pt x="2212181" y="1034891"/>
                    <a:pt x="2218849" y="1059656"/>
                  </a:cubicBezTo>
                  <a:cubicBezTo>
                    <a:pt x="2255044" y="1195864"/>
                    <a:pt x="2174081" y="1336834"/>
                    <a:pt x="2037874" y="1373981"/>
                  </a:cubicBezTo>
                  <a:cubicBezTo>
                    <a:pt x="2013109" y="1380649"/>
                    <a:pt x="1992154" y="1396841"/>
                    <a:pt x="1979771" y="1418749"/>
                  </a:cubicBezTo>
                  <a:cubicBezTo>
                    <a:pt x="1967389" y="1440656"/>
                    <a:pt x="1963579" y="1466374"/>
                    <a:pt x="1970246" y="1491139"/>
                  </a:cubicBezTo>
                  <a:lnTo>
                    <a:pt x="2341721" y="2865596"/>
                  </a:lnTo>
                  <a:lnTo>
                    <a:pt x="2150269" y="2865596"/>
                  </a:lnTo>
                  <a:lnTo>
                    <a:pt x="2052161" y="2479834"/>
                  </a:lnTo>
                  <a:cubicBezTo>
                    <a:pt x="2049304" y="2467451"/>
                    <a:pt x="2043589" y="2456021"/>
                    <a:pt x="2035969" y="2446496"/>
                  </a:cubicBezTo>
                  <a:lnTo>
                    <a:pt x="1588294" y="775811"/>
                  </a:lnTo>
                  <a:close/>
                  <a:moveTo>
                    <a:pt x="2350294" y="1361599"/>
                  </a:moveTo>
                  <a:lnTo>
                    <a:pt x="2350294" y="2165509"/>
                  </a:lnTo>
                  <a:lnTo>
                    <a:pt x="2176939" y="1522571"/>
                  </a:lnTo>
                  <a:cubicBezTo>
                    <a:pt x="2249329" y="1484471"/>
                    <a:pt x="2308384" y="1429226"/>
                    <a:pt x="2350294" y="1361599"/>
                  </a:cubicBezTo>
                  <a:close/>
                  <a:moveTo>
                    <a:pt x="3719036" y="4693444"/>
                  </a:moveTo>
                  <a:lnTo>
                    <a:pt x="1913096" y="4693444"/>
                  </a:lnTo>
                  <a:lnTo>
                    <a:pt x="1913096" y="4693444"/>
                  </a:lnTo>
                  <a:cubicBezTo>
                    <a:pt x="1843564" y="4693444"/>
                    <a:pt x="1775936" y="4667726"/>
                    <a:pt x="1722596" y="4622006"/>
                  </a:cubicBezTo>
                  <a:lnTo>
                    <a:pt x="1493044" y="4421981"/>
                  </a:lnTo>
                  <a:lnTo>
                    <a:pt x="1493044" y="3103721"/>
                  </a:lnTo>
                  <a:lnTo>
                    <a:pt x="1909286" y="2687479"/>
                  </a:lnTo>
                  <a:lnTo>
                    <a:pt x="1984534" y="2982754"/>
                  </a:lnTo>
                  <a:cubicBezTo>
                    <a:pt x="1995011" y="3024664"/>
                    <a:pt x="2033111" y="3054191"/>
                    <a:pt x="2076926" y="3054191"/>
                  </a:cubicBezTo>
                  <a:lnTo>
                    <a:pt x="3949541" y="3054191"/>
                  </a:lnTo>
                  <a:cubicBezTo>
                    <a:pt x="4022884" y="3054191"/>
                    <a:pt x="4082891" y="3114199"/>
                    <a:pt x="4082891" y="3187541"/>
                  </a:cubicBezTo>
                  <a:cubicBezTo>
                    <a:pt x="4082891" y="3260884"/>
                    <a:pt x="4022884" y="3320891"/>
                    <a:pt x="3949541" y="3320891"/>
                  </a:cubicBezTo>
                  <a:lnTo>
                    <a:pt x="2989421" y="3320891"/>
                  </a:lnTo>
                  <a:cubicBezTo>
                    <a:pt x="2937034" y="3320891"/>
                    <a:pt x="2894171" y="3363754"/>
                    <a:pt x="2894171" y="3416141"/>
                  </a:cubicBezTo>
                  <a:cubicBezTo>
                    <a:pt x="2894171" y="3468529"/>
                    <a:pt x="2937034" y="3511391"/>
                    <a:pt x="2989421" y="3511391"/>
                  </a:cubicBezTo>
                  <a:lnTo>
                    <a:pt x="4246722" y="3511391"/>
                  </a:lnTo>
                  <a:cubicBezTo>
                    <a:pt x="4320064" y="3511391"/>
                    <a:pt x="4380072" y="3571399"/>
                    <a:pt x="4380072" y="3644741"/>
                  </a:cubicBezTo>
                  <a:cubicBezTo>
                    <a:pt x="4380072" y="3718084"/>
                    <a:pt x="4320064" y="3778091"/>
                    <a:pt x="4246722" y="3778091"/>
                  </a:cubicBezTo>
                  <a:lnTo>
                    <a:pt x="2989421" y="3778091"/>
                  </a:lnTo>
                  <a:cubicBezTo>
                    <a:pt x="2937034" y="3778091"/>
                    <a:pt x="2894171" y="3820954"/>
                    <a:pt x="2894171" y="3873341"/>
                  </a:cubicBezTo>
                  <a:cubicBezTo>
                    <a:pt x="2894171" y="3925729"/>
                    <a:pt x="2937034" y="3968591"/>
                    <a:pt x="2989421" y="3968591"/>
                  </a:cubicBezTo>
                  <a:lnTo>
                    <a:pt x="4042886" y="3968591"/>
                  </a:lnTo>
                  <a:cubicBezTo>
                    <a:pt x="4116229" y="3968591"/>
                    <a:pt x="4176236" y="4028599"/>
                    <a:pt x="4176236" y="4101941"/>
                  </a:cubicBezTo>
                  <a:cubicBezTo>
                    <a:pt x="4176236" y="4175284"/>
                    <a:pt x="4116229" y="4235291"/>
                    <a:pt x="4042886" y="4235291"/>
                  </a:cubicBezTo>
                  <a:lnTo>
                    <a:pt x="2989421" y="4235291"/>
                  </a:lnTo>
                  <a:cubicBezTo>
                    <a:pt x="2937034" y="4235291"/>
                    <a:pt x="2894171" y="4278154"/>
                    <a:pt x="2894171" y="4330541"/>
                  </a:cubicBezTo>
                  <a:cubicBezTo>
                    <a:pt x="2894171" y="4382929"/>
                    <a:pt x="2937034" y="4425791"/>
                    <a:pt x="2989421" y="4425791"/>
                  </a:cubicBezTo>
                  <a:lnTo>
                    <a:pt x="3718084" y="4425791"/>
                  </a:lnTo>
                  <a:cubicBezTo>
                    <a:pt x="3791426" y="4425791"/>
                    <a:pt x="3851434" y="4485799"/>
                    <a:pt x="3851434" y="4559141"/>
                  </a:cubicBezTo>
                  <a:cubicBezTo>
                    <a:pt x="3852386" y="4633437"/>
                    <a:pt x="3792379" y="4693444"/>
                    <a:pt x="3719036" y="4693444"/>
                  </a:cubicBezTo>
                  <a:close/>
                  <a:moveTo>
                    <a:pt x="4693444" y="4693444"/>
                  </a:moveTo>
                  <a:lnTo>
                    <a:pt x="4693444" y="4693444"/>
                  </a:lnTo>
                  <a:lnTo>
                    <a:pt x="4013359" y="4693444"/>
                  </a:lnTo>
                  <a:cubicBezTo>
                    <a:pt x="4031456" y="4652487"/>
                    <a:pt x="4041934" y="4607719"/>
                    <a:pt x="4041934" y="4560094"/>
                  </a:cubicBezTo>
                  <a:cubicBezTo>
                    <a:pt x="4041934" y="4512469"/>
                    <a:pt x="4031456" y="4467701"/>
                    <a:pt x="4013359" y="4426744"/>
                  </a:cubicBezTo>
                  <a:lnTo>
                    <a:pt x="4042886" y="4426744"/>
                  </a:lnTo>
                  <a:cubicBezTo>
                    <a:pt x="4221004" y="4426744"/>
                    <a:pt x="4366737" y="4281012"/>
                    <a:pt x="4366737" y="4102894"/>
                  </a:cubicBezTo>
                  <a:cubicBezTo>
                    <a:pt x="4366737" y="4050506"/>
                    <a:pt x="4354354" y="4001929"/>
                    <a:pt x="4332447" y="3958114"/>
                  </a:cubicBezTo>
                  <a:cubicBezTo>
                    <a:pt x="4469606" y="3920014"/>
                    <a:pt x="4570572" y="3795236"/>
                    <a:pt x="4570572" y="3645694"/>
                  </a:cubicBezTo>
                  <a:cubicBezTo>
                    <a:pt x="4570572" y="3573304"/>
                    <a:pt x="4546759" y="3506629"/>
                    <a:pt x="4506754" y="3452336"/>
                  </a:cubicBezTo>
                  <a:lnTo>
                    <a:pt x="4506754" y="2245519"/>
                  </a:lnTo>
                  <a:cubicBezTo>
                    <a:pt x="4506754" y="2193131"/>
                    <a:pt x="4463891" y="2150269"/>
                    <a:pt x="4411504" y="2150269"/>
                  </a:cubicBezTo>
                  <a:cubicBezTo>
                    <a:pt x="4359116" y="2150269"/>
                    <a:pt x="4316254" y="2193131"/>
                    <a:pt x="4316254" y="2245519"/>
                  </a:cubicBezTo>
                  <a:lnTo>
                    <a:pt x="4316254" y="3329464"/>
                  </a:lnTo>
                  <a:cubicBezTo>
                    <a:pt x="4293394" y="3324701"/>
                    <a:pt x="4270534" y="3321844"/>
                    <a:pt x="4246722" y="3321844"/>
                  </a:cubicBezTo>
                  <a:lnTo>
                    <a:pt x="4243864" y="3321844"/>
                  </a:lnTo>
                  <a:cubicBezTo>
                    <a:pt x="4261962" y="3280886"/>
                    <a:pt x="4272439" y="3236119"/>
                    <a:pt x="4272439" y="3188494"/>
                  </a:cubicBezTo>
                  <a:cubicBezTo>
                    <a:pt x="4272439" y="3010376"/>
                    <a:pt x="4126706" y="2864644"/>
                    <a:pt x="3948589" y="2864644"/>
                  </a:cubicBezTo>
                  <a:lnTo>
                    <a:pt x="3795236" y="2864644"/>
                  </a:lnTo>
                  <a:cubicBezTo>
                    <a:pt x="3958114" y="2795111"/>
                    <a:pt x="4072414" y="2633186"/>
                    <a:pt x="4072414" y="2445544"/>
                  </a:cubicBezTo>
                  <a:cubicBezTo>
                    <a:pt x="4072414" y="2194084"/>
                    <a:pt x="3867626" y="1989296"/>
                    <a:pt x="3616166" y="1989296"/>
                  </a:cubicBezTo>
                  <a:cubicBezTo>
                    <a:pt x="3364706" y="1989296"/>
                    <a:pt x="3159919" y="2194084"/>
                    <a:pt x="3159919" y="2445544"/>
                  </a:cubicBezTo>
                  <a:cubicBezTo>
                    <a:pt x="3159919" y="2633186"/>
                    <a:pt x="3274219" y="2795111"/>
                    <a:pt x="3437096" y="2864644"/>
                  </a:cubicBezTo>
                  <a:lnTo>
                    <a:pt x="2916079" y="2864644"/>
                  </a:lnTo>
                  <a:lnTo>
                    <a:pt x="2916079" y="1053941"/>
                  </a:lnTo>
                  <a:cubicBezTo>
                    <a:pt x="3086576" y="1016794"/>
                    <a:pt x="3220879" y="882491"/>
                    <a:pt x="3258026" y="711994"/>
                  </a:cubicBezTo>
                  <a:lnTo>
                    <a:pt x="3974306" y="711994"/>
                  </a:lnTo>
                  <a:cubicBezTo>
                    <a:pt x="4011454" y="882491"/>
                    <a:pt x="4145756" y="1016794"/>
                    <a:pt x="4316254" y="1053941"/>
                  </a:cubicBezTo>
                  <a:lnTo>
                    <a:pt x="4316254" y="1350169"/>
                  </a:lnTo>
                  <a:cubicBezTo>
                    <a:pt x="4316254" y="1402556"/>
                    <a:pt x="4359116" y="1445419"/>
                    <a:pt x="4411504" y="1445419"/>
                  </a:cubicBezTo>
                  <a:cubicBezTo>
                    <a:pt x="4463891" y="1445419"/>
                    <a:pt x="4506754" y="1402556"/>
                    <a:pt x="4506754" y="1350169"/>
                  </a:cubicBezTo>
                  <a:lnTo>
                    <a:pt x="4506754" y="969169"/>
                  </a:lnTo>
                  <a:cubicBezTo>
                    <a:pt x="4506754" y="916781"/>
                    <a:pt x="4463891" y="873919"/>
                    <a:pt x="4411504" y="873919"/>
                  </a:cubicBezTo>
                  <a:cubicBezTo>
                    <a:pt x="4270534" y="873919"/>
                    <a:pt x="4155281" y="758666"/>
                    <a:pt x="4155281" y="617696"/>
                  </a:cubicBezTo>
                  <a:cubicBezTo>
                    <a:pt x="4155281" y="565309"/>
                    <a:pt x="4112419" y="522446"/>
                    <a:pt x="4060031" y="522446"/>
                  </a:cubicBezTo>
                  <a:lnTo>
                    <a:pt x="3173254" y="522446"/>
                  </a:lnTo>
                  <a:cubicBezTo>
                    <a:pt x="3120866" y="522446"/>
                    <a:pt x="3078004" y="565309"/>
                    <a:pt x="3078004" y="617696"/>
                  </a:cubicBezTo>
                  <a:cubicBezTo>
                    <a:pt x="3078004" y="758666"/>
                    <a:pt x="2962751" y="873919"/>
                    <a:pt x="2821781" y="873919"/>
                  </a:cubicBezTo>
                  <a:cubicBezTo>
                    <a:pt x="2769394" y="873919"/>
                    <a:pt x="2726531" y="916781"/>
                    <a:pt x="2726531" y="969169"/>
                  </a:cubicBezTo>
                  <a:lnTo>
                    <a:pt x="2726531" y="2864644"/>
                  </a:lnTo>
                  <a:lnTo>
                    <a:pt x="2540794" y="2864644"/>
                  </a:lnTo>
                  <a:lnTo>
                    <a:pt x="2540794" y="197644"/>
                  </a:lnTo>
                  <a:lnTo>
                    <a:pt x="4693444" y="197644"/>
                  </a:lnTo>
                  <a:lnTo>
                    <a:pt x="4693444" y="4693444"/>
                  </a:lnTo>
                  <a:close/>
                  <a:moveTo>
                    <a:pt x="3617119" y="2711291"/>
                  </a:moveTo>
                  <a:cubicBezTo>
                    <a:pt x="3470434" y="2711291"/>
                    <a:pt x="3351371" y="2592229"/>
                    <a:pt x="3351371" y="2445544"/>
                  </a:cubicBezTo>
                  <a:cubicBezTo>
                    <a:pt x="3351371" y="2298859"/>
                    <a:pt x="3470434" y="2179796"/>
                    <a:pt x="3617119" y="2179796"/>
                  </a:cubicBezTo>
                  <a:cubicBezTo>
                    <a:pt x="3763804" y="2179796"/>
                    <a:pt x="3882866" y="2298859"/>
                    <a:pt x="3882866" y="2445544"/>
                  </a:cubicBezTo>
                  <a:cubicBezTo>
                    <a:pt x="3882866" y="2592229"/>
                    <a:pt x="3763804" y="2711291"/>
                    <a:pt x="3617119" y="2711291"/>
                  </a:cubicBezTo>
                  <a:close/>
                </a:path>
              </a:pathLst>
            </a:custGeom>
            <a:grpFill/>
            <a:ln w="9525" cap="flat">
              <a:noFill/>
              <a:prstDash val="solid"/>
              <a:miter/>
            </a:ln>
          </p:spPr>
          <p:txBody>
            <a:bodyPr rtlCol="0" anchor="ctr"/>
            <a:lstStyle/>
            <a:p>
              <a:endParaRPr lang="en-US"/>
            </a:p>
          </p:txBody>
        </p:sp>
      </p:grpSp>
      <p:sp>
        <p:nvSpPr>
          <p:cNvPr id="96" name="Graphic 51">
            <a:extLst>
              <a:ext uri="{FF2B5EF4-FFF2-40B4-BE49-F238E27FC236}">
                <a16:creationId xmlns:a16="http://schemas.microsoft.com/office/drawing/2014/main" id="{68309D61-8A06-F74B-F645-A15678BE747A}"/>
              </a:ext>
            </a:extLst>
          </p:cNvPr>
          <p:cNvSpPr>
            <a:spLocks noChangeAspect="1"/>
          </p:cNvSpPr>
          <p:nvPr/>
        </p:nvSpPr>
        <p:spPr>
          <a:xfrm>
            <a:off x="2506250" y="3236475"/>
            <a:ext cx="502920" cy="502920"/>
          </a:xfrm>
          <a:custGeom>
            <a:avLst/>
            <a:gdLst>
              <a:gd name="connsiteX0" fmla="*/ 4731544 w 4733925"/>
              <a:gd name="connsiteY0" fmla="*/ 1988344 h 4733925"/>
              <a:gd name="connsiteX1" fmla="*/ 4560094 w 4733925"/>
              <a:gd name="connsiteY1" fmla="*/ 1988344 h 4733925"/>
              <a:gd name="connsiteX2" fmla="*/ 4304824 w 4733925"/>
              <a:gd name="connsiteY2" fmla="*/ 2122646 h 4733925"/>
              <a:gd name="connsiteX3" fmla="*/ 4214337 w 4733925"/>
              <a:gd name="connsiteY3" fmla="*/ 2085499 h 4733925"/>
              <a:gd name="connsiteX4" fmla="*/ 3893344 w 4733925"/>
              <a:gd name="connsiteY4" fmla="*/ 2005489 h 4733925"/>
              <a:gd name="connsiteX5" fmla="*/ 3893344 w 4733925"/>
              <a:gd name="connsiteY5" fmla="*/ 1969294 h 4733925"/>
              <a:gd name="connsiteX6" fmla="*/ 4121944 w 4733925"/>
              <a:gd name="connsiteY6" fmla="*/ 1532096 h 4733925"/>
              <a:gd name="connsiteX7" fmla="*/ 4121944 w 4733925"/>
              <a:gd name="connsiteY7" fmla="*/ 1398746 h 4733925"/>
              <a:gd name="connsiteX8" fmla="*/ 3604736 w 4733925"/>
              <a:gd name="connsiteY8" fmla="*/ 846296 h 4733925"/>
              <a:gd name="connsiteX9" fmla="*/ 3561874 w 4733925"/>
              <a:gd name="connsiteY9" fmla="*/ 847249 h 4733925"/>
              <a:gd name="connsiteX10" fmla="*/ 3644741 w 4733925"/>
              <a:gd name="connsiteY10" fmla="*/ 651986 h 4733925"/>
              <a:gd name="connsiteX11" fmla="*/ 3240881 w 4733925"/>
              <a:gd name="connsiteY11" fmla="*/ 248126 h 4733925"/>
              <a:gd name="connsiteX12" fmla="*/ 3002756 w 4733925"/>
              <a:gd name="connsiteY12" fmla="*/ 403384 h 4733925"/>
              <a:gd name="connsiteX13" fmla="*/ 2717959 w 4733925"/>
              <a:gd name="connsiteY13" fmla="*/ 285274 h 4733925"/>
              <a:gd name="connsiteX14" fmla="*/ 2659856 w 4733925"/>
              <a:gd name="connsiteY14" fmla="*/ 7144 h 4733925"/>
              <a:gd name="connsiteX15" fmla="*/ 2078831 w 4733925"/>
              <a:gd name="connsiteY15" fmla="*/ 7144 h 4733925"/>
              <a:gd name="connsiteX16" fmla="*/ 2019776 w 4733925"/>
              <a:gd name="connsiteY16" fmla="*/ 284321 h 4733925"/>
              <a:gd name="connsiteX17" fmla="*/ 1734979 w 4733925"/>
              <a:gd name="connsiteY17" fmla="*/ 402431 h 4733925"/>
              <a:gd name="connsiteX18" fmla="*/ 1496854 w 4733925"/>
              <a:gd name="connsiteY18" fmla="*/ 247174 h 4733925"/>
              <a:gd name="connsiteX19" fmla="*/ 1093946 w 4733925"/>
              <a:gd name="connsiteY19" fmla="*/ 650081 h 4733925"/>
              <a:gd name="connsiteX20" fmla="*/ 1175861 w 4733925"/>
              <a:gd name="connsiteY20" fmla="*/ 845344 h 4733925"/>
              <a:gd name="connsiteX21" fmla="*/ 1166336 w 4733925"/>
              <a:gd name="connsiteY21" fmla="*/ 844391 h 4733925"/>
              <a:gd name="connsiteX22" fmla="*/ 778669 w 4733925"/>
              <a:gd name="connsiteY22" fmla="*/ 995839 h 4733925"/>
              <a:gd name="connsiteX23" fmla="*/ 616744 w 4733925"/>
              <a:gd name="connsiteY23" fmla="*/ 1378744 h 4733925"/>
              <a:gd name="connsiteX24" fmla="*/ 616744 w 4733925"/>
              <a:gd name="connsiteY24" fmla="*/ 1531144 h 4733925"/>
              <a:gd name="connsiteX25" fmla="*/ 845344 w 4733925"/>
              <a:gd name="connsiteY25" fmla="*/ 1968341 h 4733925"/>
              <a:gd name="connsiteX26" fmla="*/ 845344 w 4733925"/>
              <a:gd name="connsiteY26" fmla="*/ 2004536 h 4733925"/>
              <a:gd name="connsiteX27" fmla="*/ 635794 w 4733925"/>
              <a:gd name="connsiteY27" fmla="*/ 2056924 h 4733925"/>
              <a:gd name="connsiteX28" fmla="*/ 256699 w 4733925"/>
              <a:gd name="connsiteY28" fmla="*/ 1835944 h 4733925"/>
              <a:gd name="connsiteX29" fmla="*/ 7144 w 4733925"/>
              <a:gd name="connsiteY29" fmla="*/ 1835944 h 4733925"/>
              <a:gd name="connsiteX30" fmla="*/ 7144 w 4733925"/>
              <a:gd name="connsiteY30" fmla="*/ 3415189 h 4733925"/>
              <a:gd name="connsiteX31" fmla="*/ 756761 w 4733925"/>
              <a:gd name="connsiteY31" fmla="*/ 3664744 h 4733925"/>
              <a:gd name="connsiteX32" fmla="*/ 902494 w 4733925"/>
              <a:gd name="connsiteY32" fmla="*/ 3664744 h 4733925"/>
              <a:gd name="connsiteX33" fmla="*/ 920591 w 4733925"/>
              <a:gd name="connsiteY33" fmla="*/ 3600926 h 4733925"/>
              <a:gd name="connsiteX34" fmla="*/ 1150144 w 4733925"/>
              <a:gd name="connsiteY34" fmla="*/ 3739039 h 4733925"/>
              <a:gd name="connsiteX35" fmla="*/ 1378744 w 4733925"/>
              <a:gd name="connsiteY35" fmla="*/ 3968591 h 4733925"/>
              <a:gd name="connsiteX36" fmla="*/ 1607344 w 4733925"/>
              <a:gd name="connsiteY36" fmla="*/ 4197191 h 4733925"/>
              <a:gd name="connsiteX37" fmla="*/ 1835944 w 4733925"/>
              <a:gd name="connsiteY37" fmla="*/ 4425791 h 4733925"/>
              <a:gd name="connsiteX38" fmla="*/ 2073116 w 4733925"/>
              <a:gd name="connsiteY38" fmla="*/ 4655344 h 4733925"/>
              <a:gd name="connsiteX39" fmla="*/ 2206466 w 4733925"/>
              <a:gd name="connsiteY39" fmla="*/ 4614387 h 4733925"/>
              <a:gd name="connsiteX40" fmla="*/ 2274094 w 4733925"/>
              <a:gd name="connsiteY40" fmla="*/ 4674394 h 4733925"/>
              <a:gd name="connsiteX41" fmla="*/ 2427446 w 4733925"/>
              <a:gd name="connsiteY41" fmla="*/ 4732497 h 4733925"/>
              <a:gd name="connsiteX42" fmla="*/ 2441734 w 4733925"/>
              <a:gd name="connsiteY42" fmla="*/ 4732497 h 4733925"/>
              <a:gd name="connsiteX43" fmla="*/ 2673191 w 4733925"/>
              <a:gd name="connsiteY43" fmla="*/ 4503897 h 4733925"/>
              <a:gd name="connsiteX44" fmla="*/ 2901791 w 4733925"/>
              <a:gd name="connsiteY44" fmla="*/ 4275297 h 4733925"/>
              <a:gd name="connsiteX45" fmla="*/ 3130391 w 4733925"/>
              <a:gd name="connsiteY45" fmla="*/ 4046696 h 4733925"/>
              <a:gd name="connsiteX46" fmla="*/ 3358991 w 4733925"/>
              <a:gd name="connsiteY46" fmla="*/ 3813334 h 4733925"/>
              <a:gd name="connsiteX47" fmla="*/ 3358039 w 4733925"/>
              <a:gd name="connsiteY47" fmla="*/ 3790474 h 4733925"/>
              <a:gd name="connsiteX48" fmla="*/ 4731544 w 4733925"/>
              <a:gd name="connsiteY48" fmla="*/ 3101816 h 4733925"/>
              <a:gd name="connsiteX49" fmla="*/ 4731544 w 4733925"/>
              <a:gd name="connsiteY49" fmla="*/ 1988344 h 4733925"/>
              <a:gd name="connsiteX50" fmla="*/ 3969544 w 4733925"/>
              <a:gd name="connsiteY50" fmla="*/ 1397794 h 4733925"/>
              <a:gd name="connsiteX51" fmla="*/ 3969544 w 4733925"/>
              <a:gd name="connsiteY51" fmla="*/ 1531144 h 4733925"/>
              <a:gd name="connsiteX52" fmla="*/ 3779044 w 4733925"/>
              <a:gd name="connsiteY52" fmla="*/ 1860709 h 4733925"/>
              <a:gd name="connsiteX53" fmla="*/ 3740944 w 4733925"/>
              <a:gd name="connsiteY53" fmla="*/ 1882616 h 4733925"/>
              <a:gd name="connsiteX54" fmla="*/ 3740944 w 4733925"/>
              <a:gd name="connsiteY54" fmla="*/ 2123599 h 4733925"/>
              <a:gd name="connsiteX55" fmla="*/ 4121944 w 4733925"/>
              <a:gd name="connsiteY55" fmla="*/ 2218849 h 4733925"/>
              <a:gd name="connsiteX56" fmla="*/ 3283744 w 4733925"/>
              <a:gd name="connsiteY56" fmla="*/ 2659856 h 4733925"/>
              <a:gd name="connsiteX57" fmla="*/ 3283744 w 4733925"/>
              <a:gd name="connsiteY57" fmla="*/ 2455069 h 4733925"/>
              <a:gd name="connsiteX58" fmla="*/ 3174206 w 4733925"/>
              <a:gd name="connsiteY58" fmla="*/ 2189321 h 4733925"/>
              <a:gd name="connsiteX59" fmla="*/ 3436144 w 4733925"/>
              <a:gd name="connsiteY59" fmla="*/ 2123599 h 4733925"/>
              <a:gd name="connsiteX60" fmla="*/ 3436144 w 4733925"/>
              <a:gd name="connsiteY60" fmla="*/ 1882616 h 4733925"/>
              <a:gd name="connsiteX61" fmla="*/ 3398044 w 4733925"/>
              <a:gd name="connsiteY61" fmla="*/ 1860709 h 4733925"/>
              <a:gd name="connsiteX62" fmla="*/ 3207544 w 4733925"/>
              <a:gd name="connsiteY62" fmla="*/ 1531144 h 4733925"/>
              <a:gd name="connsiteX63" fmla="*/ 3207544 w 4733925"/>
              <a:gd name="connsiteY63" fmla="*/ 1378744 h 4733925"/>
              <a:gd name="connsiteX64" fmla="*/ 3323749 w 4733925"/>
              <a:gd name="connsiteY64" fmla="*/ 1105376 h 4733925"/>
              <a:gd name="connsiteX65" fmla="*/ 3600926 w 4733925"/>
              <a:gd name="connsiteY65" fmla="*/ 997744 h 4733925"/>
              <a:gd name="connsiteX66" fmla="*/ 3969544 w 4733925"/>
              <a:gd name="connsiteY66" fmla="*/ 1397794 h 4733925"/>
              <a:gd name="connsiteX67" fmla="*/ 2484596 w 4733925"/>
              <a:gd name="connsiteY67" fmla="*/ 2599849 h 4733925"/>
              <a:gd name="connsiteX68" fmla="*/ 2139791 w 4733925"/>
              <a:gd name="connsiteY68" fmla="*/ 2489359 h 4733925"/>
              <a:gd name="connsiteX69" fmla="*/ 1651159 w 4733925"/>
              <a:gd name="connsiteY69" fmla="*/ 2467451 h 4733925"/>
              <a:gd name="connsiteX70" fmla="*/ 1607344 w 4733925"/>
              <a:gd name="connsiteY70" fmla="*/ 2476976 h 4733925"/>
              <a:gd name="connsiteX71" fmla="*/ 1607344 w 4733925"/>
              <a:gd name="connsiteY71" fmla="*/ 2455069 h 4733925"/>
              <a:gd name="connsiteX72" fmla="*/ 1780699 w 4733925"/>
              <a:gd name="connsiteY72" fmla="*/ 2233136 h 4733925"/>
              <a:gd name="connsiteX73" fmla="*/ 2216944 w 4733925"/>
              <a:gd name="connsiteY73" fmla="*/ 2124551 h 4733925"/>
              <a:gd name="connsiteX74" fmla="*/ 2216944 w 4733925"/>
              <a:gd name="connsiteY74" fmla="*/ 1883569 h 4733925"/>
              <a:gd name="connsiteX75" fmla="*/ 2178844 w 4733925"/>
              <a:gd name="connsiteY75" fmla="*/ 1861661 h 4733925"/>
              <a:gd name="connsiteX76" fmla="*/ 1988344 w 4733925"/>
              <a:gd name="connsiteY76" fmla="*/ 1532096 h 4733925"/>
              <a:gd name="connsiteX77" fmla="*/ 1988344 w 4733925"/>
              <a:gd name="connsiteY77" fmla="*/ 1379696 h 4733925"/>
              <a:gd name="connsiteX78" fmla="*/ 2104549 w 4733925"/>
              <a:gd name="connsiteY78" fmla="*/ 1106329 h 4733925"/>
              <a:gd name="connsiteX79" fmla="*/ 2381726 w 4733925"/>
              <a:gd name="connsiteY79" fmla="*/ 998696 h 4733925"/>
              <a:gd name="connsiteX80" fmla="*/ 2751296 w 4733925"/>
              <a:gd name="connsiteY80" fmla="*/ 1398746 h 4733925"/>
              <a:gd name="connsiteX81" fmla="*/ 2751296 w 4733925"/>
              <a:gd name="connsiteY81" fmla="*/ 1532096 h 4733925"/>
              <a:gd name="connsiteX82" fmla="*/ 2560796 w 4733925"/>
              <a:gd name="connsiteY82" fmla="*/ 1861661 h 4733925"/>
              <a:gd name="connsiteX83" fmla="*/ 2522696 w 4733925"/>
              <a:gd name="connsiteY83" fmla="*/ 1883569 h 4733925"/>
              <a:gd name="connsiteX84" fmla="*/ 2522696 w 4733925"/>
              <a:gd name="connsiteY84" fmla="*/ 2124551 h 4733925"/>
              <a:gd name="connsiteX85" fmla="*/ 2958941 w 4733925"/>
              <a:gd name="connsiteY85" fmla="*/ 2233136 h 4733925"/>
              <a:gd name="connsiteX86" fmla="*/ 3131344 w 4733925"/>
              <a:gd name="connsiteY86" fmla="*/ 2455069 h 4733925"/>
              <a:gd name="connsiteX87" fmla="*/ 3131344 w 4733925"/>
              <a:gd name="connsiteY87" fmla="*/ 2740819 h 4733925"/>
              <a:gd name="connsiteX88" fmla="*/ 3112294 w 4733925"/>
              <a:gd name="connsiteY88" fmla="*/ 2750344 h 4733925"/>
              <a:gd name="connsiteX89" fmla="*/ 3065621 w 4733925"/>
              <a:gd name="connsiteY89" fmla="*/ 2750344 h 4733925"/>
              <a:gd name="connsiteX90" fmla="*/ 2596991 w 4733925"/>
              <a:gd name="connsiteY90" fmla="*/ 2616041 h 4733925"/>
              <a:gd name="connsiteX91" fmla="*/ 2484596 w 4733925"/>
              <a:gd name="connsiteY91" fmla="*/ 2599849 h 4733925"/>
              <a:gd name="connsiteX92" fmla="*/ 1624489 w 4733925"/>
              <a:gd name="connsiteY92" fmla="*/ 1147286 h 4733925"/>
              <a:gd name="connsiteX93" fmla="*/ 2369344 w 4733925"/>
              <a:gd name="connsiteY93" fmla="*/ 692944 h 4733925"/>
              <a:gd name="connsiteX94" fmla="*/ 3111341 w 4733925"/>
              <a:gd name="connsiteY94" fmla="*/ 1141571 h 4733925"/>
              <a:gd name="connsiteX95" fmla="*/ 3055144 w 4733925"/>
              <a:gd name="connsiteY95" fmla="*/ 1378744 h 4733925"/>
              <a:gd name="connsiteX96" fmla="*/ 3055144 w 4733925"/>
              <a:gd name="connsiteY96" fmla="*/ 1531144 h 4733925"/>
              <a:gd name="connsiteX97" fmla="*/ 3283744 w 4733925"/>
              <a:gd name="connsiteY97" fmla="*/ 1968341 h 4733925"/>
              <a:gd name="connsiteX98" fmla="*/ 3283744 w 4733925"/>
              <a:gd name="connsiteY98" fmla="*/ 2004536 h 4733925"/>
              <a:gd name="connsiteX99" fmla="*/ 2978944 w 4733925"/>
              <a:gd name="connsiteY99" fmla="*/ 2080736 h 4733925"/>
              <a:gd name="connsiteX100" fmla="*/ 2674144 w 4733925"/>
              <a:gd name="connsiteY100" fmla="*/ 2004536 h 4733925"/>
              <a:gd name="connsiteX101" fmla="*/ 2674144 w 4733925"/>
              <a:gd name="connsiteY101" fmla="*/ 1968341 h 4733925"/>
              <a:gd name="connsiteX102" fmla="*/ 2902744 w 4733925"/>
              <a:gd name="connsiteY102" fmla="*/ 1531144 h 4733925"/>
              <a:gd name="connsiteX103" fmla="*/ 2902744 w 4733925"/>
              <a:gd name="connsiteY103" fmla="*/ 1397794 h 4733925"/>
              <a:gd name="connsiteX104" fmla="*/ 2385536 w 4733925"/>
              <a:gd name="connsiteY104" fmla="*/ 845344 h 4733925"/>
              <a:gd name="connsiteX105" fmla="*/ 1997869 w 4733925"/>
              <a:gd name="connsiteY105" fmla="*/ 995839 h 4733925"/>
              <a:gd name="connsiteX106" fmla="*/ 1835944 w 4733925"/>
              <a:gd name="connsiteY106" fmla="*/ 1378744 h 4733925"/>
              <a:gd name="connsiteX107" fmla="*/ 1835944 w 4733925"/>
              <a:gd name="connsiteY107" fmla="*/ 1531144 h 4733925"/>
              <a:gd name="connsiteX108" fmla="*/ 2064544 w 4733925"/>
              <a:gd name="connsiteY108" fmla="*/ 1968341 h 4733925"/>
              <a:gd name="connsiteX109" fmla="*/ 2064544 w 4733925"/>
              <a:gd name="connsiteY109" fmla="*/ 2004536 h 4733925"/>
              <a:gd name="connsiteX110" fmla="*/ 1759744 w 4733925"/>
              <a:gd name="connsiteY110" fmla="*/ 2080736 h 4733925"/>
              <a:gd name="connsiteX111" fmla="*/ 1454944 w 4733925"/>
              <a:gd name="connsiteY111" fmla="*/ 2004536 h 4733925"/>
              <a:gd name="connsiteX112" fmla="*/ 1454944 w 4733925"/>
              <a:gd name="connsiteY112" fmla="*/ 1968341 h 4733925"/>
              <a:gd name="connsiteX113" fmla="*/ 1683544 w 4733925"/>
              <a:gd name="connsiteY113" fmla="*/ 1531144 h 4733925"/>
              <a:gd name="connsiteX114" fmla="*/ 1683544 w 4733925"/>
              <a:gd name="connsiteY114" fmla="*/ 1397794 h 4733925"/>
              <a:gd name="connsiteX115" fmla="*/ 1624489 w 4733925"/>
              <a:gd name="connsiteY115" fmla="*/ 1147286 h 4733925"/>
              <a:gd name="connsiteX116" fmla="*/ 1273969 w 4733925"/>
              <a:gd name="connsiteY116" fmla="*/ 687229 h 4733925"/>
              <a:gd name="connsiteX117" fmla="*/ 1517809 w 4733925"/>
              <a:gd name="connsiteY117" fmla="*/ 443389 h 4733925"/>
              <a:gd name="connsiteX118" fmla="*/ 1732121 w 4733925"/>
              <a:gd name="connsiteY118" fmla="*/ 582454 h 4733925"/>
              <a:gd name="connsiteX119" fmla="*/ 1773079 w 4733925"/>
              <a:gd name="connsiteY119" fmla="*/ 557689 h 4733925"/>
              <a:gd name="connsiteX120" fmla="*/ 2102644 w 4733925"/>
              <a:gd name="connsiteY120" fmla="*/ 420529 h 4733925"/>
              <a:gd name="connsiteX121" fmla="*/ 2149316 w 4733925"/>
              <a:gd name="connsiteY121" fmla="*/ 409099 h 4733925"/>
              <a:gd name="connsiteX122" fmla="*/ 2202656 w 4733925"/>
              <a:gd name="connsiteY122" fmla="*/ 159544 h 4733925"/>
              <a:gd name="connsiteX123" fmla="*/ 2536031 w 4733925"/>
              <a:gd name="connsiteY123" fmla="*/ 159544 h 4733925"/>
              <a:gd name="connsiteX124" fmla="*/ 2589371 w 4733925"/>
              <a:gd name="connsiteY124" fmla="*/ 409099 h 4733925"/>
              <a:gd name="connsiteX125" fmla="*/ 2636044 w 4733925"/>
              <a:gd name="connsiteY125" fmla="*/ 420529 h 4733925"/>
              <a:gd name="connsiteX126" fmla="*/ 2965609 w 4733925"/>
              <a:gd name="connsiteY126" fmla="*/ 557689 h 4733925"/>
              <a:gd name="connsiteX127" fmla="*/ 3006566 w 4733925"/>
              <a:gd name="connsiteY127" fmla="*/ 582454 h 4733925"/>
              <a:gd name="connsiteX128" fmla="*/ 3220879 w 4733925"/>
              <a:gd name="connsiteY128" fmla="*/ 443389 h 4733925"/>
              <a:gd name="connsiteX129" fmla="*/ 3464719 w 4733925"/>
              <a:gd name="connsiteY129" fmla="*/ 686276 h 4733925"/>
              <a:gd name="connsiteX130" fmla="*/ 3378041 w 4733925"/>
              <a:gd name="connsiteY130" fmla="*/ 888206 h 4733925"/>
              <a:gd name="connsiteX131" fmla="*/ 3217069 w 4733925"/>
              <a:gd name="connsiteY131" fmla="*/ 994886 h 4733925"/>
              <a:gd name="connsiteX132" fmla="*/ 3208496 w 4733925"/>
              <a:gd name="connsiteY132" fmla="*/ 1004411 h 4733925"/>
              <a:gd name="connsiteX133" fmla="*/ 2369344 w 4733925"/>
              <a:gd name="connsiteY133" fmla="*/ 540544 h 4733925"/>
              <a:gd name="connsiteX134" fmla="*/ 1527334 w 4733925"/>
              <a:gd name="connsiteY134" fmla="*/ 1010126 h 4733925"/>
              <a:gd name="connsiteX135" fmla="*/ 1359694 w 4733925"/>
              <a:gd name="connsiteY135" fmla="*/ 891064 h 4733925"/>
              <a:gd name="connsiteX136" fmla="*/ 1273969 w 4733925"/>
              <a:gd name="connsiteY136" fmla="*/ 687229 h 4733925"/>
              <a:gd name="connsiteX137" fmla="*/ 997744 w 4733925"/>
              <a:gd name="connsiteY137" fmla="*/ 2123599 h 4733925"/>
              <a:gd name="connsiteX138" fmla="*/ 997744 w 4733925"/>
              <a:gd name="connsiteY138" fmla="*/ 1882616 h 4733925"/>
              <a:gd name="connsiteX139" fmla="*/ 959644 w 4733925"/>
              <a:gd name="connsiteY139" fmla="*/ 1860709 h 4733925"/>
              <a:gd name="connsiteX140" fmla="*/ 769144 w 4733925"/>
              <a:gd name="connsiteY140" fmla="*/ 1531144 h 4733925"/>
              <a:gd name="connsiteX141" fmla="*/ 769144 w 4733925"/>
              <a:gd name="connsiteY141" fmla="*/ 1378744 h 4733925"/>
              <a:gd name="connsiteX142" fmla="*/ 885349 w 4733925"/>
              <a:gd name="connsiteY142" fmla="*/ 1105376 h 4733925"/>
              <a:gd name="connsiteX143" fmla="*/ 1162526 w 4733925"/>
              <a:gd name="connsiteY143" fmla="*/ 997744 h 4733925"/>
              <a:gd name="connsiteX144" fmla="*/ 1532096 w 4733925"/>
              <a:gd name="connsiteY144" fmla="*/ 1397794 h 4733925"/>
              <a:gd name="connsiteX145" fmla="*/ 1532096 w 4733925"/>
              <a:gd name="connsiteY145" fmla="*/ 1531144 h 4733925"/>
              <a:gd name="connsiteX146" fmla="*/ 1341596 w 4733925"/>
              <a:gd name="connsiteY146" fmla="*/ 1860709 h 4733925"/>
              <a:gd name="connsiteX147" fmla="*/ 1303496 w 4733925"/>
              <a:gd name="connsiteY147" fmla="*/ 1882616 h 4733925"/>
              <a:gd name="connsiteX148" fmla="*/ 1303496 w 4733925"/>
              <a:gd name="connsiteY148" fmla="*/ 2123599 h 4733925"/>
              <a:gd name="connsiteX149" fmla="*/ 1564481 w 4733925"/>
              <a:gd name="connsiteY149" fmla="*/ 2189321 h 4733925"/>
              <a:gd name="connsiteX150" fmla="*/ 1454944 w 4733925"/>
              <a:gd name="connsiteY150" fmla="*/ 2455069 h 4733925"/>
              <a:gd name="connsiteX151" fmla="*/ 1454944 w 4733925"/>
              <a:gd name="connsiteY151" fmla="*/ 2511266 h 4733925"/>
              <a:gd name="connsiteX152" fmla="*/ 1216819 w 4733925"/>
              <a:gd name="connsiteY152" fmla="*/ 2563654 h 4733925"/>
              <a:gd name="connsiteX153" fmla="*/ 1222534 w 4733925"/>
              <a:gd name="connsiteY153" fmla="*/ 2541746 h 4733925"/>
              <a:gd name="connsiteX154" fmla="*/ 1225391 w 4733925"/>
              <a:gd name="connsiteY154" fmla="*/ 2400776 h 4733925"/>
              <a:gd name="connsiteX155" fmla="*/ 823436 w 4733925"/>
              <a:gd name="connsiteY155" fmla="*/ 2166461 h 4733925"/>
              <a:gd name="connsiteX156" fmla="*/ 997744 w 4733925"/>
              <a:gd name="connsiteY156" fmla="*/ 2123599 h 4733925"/>
              <a:gd name="connsiteX157" fmla="*/ 159544 w 4733925"/>
              <a:gd name="connsiteY157" fmla="*/ 1988344 h 4733925"/>
              <a:gd name="connsiteX158" fmla="*/ 214789 w 4733925"/>
              <a:gd name="connsiteY158" fmla="*/ 1988344 h 4733925"/>
              <a:gd name="connsiteX159" fmla="*/ 762476 w 4733925"/>
              <a:gd name="connsiteY159" fmla="*/ 2308384 h 4733925"/>
              <a:gd name="connsiteX160" fmla="*/ 486251 w 4733925"/>
              <a:gd name="connsiteY160" fmla="*/ 3414236 h 4733925"/>
              <a:gd name="connsiteX161" fmla="*/ 159544 w 4733925"/>
              <a:gd name="connsiteY161" fmla="*/ 3304699 h 4733925"/>
              <a:gd name="connsiteX162" fmla="*/ 159544 w 4733925"/>
              <a:gd name="connsiteY162" fmla="*/ 1988344 h 4733925"/>
              <a:gd name="connsiteX163" fmla="*/ 781526 w 4733925"/>
              <a:gd name="connsiteY163" fmla="*/ 3512344 h 4733925"/>
              <a:gd name="connsiteX164" fmla="*/ 631984 w 4733925"/>
              <a:gd name="connsiteY164" fmla="*/ 3462814 h 4733925"/>
              <a:gd name="connsiteX165" fmla="*/ 900589 w 4733925"/>
              <a:gd name="connsiteY165" fmla="*/ 2388394 h 4733925"/>
              <a:gd name="connsiteX166" fmla="*/ 1073944 w 4733925"/>
              <a:gd name="connsiteY166" fmla="*/ 2489359 h 4733925"/>
              <a:gd name="connsiteX167" fmla="*/ 1073944 w 4733925"/>
              <a:gd name="connsiteY167" fmla="*/ 2511266 h 4733925"/>
              <a:gd name="connsiteX168" fmla="*/ 788194 w 4733925"/>
              <a:gd name="connsiteY168" fmla="*/ 3512344 h 4733925"/>
              <a:gd name="connsiteX169" fmla="*/ 781526 w 4733925"/>
              <a:gd name="connsiteY169" fmla="*/ 3512344 h 4733925"/>
              <a:gd name="connsiteX170" fmla="*/ 1302544 w 4733925"/>
              <a:gd name="connsiteY170" fmla="*/ 3731419 h 4733925"/>
              <a:gd name="connsiteX171" fmla="*/ 1327309 w 4733925"/>
              <a:gd name="connsiteY171" fmla="*/ 3671411 h 4733925"/>
              <a:gd name="connsiteX172" fmla="*/ 1461611 w 4733925"/>
              <a:gd name="connsiteY172" fmla="*/ 3537109 h 4733925"/>
              <a:gd name="connsiteX173" fmla="*/ 1521619 w 4733925"/>
              <a:gd name="connsiteY173" fmla="*/ 3512344 h 4733925"/>
              <a:gd name="connsiteX174" fmla="*/ 1607344 w 4733925"/>
              <a:gd name="connsiteY174" fmla="*/ 3598069 h 4733925"/>
              <a:gd name="connsiteX175" fmla="*/ 1582579 w 4733925"/>
              <a:gd name="connsiteY175" fmla="*/ 3658076 h 4733925"/>
              <a:gd name="connsiteX176" fmla="*/ 1448276 w 4733925"/>
              <a:gd name="connsiteY176" fmla="*/ 3792379 h 4733925"/>
              <a:gd name="connsiteX177" fmla="*/ 1388269 w 4733925"/>
              <a:gd name="connsiteY177" fmla="*/ 3817144 h 4733925"/>
              <a:gd name="connsiteX178" fmla="*/ 1302544 w 4733925"/>
              <a:gd name="connsiteY178" fmla="*/ 3731419 h 4733925"/>
              <a:gd name="connsiteX179" fmla="*/ 1531144 w 4733925"/>
              <a:gd name="connsiteY179" fmla="*/ 3960019 h 4733925"/>
              <a:gd name="connsiteX180" fmla="*/ 1555909 w 4733925"/>
              <a:gd name="connsiteY180" fmla="*/ 3900011 h 4733925"/>
              <a:gd name="connsiteX181" fmla="*/ 1690211 w 4733925"/>
              <a:gd name="connsiteY181" fmla="*/ 3765709 h 4733925"/>
              <a:gd name="connsiteX182" fmla="*/ 1750219 w 4733925"/>
              <a:gd name="connsiteY182" fmla="*/ 3740944 h 4733925"/>
              <a:gd name="connsiteX183" fmla="*/ 1835944 w 4733925"/>
              <a:gd name="connsiteY183" fmla="*/ 3826669 h 4733925"/>
              <a:gd name="connsiteX184" fmla="*/ 1811179 w 4733925"/>
              <a:gd name="connsiteY184" fmla="*/ 3886676 h 4733925"/>
              <a:gd name="connsiteX185" fmla="*/ 1676876 w 4733925"/>
              <a:gd name="connsiteY185" fmla="*/ 4020979 h 4733925"/>
              <a:gd name="connsiteX186" fmla="*/ 1616869 w 4733925"/>
              <a:gd name="connsiteY186" fmla="*/ 4045744 h 4733925"/>
              <a:gd name="connsiteX187" fmla="*/ 1531144 w 4733925"/>
              <a:gd name="connsiteY187" fmla="*/ 3960019 h 4733925"/>
              <a:gd name="connsiteX188" fmla="*/ 1759744 w 4733925"/>
              <a:gd name="connsiteY188" fmla="*/ 4188619 h 4733925"/>
              <a:gd name="connsiteX189" fmla="*/ 1784509 w 4733925"/>
              <a:gd name="connsiteY189" fmla="*/ 4128611 h 4733925"/>
              <a:gd name="connsiteX190" fmla="*/ 1918811 w 4733925"/>
              <a:gd name="connsiteY190" fmla="*/ 3994309 h 4733925"/>
              <a:gd name="connsiteX191" fmla="*/ 1978819 w 4733925"/>
              <a:gd name="connsiteY191" fmla="*/ 3969544 h 4733925"/>
              <a:gd name="connsiteX192" fmla="*/ 2064544 w 4733925"/>
              <a:gd name="connsiteY192" fmla="*/ 4055269 h 4733925"/>
              <a:gd name="connsiteX193" fmla="*/ 2039779 w 4733925"/>
              <a:gd name="connsiteY193" fmla="*/ 4115276 h 4733925"/>
              <a:gd name="connsiteX194" fmla="*/ 1905476 w 4733925"/>
              <a:gd name="connsiteY194" fmla="*/ 4249579 h 4733925"/>
              <a:gd name="connsiteX195" fmla="*/ 1845469 w 4733925"/>
              <a:gd name="connsiteY195" fmla="*/ 4274344 h 4733925"/>
              <a:gd name="connsiteX196" fmla="*/ 1759744 w 4733925"/>
              <a:gd name="connsiteY196" fmla="*/ 4188619 h 4733925"/>
              <a:gd name="connsiteX197" fmla="*/ 2074069 w 4733925"/>
              <a:gd name="connsiteY197" fmla="*/ 4502944 h 4733925"/>
              <a:gd name="connsiteX198" fmla="*/ 1988344 w 4733925"/>
              <a:gd name="connsiteY198" fmla="*/ 4417219 h 4733925"/>
              <a:gd name="connsiteX199" fmla="*/ 2013109 w 4733925"/>
              <a:gd name="connsiteY199" fmla="*/ 4357212 h 4733925"/>
              <a:gd name="connsiteX200" fmla="*/ 2147411 w 4733925"/>
              <a:gd name="connsiteY200" fmla="*/ 4222909 h 4733925"/>
              <a:gd name="connsiteX201" fmla="*/ 2207419 w 4733925"/>
              <a:gd name="connsiteY201" fmla="*/ 4198144 h 4733925"/>
              <a:gd name="connsiteX202" fmla="*/ 2293144 w 4733925"/>
              <a:gd name="connsiteY202" fmla="*/ 4283869 h 4733925"/>
              <a:gd name="connsiteX203" fmla="*/ 2268379 w 4733925"/>
              <a:gd name="connsiteY203" fmla="*/ 4343876 h 4733925"/>
              <a:gd name="connsiteX204" fmla="*/ 2134076 w 4733925"/>
              <a:gd name="connsiteY204" fmla="*/ 4478179 h 4733925"/>
              <a:gd name="connsiteX205" fmla="*/ 2074069 w 4733925"/>
              <a:gd name="connsiteY205" fmla="*/ 4502944 h 4733925"/>
              <a:gd name="connsiteX206" fmla="*/ 2442686 w 4733925"/>
              <a:gd name="connsiteY206" fmla="*/ 4579144 h 4733925"/>
              <a:gd name="connsiteX207" fmla="*/ 2428399 w 4733925"/>
              <a:gd name="connsiteY207" fmla="*/ 4579144 h 4733925"/>
              <a:gd name="connsiteX208" fmla="*/ 2376011 w 4733925"/>
              <a:gd name="connsiteY208" fmla="*/ 4559141 h 4733925"/>
              <a:gd name="connsiteX209" fmla="*/ 2318861 w 4733925"/>
              <a:gd name="connsiteY209" fmla="*/ 4508659 h 4733925"/>
              <a:gd name="connsiteX210" fmla="*/ 2376011 w 4733925"/>
              <a:gd name="connsiteY210" fmla="*/ 4451509 h 4733925"/>
              <a:gd name="connsiteX211" fmla="*/ 2423636 w 4733925"/>
              <a:gd name="connsiteY211" fmla="*/ 4381024 h 4733925"/>
              <a:gd name="connsiteX212" fmla="*/ 2493169 w 4733925"/>
              <a:gd name="connsiteY212" fmla="*/ 4439126 h 4733925"/>
              <a:gd name="connsiteX213" fmla="*/ 2521744 w 4733925"/>
              <a:gd name="connsiteY213" fmla="*/ 4500087 h 4733925"/>
              <a:gd name="connsiteX214" fmla="*/ 2442686 w 4733925"/>
              <a:gd name="connsiteY214" fmla="*/ 4579144 h 4733925"/>
              <a:gd name="connsiteX215" fmla="*/ 3125629 w 4733925"/>
              <a:gd name="connsiteY215" fmla="*/ 3893344 h 4733925"/>
              <a:gd name="connsiteX216" fmla="*/ 3112294 w 4733925"/>
              <a:gd name="connsiteY216" fmla="*/ 3893344 h 4733925"/>
              <a:gd name="connsiteX217" fmla="*/ 3059906 w 4733925"/>
              <a:gd name="connsiteY217" fmla="*/ 3874294 h 4733925"/>
              <a:gd name="connsiteX218" fmla="*/ 2646521 w 4733925"/>
              <a:gd name="connsiteY218" fmla="*/ 3529489 h 4733925"/>
              <a:gd name="connsiteX219" fmla="*/ 2548414 w 4733925"/>
              <a:gd name="connsiteY219" fmla="*/ 3646646 h 4733925"/>
              <a:gd name="connsiteX220" fmla="*/ 2949416 w 4733925"/>
              <a:gd name="connsiteY220" fmla="*/ 3980974 h 4733925"/>
              <a:gd name="connsiteX221" fmla="*/ 2977991 w 4733925"/>
              <a:gd name="connsiteY221" fmla="*/ 4041934 h 4733925"/>
              <a:gd name="connsiteX222" fmla="*/ 2898934 w 4733925"/>
              <a:gd name="connsiteY222" fmla="*/ 4120991 h 4733925"/>
              <a:gd name="connsiteX223" fmla="*/ 2882741 w 4733925"/>
              <a:gd name="connsiteY223" fmla="*/ 4120991 h 4733925"/>
              <a:gd name="connsiteX224" fmla="*/ 2832259 w 4733925"/>
              <a:gd name="connsiteY224" fmla="*/ 4102894 h 4733925"/>
              <a:gd name="connsiteX225" fmla="*/ 2417921 w 4733925"/>
              <a:gd name="connsiteY225" fmla="*/ 3758089 h 4733925"/>
              <a:gd name="connsiteX226" fmla="*/ 2319814 w 4733925"/>
              <a:gd name="connsiteY226" fmla="*/ 3875246 h 4733925"/>
              <a:gd name="connsiteX227" fmla="*/ 2720816 w 4733925"/>
              <a:gd name="connsiteY227" fmla="*/ 4209574 h 4733925"/>
              <a:gd name="connsiteX228" fmla="*/ 2749391 w 4733925"/>
              <a:gd name="connsiteY228" fmla="*/ 4270534 h 4733925"/>
              <a:gd name="connsiteX229" fmla="*/ 2670334 w 4733925"/>
              <a:gd name="connsiteY229" fmla="*/ 4349591 h 4733925"/>
              <a:gd name="connsiteX230" fmla="*/ 2590324 w 4733925"/>
              <a:gd name="connsiteY230" fmla="*/ 4321016 h 4733925"/>
              <a:gd name="connsiteX231" fmla="*/ 2419826 w 4733925"/>
              <a:gd name="connsiteY231" fmla="*/ 4179094 h 4733925"/>
              <a:gd name="connsiteX232" fmla="*/ 2215039 w 4733925"/>
              <a:gd name="connsiteY232" fmla="*/ 4045744 h 4733925"/>
              <a:gd name="connsiteX233" fmla="*/ 1986439 w 4733925"/>
              <a:gd name="connsiteY233" fmla="*/ 3817144 h 4733925"/>
              <a:gd name="connsiteX234" fmla="*/ 1757839 w 4733925"/>
              <a:gd name="connsiteY234" fmla="*/ 3588544 h 4733925"/>
              <a:gd name="connsiteX235" fmla="*/ 1520666 w 4733925"/>
              <a:gd name="connsiteY235" fmla="*/ 3358991 h 4733925"/>
              <a:gd name="connsiteX236" fmla="*/ 1352074 w 4733925"/>
              <a:gd name="connsiteY236" fmla="*/ 3428524 h 4733925"/>
              <a:gd name="connsiteX237" fmla="*/ 1217771 w 4733925"/>
              <a:gd name="connsiteY237" fmla="*/ 3562826 h 4733925"/>
              <a:gd name="connsiteX238" fmla="*/ 1196816 w 4733925"/>
              <a:gd name="connsiteY238" fmla="*/ 3588544 h 4733925"/>
              <a:gd name="connsiteX239" fmla="*/ 962501 w 4733925"/>
              <a:gd name="connsiteY239" fmla="*/ 3448526 h 4733925"/>
              <a:gd name="connsiteX240" fmla="*/ 1169194 w 4733925"/>
              <a:gd name="connsiteY240" fmla="*/ 2731294 h 4733925"/>
              <a:gd name="connsiteX241" fmla="*/ 1683544 w 4733925"/>
              <a:gd name="connsiteY241" fmla="*/ 2616994 h 4733925"/>
              <a:gd name="connsiteX242" fmla="*/ 2092166 w 4733925"/>
              <a:gd name="connsiteY242" fmla="*/ 2635091 h 4733925"/>
              <a:gd name="connsiteX243" fmla="*/ 2204561 w 4733925"/>
              <a:gd name="connsiteY243" fmla="*/ 2671286 h 4733925"/>
              <a:gd name="connsiteX244" fmla="*/ 1823561 w 4733925"/>
              <a:gd name="connsiteY244" fmla="*/ 2861786 h 4733925"/>
              <a:gd name="connsiteX245" fmla="*/ 1682591 w 4733925"/>
              <a:gd name="connsiteY245" fmla="*/ 3090386 h 4733925"/>
              <a:gd name="connsiteX246" fmla="*/ 1682591 w 4733925"/>
              <a:gd name="connsiteY246" fmla="*/ 3105626 h 4733925"/>
              <a:gd name="connsiteX247" fmla="*/ 1937861 w 4733925"/>
              <a:gd name="connsiteY247" fmla="*/ 3360896 h 4733925"/>
              <a:gd name="connsiteX248" fmla="*/ 2069306 w 4733925"/>
              <a:gd name="connsiteY248" fmla="*/ 3324701 h 4733925"/>
              <a:gd name="connsiteX249" fmla="*/ 2353151 w 4733925"/>
              <a:gd name="connsiteY249" fmla="*/ 3154204 h 4733925"/>
              <a:gd name="connsiteX250" fmla="*/ 2536031 w 4733925"/>
              <a:gd name="connsiteY250" fmla="*/ 3171349 h 4733925"/>
              <a:gd name="connsiteX251" fmla="*/ 3179921 w 4733925"/>
              <a:gd name="connsiteY251" fmla="*/ 3750469 h 4733925"/>
              <a:gd name="connsiteX252" fmla="*/ 3206591 w 4733925"/>
              <a:gd name="connsiteY252" fmla="*/ 3811429 h 4733925"/>
              <a:gd name="connsiteX253" fmla="*/ 3125629 w 4733925"/>
              <a:gd name="connsiteY253" fmla="*/ 3893344 h 4733925"/>
              <a:gd name="connsiteX254" fmla="*/ 4579144 w 4733925"/>
              <a:gd name="connsiteY254" fmla="*/ 3008471 h 4733925"/>
              <a:gd name="connsiteX255" fmla="*/ 3295174 w 4733925"/>
              <a:gd name="connsiteY255" fmla="*/ 3650456 h 4733925"/>
              <a:gd name="connsiteX256" fmla="*/ 3281839 w 4733925"/>
              <a:gd name="connsiteY256" fmla="*/ 3638074 h 4733925"/>
              <a:gd name="connsiteX257" fmla="*/ 2637949 w 4733925"/>
              <a:gd name="connsiteY257" fmla="*/ 3058954 h 4733925"/>
              <a:gd name="connsiteX258" fmla="*/ 2432209 w 4733925"/>
              <a:gd name="connsiteY258" fmla="*/ 2979896 h 4733925"/>
              <a:gd name="connsiteX259" fmla="*/ 2274094 w 4733925"/>
              <a:gd name="connsiteY259" fmla="*/ 3023711 h 4733925"/>
              <a:gd name="connsiteX260" fmla="*/ 1990249 w 4733925"/>
              <a:gd name="connsiteY260" fmla="*/ 3194209 h 4733925"/>
              <a:gd name="connsiteX261" fmla="*/ 1937861 w 4733925"/>
              <a:gd name="connsiteY261" fmla="*/ 3208496 h 4733925"/>
              <a:gd name="connsiteX262" fmla="*/ 1834991 w 4733925"/>
              <a:gd name="connsiteY262" fmla="*/ 3105626 h 4733925"/>
              <a:gd name="connsiteX263" fmla="*/ 1834991 w 4733925"/>
              <a:gd name="connsiteY263" fmla="*/ 3090386 h 4733925"/>
              <a:gd name="connsiteX264" fmla="*/ 1892141 w 4733925"/>
              <a:gd name="connsiteY264" fmla="*/ 2997994 h 4733925"/>
              <a:gd name="connsiteX265" fmla="*/ 2316956 w 4733925"/>
              <a:gd name="connsiteY265" fmla="*/ 2785586 h 4733925"/>
              <a:gd name="connsiteX266" fmla="*/ 2554129 w 4733925"/>
              <a:gd name="connsiteY266" fmla="*/ 2763679 h 4733925"/>
              <a:gd name="connsiteX267" fmla="*/ 3033236 w 4733925"/>
              <a:gd name="connsiteY267" fmla="*/ 2900839 h 4733925"/>
              <a:gd name="connsiteX268" fmla="*/ 3150394 w 4733925"/>
              <a:gd name="connsiteY268" fmla="*/ 2902744 h 4733925"/>
              <a:gd name="connsiteX269" fmla="*/ 4579144 w 4733925"/>
              <a:gd name="connsiteY269" fmla="*/ 2150269 h 4733925"/>
              <a:gd name="connsiteX270" fmla="*/ 4579144 w 4733925"/>
              <a:gd name="connsiteY270" fmla="*/ 3008471 h 473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4733925" h="4733925">
                <a:moveTo>
                  <a:pt x="4731544" y="1988344"/>
                </a:moveTo>
                <a:lnTo>
                  <a:pt x="4560094" y="1988344"/>
                </a:lnTo>
                <a:lnTo>
                  <a:pt x="4304824" y="2122646"/>
                </a:lnTo>
                <a:cubicBezTo>
                  <a:pt x="4276249" y="2106454"/>
                  <a:pt x="4245769" y="2093119"/>
                  <a:pt x="4214337" y="2085499"/>
                </a:cubicBezTo>
                <a:lnTo>
                  <a:pt x="3893344" y="2005489"/>
                </a:lnTo>
                <a:lnTo>
                  <a:pt x="3893344" y="1969294"/>
                </a:lnTo>
                <a:cubicBezTo>
                  <a:pt x="4035266" y="1870234"/>
                  <a:pt x="4121944" y="1706404"/>
                  <a:pt x="4121944" y="1532096"/>
                </a:cubicBezTo>
                <a:lnTo>
                  <a:pt x="4121944" y="1398746"/>
                </a:lnTo>
                <a:cubicBezTo>
                  <a:pt x="4121944" y="1102519"/>
                  <a:pt x="3889534" y="854869"/>
                  <a:pt x="3604736" y="846296"/>
                </a:cubicBezTo>
                <a:cubicBezTo>
                  <a:pt x="3590449" y="846296"/>
                  <a:pt x="3576161" y="846296"/>
                  <a:pt x="3561874" y="847249"/>
                </a:cubicBezTo>
                <a:lnTo>
                  <a:pt x="3644741" y="651986"/>
                </a:lnTo>
                <a:lnTo>
                  <a:pt x="3240881" y="248126"/>
                </a:lnTo>
                <a:lnTo>
                  <a:pt x="3002756" y="403384"/>
                </a:lnTo>
                <a:cubicBezTo>
                  <a:pt x="2912269" y="352901"/>
                  <a:pt x="2817019" y="312896"/>
                  <a:pt x="2717959" y="285274"/>
                </a:cubicBezTo>
                <a:lnTo>
                  <a:pt x="2659856" y="7144"/>
                </a:lnTo>
                <a:lnTo>
                  <a:pt x="2078831" y="7144"/>
                </a:lnTo>
                <a:lnTo>
                  <a:pt x="2019776" y="284321"/>
                </a:lnTo>
                <a:cubicBezTo>
                  <a:pt x="1920716" y="311944"/>
                  <a:pt x="1824514" y="351949"/>
                  <a:pt x="1734979" y="402431"/>
                </a:cubicBezTo>
                <a:lnTo>
                  <a:pt x="1496854" y="247174"/>
                </a:lnTo>
                <a:lnTo>
                  <a:pt x="1093946" y="650081"/>
                </a:lnTo>
                <a:lnTo>
                  <a:pt x="1175861" y="845344"/>
                </a:lnTo>
                <a:cubicBezTo>
                  <a:pt x="1173004" y="845344"/>
                  <a:pt x="1170146" y="844391"/>
                  <a:pt x="1166336" y="844391"/>
                </a:cubicBezTo>
                <a:cubicBezTo>
                  <a:pt x="1020604" y="841534"/>
                  <a:pt x="883444" y="894874"/>
                  <a:pt x="778669" y="995839"/>
                </a:cubicBezTo>
                <a:cubicBezTo>
                  <a:pt x="673894" y="1096804"/>
                  <a:pt x="616744" y="1233011"/>
                  <a:pt x="616744" y="1378744"/>
                </a:cubicBezTo>
                <a:lnTo>
                  <a:pt x="616744" y="1531144"/>
                </a:lnTo>
                <a:cubicBezTo>
                  <a:pt x="616744" y="1705451"/>
                  <a:pt x="703421" y="1869281"/>
                  <a:pt x="845344" y="1968341"/>
                </a:cubicBezTo>
                <a:lnTo>
                  <a:pt x="845344" y="2004536"/>
                </a:lnTo>
                <a:lnTo>
                  <a:pt x="635794" y="2056924"/>
                </a:lnTo>
                <a:lnTo>
                  <a:pt x="256699" y="1835944"/>
                </a:lnTo>
                <a:lnTo>
                  <a:pt x="7144" y="1835944"/>
                </a:lnTo>
                <a:lnTo>
                  <a:pt x="7144" y="3415189"/>
                </a:lnTo>
                <a:lnTo>
                  <a:pt x="756761" y="3664744"/>
                </a:lnTo>
                <a:lnTo>
                  <a:pt x="902494" y="3664744"/>
                </a:lnTo>
                <a:lnTo>
                  <a:pt x="920591" y="3600926"/>
                </a:lnTo>
                <a:lnTo>
                  <a:pt x="1150144" y="3739039"/>
                </a:lnTo>
                <a:cubicBezTo>
                  <a:pt x="1153954" y="3863816"/>
                  <a:pt x="1253966" y="3964781"/>
                  <a:pt x="1378744" y="3968591"/>
                </a:cubicBezTo>
                <a:cubicBezTo>
                  <a:pt x="1383506" y="4093369"/>
                  <a:pt x="1482566" y="4192429"/>
                  <a:pt x="1607344" y="4197191"/>
                </a:cubicBezTo>
                <a:cubicBezTo>
                  <a:pt x="1612106" y="4321969"/>
                  <a:pt x="1711166" y="4421029"/>
                  <a:pt x="1835944" y="4425791"/>
                </a:cubicBezTo>
                <a:cubicBezTo>
                  <a:pt x="1840706" y="4553426"/>
                  <a:pt x="1944529" y="4655344"/>
                  <a:pt x="2073116" y="4655344"/>
                </a:cubicBezTo>
                <a:cubicBezTo>
                  <a:pt x="2120741" y="4655344"/>
                  <a:pt x="2167414" y="4640104"/>
                  <a:pt x="2206466" y="4614387"/>
                </a:cubicBezTo>
                <a:lnTo>
                  <a:pt x="2274094" y="4674394"/>
                </a:lnTo>
                <a:cubicBezTo>
                  <a:pt x="2316004" y="4711541"/>
                  <a:pt x="2371249" y="4732497"/>
                  <a:pt x="2427446" y="4732497"/>
                </a:cubicBezTo>
                <a:lnTo>
                  <a:pt x="2441734" y="4732497"/>
                </a:lnTo>
                <a:cubicBezTo>
                  <a:pt x="2568416" y="4732497"/>
                  <a:pt x="2671286" y="4629626"/>
                  <a:pt x="2673191" y="4503897"/>
                </a:cubicBezTo>
                <a:cubicBezTo>
                  <a:pt x="2798921" y="4501991"/>
                  <a:pt x="2899886" y="4401026"/>
                  <a:pt x="2901791" y="4275297"/>
                </a:cubicBezTo>
                <a:cubicBezTo>
                  <a:pt x="3027521" y="4273391"/>
                  <a:pt x="3128486" y="4172426"/>
                  <a:pt x="3130391" y="4046696"/>
                </a:cubicBezTo>
                <a:cubicBezTo>
                  <a:pt x="3257074" y="4043839"/>
                  <a:pt x="3358991" y="3940016"/>
                  <a:pt x="3358991" y="3813334"/>
                </a:cubicBezTo>
                <a:cubicBezTo>
                  <a:pt x="3358991" y="3805714"/>
                  <a:pt x="3358991" y="3798094"/>
                  <a:pt x="3358039" y="3790474"/>
                </a:cubicBezTo>
                <a:lnTo>
                  <a:pt x="4731544" y="3101816"/>
                </a:lnTo>
                <a:lnTo>
                  <a:pt x="4731544" y="1988344"/>
                </a:lnTo>
                <a:close/>
                <a:moveTo>
                  <a:pt x="3969544" y="1397794"/>
                </a:moveTo>
                <a:lnTo>
                  <a:pt x="3969544" y="1531144"/>
                </a:lnTo>
                <a:cubicBezTo>
                  <a:pt x="3969544" y="1666399"/>
                  <a:pt x="3896201" y="1793081"/>
                  <a:pt x="3779044" y="1860709"/>
                </a:cubicBezTo>
                <a:lnTo>
                  <a:pt x="3740944" y="1882616"/>
                </a:lnTo>
                <a:lnTo>
                  <a:pt x="3740944" y="2123599"/>
                </a:lnTo>
                <a:lnTo>
                  <a:pt x="4121944" y="2218849"/>
                </a:lnTo>
                <a:lnTo>
                  <a:pt x="3283744" y="2659856"/>
                </a:lnTo>
                <a:lnTo>
                  <a:pt x="3283744" y="2455069"/>
                </a:lnTo>
                <a:cubicBezTo>
                  <a:pt x="3283744" y="2352199"/>
                  <a:pt x="3242786" y="2258854"/>
                  <a:pt x="3174206" y="2189321"/>
                </a:cubicBezTo>
                <a:lnTo>
                  <a:pt x="3436144" y="2123599"/>
                </a:lnTo>
                <a:lnTo>
                  <a:pt x="3436144" y="1882616"/>
                </a:lnTo>
                <a:lnTo>
                  <a:pt x="3398044" y="1860709"/>
                </a:lnTo>
                <a:cubicBezTo>
                  <a:pt x="3280886" y="1793081"/>
                  <a:pt x="3207544" y="1666399"/>
                  <a:pt x="3207544" y="1531144"/>
                </a:cubicBezTo>
                <a:lnTo>
                  <a:pt x="3207544" y="1378744"/>
                </a:lnTo>
                <a:cubicBezTo>
                  <a:pt x="3207544" y="1274921"/>
                  <a:pt x="3248501" y="1177766"/>
                  <a:pt x="3323749" y="1105376"/>
                </a:cubicBezTo>
                <a:cubicBezTo>
                  <a:pt x="3398044" y="1032986"/>
                  <a:pt x="3497104" y="993934"/>
                  <a:pt x="3600926" y="997744"/>
                </a:cubicBezTo>
                <a:cubicBezTo>
                  <a:pt x="3803809" y="1004411"/>
                  <a:pt x="3969544" y="1183481"/>
                  <a:pt x="3969544" y="1397794"/>
                </a:cubicBezTo>
                <a:close/>
                <a:moveTo>
                  <a:pt x="2484596" y="2599849"/>
                </a:moveTo>
                <a:lnTo>
                  <a:pt x="2139791" y="2489359"/>
                </a:lnTo>
                <a:cubicBezTo>
                  <a:pt x="1982629" y="2438876"/>
                  <a:pt x="1812131" y="2431256"/>
                  <a:pt x="1651159" y="2467451"/>
                </a:cubicBezTo>
                <a:lnTo>
                  <a:pt x="1607344" y="2476976"/>
                </a:lnTo>
                <a:lnTo>
                  <a:pt x="1607344" y="2455069"/>
                </a:lnTo>
                <a:cubicBezTo>
                  <a:pt x="1607344" y="2350294"/>
                  <a:pt x="1678781" y="2258854"/>
                  <a:pt x="1780699" y="2233136"/>
                </a:cubicBezTo>
                <a:lnTo>
                  <a:pt x="2216944" y="2124551"/>
                </a:lnTo>
                <a:lnTo>
                  <a:pt x="2216944" y="1883569"/>
                </a:lnTo>
                <a:lnTo>
                  <a:pt x="2178844" y="1861661"/>
                </a:lnTo>
                <a:cubicBezTo>
                  <a:pt x="2061686" y="1794034"/>
                  <a:pt x="1988344" y="1667351"/>
                  <a:pt x="1988344" y="1532096"/>
                </a:cubicBezTo>
                <a:lnTo>
                  <a:pt x="1988344" y="1379696"/>
                </a:lnTo>
                <a:cubicBezTo>
                  <a:pt x="1988344" y="1275874"/>
                  <a:pt x="2029301" y="1178719"/>
                  <a:pt x="2104549" y="1106329"/>
                </a:cubicBezTo>
                <a:cubicBezTo>
                  <a:pt x="2178844" y="1033939"/>
                  <a:pt x="2278856" y="994886"/>
                  <a:pt x="2381726" y="998696"/>
                </a:cubicBezTo>
                <a:cubicBezTo>
                  <a:pt x="2585561" y="1004411"/>
                  <a:pt x="2751296" y="1184434"/>
                  <a:pt x="2751296" y="1398746"/>
                </a:cubicBezTo>
                <a:lnTo>
                  <a:pt x="2751296" y="1532096"/>
                </a:lnTo>
                <a:cubicBezTo>
                  <a:pt x="2751296" y="1667351"/>
                  <a:pt x="2677954" y="1794034"/>
                  <a:pt x="2560796" y="1861661"/>
                </a:cubicBezTo>
                <a:lnTo>
                  <a:pt x="2522696" y="1883569"/>
                </a:lnTo>
                <a:lnTo>
                  <a:pt x="2522696" y="2124551"/>
                </a:lnTo>
                <a:lnTo>
                  <a:pt x="2958941" y="2233136"/>
                </a:lnTo>
                <a:cubicBezTo>
                  <a:pt x="3059906" y="2258854"/>
                  <a:pt x="3131344" y="2350294"/>
                  <a:pt x="3131344" y="2455069"/>
                </a:cubicBezTo>
                <a:lnTo>
                  <a:pt x="3131344" y="2740819"/>
                </a:lnTo>
                <a:lnTo>
                  <a:pt x="3112294" y="2750344"/>
                </a:lnTo>
                <a:lnTo>
                  <a:pt x="3065621" y="2750344"/>
                </a:lnTo>
                <a:lnTo>
                  <a:pt x="2596991" y="2616041"/>
                </a:lnTo>
                <a:cubicBezTo>
                  <a:pt x="2560796" y="2605564"/>
                  <a:pt x="2522696" y="2601754"/>
                  <a:pt x="2484596" y="2599849"/>
                </a:cubicBezTo>
                <a:close/>
                <a:moveTo>
                  <a:pt x="1624489" y="1147286"/>
                </a:moveTo>
                <a:cubicBezTo>
                  <a:pt x="1767364" y="870109"/>
                  <a:pt x="2055971" y="692944"/>
                  <a:pt x="2369344" y="692944"/>
                </a:cubicBezTo>
                <a:cubicBezTo>
                  <a:pt x="2679859" y="692944"/>
                  <a:pt x="2966561" y="868204"/>
                  <a:pt x="3111341" y="1141571"/>
                </a:cubicBezTo>
                <a:cubicBezTo>
                  <a:pt x="3075146" y="1213961"/>
                  <a:pt x="3055144" y="1294924"/>
                  <a:pt x="3055144" y="1378744"/>
                </a:cubicBezTo>
                <a:lnTo>
                  <a:pt x="3055144" y="1531144"/>
                </a:lnTo>
                <a:cubicBezTo>
                  <a:pt x="3055144" y="1705451"/>
                  <a:pt x="3141821" y="1869281"/>
                  <a:pt x="3283744" y="1968341"/>
                </a:cubicBezTo>
                <a:lnTo>
                  <a:pt x="3283744" y="2004536"/>
                </a:lnTo>
                <a:lnTo>
                  <a:pt x="2978944" y="2080736"/>
                </a:lnTo>
                <a:lnTo>
                  <a:pt x="2674144" y="2004536"/>
                </a:lnTo>
                <a:lnTo>
                  <a:pt x="2674144" y="1968341"/>
                </a:lnTo>
                <a:cubicBezTo>
                  <a:pt x="2816066" y="1869281"/>
                  <a:pt x="2902744" y="1705451"/>
                  <a:pt x="2902744" y="1531144"/>
                </a:cubicBezTo>
                <a:lnTo>
                  <a:pt x="2902744" y="1397794"/>
                </a:lnTo>
                <a:cubicBezTo>
                  <a:pt x="2902744" y="1101566"/>
                  <a:pt x="2670334" y="853916"/>
                  <a:pt x="2385536" y="845344"/>
                </a:cubicBezTo>
                <a:cubicBezTo>
                  <a:pt x="2239804" y="841534"/>
                  <a:pt x="2101691" y="893921"/>
                  <a:pt x="1997869" y="995839"/>
                </a:cubicBezTo>
                <a:cubicBezTo>
                  <a:pt x="1893094" y="1096804"/>
                  <a:pt x="1835944" y="1233011"/>
                  <a:pt x="1835944" y="1378744"/>
                </a:cubicBezTo>
                <a:lnTo>
                  <a:pt x="1835944" y="1531144"/>
                </a:lnTo>
                <a:cubicBezTo>
                  <a:pt x="1835944" y="1705451"/>
                  <a:pt x="1922621" y="1869281"/>
                  <a:pt x="2064544" y="1968341"/>
                </a:cubicBezTo>
                <a:lnTo>
                  <a:pt x="2064544" y="2004536"/>
                </a:lnTo>
                <a:lnTo>
                  <a:pt x="1759744" y="2080736"/>
                </a:lnTo>
                <a:lnTo>
                  <a:pt x="1454944" y="2004536"/>
                </a:lnTo>
                <a:lnTo>
                  <a:pt x="1454944" y="1968341"/>
                </a:lnTo>
                <a:cubicBezTo>
                  <a:pt x="1596866" y="1869281"/>
                  <a:pt x="1683544" y="1705451"/>
                  <a:pt x="1683544" y="1531144"/>
                </a:cubicBezTo>
                <a:lnTo>
                  <a:pt x="1683544" y="1397794"/>
                </a:lnTo>
                <a:cubicBezTo>
                  <a:pt x="1683544" y="1308259"/>
                  <a:pt x="1661636" y="1223486"/>
                  <a:pt x="1624489" y="1147286"/>
                </a:cubicBezTo>
                <a:close/>
                <a:moveTo>
                  <a:pt x="1273969" y="687229"/>
                </a:moveTo>
                <a:lnTo>
                  <a:pt x="1517809" y="443389"/>
                </a:lnTo>
                <a:lnTo>
                  <a:pt x="1732121" y="582454"/>
                </a:lnTo>
                <a:lnTo>
                  <a:pt x="1773079" y="557689"/>
                </a:lnTo>
                <a:cubicBezTo>
                  <a:pt x="1875949" y="494824"/>
                  <a:pt x="1986439" y="449104"/>
                  <a:pt x="2102644" y="420529"/>
                </a:cubicBezTo>
                <a:lnTo>
                  <a:pt x="2149316" y="409099"/>
                </a:lnTo>
                <a:lnTo>
                  <a:pt x="2202656" y="159544"/>
                </a:lnTo>
                <a:lnTo>
                  <a:pt x="2536031" y="159544"/>
                </a:lnTo>
                <a:lnTo>
                  <a:pt x="2589371" y="409099"/>
                </a:lnTo>
                <a:lnTo>
                  <a:pt x="2636044" y="420529"/>
                </a:lnTo>
                <a:cubicBezTo>
                  <a:pt x="2752249" y="448151"/>
                  <a:pt x="2863691" y="494824"/>
                  <a:pt x="2965609" y="557689"/>
                </a:cubicBezTo>
                <a:lnTo>
                  <a:pt x="3006566" y="582454"/>
                </a:lnTo>
                <a:lnTo>
                  <a:pt x="3220879" y="443389"/>
                </a:lnTo>
                <a:lnTo>
                  <a:pt x="3464719" y="686276"/>
                </a:lnTo>
                <a:lnTo>
                  <a:pt x="3378041" y="888206"/>
                </a:lnTo>
                <a:cubicBezTo>
                  <a:pt x="3318986" y="913924"/>
                  <a:pt x="3264694" y="949166"/>
                  <a:pt x="3217069" y="994886"/>
                </a:cubicBezTo>
                <a:cubicBezTo>
                  <a:pt x="3214211" y="997744"/>
                  <a:pt x="3211354" y="1001554"/>
                  <a:pt x="3208496" y="1004411"/>
                </a:cubicBezTo>
                <a:cubicBezTo>
                  <a:pt x="3028474" y="719614"/>
                  <a:pt x="2711291" y="540544"/>
                  <a:pt x="2369344" y="540544"/>
                </a:cubicBezTo>
                <a:cubicBezTo>
                  <a:pt x="2024539" y="540544"/>
                  <a:pt x="1706404" y="721519"/>
                  <a:pt x="1527334" y="1010126"/>
                </a:cubicBezTo>
                <a:cubicBezTo>
                  <a:pt x="1479709" y="959644"/>
                  <a:pt x="1422559" y="919639"/>
                  <a:pt x="1359694" y="891064"/>
                </a:cubicBezTo>
                <a:lnTo>
                  <a:pt x="1273969" y="687229"/>
                </a:lnTo>
                <a:close/>
                <a:moveTo>
                  <a:pt x="997744" y="2123599"/>
                </a:moveTo>
                <a:lnTo>
                  <a:pt x="997744" y="1882616"/>
                </a:lnTo>
                <a:lnTo>
                  <a:pt x="959644" y="1860709"/>
                </a:lnTo>
                <a:cubicBezTo>
                  <a:pt x="842486" y="1793081"/>
                  <a:pt x="769144" y="1666399"/>
                  <a:pt x="769144" y="1531144"/>
                </a:cubicBezTo>
                <a:lnTo>
                  <a:pt x="769144" y="1378744"/>
                </a:lnTo>
                <a:cubicBezTo>
                  <a:pt x="769144" y="1274921"/>
                  <a:pt x="810101" y="1177766"/>
                  <a:pt x="885349" y="1105376"/>
                </a:cubicBezTo>
                <a:cubicBezTo>
                  <a:pt x="959644" y="1032986"/>
                  <a:pt x="1058704" y="993934"/>
                  <a:pt x="1162526" y="997744"/>
                </a:cubicBezTo>
                <a:cubicBezTo>
                  <a:pt x="1366361" y="1003459"/>
                  <a:pt x="1532096" y="1183481"/>
                  <a:pt x="1532096" y="1397794"/>
                </a:cubicBezTo>
                <a:lnTo>
                  <a:pt x="1532096" y="1531144"/>
                </a:lnTo>
                <a:cubicBezTo>
                  <a:pt x="1532096" y="1666399"/>
                  <a:pt x="1458754" y="1793081"/>
                  <a:pt x="1341596" y="1860709"/>
                </a:cubicBezTo>
                <a:lnTo>
                  <a:pt x="1303496" y="1882616"/>
                </a:lnTo>
                <a:lnTo>
                  <a:pt x="1303496" y="2123599"/>
                </a:lnTo>
                <a:lnTo>
                  <a:pt x="1564481" y="2189321"/>
                </a:lnTo>
                <a:cubicBezTo>
                  <a:pt x="1496854" y="2258854"/>
                  <a:pt x="1454944" y="2352199"/>
                  <a:pt x="1454944" y="2455069"/>
                </a:cubicBezTo>
                <a:lnTo>
                  <a:pt x="1454944" y="2511266"/>
                </a:lnTo>
                <a:lnTo>
                  <a:pt x="1216819" y="2563654"/>
                </a:lnTo>
                <a:lnTo>
                  <a:pt x="1222534" y="2541746"/>
                </a:lnTo>
                <a:lnTo>
                  <a:pt x="1225391" y="2400776"/>
                </a:lnTo>
                <a:lnTo>
                  <a:pt x="823436" y="2166461"/>
                </a:lnTo>
                <a:lnTo>
                  <a:pt x="997744" y="2123599"/>
                </a:lnTo>
                <a:close/>
                <a:moveTo>
                  <a:pt x="159544" y="1988344"/>
                </a:moveTo>
                <a:lnTo>
                  <a:pt x="214789" y="1988344"/>
                </a:lnTo>
                <a:lnTo>
                  <a:pt x="762476" y="2308384"/>
                </a:lnTo>
                <a:lnTo>
                  <a:pt x="486251" y="3414236"/>
                </a:lnTo>
                <a:lnTo>
                  <a:pt x="159544" y="3304699"/>
                </a:lnTo>
                <a:lnTo>
                  <a:pt x="159544" y="1988344"/>
                </a:lnTo>
                <a:close/>
                <a:moveTo>
                  <a:pt x="781526" y="3512344"/>
                </a:moveTo>
                <a:lnTo>
                  <a:pt x="631984" y="3462814"/>
                </a:lnTo>
                <a:lnTo>
                  <a:pt x="900589" y="2388394"/>
                </a:lnTo>
                <a:lnTo>
                  <a:pt x="1073944" y="2489359"/>
                </a:lnTo>
                <a:lnTo>
                  <a:pt x="1073944" y="2511266"/>
                </a:lnTo>
                <a:lnTo>
                  <a:pt x="788194" y="3512344"/>
                </a:lnTo>
                <a:lnTo>
                  <a:pt x="781526" y="3512344"/>
                </a:lnTo>
                <a:close/>
                <a:moveTo>
                  <a:pt x="1302544" y="3731419"/>
                </a:moveTo>
                <a:cubicBezTo>
                  <a:pt x="1302544" y="3708559"/>
                  <a:pt x="1312069" y="3686651"/>
                  <a:pt x="1327309" y="3671411"/>
                </a:cubicBezTo>
                <a:lnTo>
                  <a:pt x="1461611" y="3537109"/>
                </a:lnTo>
                <a:cubicBezTo>
                  <a:pt x="1477804" y="3520916"/>
                  <a:pt x="1499711" y="3512344"/>
                  <a:pt x="1521619" y="3512344"/>
                </a:cubicBezTo>
                <a:cubicBezTo>
                  <a:pt x="1568291" y="3512344"/>
                  <a:pt x="1607344" y="3550444"/>
                  <a:pt x="1607344" y="3598069"/>
                </a:cubicBezTo>
                <a:cubicBezTo>
                  <a:pt x="1607344" y="3620929"/>
                  <a:pt x="1597819" y="3642836"/>
                  <a:pt x="1582579" y="3658076"/>
                </a:cubicBezTo>
                <a:lnTo>
                  <a:pt x="1448276" y="3792379"/>
                </a:lnTo>
                <a:cubicBezTo>
                  <a:pt x="1432084" y="3808571"/>
                  <a:pt x="1410176" y="3817144"/>
                  <a:pt x="1388269" y="3817144"/>
                </a:cubicBezTo>
                <a:cubicBezTo>
                  <a:pt x="1340644" y="3817144"/>
                  <a:pt x="1302544" y="3779044"/>
                  <a:pt x="1302544" y="3731419"/>
                </a:cubicBezTo>
                <a:close/>
                <a:moveTo>
                  <a:pt x="1531144" y="3960019"/>
                </a:moveTo>
                <a:cubicBezTo>
                  <a:pt x="1531144" y="3937159"/>
                  <a:pt x="1540669" y="3915251"/>
                  <a:pt x="1555909" y="3900011"/>
                </a:cubicBezTo>
                <a:lnTo>
                  <a:pt x="1690211" y="3765709"/>
                </a:lnTo>
                <a:cubicBezTo>
                  <a:pt x="1706404" y="3749516"/>
                  <a:pt x="1728311" y="3740944"/>
                  <a:pt x="1750219" y="3740944"/>
                </a:cubicBezTo>
                <a:cubicBezTo>
                  <a:pt x="1796891" y="3740944"/>
                  <a:pt x="1835944" y="3779044"/>
                  <a:pt x="1835944" y="3826669"/>
                </a:cubicBezTo>
                <a:cubicBezTo>
                  <a:pt x="1835944" y="3849529"/>
                  <a:pt x="1826419" y="3871436"/>
                  <a:pt x="1811179" y="3886676"/>
                </a:cubicBezTo>
                <a:lnTo>
                  <a:pt x="1676876" y="4020979"/>
                </a:lnTo>
                <a:cubicBezTo>
                  <a:pt x="1660684" y="4037171"/>
                  <a:pt x="1638776" y="4045744"/>
                  <a:pt x="1616869" y="4045744"/>
                </a:cubicBezTo>
                <a:cubicBezTo>
                  <a:pt x="1569244" y="4045744"/>
                  <a:pt x="1531144" y="4007644"/>
                  <a:pt x="1531144" y="3960019"/>
                </a:cubicBezTo>
                <a:close/>
                <a:moveTo>
                  <a:pt x="1759744" y="4188619"/>
                </a:moveTo>
                <a:cubicBezTo>
                  <a:pt x="1759744" y="4165759"/>
                  <a:pt x="1769269" y="4143851"/>
                  <a:pt x="1784509" y="4128611"/>
                </a:cubicBezTo>
                <a:lnTo>
                  <a:pt x="1918811" y="3994309"/>
                </a:lnTo>
                <a:cubicBezTo>
                  <a:pt x="1935004" y="3978116"/>
                  <a:pt x="1956911" y="3969544"/>
                  <a:pt x="1978819" y="3969544"/>
                </a:cubicBezTo>
                <a:cubicBezTo>
                  <a:pt x="2025491" y="3969544"/>
                  <a:pt x="2064544" y="4007644"/>
                  <a:pt x="2064544" y="4055269"/>
                </a:cubicBezTo>
                <a:cubicBezTo>
                  <a:pt x="2064544" y="4078129"/>
                  <a:pt x="2055019" y="4100036"/>
                  <a:pt x="2039779" y="4115276"/>
                </a:cubicBezTo>
                <a:lnTo>
                  <a:pt x="1905476" y="4249579"/>
                </a:lnTo>
                <a:cubicBezTo>
                  <a:pt x="1889284" y="4265772"/>
                  <a:pt x="1867376" y="4274344"/>
                  <a:pt x="1845469" y="4274344"/>
                </a:cubicBezTo>
                <a:cubicBezTo>
                  <a:pt x="1797844" y="4274344"/>
                  <a:pt x="1759744" y="4236244"/>
                  <a:pt x="1759744" y="4188619"/>
                </a:cubicBezTo>
                <a:close/>
                <a:moveTo>
                  <a:pt x="2074069" y="4502944"/>
                </a:moveTo>
                <a:cubicBezTo>
                  <a:pt x="2027396" y="4502944"/>
                  <a:pt x="1988344" y="4464844"/>
                  <a:pt x="1988344" y="4417219"/>
                </a:cubicBezTo>
                <a:cubicBezTo>
                  <a:pt x="1988344" y="4394359"/>
                  <a:pt x="1997869" y="4372451"/>
                  <a:pt x="2013109" y="4357212"/>
                </a:cubicBezTo>
                <a:lnTo>
                  <a:pt x="2147411" y="4222909"/>
                </a:lnTo>
                <a:cubicBezTo>
                  <a:pt x="2163604" y="4206716"/>
                  <a:pt x="2185511" y="4198144"/>
                  <a:pt x="2207419" y="4198144"/>
                </a:cubicBezTo>
                <a:cubicBezTo>
                  <a:pt x="2254091" y="4198144"/>
                  <a:pt x="2293144" y="4236244"/>
                  <a:pt x="2293144" y="4283869"/>
                </a:cubicBezTo>
                <a:cubicBezTo>
                  <a:pt x="2293144" y="4306729"/>
                  <a:pt x="2283619" y="4328637"/>
                  <a:pt x="2268379" y="4343876"/>
                </a:cubicBezTo>
                <a:lnTo>
                  <a:pt x="2134076" y="4478179"/>
                </a:lnTo>
                <a:cubicBezTo>
                  <a:pt x="2117884" y="4493419"/>
                  <a:pt x="2095976" y="4502944"/>
                  <a:pt x="2074069" y="4502944"/>
                </a:cubicBezTo>
                <a:close/>
                <a:moveTo>
                  <a:pt x="2442686" y="4579144"/>
                </a:moveTo>
                <a:lnTo>
                  <a:pt x="2428399" y="4579144"/>
                </a:lnTo>
                <a:cubicBezTo>
                  <a:pt x="2409349" y="4579144"/>
                  <a:pt x="2390299" y="4572476"/>
                  <a:pt x="2376011" y="4559141"/>
                </a:cubicBezTo>
                <a:lnTo>
                  <a:pt x="2318861" y="4508659"/>
                </a:lnTo>
                <a:lnTo>
                  <a:pt x="2376011" y="4451509"/>
                </a:lnTo>
                <a:cubicBezTo>
                  <a:pt x="2396014" y="4431506"/>
                  <a:pt x="2412206" y="4406741"/>
                  <a:pt x="2423636" y="4381024"/>
                </a:cubicBezTo>
                <a:lnTo>
                  <a:pt x="2493169" y="4439126"/>
                </a:lnTo>
                <a:cubicBezTo>
                  <a:pt x="2511266" y="4454366"/>
                  <a:pt x="2521744" y="4476274"/>
                  <a:pt x="2521744" y="4500087"/>
                </a:cubicBezTo>
                <a:cubicBezTo>
                  <a:pt x="2521744" y="4543901"/>
                  <a:pt x="2486501" y="4579144"/>
                  <a:pt x="2442686" y="4579144"/>
                </a:cubicBezTo>
                <a:close/>
                <a:moveTo>
                  <a:pt x="3125629" y="3893344"/>
                </a:moveTo>
                <a:lnTo>
                  <a:pt x="3112294" y="3893344"/>
                </a:lnTo>
                <a:cubicBezTo>
                  <a:pt x="3093244" y="3893344"/>
                  <a:pt x="3074194" y="3886676"/>
                  <a:pt x="3059906" y="3874294"/>
                </a:cubicBezTo>
                <a:lnTo>
                  <a:pt x="2646521" y="3529489"/>
                </a:lnTo>
                <a:lnTo>
                  <a:pt x="2548414" y="3646646"/>
                </a:lnTo>
                <a:lnTo>
                  <a:pt x="2949416" y="3980974"/>
                </a:lnTo>
                <a:cubicBezTo>
                  <a:pt x="2967514" y="3996214"/>
                  <a:pt x="2977991" y="4018121"/>
                  <a:pt x="2977991" y="4041934"/>
                </a:cubicBezTo>
                <a:cubicBezTo>
                  <a:pt x="2977991" y="4085749"/>
                  <a:pt x="2942749" y="4120991"/>
                  <a:pt x="2898934" y="4120991"/>
                </a:cubicBezTo>
                <a:lnTo>
                  <a:pt x="2882741" y="4120991"/>
                </a:lnTo>
                <a:cubicBezTo>
                  <a:pt x="2864644" y="4120991"/>
                  <a:pt x="2846546" y="4114324"/>
                  <a:pt x="2832259" y="4102894"/>
                </a:cubicBezTo>
                <a:lnTo>
                  <a:pt x="2417921" y="3758089"/>
                </a:lnTo>
                <a:lnTo>
                  <a:pt x="2319814" y="3875246"/>
                </a:lnTo>
                <a:lnTo>
                  <a:pt x="2720816" y="4209574"/>
                </a:lnTo>
                <a:cubicBezTo>
                  <a:pt x="2738914" y="4224814"/>
                  <a:pt x="2749391" y="4246722"/>
                  <a:pt x="2749391" y="4270534"/>
                </a:cubicBezTo>
                <a:cubicBezTo>
                  <a:pt x="2749391" y="4314349"/>
                  <a:pt x="2714149" y="4349591"/>
                  <a:pt x="2670334" y="4349591"/>
                </a:cubicBezTo>
                <a:cubicBezTo>
                  <a:pt x="2640806" y="4349591"/>
                  <a:pt x="2612231" y="4339114"/>
                  <a:pt x="2590324" y="4321016"/>
                </a:cubicBezTo>
                <a:lnTo>
                  <a:pt x="2419826" y="4179094"/>
                </a:lnTo>
                <a:cubicBezTo>
                  <a:pt x="2382679" y="4102894"/>
                  <a:pt x="2305526" y="4049554"/>
                  <a:pt x="2215039" y="4045744"/>
                </a:cubicBezTo>
                <a:cubicBezTo>
                  <a:pt x="2210276" y="3920966"/>
                  <a:pt x="2111216" y="3821906"/>
                  <a:pt x="1986439" y="3817144"/>
                </a:cubicBezTo>
                <a:cubicBezTo>
                  <a:pt x="1981676" y="3692366"/>
                  <a:pt x="1882616" y="3593306"/>
                  <a:pt x="1757839" y="3588544"/>
                </a:cubicBezTo>
                <a:cubicBezTo>
                  <a:pt x="1753076" y="3460909"/>
                  <a:pt x="1649254" y="3358991"/>
                  <a:pt x="1520666" y="3358991"/>
                </a:cubicBezTo>
                <a:cubicBezTo>
                  <a:pt x="1457801" y="3358991"/>
                  <a:pt x="1396841" y="3384709"/>
                  <a:pt x="1352074" y="3428524"/>
                </a:cubicBezTo>
                <a:lnTo>
                  <a:pt x="1217771" y="3562826"/>
                </a:lnTo>
                <a:cubicBezTo>
                  <a:pt x="1210151" y="3570446"/>
                  <a:pt x="1203484" y="3579971"/>
                  <a:pt x="1196816" y="3588544"/>
                </a:cubicBezTo>
                <a:lnTo>
                  <a:pt x="962501" y="3448526"/>
                </a:lnTo>
                <a:lnTo>
                  <a:pt x="1169194" y="2731294"/>
                </a:lnTo>
                <a:lnTo>
                  <a:pt x="1683544" y="2616994"/>
                </a:lnTo>
                <a:cubicBezTo>
                  <a:pt x="1818799" y="2586514"/>
                  <a:pt x="1960721" y="2593181"/>
                  <a:pt x="2092166" y="2635091"/>
                </a:cubicBezTo>
                <a:lnTo>
                  <a:pt x="2204561" y="2671286"/>
                </a:lnTo>
                <a:lnTo>
                  <a:pt x="1823561" y="2861786"/>
                </a:lnTo>
                <a:cubicBezTo>
                  <a:pt x="1736884" y="2905601"/>
                  <a:pt x="1682591" y="2993231"/>
                  <a:pt x="1682591" y="3090386"/>
                </a:cubicBezTo>
                <a:lnTo>
                  <a:pt x="1682591" y="3105626"/>
                </a:lnTo>
                <a:cubicBezTo>
                  <a:pt x="1682591" y="3246596"/>
                  <a:pt x="1796891" y="3360896"/>
                  <a:pt x="1937861" y="3360896"/>
                </a:cubicBezTo>
                <a:cubicBezTo>
                  <a:pt x="1984534" y="3360896"/>
                  <a:pt x="2029301" y="3348514"/>
                  <a:pt x="2069306" y="3324701"/>
                </a:cubicBezTo>
                <a:lnTo>
                  <a:pt x="2353151" y="3154204"/>
                </a:lnTo>
                <a:cubicBezTo>
                  <a:pt x="2410301" y="3119914"/>
                  <a:pt x="2486501" y="3127534"/>
                  <a:pt x="2536031" y="3171349"/>
                </a:cubicBezTo>
                <a:lnTo>
                  <a:pt x="3179921" y="3750469"/>
                </a:lnTo>
                <a:cubicBezTo>
                  <a:pt x="3197066" y="3765709"/>
                  <a:pt x="3206591" y="3788569"/>
                  <a:pt x="3206591" y="3811429"/>
                </a:cubicBezTo>
                <a:cubicBezTo>
                  <a:pt x="3207544" y="3856196"/>
                  <a:pt x="3170396" y="3893344"/>
                  <a:pt x="3125629" y="3893344"/>
                </a:cubicBezTo>
                <a:close/>
                <a:moveTo>
                  <a:pt x="4579144" y="3008471"/>
                </a:moveTo>
                <a:lnTo>
                  <a:pt x="3295174" y="3650456"/>
                </a:lnTo>
                <a:cubicBezTo>
                  <a:pt x="3291364" y="3645694"/>
                  <a:pt x="3286601" y="3641884"/>
                  <a:pt x="3281839" y="3638074"/>
                </a:cubicBezTo>
                <a:lnTo>
                  <a:pt x="2637949" y="3058954"/>
                </a:lnTo>
                <a:cubicBezTo>
                  <a:pt x="2581751" y="3008471"/>
                  <a:pt x="2508409" y="2979896"/>
                  <a:pt x="2432209" y="2979896"/>
                </a:cubicBezTo>
                <a:cubicBezTo>
                  <a:pt x="2376964" y="2979896"/>
                  <a:pt x="2321719" y="2995136"/>
                  <a:pt x="2274094" y="3023711"/>
                </a:cubicBezTo>
                <a:lnTo>
                  <a:pt x="1990249" y="3194209"/>
                </a:lnTo>
                <a:cubicBezTo>
                  <a:pt x="1974056" y="3203734"/>
                  <a:pt x="1955959" y="3208496"/>
                  <a:pt x="1937861" y="3208496"/>
                </a:cubicBezTo>
                <a:cubicBezTo>
                  <a:pt x="1880711" y="3208496"/>
                  <a:pt x="1834991" y="3162776"/>
                  <a:pt x="1834991" y="3105626"/>
                </a:cubicBezTo>
                <a:lnTo>
                  <a:pt x="1834991" y="3090386"/>
                </a:lnTo>
                <a:cubicBezTo>
                  <a:pt x="1834991" y="3051334"/>
                  <a:pt x="1856899" y="3016091"/>
                  <a:pt x="1892141" y="2997994"/>
                </a:cubicBezTo>
                <a:lnTo>
                  <a:pt x="2316956" y="2785586"/>
                </a:lnTo>
                <a:cubicBezTo>
                  <a:pt x="2389346" y="2749391"/>
                  <a:pt x="2476024" y="2740819"/>
                  <a:pt x="2554129" y="2763679"/>
                </a:cubicBezTo>
                <a:lnTo>
                  <a:pt x="3033236" y="2900839"/>
                </a:lnTo>
                <a:lnTo>
                  <a:pt x="3150394" y="2902744"/>
                </a:lnTo>
                <a:lnTo>
                  <a:pt x="4579144" y="2150269"/>
                </a:lnTo>
                <a:lnTo>
                  <a:pt x="4579144" y="3008471"/>
                </a:lnTo>
                <a:close/>
              </a:path>
            </a:pathLst>
          </a:custGeom>
          <a:solidFill>
            <a:schemeClr val="bg1"/>
          </a:solidFill>
          <a:ln w="9525" cap="flat">
            <a:noFill/>
            <a:prstDash val="solid"/>
            <a:miter/>
          </a:ln>
        </p:spPr>
        <p:txBody>
          <a:bodyPr rtlCol="0" anchor="ctr"/>
          <a:lstStyle/>
          <a:p>
            <a:endParaRPr lang="en-US"/>
          </a:p>
        </p:txBody>
      </p:sp>
      <p:sp>
        <p:nvSpPr>
          <p:cNvPr id="97" name="Graphic 20">
            <a:extLst>
              <a:ext uri="{FF2B5EF4-FFF2-40B4-BE49-F238E27FC236}">
                <a16:creationId xmlns:a16="http://schemas.microsoft.com/office/drawing/2014/main" id="{BCA4B71E-121D-210C-3470-CADD7952DE6F}"/>
              </a:ext>
            </a:extLst>
          </p:cNvPr>
          <p:cNvSpPr>
            <a:spLocks noChangeAspect="1"/>
          </p:cNvSpPr>
          <p:nvPr/>
        </p:nvSpPr>
        <p:spPr>
          <a:xfrm>
            <a:off x="5732589" y="3081877"/>
            <a:ext cx="630689" cy="502920"/>
          </a:xfrm>
          <a:custGeom>
            <a:avLst/>
            <a:gdLst>
              <a:gd name="connsiteX0" fmla="*/ 4028599 w 4419600"/>
              <a:gd name="connsiteY0" fmla="*/ 671234 h 3524250"/>
              <a:gd name="connsiteX1" fmla="*/ 4028599 w 4419600"/>
              <a:gd name="connsiteY1" fmla="*/ 666472 h 3524250"/>
              <a:gd name="connsiteX2" fmla="*/ 4023836 w 4419600"/>
              <a:gd name="connsiteY2" fmla="*/ 661709 h 3524250"/>
              <a:gd name="connsiteX3" fmla="*/ 1559719 w 4419600"/>
              <a:gd name="connsiteY3" fmla="*/ 394057 h 3524250"/>
              <a:gd name="connsiteX4" fmla="*/ 1468279 w 4419600"/>
              <a:gd name="connsiteY4" fmla="*/ 472162 h 3524250"/>
              <a:gd name="connsiteX5" fmla="*/ 159544 w 4419600"/>
              <a:gd name="connsiteY5" fmla="*/ 472162 h 3524250"/>
              <a:gd name="connsiteX6" fmla="*/ 7144 w 4419600"/>
              <a:gd name="connsiteY6" fmla="*/ 624562 h 3524250"/>
              <a:gd name="connsiteX7" fmla="*/ 7144 w 4419600"/>
              <a:gd name="connsiteY7" fmla="*/ 1865669 h 3524250"/>
              <a:gd name="connsiteX8" fmla="*/ 159544 w 4419600"/>
              <a:gd name="connsiteY8" fmla="*/ 2018069 h 3524250"/>
              <a:gd name="connsiteX9" fmla="*/ 917734 w 4419600"/>
              <a:gd name="connsiteY9" fmla="*/ 2018069 h 3524250"/>
              <a:gd name="connsiteX10" fmla="*/ 2907506 w 4419600"/>
              <a:gd name="connsiteY10" fmla="*/ 3507779 h 3524250"/>
              <a:gd name="connsiteX11" fmla="*/ 4023836 w 4419600"/>
              <a:gd name="connsiteY11" fmla="*/ 2873414 h 3524250"/>
              <a:gd name="connsiteX12" fmla="*/ 4028599 w 4419600"/>
              <a:gd name="connsiteY12" fmla="*/ 2869604 h 3524250"/>
              <a:gd name="connsiteX13" fmla="*/ 4028599 w 4419600"/>
              <a:gd name="connsiteY13" fmla="*/ 2863889 h 3524250"/>
              <a:gd name="connsiteX14" fmla="*/ 4028599 w 4419600"/>
              <a:gd name="connsiteY14" fmla="*/ 671234 h 3524250"/>
              <a:gd name="connsiteX15" fmla="*/ 2579846 w 4419600"/>
              <a:gd name="connsiteY15" fmla="*/ 169267 h 3524250"/>
              <a:gd name="connsiteX16" fmla="*/ 2579846 w 4419600"/>
              <a:gd name="connsiteY16" fmla="*/ 1005562 h 3524250"/>
              <a:gd name="connsiteX17" fmla="*/ 2085499 w 4419600"/>
              <a:gd name="connsiteY17" fmla="*/ 946507 h 3524250"/>
              <a:gd name="connsiteX18" fmla="*/ 2085499 w 4419600"/>
              <a:gd name="connsiteY18" fmla="*/ 619799 h 3524250"/>
              <a:gd name="connsiteX19" fmla="*/ 2062639 w 4419600"/>
              <a:gd name="connsiteY19" fmla="*/ 543599 h 3524250"/>
              <a:gd name="connsiteX20" fmla="*/ 2579846 w 4419600"/>
              <a:gd name="connsiteY20" fmla="*/ 169267 h 3524250"/>
              <a:gd name="connsiteX21" fmla="*/ 2579846 w 4419600"/>
              <a:gd name="connsiteY21" fmla="*/ 1691362 h 3524250"/>
              <a:gd name="connsiteX22" fmla="*/ 2085499 w 4419600"/>
              <a:gd name="connsiteY22" fmla="*/ 1691362 h 3524250"/>
              <a:gd name="connsiteX23" fmla="*/ 2085499 w 4419600"/>
              <a:gd name="connsiteY23" fmla="*/ 1102717 h 3524250"/>
              <a:gd name="connsiteX24" fmla="*/ 2579846 w 4419600"/>
              <a:gd name="connsiteY24" fmla="*/ 1158914 h 3524250"/>
              <a:gd name="connsiteX25" fmla="*/ 2579846 w 4419600"/>
              <a:gd name="connsiteY25" fmla="*/ 1691362 h 3524250"/>
              <a:gd name="connsiteX26" fmla="*/ 2096929 w 4419600"/>
              <a:gd name="connsiteY26" fmla="*/ 261659 h 3524250"/>
              <a:gd name="connsiteX27" fmla="*/ 1926431 w 4419600"/>
              <a:gd name="connsiteY27" fmla="*/ 473114 h 3524250"/>
              <a:gd name="connsiteX28" fmla="*/ 1708309 w 4419600"/>
              <a:gd name="connsiteY28" fmla="*/ 473114 h 3524250"/>
              <a:gd name="connsiteX29" fmla="*/ 2096929 w 4419600"/>
              <a:gd name="connsiteY29" fmla="*/ 261659 h 3524250"/>
              <a:gd name="connsiteX30" fmla="*/ 163354 w 4419600"/>
              <a:gd name="connsiteY30" fmla="*/ 1865669 h 3524250"/>
              <a:gd name="connsiteX31" fmla="*/ 163354 w 4419600"/>
              <a:gd name="connsiteY31" fmla="*/ 623609 h 3524250"/>
              <a:gd name="connsiteX32" fmla="*/ 1487329 w 4419600"/>
              <a:gd name="connsiteY32" fmla="*/ 623609 h 3524250"/>
              <a:gd name="connsiteX33" fmla="*/ 1513046 w 4419600"/>
              <a:gd name="connsiteY33" fmla="*/ 623609 h 3524250"/>
              <a:gd name="connsiteX34" fmla="*/ 1935956 w 4419600"/>
              <a:gd name="connsiteY34" fmla="*/ 623609 h 3524250"/>
              <a:gd name="connsiteX35" fmla="*/ 1935956 w 4419600"/>
              <a:gd name="connsiteY35" fmla="*/ 1864717 h 3524250"/>
              <a:gd name="connsiteX36" fmla="*/ 1570196 w 4419600"/>
              <a:gd name="connsiteY36" fmla="*/ 1864717 h 3524250"/>
              <a:gd name="connsiteX37" fmla="*/ 1493996 w 4419600"/>
              <a:gd name="connsiteY37" fmla="*/ 1927582 h 3524250"/>
              <a:gd name="connsiteX38" fmla="*/ 1445419 w 4419600"/>
              <a:gd name="connsiteY38" fmla="*/ 2214284 h 3524250"/>
              <a:gd name="connsiteX39" fmla="*/ 1287304 w 4419600"/>
              <a:gd name="connsiteY39" fmla="*/ 1909484 h 3524250"/>
              <a:gd name="connsiteX40" fmla="*/ 1219676 w 4419600"/>
              <a:gd name="connsiteY40" fmla="*/ 1868527 h 3524250"/>
              <a:gd name="connsiteX41" fmla="*/ 163354 w 4419600"/>
              <a:gd name="connsiteY41" fmla="*/ 1865669 h 3524250"/>
              <a:gd name="connsiteX42" fmla="*/ 1361599 w 4419600"/>
              <a:gd name="connsiteY42" fmla="*/ 2721014 h 3524250"/>
              <a:gd name="connsiteX43" fmla="*/ 1070134 w 4419600"/>
              <a:gd name="connsiteY43" fmla="*/ 2014259 h 3524250"/>
              <a:gd name="connsiteX44" fmla="*/ 1173956 w 4419600"/>
              <a:gd name="connsiteY44" fmla="*/ 2014259 h 3524250"/>
              <a:gd name="connsiteX45" fmla="*/ 1414939 w 4419600"/>
              <a:gd name="connsiteY45" fmla="*/ 2484794 h 3524250"/>
              <a:gd name="connsiteX46" fmla="*/ 1482566 w 4419600"/>
              <a:gd name="connsiteY46" fmla="*/ 2525752 h 3524250"/>
              <a:gd name="connsiteX47" fmla="*/ 1493996 w 4419600"/>
              <a:gd name="connsiteY47" fmla="*/ 2525752 h 3524250"/>
              <a:gd name="connsiteX48" fmla="*/ 1556861 w 4419600"/>
              <a:gd name="connsiteY48" fmla="*/ 2462887 h 3524250"/>
              <a:gd name="connsiteX49" fmla="*/ 1607344 w 4419600"/>
              <a:gd name="connsiteY49" fmla="*/ 2169517 h 3524250"/>
              <a:gd name="connsiteX50" fmla="*/ 1689259 w 4419600"/>
              <a:gd name="connsiteY50" fmla="*/ 2550517 h 3524250"/>
              <a:gd name="connsiteX51" fmla="*/ 1361599 w 4419600"/>
              <a:gd name="connsiteY51" fmla="*/ 2721014 h 3524250"/>
              <a:gd name="connsiteX52" fmla="*/ 1456849 w 4419600"/>
              <a:gd name="connsiteY52" fmla="*/ 2840077 h 3524250"/>
              <a:gd name="connsiteX53" fmla="*/ 1737836 w 4419600"/>
              <a:gd name="connsiteY53" fmla="*/ 2694344 h 3524250"/>
              <a:gd name="connsiteX54" fmla="*/ 2097881 w 4419600"/>
              <a:gd name="connsiteY54" fmla="*/ 3275369 h 3524250"/>
              <a:gd name="connsiteX55" fmla="*/ 1456849 w 4419600"/>
              <a:gd name="connsiteY55" fmla="*/ 2840077 h 3524250"/>
              <a:gd name="connsiteX56" fmla="*/ 2579846 w 4419600"/>
              <a:gd name="connsiteY56" fmla="*/ 3367762 h 3524250"/>
              <a:gd name="connsiteX57" fmla="*/ 1884521 w 4419600"/>
              <a:gd name="connsiteY57" fmla="*/ 2641957 h 3524250"/>
              <a:gd name="connsiteX58" fmla="*/ 2579846 w 4419600"/>
              <a:gd name="connsiteY58" fmla="*/ 2529562 h 3524250"/>
              <a:gd name="connsiteX59" fmla="*/ 2579846 w 4419600"/>
              <a:gd name="connsiteY59" fmla="*/ 3367762 h 3524250"/>
              <a:gd name="connsiteX60" fmla="*/ 2579846 w 4419600"/>
              <a:gd name="connsiteY60" fmla="*/ 2377162 h 3524250"/>
              <a:gd name="connsiteX61" fmla="*/ 1832134 w 4419600"/>
              <a:gd name="connsiteY61" fmla="*/ 2498129 h 3524250"/>
              <a:gd name="connsiteX62" fmla="*/ 1741646 w 4419600"/>
              <a:gd name="connsiteY62" fmla="*/ 2014259 h 3524250"/>
              <a:gd name="connsiteX63" fmla="*/ 1934051 w 4419600"/>
              <a:gd name="connsiteY63" fmla="*/ 2014259 h 3524250"/>
              <a:gd name="connsiteX64" fmla="*/ 2086451 w 4419600"/>
              <a:gd name="connsiteY64" fmla="*/ 1861859 h 3524250"/>
              <a:gd name="connsiteX65" fmla="*/ 2086451 w 4419600"/>
              <a:gd name="connsiteY65" fmla="*/ 1843762 h 3524250"/>
              <a:gd name="connsiteX66" fmla="*/ 2580799 w 4419600"/>
              <a:gd name="connsiteY66" fmla="*/ 1843762 h 3524250"/>
              <a:gd name="connsiteX67" fmla="*/ 2579846 w 4419600"/>
              <a:gd name="connsiteY67" fmla="*/ 2377162 h 3524250"/>
              <a:gd name="connsiteX68" fmla="*/ 3948589 w 4419600"/>
              <a:gd name="connsiteY68" fmla="*/ 816014 h 3524250"/>
              <a:gd name="connsiteX69" fmla="*/ 4259104 w 4419600"/>
              <a:gd name="connsiteY69" fmla="*/ 1691362 h 3524250"/>
              <a:gd name="connsiteX70" fmla="*/ 3731419 w 4419600"/>
              <a:gd name="connsiteY70" fmla="*/ 1691362 h 3524250"/>
              <a:gd name="connsiteX71" fmla="*/ 3619976 w 4419600"/>
              <a:gd name="connsiteY71" fmla="*/ 985559 h 3524250"/>
              <a:gd name="connsiteX72" fmla="*/ 3948589 w 4419600"/>
              <a:gd name="connsiteY72" fmla="*/ 816014 h 3524250"/>
              <a:gd name="connsiteX73" fmla="*/ 3851434 w 4419600"/>
              <a:gd name="connsiteY73" fmla="*/ 700762 h 3524250"/>
              <a:gd name="connsiteX74" fmla="*/ 3571399 w 4419600"/>
              <a:gd name="connsiteY74" fmla="*/ 844589 h 3524250"/>
              <a:gd name="connsiteX75" fmla="*/ 3213259 w 4419600"/>
              <a:gd name="connsiteY75" fmla="*/ 265469 h 3524250"/>
              <a:gd name="connsiteX76" fmla="*/ 3851434 w 4419600"/>
              <a:gd name="connsiteY76" fmla="*/ 700762 h 3524250"/>
              <a:gd name="connsiteX77" fmla="*/ 2732246 w 4419600"/>
              <a:gd name="connsiteY77" fmla="*/ 167362 h 3524250"/>
              <a:gd name="connsiteX78" fmla="*/ 3430429 w 4419600"/>
              <a:gd name="connsiteY78" fmla="*/ 892214 h 3524250"/>
              <a:gd name="connsiteX79" fmla="*/ 2732246 w 4419600"/>
              <a:gd name="connsiteY79" fmla="*/ 1005562 h 3524250"/>
              <a:gd name="connsiteX80" fmla="*/ 2732246 w 4419600"/>
              <a:gd name="connsiteY80" fmla="*/ 167362 h 3524250"/>
              <a:gd name="connsiteX81" fmla="*/ 2732246 w 4419600"/>
              <a:gd name="connsiteY81" fmla="*/ 1157962 h 3524250"/>
              <a:gd name="connsiteX82" fmla="*/ 3478054 w 4419600"/>
              <a:gd name="connsiteY82" fmla="*/ 1036042 h 3524250"/>
              <a:gd name="connsiteX83" fmla="*/ 3578066 w 4419600"/>
              <a:gd name="connsiteY83" fmla="*/ 1691362 h 3524250"/>
              <a:gd name="connsiteX84" fmla="*/ 2732246 w 4419600"/>
              <a:gd name="connsiteY84" fmla="*/ 1691362 h 3524250"/>
              <a:gd name="connsiteX85" fmla="*/ 2732246 w 4419600"/>
              <a:gd name="connsiteY85" fmla="*/ 1157962 h 3524250"/>
              <a:gd name="connsiteX86" fmla="*/ 2732246 w 4419600"/>
              <a:gd name="connsiteY86" fmla="*/ 1157962 h 3524250"/>
              <a:gd name="connsiteX87" fmla="*/ 2732246 w 4419600"/>
              <a:gd name="connsiteY87" fmla="*/ 1843762 h 3524250"/>
              <a:gd name="connsiteX88" fmla="*/ 3578066 w 4419600"/>
              <a:gd name="connsiteY88" fmla="*/ 1843762 h 3524250"/>
              <a:gd name="connsiteX89" fmla="*/ 3478054 w 4419600"/>
              <a:gd name="connsiteY89" fmla="*/ 2499082 h 3524250"/>
              <a:gd name="connsiteX90" fmla="*/ 2732246 w 4419600"/>
              <a:gd name="connsiteY90" fmla="*/ 2377162 h 3524250"/>
              <a:gd name="connsiteX91" fmla="*/ 2732246 w 4419600"/>
              <a:gd name="connsiteY91" fmla="*/ 1843762 h 3524250"/>
              <a:gd name="connsiteX92" fmla="*/ 2732246 w 4419600"/>
              <a:gd name="connsiteY92" fmla="*/ 3367762 h 3524250"/>
              <a:gd name="connsiteX93" fmla="*/ 2732246 w 4419600"/>
              <a:gd name="connsiteY93" fmla="*/ 2529562 h 3524250"/>
              <a:gd name="connsiteX94" fmla="*/ 3432334 w 4419600"/>
              <a:gd name="connsiteY94" fmla="*/ 2642909 h 3524250"/>
              <a:gd name="connsiteX95" fmla="*/ 2732246 w 4419600"/>
              <a:gd name="connsiteY95" fmla="*/ 3367762 h 3524250"/>
              <a:gd name="connsiteX96" fmla="*/ 3213259 w 4419600"/>
              <a:gd name="connsiteY96" fmla="*/ 3273464 h 3524250"/>
              <a:gd name="connsiteX97" fmla="*/ 3571399 w 4419600"/>
              <a:gd name="connsiteY97" fmla="*/ 2694344 h 3524250"/>
              <a:gd name="connsiteX98" fmla="*/ 3851434 w 4419600"/>
              <a:gd name="connsiteY98" fmla="*/ 2834362 h 3524250"/>
              <a:gd name="connsiteX99" fmla="*/ 3213259 w 4419600"/>
              <a:gd name="connsiteY99" fmla="*/ 3273464 h 3524250"/>
              <a:gd name="connsiteX100" fmla="*/ 3947636 w 4419600"/>
              <a:gd name="connsiteY100" fmla="*/ 2719109 h 3524250"/>
              <a:gd name="connsiteX101" fmla="*/ 3620929 w 4419600"/>
              <a:gd name="connsiteY101" fmla="*/ 2549564 h 3524250"/>
              <a:gd name="connsiteX102" fmla="*/ 3732371 w 4419600"/>
              <a:gd name="connsiteY102" fmla="*/ 1843762 h 3524250"/>
              <a:gd name="connsiteX103" fmla="*/ 4260056 w 4419600"/>
              <a:gd name="connsiteY103" fmla="*/ 1843762 h 3524250"/>
              <a:gd name="connsiteX104" fmla="*/ 3947636 w 4419600"/>
              <a:gd name="connsiteY104" fmla="*/ 2719109 h 352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419600" h="3524250">
                <a:moveTo>
                  <a:pt x="4028599" y="671234"/>
                </a:moveTo>
                <a:cubicBezTo>
                  <a:pt x="4028599" y="671234"/>
                  <a:pt x="4029551" y="668377"/>
                  <a:pt x="4028599" y="666472"/>
                </a:cubicBezTo>
                <a:lnTo>
                  <a:pt x="4023836" y="661709"/>
                </a:lnTo>
                <a:cubicBezTo>
                  <a:pt x="3417094" y="-92671"/>
                  <a:pt x="2314099" y="-212686"/>
                  <a:pt x="1559719" y="394057"/>
                </a:cubicBezTo>
                <a:cubicBezTo>
                  <a:pt x="1528286" y="418822"/>
                  <a:pt x="1497806" y="445492"/>
                  <a:pt x="1468279" y="472162"/>
                </a:cubicBezTo>
                <a:lnTo>
                  <a:pt x="159544" y="472162"/>
                </a:lnTo>
                <a:cubicBezTo>
                  <a:pt x="75724" y="472162"/>
                  <a:pt x="7144" y="540742"/>
                  <a:pt x="7144" y="624562"/>
                </a:cubicBezTo>
                <a:lnTo>
                  <a:pt x="7144" y="1865669"/>
                </a:lnTo>
                <a:cubicBezTo>
                  <a:pt x="7144" y="1949489"/>
                  <a:pt x="75724" y="2018069"/>
                  <a:pt x="159544" y="2018069"/>
                </a:cubicBezTo>
                <a:lnTo>
                  <a:pt x="917734" y="2018069"/>
                </a:lnTo>
                <a:cubicBezTo>
                  <a:pt x="1055846" y="2979142"/>
                  <a:pt x="1946434" y="3645892"/>
                  <a:pt x="2907506" y="3507779"/>
                </a:cubicBezTo>
                <a:cubicBezTo>
                  <a:pt x="3346609" y="3444914"/>
                  <a:pt x="3744754" y="3218219"/>
                  <a:pt x="4023836" y="2873414"/>
                </a:cubicBezTo>
                <a:lnTo>
                  <a:pt x="4028599" y="2869604"/>
                </a:lnTo>
                <a:cubicBezTo>
                  <a:pt x="4028599" y="2869604"/>
                  <a:pt x="4028599" y="2869604"/>
                  <a:pt x="4028599" y="2863889"/>
                </a:cubicBezTo>
                <a:cubicBezTo>
                  <a:pt x="4541997" y="2222857"/>
                  <a:pt x="4541997" y="1311314"/>
                  <a:pt x="4028599" y="671234"/>
                </a:cubicBezTo>
                <a:close/>
                <a:moveTo>
                  <a:pt x="2579846" y="169267"/>
                </a:moveTo>
                <a:lnTo>
                  <a:pt x="2579846" y="1005562"/>
                </a:lnTo>
                <a:cubicBezTo>
                  <a:pt x="2413159" y="1001752"/>
                  <a:pt x="2247424" y="981749"/>
                  <a:pt x="2085499" y="946507"/>
                </a:cubicBezTo>
                <a:lnTo>
                  <a:pt x="2085499" y="619799"/>
                </a:lnTo>
                <a:cubicBezTo>
                  <a:pt x="2084546" y="593129"/>
                  <a:pt x="2076926" y="566459"/>
                  <a:pt x="2062639" y="543599"/>
                </a:cubicBezTo>
                <a:cubicBezTo>
                  <a:pt x="2210276" y="327382"/>
                  <a:pt x="2390299" y="196889"/>
                  <a:pt x="2579846" y="169267"/>
                </a:cubicBezTo>
                <a:close/>
                <a:moveTo>
                  <a:pt x="2579846" y="1691362"/>
                </a:moveTo>
                <a:lnTo>
                  <a:pt x="2085499" y="1691362"/>
                </a:lnTo>
                <a:lnTo>
                  <a:pt x="2085499" y="1102717"/>
                </a:lnTo>
                <a:cubicBezTo>
                  <a:pt x="2248376" y="1136054"/>
                  <a:pt x="2414111" y="1155104"/>
                  <a:pt x="2579846" y="1158914"/>
                </a:cubicBezTo>
                <a:lnTo>
                  <a:pt x="2579846" y="1691362"/>
                </a:lnTo>
                <a:close/>
                <a:moveTo>
                  <a:pt x="2096929" y="261659"/>
                </a:moveTo>
                <a:cubicBezTo>
                  <a:pt x="2033111" y="326429"/>
                  <a:pt x="1975961" y="396914"/>
                  <a:pt x="1926431" y="473114"/>
                </a:cubicBezTo>
                <a:lnTo>
                  <a:pt x="1708309" y="473114"/>
                </a:lnTo>
                <a:cubicBezTo>
                  <a:pt x="1827371" y="384532"/>
                  <a:pt x="1958816" y="313094"/>
                  <a:pt x="2096929" y="261659"/>
                </a:cubicBezTo>
                <a:close/>
                <a:moveTo>
                  <a:pt x="163354" y="1865669"/>
                </a:moveTo>
                <a:lnTo>
                  <a:pt x="163354" y="623609"/>
                </a:lnTo>
                <a:lnTo>
                  <a:pt x="1487329" y="623609"/>
                </a:lnTo>
                <a:cubicBezTo>
                  <a:pt x="1495901" y="625514"/>
                  <a:pt x="1504474" y="625514"/>
                  <a:pt x="1513046" y="623609"/>
                </a:cubicBezTo>
                <a:lnTo>
                  <a:pt x="1935956" y="623609"/>
                </a:lnTo>
                <a:lnTo>
                  <a:pt x="1935956" y="1864717"/>
                </a:lnTo>
                <a:lnTo>
                  <a:pt x="1570196" y="1864717"/>
                </a:lnTo>
                <a:cubicBezTo>
                  <a:pt x="1533049" y="1863764"/>
                  <a:pt x="1500664" y="1891387"/>
                  <a:pt x="1493996" y="1927582"/>
                </a:cubicBezTo>
                <a:lnTo>
                  <a:pt x="1445419" y="2214284"/>
                </a:lnTo>
                <a:lnTo>
                  <a:pt x="1287304" y="1909484"/>
                </a:lnTo>
                <a:cubicBezTo>
                  <a:pt x="1273969" y="1883767"/>
                  <a:pt x="1248251" y="1868527"/>
                  <a:pt x="1219676" y="1868527"/>
                </a:cubicBezTo>
                <a:lnTo>
                  <a:pt x="163354" y="1865669"/>
                </a:lnTo>
                <a:close/>
                <a:moveTo>
                  <a:pt x="1361599" y="2721014"/>
                </a:moveTo>
                <a:cubicBezTo>
                  <a:pt x="1209199" y="2512417"/>
                  <a:pt x="1109186" y="2270482"/>
                  <a:pt x="1070134" y="2014259"/>
                </a:cubicBezTo>
                <a:lnTo>
                  <a:pt x="1173956" y="2014259"/>
                </a:lnTo>
                <a:lnTo>
                  <a:pt x="1414939" y="2484794"/>
                </a:lnTo>
                <a:cubicBezTo>
                  <a:pt x="1428274" y="2510512"/>
                  <a:pt x="1453991" y="2525752"/>
                  <a:pt x="1482566" y="2525752"/>
                </a:cubicBezTo>
                <a:lnTo>
                  <a:pt x="1493996" y="2525752"/>
                </a:lnTo>
                <a:cubicBezTo>
                  <a:pt x="1526381" y="2520989"/>
                  <a:pt x="1552099" y="2495272"/>
                  <a:pt x="1556861" y="2462887"/>
                </a:cubicBezTo>
                <a:lnTo>
                  <a:pt x="1607344" y="2169517"/>
                </a:lnTo>
                <a:cubicBezTo>
                  <a:pt x="1625441" y="2298104"/>
                  <a:pt x="1653064" y="2425739"/>
                  <a:pt x="1689259" y="2550517"/>
                </a:cubicBezTo>
                <a:cubicBezTo>
                  <a:pt x="1574959" y="2596237"/>
                  <a:pt x="1464469" y="2653387"/>
                  <a:pt x="1361599" y="2721014"/>
                </a:cubicBezTo>
                <a:close/>
                <a:moveTo>
                  <a:pt x="1456849" y="2840077"/>
                </a:moveTo>
                <a:cubicBezTo>
                  <a:pt x="1545431" y="2782927"/>
                  <a:pt x="1639729" y="2734349"/>
                  <a:pt x="1737836" y="2694344"/>
                </a:cubicBezTo>
                <a:cubicBezTo>
                  <a:pt x="1814989" y="2911514"/>
                  <a:pt x="1936909" y="3109634"/>
                  <a:pt x="2097881" y="3275369"/>
                </a:cubicBezTo>
                <a:cubicBezTo>
                  <a:pt x="1852136" y="3184882"/>
                  <a:pt x="1632109" y="3035339"/>
                  <a:pt x="1456849" y="2840077"/>
                </a:cubicBezTo>
                <a:close/>
                <a:moveTo>
                  <a:pt x="2579846" y="3367762"/>
                </a:moveTo>
                <a:cubicBezTo>
                  <a:pt x="2293144" y="3324899"/>
                  <a:pt x="2037874" y="3045817"/>
                  <a:pt x="1884521" y="2641957"/>
                </a:cubicBezTo>
                <a:cubicBezTo>
                  <a:pt x="2110264" y="2572424"/>
                  <a:pt x="2344579" y="2534324"/>
                  <a:pt x="2579846" y="2529562"/>
                </a:cubicBezTo>
                <a:lnTo>
                  <a:pt x="2579846" y="3367762"/>
                </a:lnTo>
                <a:close/>
                <a:moveTo>
                  <a:pt x="2579846" y="2377162"/>
                </a:moveTo>
                <a:cubicBezTo>
                  <a:pt x="2326481" y="2381924"/>
                  <a:pt x="2074069" y="2422882"/>
                  <a:pt x="1832134" y="2498129"/>
                </a:cubicBezTo>
                <a:cubicBezTo>
                  <a:pt x="1785461" y="2340014"/>
                  <a:pt x="1755934" y="2178089"/>
                  <a:pt x="1741646" y="2014259"/>
                </a:cubicBezTo>
                <a:lnTo>
                  <a:pt x="1934051" y="2014259"/>
                </a:lnTo>
                <a:cubicBezTo>
                  <a:pt x="2017871" y="2014259"/>
                  <a:pt x="2086451" y="1945679"/>
                  <a:pt x="2086451" y="1861859"/>
                </a:cubicBezTo>
                <a:lnTo>
                  <a:pt x="2086451" y="1843762"/>
                </a:lnTo>
                <a:lnTo>
                  <a:pt x="2580799" y="1843762"/>
                </a:lnTo>
                <a:lnTo>
                  <a:pt x="2579846" y="2377162"/>
                </a:lnTo>
                <a:close/>
                <a:moveTo>
                  <a:pt x="3948589" y="816014"/>
                </a:moveTo>
                <a:cubicBezTo>
                  <a:pt x="4137184" y="1070332"/>
                  <a:pt x="4244816" y="1375132"/>
                  <a:pt x="4259104" y="1691362"/>
                </a:cubicBezTo>
                <a:lnTo>
                  <a:pt x="3731419" y="1691362"/>
                </a:lnTo>
                <a:cubicBezTo>
                  <a:pt x="3725704" y="1452284"/>
                  <a:pt x="3688556" y="1215112"/>
                  <a:pt x="3619976" y="985559"/>
                </a:cubicBezTo>
                <a:cubicBezTo>
                  <a:pt x="3735229" y="940792"/>
                  <a:pt x="3844766" y="883642"/>
                  <a:pt x="3948589" y="816014"/>
                </a:cubicBezTo>
                <a:close/>
                <a:moveTo>
                  <a:pt x="3851434" y="700762"/>
                </a:moveTo>
                <a:cubicBezTo>
                  <a:pt x="3762851" y="757912"/>
                  <a:pt x="3668554" y="805537"/>
                  <a:pt x="3571399" y="844589"/>
                </a:cubicBezTo>
                <a:cubicBezTo>
                  <a:pt x="3494246" y="628372"/>
                  <a:pt x="3372326" y="431204"/>
                  <a:pt x="3213259" y="265469"/>
                </a:cubicBezTo>
                <a:cubicBezTo>
                  <a:pt x="3458051" y="356909"/>
                  <a:pt x="3677126" y="506452"/>
                  <a:pt x="3851434" y="700762"/>
                </a:cubicBezTo>
                <a:close/>
                <a:moveTo>
                  <a:pt x="2732246" y="167362"/>
                </a:moveTo>
                <a:cubicBezTo>
                  <a:pt x="3023711" y="209272"/>
                  <a:pt x="3278981" y="487402"/>
                  <a:pt x="3430429" y="892214"/>
                </a:cubicBezTo>
                <a:cubicBezTo>
                  <a:pt x="3204686" y="962699"/>
                  <a:pt x="2969419" y="1000799"/>
                  <a:pt x="2732246" y="1005562"/>
                </a:cubicBezTo>
                <a:lnTo>
                  <a:pt x="2732246" y="167362"/>
                </a:lnTo>
                <a:close/>
                <a:moveTo>
                  <a:pt x="2732246" y="1157962"/>
                </a:moveTo>
                <a:cubicBezTo>
                  <a:pt x="2985611" y="1153199"/>
                  <a:pt x="3236119" y="1111289"/>
                  <a:pt x="3478054" y="1036042"/>
                </a:cubicBezTo>
                <a:cubicBezTo>
                  <a:pt x="3539966" y="1249402"/>
                  <a:pt x="3573304" y="1469429"/>
                  <a:pt x="3578066" y="1691362"/>
                </a:cubicBezTo>
                <a:lnTo>
                  <a:pt x="2732246" y="1691362"/>
                </a:lnTo>
                <a:lnTo>
                  <a:pt x="2732246" y="1157962"/>
                </a:lnTo>
                <a:lnTo>
                  <a:pt x="2732246" y="1157962"/>
                </a:lnTo>
                <a:close/>
                <a:moveTo>
                  <a:pt x="2732246" y="1843762"/>
                </a:moveTo>
                <a:lnTo>
                  <a:pt x="3578066" y="1843762"/>
                </a:lnTo>
                <a:cubicBezTo>
                  <a:pt x="3573304" y="2065694"/>
                  <a:pt x="3539966" y="2285722"/>
                  <a:pt x="3478054" y="2499082"/>
                </a:cubicBezTo>
                <a:cubicBezTo>
                  <a:pt x="3236119" y="2423834"/>
                  <a:pt x="2985611" y="2381924"/>
                  <a:pt x="2732246" y="2377162"/>
                </a:cubicBezTo>
                <a:lnTo>
                  <a:pt x="2732246" y="1843762"/>
                </a:lnTo>
                <a:close/>
                <a:moveTo>
                  <a:pt x="2732246" y="3367762"/>
                </a:moveTo>
                <a:lnTo>
                  <a:pt x="2732246" y="2529562"/>
                </a:lnTo>
                <a:cubicBezTo>
                  <a:pt x="2969419" y="2534324"/>
                  <a:pt x="3205639" y="2572424"/>
                  <a:pt x="3432334" y="2642909"/>
                </a:cubicBezTo>
                <a:cubicBezTo>
                  <a:pt x="3279934" y="3047722"/>
                  <a:pt x="3023711" y="3325852"/>
                  <a:pt x="2732246" y="3367762"/>
                </a:cubicBezTo>
                <a:close/>
                <a:moveTo>
                  <a:pt x="3213259" y="3273464"/>
                </a:moveTo>
                <a:cubicBezTo>
                  <a:pt x="3372326" y="3107729"/>
                  <a:pt x="3494246" y="2910562"/>
                  <a:pt x="3571399" y="2694344"/>
                </a:cubicBezTo>
                <a:cubicBezTo>
                  <a:pt x="3669506" y="2732444"/>
                  <a:pt x="3762851" y="2779117"/>
                  <a:pt x="3851434" y="2834362"/>
                </a:cubicBezTo>
                <a:cubicBezTo>
                  <a:pt x="3677126" y="3030577"/>
                  <a:pt x="3458051" y="3181072"/>
                  <a:pt x="3213259" y="3273464"/>
                </a:cubicBezTo>
                <a:close/>
                <a:moveTo>
                  <a:pt x="3947636" y="2719109"/>
                </a:moveTo>
                <a:cubicBezTo>
                  <a:pt x="3844766" y="2651482"/>
                  <a:pt x="3735229" y="2594332"/>
                  <a:pt x="3620929" y="2549564"/>
                </a:cubicBezTo>
                <a:cubicBezTo>
                  <a:pt x="3689509" y="2320012"/>
                  <a:pt x="3726656" y="2082839"/>
                  <a:pt x="3732371" y="1843762"/>
                </a:cubicBezTo>
                <a:lnTo>
                  <a:pt x="4260056" y="1843762"/>
                </a:lnTo>
                <a:cubicBezTo>
                  <a:pt x="4244816" y="2159992"/>
                  <a:pt x="4136231" y="2464792"/>
                  <a:pt x="3947636" y="2719109"/>
                </a:cubicBezTo>
                <a:close/>
              </a:path>
            </a:pathLst>
          </a:custGeom>
          <a:solidFill>
            <a:schemeClr val="bg1"/>
          </a:solidFill>
          <a:ln w="9525" cap="flat">
            <a:noFill/>
            <a:prstDash val="solid"/>
            <a:miter/>
          </a:ln>
        </p:spPr>
        <p:txBody>
          <a:bodyPr rtlCol="0" anchor="ctr"/>
          <a:lstStyle/>
          <a:p>
            <a:endParaRPr lang="en-US"/>
          </a:p>
        </p:txBody>
      </p:sp>
      <p:sp>
        <p:nvSpPr>
          <p:cNvPr id="98" name="任意多边形: 形状 97">
            <a:extLst>
              <a:ext uri="{FF2B5EF4-FFF2-40B4-BE49-F238E27FC236}">
                <a16:creationId xmlns:a16="http://schemas.microsoft.com/office/drawing/2014/main" id="{C67F54D9-90CF-B443-3413-975391AB3D36}"/>
              </a:ext>
            </a:extLst>
          </p:cNvPr>
          <p:cNvSpPr/>
          <p:nvPr/>
        </p:nvSpPr>
        <p:spPr>
          <a:xfrm>
            <a:off x="-1" y="6720645"/>
            <a:ext cx="11325452"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9" name="任意多边形: 形状 98">
            <a:extLst>
              <a:ext uri="{FF2B5EF4-FFF2-40B4-BE49-F238E27FC236}">
                <a16:creationId xmlns:a16="http://schemas.microsoft.com/office/drawing/2014/main" id="{56A9E055-75D8-C1E5-D11E-D6134001A68C}"/>
              </a:ext>
            </a:extLst>
          </p:cNvPr>
          <p:cNvSpPr/>
          <p:nvPr/>
        </p:nvSpPr>
        <p:spPr>
          <a:xfrm>
            <a:off x="-1" y="6720645"/>
            <a:ext cx="11325451"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0" name="任意多边形: 形状 99">
            <a:extLst>
              <a:ext uri="{FF2B5EF4-FFF2-40B4-BE49-F238E27FC236}">
                <a16:creationId xmlns:a16="http://schemas.microsoft.com/office/drawing/2014/main" id="{E332DC08-B1A2-E964-63CB-E40124E5403C}"/>
              </a:ext>
            </a:extLst>
          </p:cNvPr>
          <p:cNvSpPr/>
          <p:nvPr/>
        </p:nvSpPr>
        <p:spPr>
          <a:xfrm>
            <a:off x="7620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1" name="任意多边形: 形状 100">
            <a:extLst>
              <a:ext uri="{FF2B5EF4-FFF2-40B4-BE49-F238E27FC236}">
                <a16:creationId xmlns:a16="http://schemas.microsoft.com/office/drawing/2014/main" id="{73FCB4A9-A124-63B5-9A0E-32DF7CB394D5}"/>
              </a:ext>
            </a:extLst>
          </p:cNvPr>
          <p:cNvSpPr/>
          <p:nvPr/>
        </p:nvSpPr>
        <p:spPr>
          <a:xfrm>
            <a:off x="2286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038778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D2D1909-7A89-71E4-78D7-EC608A32B72A}"/>
              </a:ext>
            </a:extLst>
          </p:cNvPr>
          <p:cNvSpPr>
            <a:spLocks noGrp="1"/>
          </p:cNvSpPr>
          <p:nvPr>
            <p:ph type="body" sz="quarter" idx="10"/>
          </p:nvPr>
        </p:nvSpPr>
        <p:spPr/>
        <p:txBody>
          <a:bodyPr/>
          <a:lstStyle/>
          <a:p>
            <a:r>
              <a:rPr lang="zh-CN" altLang="en-US" dirty="0"/>
              <a:t>未来工作计划</a:t>
            </a:r>
          </a:p>
        </p:txBody>
      </p:sp>
      <p:sp>
        <p:nvSpPr>
          <p:cNvPr id="3" name="任意多边形: 形状 2">
            <a:extLst>
              <a:ext uri="{FF2B5EF4-FFF2-40B4-BE49-F238E27FC236}">
                <a16:creationId xmlns:a16="http://schemas.microsoft.com/office/drawing/2014/main" id="{69D88B29-E769-1FD1-2383-51DC03F2B35D}"/>
              </a:ext>
            </a:extLst>
          </p:cNvPr>
          <p:cNvSpPr/>
          <p:nvPr/>
        </p:nvSpPr>
        <p:spPr>
          <a:xfrm>
            <a:off x="-1" y="6720645"/>
            <a:ext cx="11325452"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02A42305-E403-8EB6-D020-A22CFCDB9E45}"/>
              </a:ext>
            </a:extLst>
          </p:cNvPr>
          <p:cNvSpPr/>
          <p:nvPr/>
        </p:nvSpPr>
        <p:spPr>
          <a:xfrm>
            <a:off x="-1" y="6720645"/>
            <a:ext cx="11325451"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BFC954E1-9262-3D19-F802-6A57BFCFE01B}"/>
              </a:ext>
            </a:extLst>
          </p:cNvPr>
          <p:cNvSpPr/>
          <p:nvPr/>
        </p:nvSpPr>
        <p:spPr>
          <a:xfrm>
            <a:off x="7620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FDE4CEAD-968D-F5E0-6074-D0EF4A6EAFB2}"/>
              </a:ext>
            </a:extLst>
          </p:cNvPr>
          <p:cNvSpPr/>
          <p:nvPr/>
        </p:nvSpPr>
        <p:spPr>
          <a:xfrm>
            <a:off x="2286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5" name="直接连接符 24">
            <a:extLst>
              <a:ext uri="{FF2B5EF4-FFF2-40B4-BE49-F238E27FC236}">
                <a16:creationId xmlns:a16="http://schemas.microsoft.com/office/drawing/2014/main" id="{B693B6AC-821C-3A50-D6E6-6522084F8308}"/>
              </a:ext>
            </a:extLst>
          </p:cNvPr>
          <p:cNvCxnSpPr>
            <a:cxnSpLocks/>
          </p:cNvCxnSpPr>
          <p:nvPr/>
        </p:nvCxnSpPr>
        <p:spPr>
          <a:xfrm>
            <a:off x="11204186" y="596295"/>
            <a:ext cx="32258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9B4DEFC-ECDE-DCEE-6C75-23B9E299C6F9}"/>
              </a:ext>
            </a:extLst>
          </p:cNvPr>
          <p:cNvCxnSpPr>
            <a:cxnSpLocks/>
          </p:cNvCxnSpPr>
          <p:nvPr/>
        </p:nvCxnSpPr>
        <p:spPr>
          <a:xfrm>
            <a:off x="11082266" y="701661"/>
            <a:ext cx="44450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409B1FD-57AF-B62C-A1F9-A987F517885C}"/>
              </a:ext>
            </a:extLst>
          </p:cNvPr>
          <p:cNvCxnSpPr>
            <a:cxnSpLocks/>
          </p:cNvCxnSpPr>
          <p:nvPr/>
        </p:nvCxnSpPr>
        <p:spPr>
          <a:xfrm>
            <a:off x="11326106" y="815404"/>
            <a:ext cx="20066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9" name="图片 28" descr="图片包含 游戏机, 电脑&#10;&#10;描述已自动生成">
            <a:extLst>
              <a:ext uri="{FF2B5EF4-FFF2-40B4-BE49-F238E27FC236}">
                <a16:creationId xmlns:a16="http://schemas.microsoft.com/office/drawing/2014/main" id="{D2D63452-7F7B-256B-08EF-43425B932D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8880" y="1680797"/>
            <a:ext cx="5240020" cy="3615327"/>
          </a:xfrm>
          <a:prstGeom prst="rect">
            <a:avLst/>
          </a:prstGeom>
          <a:effectLst>
            <a:outerShdw blurRad="139700" dist="101600" dir="2700000" algn="tl" rotWithShape="0">
              <a:schemeClr val="accent1">
                <a:lumMod val="50000"/>
                <a:lumOff val="50000"/>
                <a:alpha val="32000"/>
              </a:schemeClr>
            </a:outerShdw>
          </a:effectLst>
        </p:spPr>
      </p:pic>
      <p:sp>
        <p:nvSpPr>
          <p:cNvPr id="41" name="矩形 40">
            <a:extLst>
              <a:ext uri="{FF2B5EF4-FFF2-40B4-BE49-F238E27FC236}">
                <a16:creationId xmlns:a16="http://schemas.microsoft.com/office/drawing/2014/main" id="{37775676-7EB5-1F80-3B52-687773032618}"/>
              </a:ext>
            </a:extLst>
          </p:cNvPr>
          <p:cNvSpPr/>
          <p:nvPr/>
        </p:nvSpPr>
        <p:spPr>
          <a:xfrm>
            <a:off x="660400" y="1680798"/>
            <a:ext cx="2405392" cy="3615327"/>
          </a:xfrm>
          <a:prstGeom prst="rect">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文本框 43">
            <a:extLst>
              <a:ext uri="{FF2B5EF4-FFF2-40B4-BE49-F238E27FC236}">
                <a16:creationId xmlns:a16="http://schemas.microsoft.com/office/drawing/2014/main" id="{893C2DEB-F536-4EEB-072F-B3E0A934B4BD}"/>
              </a:ext>
            </a:extLst>
          </p:cNvPr>
          <p:cNvSpPr txBox="1"/>
          <p:nvPr/>
        </p:nvSpPr>
        <p:spPr>
          <a:xfrm>
            <a:off x="807137" y="3115552"/>
            <a:ext cx="2111918" cy="1895647"/>
          </a:xfrm>
          <a:prstGeom prst="rect">
            <a:avLst/>
          </a:prstGeom>
          <a:no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sym typeface="思源黑体" panose="020B0400000000000000" pitchFamily="34" charset="-122"/>
              </a:rPr>
              <a:t>请在此输入您的内容在些输入您的内容在些输入您的内容在些输入您的内容在些输入内容</a:t>
            </a:r>
          </a:p>
        </p:txBody>
      </p:sp>
      <p:sp>
        <p:nvSpPr>
          <p:cNvPr id="45" name="文本框 44">
            <a:extLst>
              <a:ext uri="{FF2B5EF4-FFF2-40B4-BE49-F238E27FC236}">
                <a16:creationId xmlns:a16="http://schemas.microsoft.com/office/drawing/2014/main" id="{DF8C023A-5B1F-6778-9506-5CC670739B66}"/>
              </a:ext>
            </a:extLst>
          </p:cNvPr>
          <p:cNvSpPr txBox="1"/>
          <p:nvPr/>
        </p:nvSpPr>
        <p:spPr>
          <a:xfrm>
            <a:off x="974654" y="2715442"/>
            <a:ext cx="1776884" cy="400110"/>
          </a:xfrm>
          <a:prstGeom prst="rect">
            <a:avLst/>
          </a:prstGeom>
          <a:no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latin typeface="+mj-ea"/>
                <a:ea typeface="+mj-ea"/>
              </a:rPr>
              <a:t>添加标题</a:t>
            </a:r>
          </a:p>
        </p:txBody>
      </p:sp>
      <p:grpSp>
        <p:nvGrpSpPr>
          <p:cNvPr id="63" name="Graphic 46">
            <a:extLst>
              <a:ext uri="{FF2B5EF4-FFF2-40B4-BE49-F238E27FC236}">
                <a16:creationId xmlns:a16="http://schemas.microsoft.com/office/drawing/2014/main" id="{66BA36A8-474B-D01D-9EBB-04427A4561FB}"/>
              </a:ext>
            </a:extLst>
          </p:cNvPr>
          <p:cNvGrpSpPr>
            <a:grpSpLocks noChangeAspect="1"/>
          </p:cNvGrpSpPr>
          <p:nvPr/>
        </p:nvGrpSpPr>
        <p:grpSpPr>
          <a:xfrm>
            <a:off x="1674501" y="2074989"/>
            <a:ext cx="377190" cy="502920"/>
            <a:chOff x="4419600" y="1143000"/>
            <a:chExt cx="3657600" cy="4876800"/>
          </a:xfrm>
          <a:solidFill>
            <a:schemeClr val="bg1"/>
          </a:solidFill>
        </p:grpSpPr>
        <p:sp>
          <p:nvSpPr>
            <p:cNvPr id="64" name="Freeform: Shape 502">
              <a:extLst>
                <a:ext uri="{FF2B5EF4-FFF2-40B4-BE49-F238E27FC236}">
                  <a16:creationId xmlns:a16="http://schemas.microsoft.com/office/drawing/2014/main" id="{80EC4EDF-8362-85FE-ED81-A9F7467C6250}"/>
                </a:ext>
              </a:extLst>
            </p:cNvPr>
            <p:cNvSpPr/>
            <p:nvPr/>
          </p:nvSpPr>
          <p:spPr>
            <a:xfrm>
              <a:off x="6154579" y="1484471"/>
              <a:ext cx="180975" cy="180975"/>
            </a:xfrm>
            <a:custGeom>
              <a:avLst/>
              <a:gdLst>
                <a:gd name="connsiteX0" fmla="*/ 7144 w 180975"/>
                <a:gd name="connsiteY0" fmla="*/ 7144 h 180975"/>
                <a:gd name="connsiteX1" fmla="*/ 181451 w 180975"/>
                <a:gd name="connsiteY1" fmla="*/ 7144 h 180975"/>
                <a:gd name="connsiteX2" fmla="*/ 181451 w 180975"/>
                <a:gd name="connsiteY2" fmla="*/ 181451 h 180975"/>
                <a:gd name="connsiteX3" fmla="*/ 7144 w 180975"/>
                <a:gd name="connsiteY3" fmla="*/ 181451 h 180975"/>
                <a:gd name="connsiteX4" fmla="*/ 7144 w 180975"/>
                <a:gd name="connsiteY4" fmla="*/ 7144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7144" y="7144"/>
                  </a:moveTo>
                  <a:lnTo>
                    <a:pt x="181451" y="7144"/>
                  </a:lnTo>
                  <a:lnTo>
                    <a:pt x="181451" y="181451"/>
                  </a:lnTo>
                  <a:lnTo>
                    <a:pt x="7144" y="181451"/>
                  </a:lnTo>
                  <a:lnTo>
                    <a:pt x="7144" y="7144"/>
                  </a:lnTo>
                  <a:close/>
                </a:path>
              </a:pathLst>
            </a:custGeom>
            <a:grpFill/>
            <a:ln w="9525" cap="flat">
              <a:noFill/>
              <a:prstDash val="solid"/>
              <a:miter/>
            </a:ln>
          </p:spPr>
          <p:txBody>
            <a:bodyPr rtlCol="0" anchor="ctr"/>
            <a:lstStyle/>
            <a:p>
              <a:endParaRPr lang="en-US"/>
            </a:p>
          </p:txBody>
        </p:sp>
        <p:sp>
          <p:nvSpPr>
            <p:cNvPr id="65" name="Freeform: Shape 503">
              <a:extLst>
                <a:ext uri="{FF2B5EF4-FFF2-40B4-BE49-F238E27FC236}">
                  <a16:creationId xmlns:a16="http://schemas.microsoft.com/office/drawing/2014/main" id="{1E25C1B4-480A-D477-441B-4D08AFB3A6B8}"/>
                </a:ext>
              </a:extLst>
            </p:cNvPr>
            <p:cNvSpPr/>
            <p:nvPr/>
          </p:nvSpPr>
          <p:spPr>
            <a:xfrm>
              <a:off x="7547134" y="5489734"/>
              <a:ext cx="180975" cy="180975"/>
            </a:xfrm>
            <a:custGeom>
              <a:avLst/>
              <a:gdLst>
                <a:gd name="connsiteX0" fmla="*/ 7144 w 180975"/>
                <a:gd name="connsiteY0" fmla="*/ 7144 h 180975"/>
                <a:gd name="connsiteX1" fmla="*/ 181451 w 180975"/>
                <a:gd name="connsiteY1" fmla="*/ 7144 h 180975"/>
                <a:gd name="connsiteX2" fmla="*/ 181451 w 180975"/>
                <a:gd name="connsiteY2" fmla="*/ 181451 h 180975"/>
                <a:gd name="connsiteX3" fmla="*/ 7144 w 180975"/>
                <a:gd name="connsiteY3" fmla="*/ 181451 h 180975"/>
                <a:gd name="connsiteX4" fmla="*/ 7144 w 180975"/>
                <a:gd name="connsiteY4" fmla="*/ 7144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7144" y="7144"/>
                  </a:moveTo>
                  <a:lnTo>
                    <a:pt x="181451" y="7144"/>
                  </a:lnTo>
                  <a:lnTo>
                    <a:pt x="181451" y="181451"/>
                  </a:lnTo>
                  <a:lnTo>
                    <a:pt x="7144" y="181451"/>
                  </a:lnTo>
                  <a:lnTo>
                    <a:pt x="7144" y="7144"/>
                  </a:lnTo>
                  <a:close/>
                </a:path>
              </a:pathLst>
            </a:custGeom>
            <a:grpFill/>
            <a:ln w="9525" cap="flat">
              <a:noFill/>
              <a:prstDash val="solid"/>
              <a:miter/>
            </a:ln>
          </p:spPr>
          <p:txBody>
            <a:bodyPr rtlCol="0" anchor="ctr"/>
            <a:lstStyle/>
            <a:p>
              <a:endParaRPr lang="en-US"/>
            </a:p>
          </p:txBody>
        </p:sp>
        <p:sp>
          <p:nvSpPr>
            <p:cNvPr id="66" name="Freeform: Shape 504">
              <a:extLst>
                <a:ext uri="{FF2B5EF4-FFF2-40B4-BE49-F238E27FC236}">
                  <a16:creationId xmlns:a16="http://schemas.microsoft.com/office/drawing/2014/main" id="{788F4EC4-1C6D-48D6-9000-668D24EA82EA}"/>
                </a:ext>
              </a:extLst>
            </p:cNvPr>
            <p:cNvSpPr/>
            <p:nvPr/>
          </p:nvSpPr>
          <p:spPr>
            <a:xfrm>
              <a:off x="5370671" y="1135856"/>
              <a:ext cx="1752600" cy="790575"/>
            </a:xfrm>
            <a:custGeom>
              <a:avLst/>
              <a:gdLst>
                <a:gd name="connsiteX0" fmla="*/ 140494 w 1752600"/>
                <a:gd name="connsiteY0" fmla="*/ 268129 h 790575"/>
                <a:gd name="connsiteX1" fmla="*/ 7144 w 1752600"/>
                <a:gd name="connsiteY1" fmla="*/ 401479 h 790575"/>
                <a:gd name="connsiteX2" fmla="*/ 7144 w 1752600"/>
                <a:gd name="connsiteY2" fmla="*/ 791051 h 790575"/>
                <a:gd name="connsiteX3" fmla="*/ 1749266 w 1752600"/>
                <a:gd name="connsiteY3" fmla="*/ 791051 h 790575"/>
                <a:gd name="connsiteX4" fmla="*/ 1749266 w 1752600"/>
                <a:gd name="connsiteY4" fmla="*/ 401479 h 790575"/>
                <a:gd name="connsiteX5" fmla="*/ 1615916 w 1752600"/>
                <a:gd name="connsiteY5" fmla="*/ 268129 h 790575"/>
                <a:gd name="connsiteX6" fmla="*/ 1392079 w 1752600"/>
                <a:gd name="connsiteY6" fmla="*/ 268129 h 790575"/>
                <a:gd name="connsiteX7" fmla="*/ 1086326 w 1752600"/>
                <a:gd name="connsiteY7" fmla="*/ 112871 h 790575"/>
                <a:gd name="connsiteX8" fmla="*/ 877729 w 1752600"/>
                <a:gd name="connsiteY8" fmla="*/ 7144 h 790575"/>
                <a:gd name="connsiteX9" fmla="*/ 669131 w 1752600"/>
                <a:gd name="connsiteY9" fmla="*/ 112871 h 790575"/>
                <a:gd name="connsiteX10" fmla="*/ 363379 w 1752600"/>
                <a:gd name="connsiteY10" fmla="*/ 268129 h 790575"/>
                <a:gd name="connsiteX11" fmla="*/ 140494 w 1752600"/>
                <a:gd name="connsiteY11" fmla="*/ 268129 h 790575"/>
                <a:gd name="connsiteX12" fmla="*/ 616744 w 1752600"/>
                <a:gd name="connsiteY12" fmla="*/ 268129 h 790575"/>
                <a:gd name="connsiteX13" fmla="*/ 703421 w 1752600"/>
                <a:gd name="connsiteY13" fmla="*/ 181451 h 790575"/>
                <a:gd name="connsiteX14" fmla="*/ 1052036 w 1752600"/>
                <a:gd name="connsiteY14" fmla="*/ 181451 h 790575"/>
                <a:gd name="connsiteX15" fmla="*/ 1138714 w 1752600"/>
                <a:gd name="connsiteY15" fmla="*/ 268129 h 790575"/>
                <a:gd name="connsiteX16" fmla="*/ 1138714 w 1752600"/>
                <a:gd name="connsiteY16" fmla="*/ 616744 h 790575"/>
                <a:gd name="connsiteX17" fmla="*/ 1052036 w 1752600"/>
                <a:gd name="connsiteY17" fmla="*/ 703421 h 790575"/>
                <a:gd name="connsiteX18" fmla="*/ 703421 w 1752600"/>
                <a:gd name="connsiteY18" fmla="*/ 703421 h 790575"/>
                <a:gd name="connsiteX19" fmla="*/ 616744 w 1752600"/>
                <a:gd name="connsiteY19" fmla="*/ 616744 h 790575"/>
                <a:gd name="connsiteX20" fmla="*/ 616744 w 1752600"/>
                <a:gd name="connsiteY20" fmla="*/ 268129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2600" h="790575">
                  <a:moveTo>
                    <a:pt x="140494" y="268129"/>
                  </a:moveTo>
                  <a:cubicBezTo>
                    <a:pt x="67151" y="268129"/>
                    <a:pt x="7144" y="328136"/>
                    <a:pt x="7144" y="401479"/>
                  </a:cubicBezTo>
                  <a:lnTo>
                    <a:pt x="7144" y="791051"/>
                  </a:lnTo>
                  <a:lnTo>
                    <a:pt x="1749266" y="791051"/>
                  </a:lnTo>
                  <a:lnTo>
                    <a:pt x="1749266" y="401479"/>
                  </a:lnTo>
                  <a:cubicBezTo>
                    <a:pt x="1749266" y="328136"/>
                    <a:pt x="1689259" y="268129"/>
                    <a:pt x="1615916" y="268129"/>
                  </a:cubicBezTo>
                  <a:lnTo>
                    <a:pt x="1392079" y="268129"/>
                  </a:lnTo>
                  <a:cubicBezTo>
                    <a:pt x="1272064" y="268129"/>
                    <a:pt x="1157764" y="210026"/>
                    <a:pt x="1086326" y="112871"/>
                  </a:cubicBezTo>
                  <a:cubicBezTo>
                    <a:pt x="1036796" y="46196"/>
                    <a:pt x="960596" y="7144"/>
                    <a:pt x="877729" y="7144"/>
                  </a:cubicBezTo>
                  <a:cubicBezTo>
                    <a:pt x="794861" y="7144"/>
                    <a:pt x="718661" y="46196"/>
                    <a:pt x="669131" y="112871"/>
                  </a:cubicBezTo>
                  <a:cubicBezTo>
                    <a:pt x="597694" y="210026"/>
                    <a:pt x="483394" y="268129"/>
                    <a:pt x="363379" y="268129"/>
                  </a:cubicBezTo>
                  <a:lnTo>
                    <a:pt x="140494" y="268129"/>
                  </a:lnTo>
                  <a:close/>
                  <a:moveTo>
                    <a:pt x="616744" y="268129"/>
                  </a:moveTo>
                  <a:cubicBezTo>
                    <a:pt x="616744" y="220504"/>
                    <a:pt x="655796" y="181451"/>
                    <a:pt x="703421" y="181451"/>
                  </a:cubicBezTo>
                  <a:lnTo>
                    <a:pt x="1052036" y="181451"/>
                  </a:lnTo>
                  <a:cubicBezTo>
                    <a:pt x="1099661" y="181451"/>
                    <a:pt x="1138714" y="220504"/>
                    <a:pt x="1138714" y="268129"/>
                  </a:cubicBezTo>
                  <a:lnTo>
                    <a:pt x="1138714" y="616744"/>
                  </a:lnTo>
                  <a:cubicBezTo>
                    <a:pt x="1138714" y="664369"/>
                    <a:pt x="1099661" y="703421"/>
                    <a:pt x="1052036" y="703421"/>
                  </a:cubicBezTo>
                  <a:lnTo>
                    <a:pt x="703421" y="703421"/>
                  </a:lnTo>
                  <a:cubicBezTo>
                    <a:pt x="655796" y="703421"/>
                    <a:pt x="616744" y="664369"/>
                    <a:pt x="616744" y="616744"/>
                  </a:cubicBezTo>
                  <a:lnTo>
                    <a:pt x="616744" y="268129"/>
                  </a:lnTo>
                  <a:close/>
                </a:path>
              </a:pathLst>
            </a:custGeom>
            <a:grpFill/>
            <a:ln w="9525" cap="flat">
              <a:noFill/>
              <a:prstDash val="solid"/>
              <a:miter/>
            </a:ln>
          </p:spPr>
          <p:txBody>
            <a:bodyPr rtlCol="0" anchor="ctr"/>
            <a:lstStyle/>
            <a:p>
              <a:endParaRPr lang="en-US"/>
            </a:p>
          </p:txBody>
        </p:sp>
        <p:sp>
          <p:nvSpPr>
            <p:cNvPr id="67" name="Freeform: Shape 505">
              <a:extLst>
                <a:ext uri="{FF2B5EF4-FFF2-40B4-BE49-F238E27FC236}">
                  <a16:creationId xmlns:a16="http://schemas.microsoft.com/office/drawing/2014/main" id="{20A73A14-1726-8F2F-90D8-3CDF67D84804}"/>
                </a:ext>
              </a:extLst>
            </p:cNvPr>
            <p:cNvSpPr/>
            <p:nvPr/>
          </p:nvSpPr>
          <p:spPr>
            <a:xfrm>
              <a:off x="4761071" y="1919764"/>
              <a:ext cx="2971800" cy="3752850"/>
            </a:xfrm>
            <a:custGeom>
              <a:avLst/>
              <a:gdLst>
                <a:gd name="connsiteX0" fmla="*/ 2880836 w 2971800"/>
                <a:gd name="connsiteY0" fmla="*/ 7144 h 3752850"/>
                <a:gd name="connsiteX1" fmla="*/ 2532222 w 2971800"/>
                <a:gd name="connsiteY1" fmla="*/ 7144 h 3752850"/>
                <a:gd name="connsiteX2" fmla="*/ 2532222 w 2971800"/>
                <a:gd name="connsiteY2" fmla="*/ 93821 h 3752850"/>
                <a:gd name="connsiteX3" fmla="*/ 2445544 w 2971800"/>
                <a:gd name="connsiteY3" fmla="*/ 180499 h 3752850"/>
                <a:gd name="connsiteX4" fmla="*/ 529114 w 2971800"/>
                <a:gd name="connsiteY4" fmla="*/ 180499 h 3752850"/>
                <a:gd name="connsiteX5" fmla="*/ 442436 w 2971800"/>
                <a:gd name="connsiteY5" fmla="*/ 93821 h 3752850"/>
                <a:gd name="connsiteX6" fmla="*/ 442436 w 2971800"/>
                <a:gd name="connsiteY6" fmla="*/ 7144 h 3752850"/>
                <a:gd name="connsiteX7" fmla="*/ 93821 w 2971800"/>
                <a:gd name="connsiteY7" fmla="*/ 7144 h 3752850"/>
                <a:gd name="connsiteX8" fmla="*/ 7144 w 2971800"/>
                <a:gd name="connsiteY8" fmla="*/ 93821 h 3752850"/>
                <a:gd name="connsiteX9" fmla="*/ 7144 w 2971800"/>
                <a:gd name="connsiteY9" fmla="*/ 3751421 h 3752850"/>
                <a:gd name="connsiteX10" fmla="*/ 2619851 w 2971800"/>
                <a:gd name="connsiteY10" fmla="*/ 3751421 h 3752850"/>
                <a:gd name="connsiteX11" fmla="*/ 2619851 w 2971800"/>
                <a:gd name="connsiteY11" fmla="*/ 3490436 h 3752850"/>
                <a:gd name="connsiteX12" fmla="*/ 2706529 w 2971800"/>
                <a:gd name="connsiteY12" fmla="*/ 3403759 h 3752850"/>
                <a:gd name="connsiteX13" fmla="*/ 2967514 w 2971800"/>
                <a:gd name="connsiteY13" fmla="*/ 3403759 h 3752850"/>
                <a:gd name="connsiteX14" fmla="*/ 2967514 w 2971800"/>
                <a:gd name="connsiteY14" fmla="*/ 93821 h 3752850"/>
                <a:gd name="connsiteX15" fmla="*/ 2880836 w 2971800"/>
                <a:gd name="connsiteY15" fmla="*/ 7144 h 3752850"/>
                <a:gd name="connsiteX16" fmla="*/ 2096929 w 2971800"/>
                <a:gd name="connsiteY16" fmla="*/ 3229451 h 3752850"/>
                <a:gd name="connsiteX17" fmla="*/ 354806 w 2971800"/>
                <a:gd name="connsiteY17" fmla="*/ 3229451 h 3752850"/>
                <a:gd name="connsiteX18" fmla="*/ 268129 w 2971800"/>
                <a:gd name="connsiteY18" fmla="*/ 3142774 h 3752850"/>
                <a:gd name="connsiteX19" fmla="*/ 354806 w 2971800"/>
                <a:gd name="connsiteY19" fmla="*/ 3056096 h 3752850"/>
                <a:gd name="connsiteX20" fmla="*/ 2096929 w 2971800"/>
                <a:gd name="connsiteY20" fmla="*/ 3056096 h 3752850"/>
                <a:gd name="connsiteX21" fmla="*/ 2183606 w 2971800"/>
                <a:gd name="connsiteY21" fmla="*/ 3142774 h 3752850"/>
                <a:gd name="connsiteX22" fmla="*/ 2096929 w 2971800"/>
                <a:gd name="connsiteY22" fmla="*/ 3229451 h 3752850"/>
                <a:gd name="connsiteX23" fmla="*/ 2619851 w 2971800"/>
                <a:gd name="connsiteY23" fmla="*/ 3229451 h 3752850"/>
                <a:gd name="connsiteX24" fmla="*/ 2445544 w 2971800"/>
                <a:gd name="connsiteY24" fmla="*/ 3229451 h 3752850"/>
                <a:gd name="connsiteX25" fmla="*/ 2358866 w 2971800"/>
                <a:gd name="connsiteY25" fmla="*/ 3142774 h 3752850"/>
                <a:gd name="connsiteX26" fmla="*/ 2445544 w 2971800"/>
                <a:gd name="connsiteY26" fmla="*/ 3056096 h 3752850"/>
                <a:gd name="connsiteX27" fmla="*/ 2619851 w 2971800"/>
                <a:gd name="connsiteY27" fmla="*/ 3056096 h 3752850"/>
                <a:gd name="connsiteX28" fmla="*/ 2706529 w 2971800"/>
                <a:gd name="connsiteY28" fmla="*/ 3142774 h 3752850"/>
                <a:gd name="connsiteX29" fmla="*/ 2619851 w 2971800"/>
                <a:gd name="connsiteY29" fmla="*/ 3229451 h 3752850"/>
                <a:gd name="connsiteX30" fmla="*/ 2619851 w 2971800"/>
                <a:gd name="connsiteY30" fmla="*/ 2532221 h 3752850"/>
                <a:gd name="connsiteX31" fmla="*/ 703421 w 2971800"/>
                <a:gd name="connsiteY31" fmla="*/ 2532221 h 3752850"/>
                <a:gd name="connsiteX32" fmla="*/ 703421 w 2971800"/>
                <a:gd name="connsiteY32" fmla="*/ 2706529 h 3752850"/>
                <a:gd name="connsiteX33" fmla="*/ 616744 w 2971800"/>
                <a:gd name="connsiteY33" fmla="*/ 2793206 h 3752850"/>
                <a:gd name="connsiteX34" fmla="*/ 530066 w 2971800"/>
                <a:gd name="connsiteY34" fmla="*/ 2706529 h 3752850"/>
                <a:gd name="connsiteX35" fmla="*/ 530066 w 2971800"/>
                <a:gd name="connsiteY35" fmla="*/ 2532221 h 3752850"/>
                <a:gd name="connsiteX36" fmla="*/ 354806 w 2971800"/>
                <a:gd name="connsiteY36" fmla="*/ 2532221 h 3752850"/>
                <a:gd name="connsiteX37" fmla="*/ 268129 w 2971800"/>
                <a:gd name="connsiteY37" fmla="*/ 2445544 h 3752850"/>
                <a:gd name="connsiteX38" fmla="*/ 354806 w 2971800"/>
                <a:gd name="connsiteY38" fmla="*/ 2358866 h 3752850"/>
                <a:gd name="connsiteX39" fmla="*/ 529114 w 2971800"/>
                <a:gd name="connsiteY39" fmla="*/ 2358866 h 3752850"/>
                <a:gd name="connsiteX40" fmla="*/ 529114 w 2971800"/>
                <a:gd name="connsiteY40" fmla="*/ 442436 h 3752850"/>
                <a:gd name="connsiteX41" fmla="*/ 615791 w 2971800"/>
                <a:gd name="connsiteY41" fmla="*/ 355759 h 3752850"/>
                <a:gd name="connsiteX42" fmla="*/ 702469 w 2971800"/>
                <a:gd name="connsiteY42" fmla="*/ 442436 h 3752850"/>
                <a:gd name="connsiteX43" fmla="*/ 702469 w 2971800"/>
                <a:gd name="connsiteY43" fmla="*/ 2357914 h 3752850"/>
                <a:gd name="connsiteX44" fmla="*/ 2617947 w 2971800"/>
                <a:gd name="connsiteY44" fmla="*/ 2357914 h 3752850"/>
                <a:gd name="connsiteX45" fmla="*/ 2704624 w 2971800"/>
                <a:gd name="connsiteY45" fmla="*/ 2444591 h 3752850"/>
                <a:gd name="connsiteX46" fmla="*/ 2619851 w 2971800"/>
                <a:gd name="connsiteY46" fmla="*/ 2532221 h 3752850"/>
                <a:gd name="connsiteX47" fmla="*/ 2706529 w 2971800"/>
                <a:gd name="connsiteY47" fmla="*/ 1574959 h 3752850"/>
                <a:gd name="connsiteX48" fmla="*/ 2619851 w 2971800"/>
                <a:gd name="connsiteY48" fmla="*/ 1661636 h 3752850"/>
                <a:gd name="connsiteX49" fmla="*/ 2533174 w 2971800"/>
                <a:gd name="connsiteY49" fmla="*/ 1574959 h 3752850"/>
                <a:gd name="connsiteX50" fmla="*/ 2533174 w 2971800"/>
                <a:gd name="connsiteY50" fmla="*/ 1366361 h 3752850"/>
                <a:gd name="connsiteX51" fmla="*/ 1900714 w 2971800"/>
                <a:gd name="connsiteY51" fmla="*/ 2068354 h 3752850"/>
                <a:gd name="connsiteX52" fmla="*/ 1837849 w 2971800"/>
                <a:gd name="connsiteY52" fmla="*/ 2096929 h 3752850"/>
                <a:gd name="connsiteX53" fmla="*/ 1774031 w 2971800"/>
                <a:gd name="connsiteY53" fmla="*/ 2071211 h 3752850"/>
                <a:gd name="connsiteX54" fmla="*/ 1399699 w 2971800"/>
                <a:gd name="connsiteY54" fmla="*/ 1696879 h 3752850"/>
                <a:gd name="connsiteX55" fmla="*/ 1026319 w 2971800"/>
                <a:gd name="connsiteY55" fmla="*/ 2071211 h 3752850"/>
                <a:gd name="connsiteX56" fmla="*/ 964406 w 2971800"/>
                <a:gd name="connsiteY56" fmla="*/ 2096929 h 3752850"/>
                <a:gd name="connsiteX57" fmla="*/ 902494 w 2971800"/>
                <a:gd name="connsiteY57" fmla="*/ 2071211 h 3752850"/>
                <a:gd name="connsiteX58" fmla="*/ 902494 w 2971800"/>
                <a:gd name="connsiteY58" fmla="*/ 1948339 h 3752850"/>
                <a:gd name="connsiteX59" fmla="*/ 1337786 w 2971800"/>
                <a:gd name="connsiteY59" fmla="*/ 1513046 h 3752850"/>
                <a:gd name="connsiteX60" fmla="*/ 1460659 w 2971800"/>
                <a:gd name="connsiteY60" fmla="*/ 1513046 h 3752850"/>
                <a:gd name="connsiteX61" fmla="*/ 1831181 w 2971800"/>
                <a:gd name="connsiteY61" fmla="*/ 1883569 h 3752850"/>
                <a:gd name="connsiteX62" fmla="*/ 2422684 w 2971800"/>
                <a:gd name="connsiteY62" fmla="*/ 1226344 h 3752850"/>
                <a:gd name="connsiteX63" fmla="*/ 2182654 w 2971800"/>
                <a:gd name="connsiteY63" fmla="*/ 1226344 h 3752850"/>
                <a:gd name="connsiteX64" fmla="*/ 2095976 w 2971800"/>
                <a:gd name="connsiteY64" fmla="*/ 1139666 h 3752850"/>
                <a:gd name="connsiteX65" fmla="*/ 2182654 w 2971800"/>
                <a:gd name="connsiteY65" fmla="*/ 1052989 h 3752850"/>
                <a:gd name="connsiteX66" fmla="*/ 2249329 w 2971800"/>
                <a:gd name="connsiteY66" fmla="*/ 1052989 h 3752850"/>
                <a:gd name="connsiteX67" fmla="*/ 2396966 w 2971800"/>
                <a:gd name="connsiteY67" fmla="*/ 1052989 h 3752850"/>
                <a:gd name="connsiteX68" fmla="*/ 2546509 w 2971800"/>
                <a:gd name="connsiteY68" fmla="*/ 1052989 h 3752850"/>
                <a:gd name="connsiteX69" fmla="*/ 2674144 w 2971800"/>
                <a:gd name="connsiteY69" fmla="*/ 1074896 h 3752850"/>
                <a:gd name="connsiteX70" fmla="*/ 2704624 w 2971800"/>
                <a:gd name="connsiteY70" fmla="*/ 1189196 h 3752850"/>
                <a:gd name="connsiteX71" fmla="*/ 2704624 w 2971800"/>
                <a:gd name="connsiteY71" fmla="*/ 1318736 h 3752850"/>
                <a:gd name="connsiteX72" fmla="*/ 2704624 w 2971800"/>
                <a:gd name="connsiteY72" fmla="*/ 1465421 h 3752850"/>
                <a:gd name="connsiteX73" fmla="*/ 2704624 w 2971800"/>
                <a:gd name="connsiteY73" fmla="*/ 1563529 h 3752850"/>
                <a:gd name="connsiteX74" fmla="*/ 2706529 w 2971800"/>
                <a:gd name="connsiteY74" fmla="*/ 1574959 h 375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971800" h="3752850">
                  <a:moveTo>
                    <a:pt x="2880836" y="7144"/>
                  </a:moveTo>
                  <a:lnTo>
                    <a:pt x="2532222" y="7144"/>
                  </a:lnTo>
                  <a:lnTo>
                    <a:pt x="2532222" y="93821"/>
                  </a:lnTo>
                  <a:cubicBezTo>
                    <a:pt x="2532222" y="141446"/>
                    <a:pt x="2493169" y="180499"/>
                    <a:pt x="2445544" y="180499"/>
                  </a:cubicBezTo>
                  <a:lnTo>
                    <a:pt x="529114" y="180499"/>
                  </a:lnTo>
                  <a:cubicBezTo>
                    <a:pt x="481489" y="180499"/>
                    <a:pt x="442436" y="141446"/>
                    <a:pt x="442436" y="93821"/>
                  </a:cubicBezTo>
                  <a:lnTo>
                    <a:pt x="442436" y="7144"/>
                  </a:lnTo>
                  <a:lnTo>
                    <a:pt x="93821" y="7144"/>
                  </a:lnTo>
                  <a:cubicBezTo>
                    <a:pt x="46196" y="7144"/>
                    <a:pt x="7144" y="46196"/>
                    <a:pt x="7144" y="93821"/>
                  </a:cubicBezTo>
                  <a:lnTo>
                    <a:pt x="7144" y="3751421"/>
                  </a:lnTo>
                  <a:lnTo>
                    <a:pt x="2619851" y="3751421"/>
                  </a:lnTo>
                  <a:lnTo>
                    <a:pt x="2619851" y="3490436"/>
                  </a:lnTo>
                  <a:cubicBezTo>
                    <a:pt x="2619851" y="3442811"/>
                    <a:pt x="2658904" y="3403759"/>
                    <a:pt x="2706529" y="3403759"/>
                  </a:cubicBezTo>
                  <a:lnTo>
                    <a:pt x="2967514" y="3403759"/>
                  </a:lnTo>
                  <a:lnTo>
                    <a:pt x="2967514" y="93821"/>
                  </a:lnTo>
                  <a:cubicBezTo>
                    <a:pt x="2967514" y="46196"/>
                    <a:pt x="2928461" y="7144"/>
                    <a:pt x="2880836" y="7144"/>
                  </a:cubicBezTo>
                  <a:close/>
                  <a:moveTo>
                    <a:pt x="2096929" y="3229451"/>
                  </a:moveTo>
                  <a:lnTo>
                    <a:pt x="354806" y="3229451"/>
                  </a:lnTo>
                  <a:cubicBezTo>
                    <a:pt x="307181" y="3229451"/>
                    <a:pt x="268129" y="3190399"/>
                    <a:pt x="268129" y="3142774"/>
                  </a:cubicBezTo>
                  <a:cubicBezTo>
                    <a:pt x="268129" y="3095149"/>
                    <a:pt x="307181" y="3056096"/>
                    <a:pt x="354806" y="3056096"/>
                  </a:cubicBezTo>
                  <a:lnTo>
                    <a:pt x="2096929" y="3056096"/>
                  </a:lnTo>
                  <a:cubicBezTo>
                    <a:pt x="2144554" y="3056096"/>
                    <a:pt x="2183606" y="3095149"/>
                    <a:pt x="2183606" y="3142774"/>
                  </a:cubicBezTo>
                  <a:cubicBezTo>
                    <a:pt x="2183606" y="3190399"/>
                    <a:pt x="2144554" y="3229451"/>
                    <a:pt x="2096929" y="3229451"/>
                  </a:cubicBezTo>
                  <a:close/>
                  <a:moveTo>
                    <a:pt x="2619851" y="3229451"/>
                  </a:moveTo>
                  <a:lnTo>
                    <a:pt x="2445544" y="3229451"/>
                  </a:lnTo>
                  <a:cubicBezTo>
                    <a:pt x="2397919" y="3229451"/>
                    <a:pt x="2358866" y="3190399"/>
                    <a:pt x="2358866" y="3142774"/>
                  </a:cubicBezTo>
                  <a:cubicBezTo>
                    <a:pt x="2358866" y="3095149"/>
                    <a:pt x="2397919" y="3056096"/>
                    <a:pt x="2445544" y="3056096"/>
                  </a:cubicBezTo>
                  <a:lnTo>
                    <a:pt x="2619851" y="3056096"/>
                  </a:lnTo>
                  <a:cubicBezTo>
                    <a:pt x="2667476" y="3056096"/>
                    <a:pt x="2706529" y="3095149"/>
                    <a:pt x="2706529" y="3142774"/>
                  </a:cubicBezTo>
                  <a:cubicBezTo>
                    <a:pt x="2706529" y="3190399"/>
                    <a:pt x="2667476" y="3229451"/>
                    <a:pt x="2619851" y="3229451"/>
                  </a:cubicBezTo>
                  <a:close/>
                  <a:moveTo>
                    <a:pt x="2619851" y="2532221"/>
                  </a:moveTo>
                  <a:lnTo>
                    <a:pt x="703421" y="2532221"/>
                  </a:lnTo>
                  <a:lnTo>
                    <a:pt x="703421" y="2706529"/>
                  </a:lnTo>
                  <a:cubicBezTo>
                    <a:pt x="703421" y="2754154"/>
                    <a:pt x="664369" y="2793206"/>
                    <a:pt x="616744" y="2793206"/>
                  </a:cubicBezTo>
                  <a:cubicBezTo>
                    <a:pt x="569119" y="2793206"/>
                    <a:pt x="530066" y="2754154"/>
                    <a:pt x="530066" y="2706529"/>
                  </a:cubicBezTo>
                  <a:lnTo>
                    <a:pt x="530066" y="2532221"/>
                  </a:lnTo>
                  <a:lnTo>
                    <a:pt x="354806" y="2532221"/>
                  </a:lnTo>
                  <a:cubicBezTo>
                    <a:pt x="307181" y="2532221"/>
                    <a:pt x="268129" y="2493169"/>
                    <a:pt x="268129" y="2445544"/>
                  </a:cubicBezTo>
                  <a:cubicBezTo>
                    <a:pt x="268129" y="2397919"/>
                    <a:pt x="307181" y="2358866"/>
                    <a:pt x="354806" y="2358866"/>
                  </a:cubicBezTo>
                  <a:lnTo>
                    <a:pt x="529114" y="2358866"/>
                  </a:lnTo>
                  <a:lnTo>
                    <a:pt x="529114" y="442436"/>
                  </a:lnTo>
                  <a:cubicBezTo>
                    <a:pt x="529114" y="394811"/>
                    <a:pt x="568166" y="355759"/>
                    <a:pt x="615791" y="355759"/>
                  </a:cubicBezTo>
                  <a:cubicBezTo>
                    <a:pt x="663416" y="355759"/>
                    <a:pt x="702469" y="394811"/>
                    <a:pt x="702469" y="442436"/>
                  </a:cubicBezTo>
                  <a:lnTo>
                    <a:pt x="702469" y="2357914"/>
                  </a:lnTo>
                  <a:lnTo>
                    <a:pt x="2617947" y="2357914"/>
                  </a:lnTo>
                  <a:cubicBezTo>
                    <a:pt x="2665572" y="2357914"/>
                    <a:pt x="2704624" y="2396966"/>
                    <a:pt x="2704624" y="2444591"/>
                  </a:cubicBezTo>
                  <a:cubicBezTo>
                    <a:pt x="2704624" y="2492216"/>
                    <a:pt x="2667476" y="2532221"/>
                    <a:pt x="2619851" y="2532221"/>
                  </a:cubicBezTo>
                  <a:close/>
                  <a:moveTo>
                    <a:pt x="2706529" y="1574959"/>
                  </a:moveTo>
                  <a:cubicBezTo>
                    <a:pt x="2706529" y="1622584"/>
                    <a:pt x="2667476" y="1661636"/>
                    <a:pt x="2619851" y="1661636"/>
                  </a:cubicBezTo>
                  <a:cubicBezTo>
                    <a:pt x="2572226" y="1661636"/>
                    <a:pt x="2533174" y="1622584"/>
                    <a:pt x="2533174" y="1574959"/>
                  </a:cubicBezTo>
                  <a:lnTo>
                    <a:pt x="2533174" y="1366361"/>
                  </a:lnTo>
                  <a:lnTo>
                    <a:pt x="1900714" y="2068354"/>
                  </a:lnTo>
                  <a:cubicBezTo>
                    <a:pt x="1884521" y="2086451"/>
                    <a:pt x="1861661" y="2096929"/>
                    <a:pt x="1837849" y="2096929"/>
                  </a:cubicBezTo>
                  <a:cubicBezTo>
                    <a:pt x="1814036" y="2097881"/>
                    <a:pt x="1791176" y="2088356"/>
                    <a:pt x="1774031" y="2071211"/>
                  </a:cubicBezTo>
                  <a:lnTo>
                    <a:pt x="1399699" y="1696879"/>
                  </a:lnTo>
                  <a:lnTo>
                    <a:pt x="1026319" y="2071211"/>
                  </a:lnTo>
                  <a:cubicBezTo>
                    <a:pt x="1009174" y="2088356"/>
                    <a:pt x="987266" y="2096929"/>
                    <a:pt x="964406" y="2096929"/>
                  </a:cubicBezTo>
                  <a:cubicBezTo>
                    <a:pt x="942499" y="2096929"/>
                    <a:pt x="919639" y="2088356"/>
                    <a:pt x="902494" y="2071211"/>
                  </a:cubicBezTo>
                  <a:cubicBezTo>
                    <a:pt x="868204" y="2036921"/>
                    <a:pt x="868204" y="1981676"/>
                    <a:pt x="902494" y="1948339"/>
                  </a:cubicBezTo>
                  <a:lnTo>
                    <a:pt x="1337786" y="1513046"/>
                  </a:lnTo>
                  <a:cubicBezTo>
                    <a:pt x="1372076" y="1478756"/>
                    <a:pt x="1427321" y="1478756"/>
                    <a:pt x="1460659" y="1513046"/>
                  </a:cubicBezTo>
                  <a:lnTo>
                    <a:pt x="1831181" y="1883569"/>
                  </a:lnTo>
                  <a:lnTo>
                    <a:pt x="2422684" y="1226344"/>
                  </a:lnTo>
                  <a:lnTo>
                    <a:pt x="2182654" y="1226344"/>
                  </a:lnTo>
                  <a:cubicBezTo>
                    <a:pt x="2135029" y="1226344"/>
                    <a:pt x="2095976" y="1187291"/>
                    <a:pt x="2095976" y="1139666"/>
                  </a:cubicBezTo>
                  <a:cubicBezTo>
                    <a:pt x="2095976" y="1092041"/>
                    <a:pt x="2135029" y="1052989"/>
                    <a:pt x="2182654" y="1052989"/>
                  </a:cubicBezTo>
                  <a:lnTo>
                    <a:pt x="2249329" y="1052989"/>
                  </a:lnTo>
                  <a:lnTo>
                    <a:pt x="2396966" y="1052989"/>
                  </a:lnTo>
                  <a:lnTo>
                    <a:pt x="2546509" y="1052989"/>
                  </a:lnTo>
                  <a:cubicBezTo>
                    <a:pt x="2589372" y="1052989"/>
                    <a:pt x="2639854" y="1045369"/>
                    <a:pt x="2674144" y="1074896"/>
                  </a:cubicBezTo>
                  <a:cubicBezTo>
                    <a:pt x="2708434" y="1104424"/>
                    <a:pt x="2704624" y="1148239"/>
                    <a:pt x="2704624" y="1189196"/>
                  </a:cubicBezTo>
                  <a:lnTo>
                    <a:pt x="2704624" y="1318736"/>
                  </a:lnTo>
                  <a:lnTo>
                    <a:pt x="2704624" y="1465421"/>
                  </a:lnTo>
                  <a:lnTo>
                    <a:pt x="2704624" y="1563529"/>
                  </a:lnTo>
                  <a:cubicBezTo>
                    <a:pt x="2706529" y="1567339"/>
                    <a:pt x="2706529" y="1571149"/>
                    <a:pt x="2706529" y="1574959"/>
                  </a:cubicBezTo>
                  <a:close/>
                </a:path>
              </a:pathLst>
            </a:custGeom>
            <a:grpFill/>
            <a:ln w="9525" cap="flat">
              <a:noFill/>
              <a:prstDash val="solid"/>
              <a:miter/>
            </a:ln>
          </p:spPr>
          <p:txBody>
            <a:bodyPr rtlCol="0" anchor="ctr"/>
            <a:lstStyle/>
            <a:p>
              <a:endParaRPr lang="en-US"/>
            </a:p>
          </p:txBody>
        </p:sp>
        <p:sp>
          <p:nvSpPr>
            <p:cNvPr id="68" name="Freeform: Shape 506">
              <a:extLst>
                <a:ext uri="{FF2B5EF4-FFF2-40B4-BE49-F238E27FC236}">
                  <a16:creationId xmlns:a16="http://schemas.microsoft.com/office/drawing/2014/main" id="{319F47C2-A26D-08A7-DFB1-FFFE73D005F8}"/>
                </a:ext>
              </a:extLst>
            </p:cNvPr>
            <p:cNvSpPr/>
            <p:nvPr/>
          </p:nvSpPr>
          <p:spPr>
            <a:xfrm>
              <a:off x="4412456" y="1571149"/>
              <a:ext cx="3667125" cy="4448175"/>
            </a:xfrm>
            <a:custGeom>
              <a:avLst/>
              <a:gdLst>
                <a:gd name="connsiteX0" fmla="*/ 3403759 w 3667125"/>
                <a:gd name="connsiteY0" fmla="*/ 7144 h 4448175"/>
                <a:gd name="connsiteX1" fmla="*/ 2880836 w 3667125"/>
                <a:gd name="connsiteY1" fmla="*/ 7144 h 4448175"/>
                <a:gd name="connsiteX2" fmla="*/ 2880836 w 3667125"/>
                <a:gd name="connsiteY2" fmla="*/ 181451 h 4448175"/>
                <a:gd name="connsiteX3" fmla="*/ 3229451 w 3667125"/>
                <a:gd name="connsiteY3" fmla="*/ 181451 h 4448175"/>
                <a:gd name="connsiteX4" fmla="*/ 3490436 w 3667125"/>
                <a:gd name="connsiteY4" fmla="*/ 442436 h 4448175"/>
                <a:gd name="connsiteX5" fmla="*/ 3490436 w 3667125"/>
                <a:gd name="connsiteY5" fmla="*/ 4186714 h 4448175"/>
                <a:gd name="connsiteX6" fmla="*/ 3403759 w 3667125"/>
                <a:gd name="connsiteY6" fmla="*/ 4273392 h 4448175"/>
                <a:gd name="connsiteX7" fmla="*/ 268129 w 3667125"/>
                <a:gd name="connsiteY7" fmla="*/ 4273392 h 4448175"/>
                <a:gd name="connsiteX8" fmla="*/ 181451 w 3667125"/>
                <a:gd name="connsiteY8" fmla="*/ 4186714 h 4448175"/>
                <a:gd name="connsiteX9" fmla="*/ 181451 w 3667125"/>
                <a:gd name="connsiteY9" fmla="*/ 442436 h 4448175"/>
                <a:gd name="connsiteX10" fmla="*/ 442436 w 3667125"/>
                <a:gd name="connsiteY10" fmla="*/ 181451 h 4448175"/>
                <a:gd name="connsiteX11" fmla="*/ 791051 w 3667125"/>
                <a:gd name="connsiteY11" fmla="*/ 181451 h 4448175"/>
                <a:gd name="connsiteX12" fmla="*/ 791051 w 3667125"/>
                <a:gd name="connsiteY12" fmla="*/ 7144 h 4448175"/>
                <a:gd name="connsiteX13" fmla="*/ 268129 w 3667125"/>
                <a:gd name="connsiteY13" fmla="*/ 7144 h 4448175"/>
                <a:gd name="connsiteX14" fmla="*/ 7144 w 3667125"/>
                <a:gd name="connsiteY14" fmla="*/ 268129 h 4448175"/>
                <a:gd name="connsiteX15" fmla="*/ 7144 w 3667125"/>
                <a:gd name="connsiteY15" fmla="*/ 4186714 h 4448175"/>
                <a:gd name="connsiteX16" fmla="*/ 268129 w 3667125"/>
                <a:gd name="connsiteY16" fmla="*/ 4448651 h 4448175"/>
                <a:gd name="connsiteX17" fmla="*/ 3402806 w 3667125"/>
                <a:gd name="connsiteY17" fmla="*/ 4448651 h 4448175"/>
                <a:gd name="connsiteX18" fmla="*/ 3663791 w 3667125"/>
                <a:gd name="connsiteY18" fmla="*/ 4187666 h 4448175"/>
                <a:gd name="connsiteX19" fmla="*/ 3663791 w 3667125"/>
                <a:gd name="connsiteY19" fmla="*/ 268129 h 4448175"/>
                <a:gd name="connsiteX20" fmla="*/ 3403759 w 3667125"/>
                <a:gd name="connsiteY20" fmla="*/ 7144 h 444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67125" h="4448175">
                  <a:moveTo>
                    <a:pt x="3403759" y="7144"/>
                  </a:moveTo>
                  <a:lnTo>
                    <a:pt x="2880836" y="7144"/>
                  </a:lnTo>
                  <a:lnTo>
                    <a:pt x="2880836" y="181451"/>
                  </a:lnTo>
                  <a:lnTo>
                    <a:pt x="3229451" y="181451"/>
                  </a:lnTo>
                  <a:cubicBezTo>
                    <a:pt x="3373279" y="181451"/>
                    <a:pt x="3490436" y="298609"/>
                    <a:pt x="3490436" y="442436"/>
                  </a:cubicBezTo>
                  <a:lnTo>
                    <a:pt x="3490436" y="4186714"/>
                  </a:lnTo>
                  <a:cubicBezTo>
                    <a:pt x="3490436" y="4234339"/>
                    <a:pt x="3451384" y="4273392"/>
                    <a:pt x="3403759" y="4273392"/>
                  </a:cubicBezTo>
                  <a:lnTo>
                    <a:pt x="268129" y="4273392"/>
                  </a:lnTo>
                  <a:cubicBezTo>
                    <a:pt x="220504" y="4273392"/>
                    <a:pt x="181451" y="4234339"/>
                    <a:pt x="181451" y="4186714"/>
                  </a:cubicBezTo>
                  <a:lnTo>
                    <a:pt x="181451" y="442436"/>
                  </a:lnTo>
                  <a:cubicBezTo>
                    <a:pt x="181451" y="298609"/>
                    <a:pt x="298609" y="181451"/>
                    <a:pt x="442436" y="181451"/>
                  </a:cubicBezTo>
                  <a:lnTo>
                    <a:pt x="791051" y="181451"/>
                  </a:lnTo>
                  <a:lnTo>
                    <a:pt x="791051" y="7144"/>
                  </a:lnTo>
                  <a:lnTo>
                    <a:pt x="268129" y="7144"/>
                  </a:lnTo>
                  <a:cubicBezTo>
                    <a:pt x="124301" y="7144"/>
                    <a:pt x="7144" y="124301"/>
                    <a:pt x="7144" y="268129"/>
                  </a:cubicBezTo>
                  <a:lnTo>
                    <a:pt x="7144" y="4186714"/>
                  </a:lnTo>
                  <a:cubicBezTo>
                    <a:pt x="7144" y="4331494"/>
                    <a:pt x="124301" y="4448651"/>
                    <a:pt x="268129" y="4448651"/>
                  </a:cubicBezTo>
                  <a:lnTo>
                    <a:pt x="3402806" y="4448651"/>
                  </a:lnTo>
                  <a:cubicBezTo>
                    <a:pt x="3546634" y="4448651"/>
                    <a:pt x="3663791" y="4331494"/>
                    <a:pt x="3663791" y="4187666"/>
                  </a:cubicBezTo>
                  <a:lnTo>
                    <a:pt x="3663791" y="268129"/>
                  </a:lnTo>
                  <a:cubicBezTo>
                    <a:pt x="3664744" y="124301"/>
                    <a:pt x="3547586" y="7144"/>
                    <a:pt x="3403759" y="7144"/>
                  </a:cubicBezTo>
                  <a:close/>
                </a:path>
              </a:pathLst>
            </a:custGeom>
            <a:grpFill/>
            <a:ln w="9525" cap="flat">
              <a:noFill/>
              <a:prstDash val="solid"/>
              <a:miter/>
            </a:ln>
          </p:spPr>
          <p:txBody>
            <a:bodyPr rtlCol="0" anchor="ctr"/>
            <a:lstStyle/>
            <a:p>
              <a:endParaRPr lang="en-US"/>
            </a:p>
          </p:txBody>
        </p:sp>
      </p:grpSp>
      <p:sp>
        <p:nvSpPr>
          <p:cNvPr id="77" name="矩形 76">
            <a:extLst>
              <a:ext uri="{FF2B5EF4-FFF2-40B4-BE49-F238E27FC236}">
                <a16:creationId xmlns:a16="http://schemas.microsoft.com/office/drawing/2014/main" id="{EC6517D6-635D-AC64-4676-D7882544EB7D}"/>
              </a:ext>
            </a:extLst>
          </p:cNvPr>
          <p:cNvSpPr/>
          <p:nvPr/>
        </p:nvSpPr>
        <p:spPr>
          <a:xfrm>
            <a:off x="3469640" y="1680798"/>
            <a:ext cx="2405392" cy="3615327"/>
          </a:xfrm>
          <a:prstGeom prst="rect">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文本框 77">
            <a:extLst>
              <a:ext uri="{FF2B5EF4-FFF2-40B4-BE49-F238E27FC236}">
                <a16:creationId xmlns:a16="http://schemas.microsoft.com/office/drawing/2014/main" id="{4764B06D-3C47-A195-BFAC-EA2C34B161FF}"/>
              </a:ext>
            </a:extLst>
          </p:cNvPr>
          <p:cNvSpPr txBox="1"/>
          <p:nvPr/>
        </p:nvSpPr>
        <p:spPr>
          <a:xfrm>
            <a:off x="3616377" y="3115552"/>
            <a:ext cx="2111918" cy="1895647"/>
          </a:xfrm>
          <a:prstGeom prst="rect">
            <a:avLst/>
          </a:prstGeom>
          <a:no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sym typeface="思源黑体" panose="020B0400000000000000" pitchFamily="34" charset="-122"/>
              </a:rPr>
              <a:t>请在此输入您的内容在些输入您的内容在些输入您的内容在些输入您的内容在些输入内容</a:t>
            </a:r>
          </a:p>
        </p:txBody>
      </p:sp>
      <p:sp>
        <p:nvSpPr>
          <p:cNvPr id="79" name="文本框 78">
            <a:extLst>
              <a:ext uri="{FF2B5EF4-FFF2-40B4-BE49-F238E27FC236}">
                <a16:creationId xmlns:a16="http://schemas.microsoft.com/office/drawing/2014/main" id="{59BC63C6-72AB-5483-3733-90A9382E60D3}"/>
              </a:ext>
            </a:extLst>
          </p:cNvPr>
          <p:cNvSpPr txBox="1"/>
          <p:nvPr/>
        </p:nvSpPr>
        <p:spPr>
          <a:xfrm>
            <a:off x="3783894" y="2715442"/>
            <a:ext cx="1776884" cy="400110"/>
          </a:xfrm>
          <a:prstGeom prst="rect">
            <a:avLst/>
          </a:prstGeom>
          <a:no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latin typeface="+mj-ea"/>
                <a:ea typeface="+mj-ea"/>
              </a:rPr>
              <a:t>添加标题</a:t>
            </a:r>
          </a:p>
        </p:txBody>
      </p:sp>
      <p:grpSp>
        <p:nvGrpSpPr>
          <p:cNvPr id="55" name="Graphic 24">
            <a:extLst>
              <a:ext uri="{FF2B5EF4-FFF2-40B4-BE49-F238E27FC236}">
                <a16:creationId xmlns:a16="http://schemas.microsoft.com/office/drawing/2014/main" id="{C5CF5E82-D0F4-198F-DC40-B773E334F744}"/>
              </a:ext>
            </a:extLst>
          </p:cNvPr>
          <p:cNvGrpSpPr>
            <a:grpSpLocks noChangeAspect="1"/>
          </p:cNvGrpSpPr>
          <p:nvPr/>
        </p:nvGrpSpPr>
        <p:grpSpPr>
          <a:xfrm>
            <a:off x="4492722" y="2074989"/>
            <a:ext cx="359229" cy="502920"/>
            <a:chOff x="4724400" y="1447800"/>
            <a:chExt cx="3048000" cy="4267200"/>
          </a:xfrm>
          <a:solidFill>
            <a:schemeClr val="bg1"/>
          </a:solidFill>
        </p:grpSpPr>
        <p:sp>
          <p:nvSpPr>
            <p:cNvPr id="56" name="Freeform: Shape 302">
              <a:extLst>
                <a:ext uri="{FF2B5EF4-FFF2-40B4-BE49-F238E27FC236}">
                  <a16:creationId xmlns:a16="http://schemas.microsoft.com/office/drawing/2014/main" id="{3038CD28-C34E-FEE1-934A-F48F9BE4B7F8}"/>
                </a:ext>
              </a:extLst>
            </p:cNvPr>
            <p:cNvSpPr/>
            <p:nvPr/>
          </p:nvSpPr>
          <p:spPr>
            <a:xfrm>
              <a:off x="4717256" y="1440656"/>
              <a:ext cx="3057525" cy="4276725"/>
            </a:xfrm>
            <a:custGeom>
              <a:avLst/>
              <a:gdLst>
                <a:gd name="connsiteX0" fmla="*/ 2674144 w 3057525"/>
                <a:gd name="connsiteY0" fmla="*/ 616744 h 4276725"/>
                <a:gd name="connsiteX1" fmla="*/ 2445544 w 3057525"/>
                <a:gd name="connsiteY1" fmla="*/ 388144 h 4276725"/>
                <a:gd name="connsiteX2" fmla="*/ 2445544 w 3057525"/>
                <a:gd name="connsiteY2" fmla="*/ 7144 h 4276725"/>
                <a:gd name="connsiteX3" fmla="*/ 83344 w 3057525"/>
                <a:gd name="connsiteY3" fmla="*/ 7144 h 4276725"/>
                <a:gd name="connsiteX4" fmla="*/ 7144 w 3057525"/>
                <a:gd name="connsiteY4" fmla="*/ 83344 h 4276725"/>
                <a:gd name="connsiteX5" fmla="*/ 7144 w 3057525"/>
                <a:gd name="connsiteY5" fmla="*/ 4198144 h 4276725"/>
                <a:gd name="connsiteX6" fmla="*/ 83344 w 3057525"/>
                <a:gd name="connsiteY6" fmla="*/ 4274344 h 4276725"/>
                <a:gd name="connsiteX7" fmla="*/ 2978944 w 3057525"/>
                <a:gd name="connsiteY7" fmla="*/ 4274344 h 4276725"/>
                <a:gd name="connsiteX8" fmla="*/ 3055144 w 3057525"/>
                <a:gd name="connsiteY8" fmla="*/ 4198144 h 4276725"/>
                <a:gd name="connsiteX9" fmla="*/ 3055144 w 3057525"/>
                <a:gd name="connsiteY9" fmla="*/ 616744 h 4276725"/>
                <a:gd name="connsiteX10" fmla="*/ 2674144 w 3057525"/>
                <a:gd name="connsiteY10" fmla="*/ 616744 h 4276725"/>
                <a:gd name="connsiteX11" fmla="*/ 2674144 w 3057525"/>
                <a:gd name="connsiteY11" fmla="*/ 1226344 h 4276725"/>
                <a:gd name="connsiteX12" fmla="*/ 2445544 w 3057525"/>
                <a:gd name="connsiteY12" fmla="*/ 1454944 h 4276725"/>
                <a:gd name="connsiteX13" fmla="*/ 2140744 w 3057525"/>
                <a:gd name="connsiteY13" fmla="*/ 1454944 h 4276725"/>
                <a:gd name="connsiteX14" fmla="*/ 1912144 w 3057525"/>
                <a:gd name="connsiteY14" fmla="*/ 1226344 h 4276725"/>
                <a:gd name="connsiteX15" fmla="*/ 1912144 w 3057525"/>
                <a:gd name="connsiteY15" fmla="*/ 1150144 h 4276725"/>
                <a:gd name="connsiteX16" fmla="*/ 1607344 w 3057525"/>
                <a:gd name="connsiteY16" fmla="*/ 1150144 h 4276725"/>
                <a:gd name="connsiteX17" fmla="*/ 1531144 w 3057525"/>
                <a:gd name="connsiteY17" fmla="*/ 1226344 h 4276725"/>
                <a:gd name="connsiteX18" fmla="*/ 1531144 w 3057525"/>
                <a:gd name="connsiteY18" fmla="*/ 2140744 h 4276725"/>
                <a:gd name="connsiteX19" fmla="*/ 1912144 w 3057525"/>
                <a:gd name="connsiteY19" fmla="*/ 2140744 h 4276725"/>
                <a:gd name="connsiteX20" fmla="*/ 1912144 w 3057525"/>
                <a:gd name="connsiteY20" fmla="*/ 2064544 h 4276725"/>
                <a:gd name="connsiteX21" fmla="*/ 2140744 w 3057525"/>
                <a:gd name="connsiteY21" fmla="*/ 1835944 h 4276725"/>
                <a:gd name="connsiteX22" fmla="*/ 2445544 w 3057525"/>
                <a:gd name="connsiteY22" fmla="*/ 1835944 h 4276725"/>
                <a:gd name="connsiteX23" fmla="*/ 2674144 w 3057525"/>
                <a:gd name="connsiteY23" fmla="*/ 2064544 h 4276725"/>
                <a:gd name="connsiteX24" fmla="*/ 2674144 w 3057525"/>
                <a:gd name="connsiteY24" fmla="*/ 2369344 h 4276725"/>
                <a:gd name="connsiteX25" fmla="*/ 2445544 w 3057525"/>
                <a:gd name="connsiteY25" fmla="*/ 2597944 h 4276725"/>
                <a:gd name="connsiteX26" fmla="*/ 2140744 w 3057525"/>
                <a:gd name="connsiteY26" fmla="*/ 2597944 h 4276725"/>
                <a:gd name="connsiteX27" fmla="*/ 1912144 w 3057525"/>
                <a:gd name="connsiteY27" fmla="*/ 2369344 h 4276725"/>
                <a:gd name="connsiteX28" fmla="*/ 1912144 w 3057525"/>
                <a:gd name="connsiteY28" fmla="*/ 2293144 h 4276725"/>
                <a:gd name="connsiteX29" fmla="*/ 1531144 w 3057525"/>
                <a:gd name="connsiteY29" fmla="*/ 2293144 h 4276725"/>
                <a:gd name="connsiteX30" fmla="*/ 1531144 w 3057525"/>
                <a:gd name="connsiteY30" fmla="*/ 3207544 h 4276725"/>
                <a:gd name="connsiteX31" fmla="*/ 1607344 w 3057525"/>
                <a:gd name="connsiteY31" fmla="*/ 3283744 h 4276725"/>
                <a:gd name="connsiteX32" fmla="*/ 1912144 w 3057525"/>
                <a:gd name="connsiteY32" fmla="*/ 3283744 h 4276725"/>
                <a:gd name="connsiteX33" fmla="*/ 1912144 w 3057525"/>
                <a:gd name="connsiteY33" fmla="*/ 3207544 h 4276725"/>
                <a:gd name="connsiteX34" fmla="*/ 2140744 w 3057525"/>
                <a:gd name="connsiteY34" fmla="*/ 2978944 h 4276725"/>
                <a:gd name="connsiteX35" fmla="*/ 2445544 w 3057525"/>
                <a:gd name="connsiteY35" fmla="*/ 2978944 h 4276725"/>
                <a:gd name="connsiteX36" fmla="*/ 2674144 w 3057525"/>
                <a:gd name="connsiteY36" fmla="*/ 3207544 h 4276725"/>
                <a:gd name="connsiteX37" fmla="*/ 2674144 w 3057525"/>
                <a:gd name="connsiteY37" fmla="*/ 3512344 h 4276725"/>
                <a:gd name="connsiteX38" fmla="*/ 2445544 w 3057525"/>
                <a:gd name="connsiteY38" fmla="*/ 3740944 h 4276725"/>
                <a:gd name="connsiteX39" fmla="*/ 2140744 w 3057525"/>
                <a:gd name="connsiteY39" fmla="*/ 3740944 h 4276725"/>
                <a:gd name="connsiteX40" fmla="*/ 1912144 w 3057525"/>
                <a:gd name="connsiteY40" fmla="*/ 3512344 h 4276725"/>
                <a:gd name="connsiteX41" fmla="*/ 1912144 w 3057525"/>
                <a:gd name="connsiteY41" fmla="*/ 3436144 h 4276725"/>
                <a:gd name="connsiteX42" fmla="*/ 1607344 w 3057525"/>
                <a:gd name="connsiteY42" fmla="*/ 3436144 h 4276725"/>
                <a:gd name="connsiteX43" fmla="*/ 1378744 w 3057525"/>
                <a:gd name="connsiteY43" fmla="*/ 3207544 h 4276725"/>
                <a:gd name="connsiteX44" fmla="*/ 1378744 w 3057525"/>
                <a:gd name="connsiteY44" fmla="*/ 2293144 h 4276725"/>
                <a:gd name="connsiteX45" fmla="*/ 997744 w 3057525"/>
                <a:gd name="connsiteY45" fmla="*/ 2293144 h 4276725"/>
                <a:gd name="connsiteX46" fmla="*/ 997744 w 3057525"/>
                <a:gd name="connsiteY46" fmla="*/ 2369344 h 4276725"/>
                <a:gd name="connsiteX47" fmla="*/ 769144 w 3057525"/>
                <a:gd name="connsiteY47" fmla="*/ 2597944 h 4276725"/>
                <a:gd name="connsiteX48" fmla="*/ 464344 w 3057525"/>
                <a:gd name="connsiteY48" fmla="*/ 2597944 h 4276725"/>
                <a:gd name="connsiteX49" fmla="*/ 235744 w 3057525"/>
                <a:gd name="connsiteY49" fmla="*/ 2369344 h 4276725"/>
                <a:gd name="connsiteX50" fmla="*/ 235744 w 3057525"/>
                <a:gd name="connsiteY50" fmla="*/ 2064544 h 4276725"/>
                <a:gd name="connsiteX51" fmla="*/ 464344 w 3057525"/>
                <a:gd name="connsiteY51" fmla="*/ 1835944 h 4276725"/>
                <a:gd name="connsiteX52" fmla="*/ 769144 w 3057525"/>
                <a:gd name="connsiteY52" fmla="*/ 1835944 h 4276725"/>
                <a:gd name="connsiteX53" fmla="*/ 997744 w 3057525"/>
                <a:gd name="connsiteY53" fmla="*/ 2064544 h 4276725"/>
                <a:gd name="connsiteX54" fmla="*/ 997744 w 3057525"/>
                <a:gd name="connsiteY54" fmla="*/ 2140744 h 4276725"/>
                <a:gd name="connsiteX55" fmla="*/ 1378744 w 3057525"/>
                <a:gd name="connsiteY55" fmla="*/ 2140744 h 4276725"/>
                <a:gd name="connsiteX56" fmla="*/ 1378744 w 3057525"/>
                <a:gd name="connsiteY56" fmla="*/ 1226344 h 4276725"/>
                <a:gd name="connsiteX57" fmla="*/ 1607344 w 3057525"/>
                <a:gd name="connsiteY57" fmla="*/ 997744 h 4276725"/>
                <a:gd name="connsiteX58" fmla="*/ 1912144 w 3057525"/>
                <a:gd name="connsiteY58" fmla="*/ 997744 h 4276725"/>
                <a:gd name="connsiteX59" fmla="*/ 1912144 w 3057525"/>
                <a:gd name="connsiteY59" fmla="*/ 921544 h 4276725"/>
                <a:gd name="connsiteX60" fmla="*/ 2140744 w 3057525"/>
                <a:gd name="connsiteY60" fmla="*/ 692944 h 4276725"/>
                <a:gd name="connsiteX61" fmla="*/ 2445544 w 3057525"/>
                <a:gd name="connsiteY61" fmla="*/ 692944 h 4276725"/>
                <a:gd name="connsiteX62" fmla="*/ 2674144 w 3057525"/>
                <a:gd name="connsiteY62" fmla="*/ 921544 h 4276725"/>
                <a:gd name="connsiteX63" fmla="*/ 2674144 w 3057525"/>
                <a:gd name="connsiteY63" fmla="*/ 1226344 h 427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057525" h="4276725">
                  <a:moveTo>
                    <a:pt x="2674144" y="616744"/>
                  </a:moveTo>
                  <a:cubicBezTo>
                    <a:pt x="2547461" y="616744"/>
                    <a:pt x="2445544" y="514826"/>
                    <a:pt x="2445544" y="388144"/>
                  </a:cubicBezTo>
                  <a:lnTo>
                    <a:pt x="2445544" y="7144"/>
                  </a:lnTo>
                  <a:lnTo>
                    <a:pt x="83344" y="7144"/>
                  </a:lnTo>
                  <a:cubicBezTo>
                    <a:pt x="41434" y="7144"/>
                    <a:pt x="7144" y="41434"/>
                    <a:pt x="7144" y="83344"/>
                  </a:cubicBezTo>
                  <a:lnTo>
                    <a:pt x="7144" y="4198144"/>
                  </a:lnTo>
                  <a:cubicBezTo>
                    <a:pt x="7144" y="4240054"/>
                    <a:pt x="41434" y="4274344"/>
                    <a:pt x="83344" y="4274344"/>
                  </a:cubicBezTo>
                  <a:lnTo>
                    <a:pt x="2978944" y="4274344"/>
                  </a:lnTo>
                  <a:cubicBezTo>
                    <a:pt x="3020854" y="4274344"/>
                    <a:pt x="3055144" y="4240054"/>
                    <a:pt x="3055144" y="4198144"/>
                  </a:cubicBezTo>
                  <a:lnTo>
                    <a:pt x="3055144" y="616744"/>
                  </a:lnTo>
                  <a:lnTo>
                    <a:pt x="2674144" y="616744"/>
                  </a:lnTo>
                  <a:close/>
                  <a:moveTo>
                    <a:pt x="2674144" y="1226344"/>
                  </a:moveTo>
                  <a:cubicBezTo>
                    <a:pt x="2674144" y="1353026"/>
                    <a:pt x="2572226" y="1454944"/>
                    <a:pt x="2445544" y="1454944"/>
                  </a:cubicBezTo>
                  <a:lnTo>
                    <a:pt x="2140744" y="1454944"/>
                  </a:lnTo>
                  <a:cubicBezTo>
                    <a:pt x="2014061" y="1454944"/>
                    <a:pt x="1912144" y="1353026"/>
                    <a:pt x="1912144" y="1226344"/>
                  </a:cubicBezTo>
                  <a:lnTo>
                    <a:pt x="1912144" y="1150144"/>
                  </a:lnTo>
                  <a:lnTo>
                    <a:pt x="1607344" y="1150144"/>
                  </a:lnTo>
                  <a:cubicBezTo>
                    <a:pt x="1565434" y="1150144"/>
                    <a:pt x="1531144" y="1184434"/>
                    <a:pt x="1531144" y="1226344"/>
                  </a:cubicBezTo>
                  <a:lnTo>
                    <a:pt x="1531144" y="2140744"/>
                  </a:lnTo>
                  <a:lnTo>
                    <a:pt x="1912144" y="2140744"/>
                  </a:lnTo>
                  <a:lnTo>
                    <a:pt x="1912144" y="2064544"/>
                  </a:lnTo>
                  <a:cubicBezTo>
                    <a:pt x="1912144" y="1937861"/>
                    <a:pt x="2014061" y="1835944"/>
                    <a:pt x="2140744" y="1835944"/>
                  </a:cubicBezTo>
                  <a:lnTo>
                    <a:pt x="2445544" y="1835944"/>
                  </a:lnTo>
                  <a:cubicBezTo>
                    <a:pt x="2572226" y="1835944"/>
                    <a:pt x="2674144" y="1937861"/>
                    <a:pt x="2674144" y="2064544"/>
                  </a:cubicBezTo>
                  <a:lnTo>
                    <a:pt x="2674144" y="2369344"/>
                  </a:lnTo>
                  <a:cubicBezTo>
                    <a:pt x="2674144" y="2496026"/>
                    <a:pt x="2572226" y="2597944"/>
                    <a:pt x="2445544" y="2597944"/>
                  </a:cubicBezTo>
                  <a:lnTo>
                    <a:pt x="2140744" y="2597944"/>
                  </a:lnTo>
                  <a:cubicBezTo>
                    <a:pt x="2014061" y="2597944"/>
                    <a:pt x="1912144" y="2496026"/>
                    <a:pt x="1912144" y="2369344"/>
                  </a:cubicBezTo>
                  <a:lnTo>
                    <a:pt x="1912144" y="2293144"/>
                  </a:lnTo>
                  <a:lnTo>
                    <a:pt x="1531144" y="2293144"/>
                  </a:lnTo>
                  <a:lnTo>
                    <a:pt x="1531144" y="3207544"/>
                  </a:lnTo>
                  <a:cubicBezTo>
                    <a:pt x="1531144" y="3249454"/>
                    <a:pt x="1565434" y="3283744"/>
                    <a:pt x="1607344" y="3283744"/>
                  </a:cubicBezTo>
                  <a:lnTo>
                    <a:pt x="1912144" y="3283744"/>
                  </a:lnTo>
                  <a:lnTo>
                    <a:pt x="1912144" y="3207544"/>
                  </a:lnTo>
                  <a:cubicBezTo>
                    <a:pt x="1912144" y="3080861"/>
                    <a:pt x="2014061" y="2978944"/>
                    <a:pt x="2140744" y="2978944"/>
                  </a:cubicBezTo>
                  <a:lnTo>
                    <a:pt x="2445544" y="2978944"/>
                  </a:lnTo>
                  <a:cubicBezTo>
                    <a:pt x="2572226" y="2978944"/>
                    <a:pt x="2674144" y="3080861"/>
                    <a:pt x="2674144" y="3207544"/>
                  </a:cubicBezTo>
                  <a:lnTo>
                    <a:pt x="2674144" y="3512344"/>
                  </a:lnTo>
                  <a:cubicBezTo>
                    <a:pt x="2674144" y="3639026"/>
                    <a:pt x="2572226" y="3740944"/>
                    <a:pt x="2445544" y="3740944"/>
                  </a:cubicBezTo>
                  <a:lnTo>
                    <a:pt x="2140744" y="3740944"/>
                  </a:lnTo>
                  <a:cubicBezTo>
                    <a:pt x="2014061" y="3740944"/>
                    <a:pt x="1912144" y="3639026"/>
                    <a:pt x="1912144" y="3512344"/>
                  </a:cubicBezTo>
                  <a:lnTo>
                    <a:pt x="1912144" y="3436144"/>
                  </a:lnTo>
                  <a:lnTo>
                    <a:pt x="1607344" y="3436144"/>
                  </a:lnTo>
                  <a:cubicBezTo>
                    <a:pt x="1480661" y="3436144"/>
                    <a:pt x="1378744" y="3334226"/>
                    <a:pt x="1378744" y="3207544"/>
                  </a:cubicBezTo>
                  <a:lnTo>
                    <a:pt x="1378744" y="2293144"/>
                  </a:lnTo>
                  <a:lnTo>
                    <a:pt x="997744" y="2293144"/>
                  </a:lnTo>
                  <a:lnTo>
                    <a:pt x="997744" y="2369344"/>
                  </a:lnTo>
                  <a:cubicBezTo>
                    <a:pt x="997744" y="2496026"/>
                    <a:pt x="895826" y="2597944"/>
                    <a:pt x="769144" y="2597944"/>
                  </a:cubicBezTo>
                  <a:lnTo>
                    <a:pt x="464344" y="2597944"/>
                  </a:lnTo>
                  <a:cubicBezTo>
                    <a:pt x="337661" y="2597944"/>
                    <a:pt x="235744" y="2496026"/>
                    <a:pt x="235744" y="2369344"/>
                  </a:cubicBezTo>
                  <a:lnTo>
                    <a:pt x="235744" y="2064544"/>
                  </a:lnTo>
                  <a:cubicBezTo>
                    <a:pt x="235744" y="1937861"/>
                    <a:pt x="337661" y="1835944"/>
                    <a:pt x="464344" y="1835944"/>
                  </a:cubicBezTo>
                  <a:lnTo>
                    <a:pt x="769144" y="1835944"/>
                  </a:lnTo>
                  <a:cubicBezTo>
                    <a:pt x="895826" y="1835944"/>
                    <a:pt x="997744" y="1937861"/>
                    <a:pt x="997744" y="2064544"/>
                  </a:cubicBezTo>
                  <a:lnTo>
                    <a:pt x="997744" y="2140744"/>
                  </a:lnTo>
                  <a:lnTo>
                    <a:pt x="1378744" y="2140744"/>
                  </a:lnTo>
                  <a:lnTo>
                    <a:pt x="1378744" y="1226344"/>
                  </a:lnTo>
                  <a:cubicBezTo>
                    <a:pt x="1378744" y="1099661"/>
                    <a:pt x="1480661" y="997744"/>
                    <a:pt x="1607344" y="997744"/>
                  </a:cubicBezTo>
                  <a:lnTo>
                    <a:pt x="1912144" y="997744"/>
                  </a:lnTo>
                  <a:lnTo>
                    <a:pt x="1912144" y="921544"/>
                  </a:lnTo>
                  <a:cubicBezTo>
                    <a:pt x="1912144" y="794861"/>
                    <a:pt x="2014061" y="692944"/>
                    <a:pt x="2140744" y="692944"/>
                  </a:cubicBezTo>
                  <a:lnTo>
                    <a:pt x="2445544" y="692944"/>
                  </a:lnTo>
                  <a:cubicBezTo>
                    <a:pt x="2572226" y="692944"/>
                    <a:pt x="2674144" y="794861"/>
                    <a:pt x="2674144" y="921544"/>
                  </a:cubicBezTo>
                  <a:lnTo>
                    <a:pt x="2674144" y="1226344"/>
                  </a:lnTo>
                  <a:close/>
                </a:path>
              </a:pathLst>
            </a:custGeom>
            <a:grpFill/>
            <a:ln w="9525" cap="flat">
              <a:noFill/>
              <a:prstDash val="solid"/>
              <a:miter/>
            </a:ln>
          </p:spPr>
          <p:txBody>
            <a:bodyPr rtlCol="0" anchor="ctr"/>
            <a:lstStyle/>
            <a:p>
              <a:endParaRPr lang="en-US"/>
            </a:p>
          </p:txBody>
        </p:sp>
        <p:sp>
          <p:nvSpPr>
            <p:cNvPr id="58" name="Freeform: Shape 303">
              <a:extLst>
                <a:ext uri="{FF2B5EF4-FFF2-40B4-BE49-F238E27FC236}">
                  <a16:creationId xmlns:a16="http://schemas.microsoft.com/office/drawing/2014/main" id="{6ABA5EE2-232B-F60C-1CE8-FD1AA80FF0BF}"/>
                </a:ext>
              </a:extLst>
            </p:cNvPr>
            <p:cNvSpPr/>
            <p:nvPr/>
          </p:nvSpPr>
          <p:spPr>
            <a:xfrm>
              <a:off x="7308056" y="1548289"/>
              <a:ext cx="361950" cy="361950"/>
            </a:xfrm>
            <a:custGeom>
              <a:avLst/>
              <a:gdLst>
                <a:gd name="connsiteX0" fmla="*/ 83344 w 361950"/>
                <a:gd name="connsiteY0" fmla="*/ 356711 h 361950"/>
                <a:gd name="connsiteX1" fmla="*/ 356711 w 361950"/>
                <a:gd name="connsiteY1" fmla="*/ 356711 h 361950"/>
                <a:gd name="connsiteX2" fmla="*/ 7144 w 361950"/>
                <a:gd name="connsiteY2" fmla="*/ 7144 h 361950"/>
                <a:gd name="connsiteX3" fmla="*/ 7144 w 361950"/>
                <a:gd name="connsiteY3" fmla="*/ 280511 h 361950"/>
                <a:gd name="connsiteX4" fmla="*/ 83344 w 361950"/>
                <a:gd name="connsiteY4" fmla="*/ 356711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50" h="361950">
                  <a:moveTo>
                    <a:pt x="83344" y="356711"/>
                  </a:moveTo>
                  <a:lnTo>
                    <a:pt x="356711" y="356711"/>
                  </a:lnTo>
                  <a:lnTo>
                    <a:pt x="7144" y="7144"/>
                  </a:lnTo>
                  <a:lnTo>
                    <a:pt x="7144" y="280511"/>
                  </a:lnTo>
                  <a:cubicBezTo>
                    <a:pt x="7144" y="322421"/>
                    <a:pt x="41434" y="356711"/>
                    <a:pt x="83344" y="356711"/>
                  </a:cubicBezTo>
                  <a:close/>
                </a:path>
              </a:pathLst>
            </a:custGeom>
            <a:grpFill/>
            <a:ln w="9525" cap="flat">
              <a:noFill/>
              <a:prstDash val="solid"/>
              <a:miter/>
            </a:ln>
          </p:spPr>
          <p:txBody>
            <a:bodyPr rtlCol="0" anchor="ctr"/>
            <a:lstStyle/>
            <a:p>
              <a:endParaRPr lang="en-US"/>
            </a:p>
          </p:txBody>
        </p:sp>
        <p:sp>
          <p:nvSpPr>
            <p:cNvPr id="59" name="Freeform: Shape 304">
              <a:extLst>
                <a:ext uri="{FF2B5EF4-FFF2-40B4-BE49-F238E27FC236}">
                  <a16:creationId xmlns:a16="http://schemas.microsoft.com/office/drawing/2014/main" id="{69664840-9D53-7857-3624-DEAA8F4E1020}"/>
                </a:ext>
              </a:extLst>
            </p:cNvPr>
            <p:cNvSpPr/>
            <p:nvPr/>
          </p:nvSpPr>
          <p:spPr>
            <a:xfrm>
              <a:off x="5098256" y="3421856"/>
              <a:ext cx="466725" cy="466725"/>
            </a:xfrm>
            <a:custGeom>
              <a:avLst/>
              <a:gdLst>
                <a:gd name="connsiteX0" fmla="*/ 83344 w 466725"/>
                <a:gd name="connsiteY0" fmla="*/ 7144 h 466725"/>
                <a:gd name="connsiteX1" fmla="*/ 388144 w 466725"/>
                <a:gd name="connsiteY1" fmla="*/ 7144 h 466725"/>
                <a:gd name="connsiteX2" fmla="*/ 464344 w 466725"/>
                <a:gd name="connsiteY2" fmla="*/ 83344 h 466725"/>
                <a:gd name="connsiteX3" fmla="*/ 464344 w 466725"/>
                <a:gd name="connsiteY3" fmla="*/ 388144 h 466725"/>
                <a:gd name="connsiteX4" fmla="*/ 388144 w 466725"/>
                <a:gd name="connsiteY4" fmla="*/ 464344 h 466725"/>
                <a:gd name="connsiteX5" fmla="*/ 83344 w 466725"/>
                <a:gd name="connsiteY5" fmla="*/ 464344 h 466725"/>
                <a:gd name="connsiteX6" fmla="*/ 7144 w 466725"/>
                <a:gd name="connsiteY6" fmla="*/ 388144 h 466725"/>
                <a:gd name="connsiteX7" fmla="*/ 7144 w 466725"/>
                <a:gd name="connsiteY7" fmla="*/ 83344 h 466725"/>
                <a:gd name="connsiteX8" fmla="*/ 83344 w 466725"/>
                <a:gd name="connsiteY8" fmla="*/ 71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725" h="466725">
                  <a:moveTo>
                    <a:pt x="83344" y="7144"/>
                  </a:moveTo>
                  <a:lnTo>
                    <a:pt x="388144" y="7144"/>
                  </a:lnTo>
                  <a:cubicBezTo>
                    <a:pt x="430054" y="7144"/>
                    <a:pt x="464344" y="41434"/>
                    <a:pt x="464344" y="83344"/>
                  </a:cubicBezTo>
                  <a:lnTo>
                    <a:pt x="464344" y="388144"/>
                  </a:lnTo>
                  <a:cubicBezTo>
                    <a:pt x="464344" y="430054"/>
                    <a:pt x="430054" y="464344"/>
                    <a:pt x="388144" y="464344"/>
                  </a:cubicBezTo>
                  <a:lnTo>
                    <a:pt x="83344" y="464344"/>
                  </a:lnTo>
                  <a:cubicBezTo>
                    <a:pt x="41434" y="464344"/>
                    <a:pt x="7144" y="430054"/>
                    <a:pt x="7144" y="388144"/>
                  </a:cubicBezTo>
                  <a:lnTo>
                    <a:pt x="7144" y="83344"/>
                  </a:lnTo>
                  <a:cubicBezTo>
                    <a:pt x="7144" y="41434"/>
                    <a:pt x="41434" y="7144"/>
                    <a:pt x="83344" y="7144"/>
                  </a:cubicBezTo>
                  <a:close/>
                </a:path>
              </a:pathLst>
            </a:custGeom>
            <a:grpFill/>
            <a:ln w="9525" cap="flat">
              <a:noFill/>
              <a:prstDash val="solid"/>
              <a:miter/>
            </a:ln>
          </p:spPr>
          <p:txBody>
            <a:bodyPr rtlCol="0" anchor="ctr"/>
            <a:lstStyle/>
            <a:p>
              <a:endParaRPr lang="en-US"/>
            </a:p>
          </p:txBody>
        </p:sp>
        <p:sp>
          <p:nvSpPr>
            <p:cNvPr id="60" name="Freeform: Shape 305">
              <a:extLst>
                <a:ext uri="{FF2B5EF4-FFF2-40B4-BE49-F238E27FC236}">
                  <a16:creationId xmlns:a16="http://schemas.microsoft.com/office/drawing/2014/main" id="{87B20C13-88F6-D485-7176-7656B91E9546}"/>
                </a:ext>
              </a:extLst>
            </p:cNvPr>
            <p:cNvSpPr/>
            <p:nvPr/>
          </p:nvSpPr>
          <p:spPr>
            <a:xfrm>
              <a:off x="6774656" y="3421856"/>
              <a:ext cx="466725" cy="466725"/>
            </a:xfrm>
            <a:custGeom>
              <a:avLst/>
              <a:gdLst>
                <a:gd name="connsiteX0" fmla="*/ 83344 w 466725"/>
                <a:gd name="connsiteY0" fmla="*/ 7144 h 466725"/>
                <a:gd name="connsiteX1" fmla="*/ 388144 w 466725"/>
                <a:gd name="connsiteY1" fmla="*/ 7144 h 466725"/>
                <a:gd name="connsiteX2" fmla="*/ 464344 w 466725"/>
                <a:gd name="connsiteY2" fmla="*/ 83344 h 466725"/>
                <a:gd name="connsiteX3" fmla="*/ 464344 w 466725"/>
                <a:gd name="connsiteY3" fmla="*/ 388144 h 466725"/>
                <a:gd name="connsiteX4" fmla="*/ 388144 w 466725"/>
                <a:gd name="connsiteY4" fmla="*/ 464344 h 466725"/>
                <a:gd name="connsiteX5" fmla="*/ 83344 w 466725"/>
                <a:gd name="connsiteY5" fmla="*/ 464344 h 466725"/>
                <a:gd name="connsiteX6" fmla="*/ 7144 w 466725"/>
                <a:gd name="connsiteY6" fmla="*/ 388144 h 466725"/>
                <a:gd name="connsiteX7" fmla="*/ 7144 w 466725"/>
                <a:gd name="connsiteY7" fmla="*/ 83344 h 466725"/>
                <a:gd name="connsiteX8" fmla="*/ 83344 w 466725"/>
                <a:gd name="connsiteY8" fmla="*/ 71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725" h="466725">
                  <a:moveTo>
                    <a:pt x="83344" y="7144"/>
                  </a:moveTo>
                  <a:lnTo>
                    <a:pt x="388144" y="7144"/>
                  </a:lnTo>
                  <a:cubicBezTo>
                    <a:pt x="430054" y="7144"/>
                    <a:pt x="464344" y="41434"/>
                    <a:pt x="464344" y="83344"/>
                  </a:cubicBezTo>
                  <a:lnTo>
                    <a:pt x="464344" y="388144"/>
                  </a:lnTo>
                  <a:cubicBezTo>
                    <a:pt x="464344" y="430054"/>
                    <a:pt x="430054" y="464344"/>
                    <a:pt x="388144" y="464344"/>
                  </a:cubicBezTo>
                  <a:lnTo>
                    <a:pt x="83344" y="464344"/>
                  </a:lnTo>
                  <a:cubicBezTo>
                    <a:pt x="41434" y="464344"/>
                    <a:pt x="7144" y="430054"/>
                    <a:pt x="7144" y="388144"/>
                  </a:cubicBezTo>
                  <a:lnTo>
                    <a:pt x="7144" y="83344"/>
                  </a:lnTo>
                  <a:cubicBezTo>
                    <a:pt x="7144" y="41434"/>
                    <a:pt x="41434" y="7144"/>
                    <a:pt x="83344" y="7144"/>
                  </a:cubicBezTo>
                  <a:close/>
                </a:path>
              </a:pathLst>
            </a:custGeom>
            <a:grpFill/>
            <a:ln w="9525" cap="flat">
              <a:noFill/>
              <a:prstDash val="solid"/>
              <a:miter/>
            </a:ln>
          </p:spPr>
          <p:txBody>
            <a:bodyPr rtlCol="0" anchor="ctr"/>
            <a:lstStyle/>
            <a:p>
              <a:endParaRPr lang="en-US"/>
            </a:p>
          </p:txBody>
        </p:sp>
        <p:sp>
          <p:nvSpPr>
            <p:cNvPr id="61" name="Freeform: Shape 306">
              <a:extLst>
                <a:ext uri="{FF2B5EF4-FFF2-40B4-BE49-F238E27FC236}">
                  <a16:creationId xmlns:a16="http://schemas.microsoft.com/office/drawing/2014/main" id="{EFA4FEC8-C0F4-E6BC-4068-2514B96E0B34}"/>
                </a:ext>
              </a:extLst>
            </p:cNvPr>
            <p:cNvSpPr/>
            <p:nvPr/>
          </p:nvSpPr>
          <p:spPr>
            <a:xfrm>
              <a:off x="6774656" y="2278856"/>
              <a:ext cx="466725" cy="466725"/>
            </a:xfrm>
            <a:custGeom>
              <a:avLst/>
              <a:gdLst>
                <a:gd name="connsiteX0" fmla="*/ 388144 w 466725"/>
                <a:gd name="connsiteY0" fmla="*/ 7144 h 466725"/>
                <a:gd name="connsiteX1" fmla="*/ 83344 w 466725"/>
                <a:gd name="connsiteY1" fmla="*/ 7144 h 466725"/>
                <a:gd name="connsiteX2" fmla="*/ 7144 w 466725"/>
                <a:gd name="connsiteY2" fmla="*/ 83344 h 466725"/>
                <a:gd name="connsiteX3" fmla="*/ 7144 w 466725"/>
                <a:gd name="connsiteY3" fmla="*/ 388144 h 466725"/>
                <a:gd name="connsiteX4" fmla="*/ 83344 w 466725"/>
                <a:gd name="connsiteY4" fmla="*/ 464344 h 466725"/>
                <a:gd name="connsiteX5" fmla="*/ 388144 w 466725"/>
                <a:gd name="connsiteY5" fmla="*/ 464344 h 466725"/>
                <a:gd name="connsiteX6" fmla="*/ 464344 w 466725"/>
                <a:gd name="connsiteY6" fmla="*/ 388144 h 466725"/>
                <a:gd name="connsiteX7" fmla="*/ 464344 w 466725"/>
                <a:gd name="connsiteY7" fmla="*/ 83344 h 466725"/>
                <a:gd name="connsiteX8" fmla="*/ 388144 w 466725"/>
                <a:gd name="connsiteY8" fmla="*/ 71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725" h="466725">
                  <a:moveTo>
                    <a:pt x="388144" y="7144"/>
                  </a:moveTo>
                  <a:lnTo>
                    <a:pt x="83344" y="7144"/>
                  </a:lnTo>
                  <a:cubicBezTo>
                    <a:pt x="41434" y="7144"/>
                    <a:pt x="7144" y="41434"/>
                    <a:pt x="7144" y="83344"/>
                  </a:cubicBezTo>
                  <a:lnTo>
                    <a:pt x="7144" y="388144"/>
                  </a:lnTo>
                  <a:cubicBezTo>
                    <a:pt x="7144" y="430054"/>
                    <a:pt x="41434" y="464344"/>
                    <a:pt x="83344" y="464344"/>
                  </a:cubicBezTo>
                  <a:lnTo>
                    <a:pt x="388144" y="464344"/>
                  </a:lnTo>
                  <a:cubicBezTo>
                    <a:pt x="430054" y="464344"/>
                    <a:pt x="464344" y="430054"/>
                    <a:pt x="464344" y="388144"/>
                  </a:cubicBezTo>
                  <a:lnTo>
                    <a:pt x="464344" y="83344"/>
                  </a:lnTo>
                  <a:cubicBezTo>
                    <a:pt x="464344" y="41434"/>
                    <a:pt x="430054" y="7144"/>
                    <a:pt x="388144" y="7144"/>
                  </a:cubicBezTo>
                  <a:close/>
                </a:path>
              </a:pathLst>
            </a:custGeom>
            <a:grpFill/>
            <a:ln w="9525" cap="flat">
              <a:noFill/>
              <a:prstDash val="solid"/>
              <a:miter/>
            </a:ln>
          </p:spPr>
          <p:txBody>
            <a:bodyPr rtlCol="0" anchor="ctr"/>
            <a:lstStyle/>
            <a:p>
              <a:endParaRPr lang="en-US"/>
            </a:p>
          </p:txBody>
        </p:sp>
        <p:sp>
          <p:nvSpPr>
            <p:cNvPr id="62" name="Freeform: Shape 307">
              <a:extLst>
                <a:ext uri="{FF2B5EF4-FFF2-40B4-BE49-F238E27FC236}">
                  <a16:creationId xmlns:a16="http://schemas.microsoft.com/office/drawing/2014/main" id="{4CA1E5AB-EEC3-E439-B4AF-F08FC842BCB4}"/>
                </a:ext>
              </a:extLst>
            </p:cNvPr>
            <p:cNvSpPr/>
            <p:nvPr/>
          </p:nvSpPr>
          <p:spPr>
            <a:xfrm>
              <a:off x="6774656" y="4564856"/>
              <a:ext cx="466725" cy="466725"/>
            </a:xfrm>
            <a:custGeom>
              <a:avLst/>
              <a:gdLst>
                <a:gd name="connsiteX0" fmla="*/ 83344 w 466725"/>
                <a:gd name="connsiteY0" fmla="*/ 464344 h 466725"/>
                <a:gd name="connsiteX1" fmla="*/ 388144 w 466725"/>
                <a:gd name="connsiteY1" fmla="*/ 464344 h 466725"/>
                <a:gd name="connsiteX2" fmla="*/ 464344 w 466725"/>
                <a:gd name="connsiteY2" fmla="*/ 388144 h 466725"/>
                <a:gd name="connsiteX3" fmla="*/ 464344 w 466725"/>
                <a:gd name="connsiteY3" fmla="*/ 83344 h 466725"/>
                <a:gd name="connsiteX4" fmla="*/ 388144 w 466725"/>
                <a:gd name="connsiteY4" fmla="*/ 7144 h 466725"/>
                <a:gd name="connsiteX5" fmla="*/ 83344 w 466725"/>
                <a:gd name="connsiteY5" fmla="*/ 7144 h 466725"/>
                <a:gd name="connsiteX6" fmla="*/ 7144 w 466725"/>
                <a:gd name="connsiteY6" fmla="*/ 83344 h 466725"/>
                <a:gd name="connsiteX7" fmla="*/ 7144 w 466725"/>
                <a:gd name="connsiteY7" fmla="*/ 388144 h 466725"/>
                <a:gd name="connsiteX8" fmla="*/ 83344 w 466725"/>
                <a:gd name="connsiteY8" fmla="*/ 46434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725" h="466725">
                  <a:moveTo>
                    <a:pt x="83344" y="464344"/>
                  </a:moveTo>
                  <a:lnTo>
                    <a:pt x="388144" y="464344"/>
                  </a:lnTo>
                  <a:cubicBezTo>
                    <a:pt x="430054" y="464344"/>
                    <a:pt x="464344" y="430054"/>
                    <a:pt x="464344" y="388144"/>
                  </a:cubicBezTo>
                  <a:lnTo>
                    <a:pt x="464344" y="83344"/>
                  </a:lnTo>
                  <a:cubicBezTo>
                    <a:pt x="464344" y="41434"/>
                    <a:pt x="430054" y="7144"/>
                    <a:pt x="388144" y="7144"/>
                  </a:cubicBezTo>
                  <a:lnTo>
                    <a:pt x="83344" y="7144"/>
                  </a:lnTo>
                  <a:cubicBezTo>
                    <a:pt x="41434" y="7144"/>
                    <a:pt x="7144" y="41434"/>
                    <a:pt x="7144" y="83344"/>
                  </a:cubicBezTo>
                  <a:lnTo>
                    <a:pt x="7144" y="388144"/>
                  </a:lnTo>
                  <a:cubicBezTo>
                    <a:pt x="7144" y="430054"/>
                    <a:pt x="41434" y="464344"/>
                    <a:pt x="83344" y="464344"/>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286486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3000"/>
            <a:lum/>
          </a:blip>
          <a:srcRect/>
          <a:tile tx="0" ty="0" sx="100000" sy="100000" flip="none" algn="tl"/>
        </a:blipFill>
        <a:effectLst/>
      </p:bgPr>
    </p:bg>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id="{27CE90A1-C8AD-4DCA-83F8-501DE589B929}"/>
              </a:ext>
            </a:extLst>
          </p:cNvPr>
          <p:cNvSpPr/>
          <p:nvPr/>
        </p:nvSpPr>
        <p:spPr>
          <a:xfrm>
            <a:off x="0" y="0"/>
            <a:ext cx="12192000" cy="6858000"/>
          </a:xfrm>
          <a:prstGeom prst="rect">
            <a:avLst/>
          </a:prstGeom>
          <a:solidFill>
            <a:srgbClr val="001D53">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B404B5AE-675D-44AC-8D24-18B8B541C131}"/>
              </a:ext>
            </a:extLst>
          </p:cNvPr>
          <p:cNvSpPr txBox="1"/>
          <p:nvPr/>
        </p:nvSpPr>
        <p:spPr>
          <a:xfrm>
            <a:off x="4826000" y="2435701"/>
            <a:ext cx="6252173" cy="923330"/>
          </a:xfrm>
          <a:prstGeom prst="rect">
            <a:avLst/>
          </a:prstGeom>
          <a:noFill/>
        </p:spPr>
        <p:txBody>
          <a:bodyPr wrap="square" rtlCol="0">
            <a:spAutoFit/>
          </a:bodyPr>
          <a:lstStyle/>
          <a:p>
            <a:pPr algn="ctr"/>
            <a:r>
              <a:rPr lang="zh-CN" altLang="en-US" sz="5400" b="1" spc="300" dirty="0">
                <a:solidFill>
                  <a:schemeClr val="bg1">
                    <a:alpha val="84000"/>
                  </a:schemeClr>
                </a:solidFill>
                <a:effectLst/>
                <a:latin typeface="+mj-ea"/>
                <a:ea typeface="+mj-ea"/>
              </a:rPr>
              <a:t>谢谢聆听！</a:t>
            </a:r>
          </a:p>
        </p:txBody>
      </p:sp>
      <p:sp>
        <p:nvSpPr>
          <p:cNvPr id="61" name="文本框 60">
            <a:extLst>
              <a:ext uri="{FF2B5EF4-FFF2-40B4-BE49-F238E27FC236}">
                <a16:creationId xmlns:a16="http://schemas.microsoft.com/office/drawing/2014/main" id="{8086C06E-E335-4B34-81CE-56A9C58DABE6}"/>
              </a:ext>
            </a:extLst>
          </p:cNvPr>
          <p:cNvSpPr txBox="1"/>
          <p:nvPr/>
        </p:nvSpPr>
        <p:spPr>
          <a:xfrm>
            <a:off x="5336540" y="3760966"/>
            <a:ext cx="2082187" cy="369332"/>
          </a:xfrm>
          <a:prstGeom prst="rect">
            <a:avLst/>
          </a:prstGeom>
          <a:noFill/>
        </p:spPr>
        <p:txBody>
          <a:bodyPr wrap="square" rtlCol="0">
            <a:spAutoFit/>
          </a:bodyPr>
          <a:lstStyle/>
          <a:p>
            <a:pPr algn="ctr"/>
            <a:r>
              <a:rPr lang="zh-CN" altLang="en-US" sz="1800" dirty="0">
                <a:solidFill>
                  <a:schemeClr val="bg1"/>
                </a:solidFill>
                <a:latin typeface="+mj-ea"/>
                <a:ea typeface="+mj-ea"/>
              </a:rPr>
              <a:t>汇报人：</a:t>
            </a:r>
            <a:r>
              <a:rPr lang="en-US" altLang="zh-CN" sz="1800" dirty="0">
                <a:solidFill>
                  <a:schemeClr val="bg1"/>
                </a:solidFill>
                <a:latin typeface="+mj-ea"/>
                <a:ea typeface="+mj-ea"/>
              </a:rPr>
              <a:t>XXX</a:t>
            </a:r>
            <a:endParaRPr lang="zh-CN" altLang="en-US" sz="1800" dirty="0">
              <a:solidFill>
                <a:schemeClr val="bg1"/>
              </a:solidFill>
              <a:latin typeface="+mj-ea"/>
              <a:ea typeface="+mj-ea"/>
            </a:endParaRPr>
          </a:p>
        </p:txBody>
      </p:sp>
      <p:sp>
        <p:nvSpPr>
          <p:cNvPr id="62" name="文本框 61">
            <a:extLst>
              <a:ext uri="{FF2B5EF4-FFF2-40B4-BE49-F238E27FC236}">
                <a16:creationId xmlns:a16="http://schemas.microsoft.com/office/drawing/2014/main" id="{3A709643-126B-4563-A254-926B32A2171C}"/>
              </a:ext>
            </a:extLst>
          </p:cNvPr>
          <p:cNvSpPr txBox="1"/>
          <p:nvPr/>
        </p:nvSpPr>
        <p:spPr>
          <a:xfrm>
            <a:off x="7623629" y="3738001"/>
            <a:ext cx="2799555" cy="369332"/>
          </a:xfrm>
          <a:prstGeom prst="rect">
            <a:avLst/>
          </a:prstGeom>
          <a:noFill/>
        </p:spPr>
        <p:txBody>
          <a:bodyPr wrap="square" rtlCol="0">
            <a:spAutoFit/>
          </a:bodyPr>
          <a:lstStyle/>
          <a:p>
            <a:pPr algn="ctr"/>
            <a:r>
              <a:rPr lang="zh-CN" altLang="en-US" dirty="0">
                <a:solidFill>
                  <a:schemeClr val="bg1"/>
                </a:solidFill>
                <a:latin typeface="+mj-ea"/>
                <a:ea typeface="+mj-ea"/>
              </a:rPr>
              <a:t>汇报时间：</a:t>
            </a:r>
            <a:r>
              <a:rPr lang="en-US" altLang="zh-CN" dirty="0">
                <a:solidFill>
                  <a:schemeClr val="bg1"/>
                </a:solidFill>
                <a:latin typeface="+mj-ea"/>
                <a:ea typeface="+mj-ea"/>
              </a:rPr>
              <a:t>20XX/XX/XX</a:t>
            </a:r>
            <a:endParaRPr lang="zh-CN" altLang="en-US" sz="1800" dirty="0">
              <a:solidFill>
                <a:schemeClr val="bg1"/>
              </a:solidFill>
              <a:latin typeface="+mj-ea"/>
              <a:ea typeface="+mj-ea"/>
            </a:endParaRPr>
          </a:p>
        </p:txBody>
      </p:sp>
      <p:sp>
        <p:nvSpPr>
          <p:cNvPr id="67" name="平行四边形 66">
            <a:extLst>
              <a:ext uri="{FF2B5EF4-FFF2-40B4-BE49-F238E27FC236}">
                <a16:creationId xmlns:a16="http://schemas.microsoft.com/office/drawing/2014/main" id="{2EC517EC-BF34-4B09-A1DD-D026CC2FFC56}"/>
              </a:ext>
            </a:extLst>
          </p:cNvPr>
          <p:cNvSpPr/>
          <p:nvPr/>
        </p:nvSpPr>
        <p:spPr>
          <a:xfrm>
            <a:off x="5336540" y="3697614"/>
            <a:ext cx="1979267" cy="432684"/>
          </a:xfrm>
          <a:prstGeom prst="parallelogram">
            <a:avLst>
              <a:gd name="adj" fmla="val 45601"/>
            </a:avLst>
          </a:prstGeom>
          <a:noFill/>
          <a:ln>
            <a:gradFill>
              <a:gsLst>
                <a:gs pos="0">
                  <a:schemeClr val="accent1">
                    <a:lumMod val="5000"/>
                    <a:lumOff val="9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8" name="平行四边形 67">
            <a:extLst>
              <a:ext uri="{FF2B5EF4-FFF2-40B4-BE49-F238E27FC236}">
                <a16:creationId xmlns:a16="http://schemas.microsoft.com/office/drawing/2014/main" id="{4AA36090-44AC-4693-91CC-F4D2802128C8}"/>
              </a:ext>
            </a:extLst>
          </p:cNvPr>
          <p:cNvSpPr/>
          <p:nvPr/>
        </p:nvSpPr>
        <p:spPr>
          <a:xfrm>
            <a:off x="7523892" y="3706325"/>
            <a:ext cx="2978898" cy="432684"/>
          </a:xfrm>
          <a:prstGeom prst="parallelogram">
            <a:avLst>
              <a:gd name="adj" fmla="val 45601"/>
            </a:avLst>
          </a:prstGeom>
          <a:noFill/>
          <a:ln>
            <a:gradFill>
              <a:gsLst>
                <a:gs pos="0">
                  <a:schemeClr val="accent1">
                    <a:lumMod val="5000"/>
                    <a:lumOff val="9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 name="矩形 1">
            <a:extLst>
              <a:ext uri="{FF2B5EF4-FFF2-40B4-BE49-F238E27FC236}">
                <a16:creationId xmlns:a16="http://schemas.microsoft.com/office/drawing/2014/main" id="{408D0F21-27BC-3428-8B92-7E1A598B92E8}"/>
              </a:ext>
            </a:extLst>
          </p:cNvPr>
          <p:cNvSpPr/>
          <p:nvPr/>
        </p:nvSpPr>
        <p:spPr>
          <a:xfrm>
            <a:off x="763096" y="599440"/>
            <a:ext cx="10859944" cy="5557520"/>
          </a:xfrm>
          <a:custGeom>
            <a:avLst/>
            <a:gdLst>
              <a:gd name="connsiteX0" fmla="*/ 0 w 10657840"/>
              <a:gd name="connsiteY0" fmla="*/ 0 h 5130800"/>
              <a:gd name="connsiteX1" fmla="*/ 10657840 w 10657840"/>
              <a:gd name="connsiteY1" fmla="*/ 0 h 5130800"/>
              <a:gd name="connsiteX2" fmla="*/ 10657840 w 10657840"/>
              <a:gd name="connsiteY2" fmla="*/ 5130800 h 5130800"/>
              <a:gd name="connsiteX3" fmla="*/ 0 w 10657840"/>
              <a:gd name="connsiteY3" fmla="*/ 5130800 h 5130800"/>
              <a:gd name="connsiteX4" fmla="*/ 0 w 10657840"/>
              <a:gd name="connsiteY4" fmla="*/ 0 h 5130800"/>
              <a:gd name="connsiteX0" fmla="*/ 3984 w 10661824"/>
              <a:gd name="connsiteY0" fmla="*/ 0 h 5130800"/>
              <a:gd name="connsiteX1" fmla="*/ 10661824 w 10661824"/>
              <a:gd name="connsiteY1" fmla="*/ 0 h 5130800"/>
              <a:gd name="connsiteX2" fmla="*/ 10661824 w 10661824"/>
              <a:gd name="connsiteY2" fmla="*/ 5130800 h 5130800"/>
              <a:gd name="connsiteX3" fmla="*/ 3984 w 10661824"/>
              <a:gd name="connsiteY3" fmla="*/ 5130800 h 5130800"/>
              <a:gd name="connsiteX4" fmla="*/ 0 w 10661824"/>
              <a:gd name="connsiteY4" fmla="*/ 3820233 h 5130800"/>
              <a:gd name="connsiteX5" fmla="*/ 3984 w 10661824"/>
              <a:gd name="connsiteY5" fmla="*/ 0 h 5130800"/>
              <a:gd name="connsiteX0" fmla="*/ 3984 w 10661824"/>
              <a:gd name="connsiteY0" fmla="*/ 0 h 5130800"/>
              <a:gd name="connsiteX1" fmla="*/ 10661824 w 10661824"/>
              <a:gd name="connsiteY1" fmla="*/ 0 h 5130800"/>
              <a:gd name="connsiteX2" fmla="*/ 10661824 w 10661824"/>
              <a:gd name="connsiteY2" fmla="*/ 5130800 h 5130800"/>
              <a:gd name="connsiteX3" fmla="*/ 6065301 w 10661824"/>
              <a:gd name="connsiteY3" fmla="*/ 5122760 h 5130800"/>
              <a:gd name="connsiteX4" fmla="*/ 3984 w 10661824"/>
              <a:gd name="connsiteY4" fmla="*/ 5130800 h 5130800"/>
              <a:gd name="connsiteX5" fmla="*/ 0 w 10661824"/>
              <a:gd name="connsiteY5" fmla="*/ 3820233 h 5130800"/>
              <a:gd name="connsiteX6" fmla="*/ 3984 w 10661824"/>
              <a:gd name="connsiteY6" fmla="*/ 0 h 5130800"/>
              <a:gd name="connsiteX0" fmla="*/ 6065301 w 10661824"/>
              <a:gd name="connsiteY0" fmla="*/ 5122760 h 5214200"/>
              <a:gd name="connsiteX1" fmla="*/ 3984 w 10661824"/>
              <a:gd name="connsiteY1" fmla="*/ 5130800 h 5214200"/>
              <a:gd name="connsiteX2" fmla="*/ 0 w 10661824"/>
              <a:gd name="connsiteY2" fmla="*/ 3820233 h 5214200"/>
              <a:gd name="connsiteX3" fmla="*/ 3984 w 10661824"/>
              <a:gd name="connsiteY3" fmla="*/ 0 h 5214200"/>
              <a:gd name="connsiteX4" fmla="*/ 10661824 w 10661824"/>
              <a:gd name="connsiteY4" fmla="*/ 0 h 5214200"/>
              <a:gd name="connsiteX5" fmla="*/ 10661824 w 10661824"/>
              <a:gd name="connsiteY5" fmla="*/ 5130800 h 5214200"/>
              <a:gd name="connsiteX6" fmla="*/ 6156741 w 10661824"/>
              <a:gd name="connsiteY6" fmla="*/ 5214200 h 5214200"/>
              <a:gd name="connsiteX0" fmla="*/ 6065301 w 10661824"/>
              <a:gd name="connsiteY0" fmla="*/ 5122760 h 5130800"/>
              <a:gd name="connsiteX1" fmla="*/ 3984 w 10661824"/>
              <a:gd name="connsiteY1" fmla="*/ 5130800 h 5130800"/>
              <a:gd name="connsiteX2" fmla="*/ 0 w 10661824"/>
              <a:gd name="connsiteY2" fmla="*/ 3820233 h 5130800"/>
              <a:gd name="connsiteX3" fmla="*/ 3984 w 10661824"/>
              <a:gd name="connsiteY3" fmla="*/ 0 h 5130800"/>
              <a:gd name="connsiteX4" fmla="*/ 10661824 w 10661824"/>
              <a:gd name="connsiteY4" fmla="*/ 0 h 5130800"/>
              <a:gd name="connsiteX5" fmla="*/ 10661824 w 10661824"/>
              <a:gd name="connsiteY5" fmla="*/ 5130800 h 5130800"/>
              <a:gd name="connsiteX6" fmla="*/ 6137006 w 10661824"/>
              <a:gd name="connsiteY6" fmla="*/ 5122102 h 5130800"/>
              <a:gd name="connsiteX0" fmla="*/ 3984 w 10661824"/>
              <a:gd name="connsiteY0" fmla="*/ 5130800 h 5130800"/>
              <a:gd name="connsiteX1" fmla="*/ 0 w 10661824"/>
              <a:gd name="connsiteY1" fmla="*/ 3820233 h 5130800"/>
              <a:gd name="connsiteX2" fmla="*/ 3984 w 10661824"/>
              <a:gd name="connsiteY2" fmla="*/ 0 h 5130800"/>
              <a:gd name="connsiteX3" fmla="*/ 10661824 w 10661824"/>
              <a:gd name="connsiteY3" fmla="*/ 0 h 5130800"/>
              <a:gd name="connsiteX4" fmla="*/ 10661824 w 10661824"/>
              <a:gd name="connsiteY4" fmla="*/ 5130800 h 5130800"/>
              <a:gd name="connsiteX5" fmla="*/ 6137006 w 10661824"/>
              <a:gd name="connsiteY5" fmla="*/ 5122102 h 5130800"/>
              <a:gd name="connsiteX0" fmla="*/ 0 w 10661824"/>
              <a:gd name="connsiteY0" fmla="*/ 3820233 h 5130800"/>
              <a:gd name="connsiteX1" fmla="*/ 3984 w 10661824"/>
              <a:gd name="connsiteY1" fmla="*/ 0 h 5130800"/>
              <a:gd name="connsiteX2" fmla="*/ 10661824 w 10661824"/>
              <a:gd name="connsiteY2" fmla="*/ 0 h 5130800"/>
              <a:gd name="connsiteX3" fmla="*/ 10661824 w 10661824"/>
              <a:gd name="connsiteY3" fmla="*/ 5130800 h 5130800"/>
              <a:gd name="connsiteX4" fmla="*/ 6137006 w 10661824"/>
              <a:gd name="connsiteY4" fmla="*/ 5122102 h 5130800"/>
              <a:gd name="connsiteX0" fmla="*/ 0 w 10661824"/>
              <a:gd name="connsiteY0" fmla="*/ 3820233 h 5130800"/>
              <a:gd name="connsiteX1" fmla="*/ 3984 w 10661824"/>
              <a:gd name="connsiteY1" fmla="*/ 0 h 5130800"/>
              <a:gd name="connsiteX2" fmla="*/ 10661824 w 10661824"/>
              <a:gd name="connsiteY2" fmla="*/ 0 h 5130800"/>
              <a:gd name="connsiteX3" fmla="*/ 10661824 w 10661824"/>
              <a:gd name="connsiteY3" fmla="*/ 5130800 h 5130800"/>
              <a:gd name="connsiteX4" fmla="*/ 5832206 w 10661824"/>
              <a:gd name="connsiteY4" fmla="*/ 5114482 h 5130800"/>
              <a:gd name="connsiteX0" fmla="*/ 0 w 10661824"/>
              <a:gd name="connsiteY0" fmla="*/ 3820233 h 5130800"/>
              <a:gd name="connsiteX1" fmla="*/ 3984 w 10661824"/>
              <a:gd name="connsiteY1" fmla="*/ 0 h 5130800"/>
              <a:gd name="connsiteX2" fmla="*/ 10661824 w 10661824"/>
              <a:gd name="connsiteY2" fmla="*/ 0 h 5130800"/>
              <a:gd name="connsiteX3" fmla="*/ 10661824 w 10661824"/>
              <a:gd name="connsiteY3" fmla="*/ 5130800 h 5130800"/>
              <a:gd name="connsiteX4" fmla="*/ 5961374 w 10661824"/>
              <a:gd name="connsiteY4" fmla="*/ 5120555 h 513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1824" h="5130800">
                <a:moveTo>
                  <a:pt x="0" y="3820233"/>
                </a:moveTo>
                <a:lnTo>
                  <a:pt x="3984" y="0"/>
                </a:lnTo>
                <a:lnTo>
                  <a:pt x="10661824" y="0"/>
                </a:lnTo>
                <a:lnTo>
                  <a:pt x="10661824" y="5130800"/>
                </a:lnTo>
                <a:lnTo>
                  <a:pt x="5961374" y="5120555"/>
                </a:lnTo>
              </a:path>
            </a:pathLst>
          </a:custGeom>
          <a:noFill/>
          <a:ln w="28575">
            <a:gradFill>
              <a:gsLst>
                <a:gs pos="0">
                  <a:schemeClr val="accent1">
                    <a:lumMod val="5000"/>
                    <a:lumOff val="95000"/>
                  </a:schemeClr>
                </a:gs>
                <a:gs pos="49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80548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
        <p:nvSpPr>
          <p:cNvPr id="2" name="文本框 1">
            <a:extLst>
              <a:ext uri="{FF2B5EF4-FFF2-40B4-BE49-F238E27FC236}">
                <a16:creationId xmlns:a16="http://schemas.microsoft.com/office/drawing/2014/main" id="{05F346D7-F960-4A39-A7DD-472C456135F3}"/>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Yu feng</a:t>
            </a:r>
            <a:endParaRPr lang="zh-CN" altLang="en-US" sz="1100" spc="600" dirty="0">
              <a:solidFill>
                <a:srgbClr val="FFFED8">
                  <a:alpha val="22000"/>
                </a:srgbClr>
              </a:solidFill>
            </a:endParaRPr>
          </a:p>
        </p:txBody>
      </p:sp>
      <p:sp>
        <p:nvSpPr>
          <p:cNvPr id="3" name="文本框 2">
            <a:extLst>
              <a:ext uri="{FF2B5EF4-FFF2-40B4-BE49-F238E27FC236}">
                <a16:creationId xmlns:a16="http://schemas.microsoft.com/office/drawing/2014/main" id="{3A9A4E82-3436-8E77-18BB-2BBB1B460C19}"/>
              </a:ext>
            </a:extLst>
          </p:cNvPr>
          <p:cNvSpPr txBox="1"/>
          <p:nvPr/>
        </p:nvSpPr>
        <p:spPr>
          <a:xfrm>
            <a:off x="5603763" y="640409"/>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妤 沨</a:t>
            </a:r>
          </a:p>
        </p:txBody>
      </p:sp>
      <p:sp>
        <p:nvSpPr>
          <p:cNvPr id="4" name="文本框 3">
            <a:extLst>
              <a:ext uri="{FF2B5EF4-FFF2-40B4-BE49-F238E27FC236}">
                <a16:creationId xmlns:a16="http://schemas.microsoft.com/office/drawing/2014/main" id="{BD0ED330-8840-B953-80C1-BFEF7BE18B72}"/>
              </a:ext>
            </a:extLst>
          </p:cNvPr>
          <p:cNvSpPr txBox="1"/>
          <p:nvPr/>
        </p:nvSpPr>
        <p:spPr>
          <a:xfrm>
            <a:off x="5935070" y="1213720"/>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做</a:t>
            </a:r>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的大姐姐</a:t>
            </a:r>
          </a:p>
        </p:txBody>
      </p:sp>
      <p:sp>
        <p:nvSpPr>
          <p:cNvPr id="7" name="文本框 6">
            <a:extLst>
              <a:ext uri="{FF2B5EF4-FFF2-40B4-BE49-F238E27FC236}">
                <a16:creationId xmlns:a16="http://schemas.microsoft.com/office/drawing/2014/main" id="{65E07CD4-8BCB-E0CC-FDB4-8CA9975E981A}"/>
              </a:ext>
            </a:extLst>
          </p:cNvPr>
          <p:cNvSpPr txBox="1"/>
          <p:nvPr/>
        </p:nvSpPr>
        <p:spPr>
          <a:xfrm>
            <a:off x="5935070" y="1597740"/>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爱好者</a:t>
            </a:r>
          </a:p>
        </p:txBody>
      </p:sp>
      <p:sp>
        <p:nvSpPr>
          <p:cNvPr id="10" name="文本框 9">
            <a:extLst>
              <a:ext uri="{FF2B5EF4-FFF2-40B4-BE49-F238E27FC236}">
                <a16:creationId xmlns:a16="http://schemas.microsoft.com/office/drawing/2014/main" id="{B93BF9A3-DB93-9FF1-78E3-B464C297D2C2}"/>
              </a:ext>
            </a:extLst>
          </p:cNvPr>
          <p:cNvSpPr txBox="1"/>
          <p:nvPr/>
        </p:nvSpPr>
        <p:spPr>
          <a:xfrm>
            <a:off x="5935070" y="1981760"/>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定制设计师</a:t>
            </a:r>
          </a:p>
        </p:txBody>
      </p:sp>
      <p:sp>
        <p:nvSpPr>
          <p:cNvPr id="13" name="文本框 12">
            <a:extLst>
              <a:ext uri="{FF2B5EF4-FFF2-40B4-BE49-F238E27FC236}">
                <a16:creationId xmlns:a16="http://schemas.microsoft.com/office/drawing/2014/main" id="{2C4EA9D6-2F30-F8FC-CDEC-4A55ED188773}"/>
              </a:ext>
            </a:extLst>
          </p:cNvPr>
          <p:cNvSpPr txBox="1"/>
          <p:nvPr/>
        </p:nvSpPr>
        <p:spPr>
          <a:xfrm>
            <a:off x="5935070" y="2365780"/>
            <a:ext cx="287057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我图网模板认证师</a:t>
            </a:r>
          </a:p>
        </p:txBody>
      </p:sp>
      <p:pic>
        <p:nvPicPr>
          <p:cNvPr id="16" name="图片 15" descr="卡通人物&#10;&#10;描述已自动生成">
            <a:extLst>
              <a:ext uri="{FF2B5EF4-FFF2-40B4-BE49-F238E27FC236}">
                <a16:creationId xmlns:a16="http://schemas.microsoft.com/office/drawing/2014/main" id="{C0B12EF0-E94E-FAD3-478E-118F916054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7651" y="671529"/>
            <a:ext cx="1902511" cy="1897592"/>
          </a:xfrm>
          <a:prstGeom prst="rect">
            <a:avLst/>
          </a:prstGeom>
          <a:noFill/>
          <a:ln w="38100" cap="sq">
            <a:gradFill>
              <a:gsLst>
                <a:gs pos="0">
                  <a:srgbClr val="00FFFF"/>
                </a:gs>
                <a:gs pos="100000">
                  <a:srgbClr val="00FFFF"/>
                </a:gs>
              </a:gsLst>
              <a:lin ang="5400000" scaled="1"/>
            </a:gradFill>
            <a:miter lim="800000"/>
          </a:ln>
        </p:spPr>
      </p:pic>
      <p:sp>
        <p:nvSpPr>
          <p:cNvPr id="19" name="文本框 18">
            <a:extLst>
              <a:ext uri="{FF2B5EF4-FFF2-40B4-BE49-F238E27FC236}">
                <a16:creationId xmlns:a16="http://schemas.microsoft.com/office/drawing/2014/main" id="{9CA8FCFA-0273-FD36-BB6E-A8B9D4B26009}"/>
              </a:ext>
            </a:extLst>
          </p:cNvPr>
          <p:cNvSpPr txBox="1"/>
          <p:nvPr/>
        </p:nvSpPr>
        <p:spPr>
          <a:xfrm>
            <a:off x="2862926" y="2706651"/>
            <a:ext cx="2690386" cy="307777"/>
          </a:xfrm>
          <a:prstGeom prst="rect">
            <a:avLst/>
          </a:prstGeom>
          <a:noFill/>
        </p:spPr>
        <p:txBody>
          <a:bodyPr wrap="square" rtlCol="0">
            <a:spAutoFit/>
          </a:bodyPr>
          <a:lstStyle/>
          <a:p>
            <a:r>
              <a:rPr lang="zh-CN" altLang="en-US" sz="1400" spc="100" dirty="0">
                <a:solidFill>
                  <a:srgbClr val="00FFFF"/>
                </a:solidFill>
                <a:latin typeface="思源宋体 CN Heavy" panose="02020900000000000000" pitchFamily="18" charset="-122"/>
                <a:ea typeface="思源宋体 CN Heavy" panose="02020900000000000000" pitchFamily="18" charset="-122"/>
              </a:rPr>
              <a:t>微信：</a:t>
            </a:r>
            <a:r>
              <a:rPr lang="en-US" altLang="zh-CN" sz="1400" spc="100" dirty="0">
                <a:solidFill>
                  <a:srgbClr val="00FFFF"/>
                </a:solidFill>
                <a:latin typeface="思源宋体 CN Heavy" panose="02020900000000000000" pitchFamily="18" charset="-122"/>
                <a:ea typeface="思源宋体 CN Heavy" panose="02020900000000000000" pitchFamily="18" charset="-122"/>
              </a:rPr>
              <a:t>15857526811</a:t>
            </a:r>
            <a:endParaRPr lang="zh-CN" altLang="en-US" sz="1400" spc="100" dirty="0">
              <a:solidFill>
                <a:srgbClr val="00FFFF"/>
              </a:solidFill>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妤沨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5000"/>
            <a:lum/>
          </a:blip>
          <a:srcRect/>
          <a:stretch>
            <a:fillRect/>
          </a:stretch>
        </a:blipFill>
        <a:effectLst/>
      </p:bgPr>
    </p:bg>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170D5764-1229-BE33-E086-D118FA8AD024}"/>
              </a:ext>
            </a:extLst>
          </p:cNvPr>
          <p:cNvSpPr/>
          <p:nvPr/>
        </p:nvSpPr>
        <p:spPr>
          <a:xfrm>
            <a:off x="7603666" y="1927448"/>
            <a:ext cx="4114800" cy="1648566"/>
          </a:xfrm>
          <a:prstGeom prst="roundRect">
            <a:avLst/>
          </a:prstGeom>
          <a:solidFill>
            <a:schemeClr val="bg1"/>
          </a:solidFill>
          <a:ln>
            <a:noFill/>
          </a:ln>
          <a:effectLst>
            <a:outerShdw blurRad="139700" dist="1016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6BDADEDC-1953-9994-4AF5-BA1FE59DAB82}"/>
              </a:ext>
            </a:extLst>
          </p:cNvPr>
          <p:cNvSpPr/>
          <p:nvPr/>
        </p:nvSpPr>
        <p:spPr>
          <a:xfrm>
            <a:off x="7608778" y="4140273"/>
            <a:ext cx="4114800" cy="1648566"/>
          </a:xfrm>
          <a:prstGeom prst="roundRect">
            <a:avLst/>
          </a:prstGeom>
          <a:solidFill>
            <a:schemeClr val="bg1"/>
          </a:solidFill>
          <a:ln>
            <a:noFill/>
          </a:ln>
          <a:effectLst>
            <a:outerShdw blurRad="139700" dist="1016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DFBCBA26-82B7-4092-83DE-39E396B5BE8E}"/>
              </a:ext>
            </a:extLst>
          </p:cNvPr>
          <p:cNvSpPr/>
          <p:nvPr/>
        </p:nvSpPr>
        <p:spPr>
          <a:xfrm>
            <a:off x="0" y="0"/>
            <a:ext cx="3474720" cy="6858000"/>
          </a:xfrm>
          <a:prstGeom prst="rect">
            <a:avLst/>
          </a:prstGeom>
          <a:gradFill>
            <a:gsLst>
              <a:gs pos="1000">
                <a:schemeClr val="accent1">
                  <a:lumMod val="50000"/>
                  <a:lumOff val="5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881BD267-F844-48A2-A63F-9E0BC13F2805}"/>
              </a:ext>
            </a:extLst>
          </p:cNvPr>
          <p:cNvSpPr/>
          <p:nvPr/>
        </p:nvSpPr>
        <p:spPr>
          <a:xfrm>
            <a:off x="2915920" y="1927448"/>
            <a:ext cx="4114800" cy="1648566"/>
          </a:xfrm>
          <a:prstGeom prst="roundRect">
            <a:avLst/>
          </a:prstGeom>
          <a:solidFill>
            <a:schemeClr val="bg1"/>
          </a:solidFill>
          <a:ln>
            <a:noFill/>
          </a:ln>
          <a:effectLst>
            <a:outerShdw blurRad="139700" dist="1016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1BBB90E4-A54C-4FFA-ACFA-CD3024C67134}"/>
              </a:ext>
            </a:extLst>
          </p:cNvPr>
          <p:cNvSpPr txBox="1"/>
          <p:nvPr/>
        </p:nvSpPr>
        <p:spPr>
          <a:xfrm>
            <a:off x="440553" y="1228788"/>
            <a:ext cx="1798320" cy="923330"/>
          </a:xfrm>
          <a:prstGeom prst="rect">
            <a:avLst/>
          </a:prstGeom>
          <a:noFill/>
        </p:spPr>
        <p:txBody>
          <a:bodyPr wrap="square" rtlCol="0">
            <a:spAutoFit/>
          </a:bodyPr>
          <a:lstStyle/>
          <a:p>
            <a:pPr algn="ctr"/>
            <a:r>
              <a:rPr lang="zh-CN" altLang="en-US" sz="5400" dirty="0">
                <a:solidFill>
                  <a:schemeClr val="bg1">
                    <a:lumMod val="95000"/>
                  </a:schemeClr>
                </a:solidFill>
                <a:latin typeface="+mj-ea"/>
                <a:ea typeface="+mj-ea"/>
              </a:rPr>
              <a:t>目 录</a:t>
            </a:r>
            <a:endParaRPr lang="zh-CN" altLang="en-US" sz="6600" dirty="0">
              <a:solidFill>
                <a:schemeClr val="bg1">
                  <a:lumMod val="95000"/>
                </a:schemeClr>
              </a:solidFill>
              <a:latin typeface="+mj-ea"/>
              <a:ea typeface="+mj-ea"/>
            </a:endParaRPr>
          </a:p>
        </p:txBody>
      </p:sp>
      <p:sp>
        <p:nvSpPr>
          <p:cNvPr id="6" name="文本框 5">
            <a:extLst>
              <a:ext uri="{FF2B5EF4-FFF2-40B4-BE49-F238E27FC236}">
                <a16:creationId xmlns:a16="http://schemas.microsoft.com/office/drawing/2014/main" id="{93A4AEBC-62E5-482B-A9F8-815E969E9909}"/>
              </a:ext>
            </a:extLst>
          </p:cNvPr>
          <p:cNvSpPr txBox="1"/>
          <p:nvPr/>
        </p:nvSpPr>
        <p:spPr>
          <a:xfrm>
            <a:off x="4241117" y="-245292"/>
            <a:ext cx="8564502" cy="1569660"/>
          </a:xfrm>
          <a:prstGeom prst="rect">
            <a:avLst/>
          </a:prstGeom>
          <a:noFill/>
        </p:spPr>
        <p:txBody>
          <a:bodyPr wrap="square" rtlCol="0">
            <a:spAutoFit/>
          </a:bodyPr>
          <a:lstStyle/>
          <a:p>
            <a:pPr algn="ctr"/>
            <a:r>
              <a:rPr lang="en-US" altLang="zh-CN" sz="9600" dirty="0">
                <a:ln>
                  <a:gradFill>
                    <a:gsLst>
                      <a:gs pos="0">
                        <a:schemeClr val="accent2">
                          <a:alpha val="29000"/>
                        </a:schemeClr>
                      </a:gs>
                      <a:gs pos="100000">
                        <a:schemeClr val="accent1">
                          <a:alpha val="13000"/>
                        </a:schemeClr>
                      </a:gs>
                    </a:gsLst>
                    <a:lin ang="5400000" scaled="1"/>
                  </a:gradFill>
                </a:ln>
                <a:noFill/>
                <a:latin typeface="+mj-ea"/>
                <a:ea typeface="+mj-ea"/>
              </a:rPr>
              <a:t>CONCTENTS</a:t>
            </a:r>
            <a:endParaRPr lang="zh-CN" altLang="en-US" sz="9600" dirty="0">
              <a:ln>
                <a:gradFill>
                  <a:gsLst>
                    <a:gs pos="0">
                      <a:schemeClr val="accent2">
                        <a:alpha val="29000"/>
                      </a:schemeClr>
                    </a:gs>
                    <a:gs pos="100000">
                      <a:schemeClr val="accent1">
                        <a:alpha val="13000"/>
                      </a:schemeClr>
                    </a:gs>
                  </a:gsLst>
                  <a:lin ang="5400000" scaled="1"/>
                </a:gradFill>
              </a:ln>
              <a:noFill/>
              <a:latin typeface="+mj-ea"/>
              <a:ea typeface="+mj-ea"/>
            </a:endParaRPr>
          </a:p>
        </p:txBody>
      </p:sp>
      <p:sp>
        <p:nvSpPr>
          <p:cNvPr id="11" name="文本框 10">
            <a:extLst>
              <a:ext uri="{FF2B5EF4-FFF2-40B4-BE49-F238E27FC236}">
                <a16:creationId xmlns:a16="http://schemas.microsoft.com/office/drawing/2014/main" id="{10842170-3C40-407D-A10D-12B696AF4F91}"/>
              </a:ext>
            </a:extLst>
          </p:cNvPr>
          <p:cNvSpPr txBox="1"/>
          <p:nvPr/>
        </p:nvSpPr>
        <p:spPr>
          <a:xfrm>
            <a:off x="3424506" y="1907116"/>
            <a:ext cx="1356360" cy="1015663"/>
          </a:xfrm>
          <a:prstGeom prst="rect">
            <a:avLst/>
          </a:prstGeom>
          <a:noFill/>
        </p:spPr>
        <p:txBody>
          <a:bodyPr wrap="square" rtlCol="0">
            <a:spAutoFit/>
          </a:bodyPr>
          <a:lstStyle/>
          <a:p>
            <a:r>
              <a:rPr lang="en-US" altLang="zh-CN" sz="6000" dirty="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rPr>
              <a:t>01</a:t>
            </a:r>
            <a:endParaRPr lang="zh-CN" altLang="en-US" sz="6000" dirty="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endParaRPr>
          </a:p>
        </p:txBody>
      </p:sp>
      <p:sp>
        <p:nvSpPr>
          <p:cNvPr id="12" name="文本框 11">
            <a:extLst>
              <a:ext uri="{FF2B5EF4-FFF2-40B4-BE49-F238E27FC236}">
                <a16:creationId xmlns:a16="http://schemas.microsoft.com/office/drawing/2014/main" id="{017686AD-9DD3-439B-B5B7-9D2C35298F69}"/>
              </a:ext>
            </a:extLst>
          </p:cNvPr>
          <p:cNvSpPr txBox="1"/>
          <p:nvPr/>
        </p:nvSpPr>
        <p:spPr>
          <a:xfrm>
            <a:off x="3443732" y="2638169"/>
            <a:ext cx="2804160" cy="523220"/>
          </a:xfrm>
          <a:prstGeom prst="rect">
            <a:avLst/>
          </a:prstGeom>
          <a:noFill/>
        </p:spPr>
        <p:txBody>
          <a:bodyPr wrap="square" rtlCol="0">
            <a:spAutoFit/>
          </a:bodyPr>
          <a:lstStyle/>
          <a:p>
            <a:r>
              <a:rPr lang="zh-CN" altLang="en-US" sz="2800" dirty="0">
                <a:solidFill>
                  <a:schemeClr val="accent2"/>
                </a:solidFill>
                <a:latin typeface="+mn-ea"/>
              </a:rPr>
              <a:t>部门工作概述</a:t>
            </a:r>
          </a:p>
        </p:txBody>
      </p:sp>
      <p:sp>
        <p:nvSpPr>
          <p:cNvPr id="13" name="文本框 12">
            <a:extLst>
              <a:ext uri="{FF2B5EF4-FFF2-40B4-BE49-F238E27FC236}">
                <a16:creationId xmlns:a16="http://schemas.microsoft.com/office/drawing/2014/main" id="{6FD42EA7-62AF-4F2C-8147-54A3DCDFB6C4}"/>
              </a:ext>
            </a:extLst>
          </p:cNvPr>
          <p:cNvSpPr txBox="1"/>
          <p:nvPr/>
        </p:nvSpPr>
        <p:spPr>
          <a:xfrm>
            <a:off x="3443732" y="3086208"/>
            <a:ext cx="3065780" cy="307777"/>
          </a:xfrm>
          <a:prstGeom prst="rect">
            <a:avLst/>
          </a:prstGeom>
          <a:noFill/>
        </p:spPr>
        <p:txBody>
          <a:bodyPr wrap="square" rtlCol="0">
            <a:spAutoFit/>
          </a:bodyPr>
          <a:lstStyle/>
          <a:p>
            <a:r>
              <a:rPr lang="en-US" altLang="zh-CN" sz="1400" b="0" i="0" dirty="0">
                <a:solidFill>
                  <a:schemeClr val="bg1">
                    <a:lumMod val="75000"/>
                  </a:schemeClr>
                </a:solidFill>
                <a:effectLst/>
                <a:latin typeface="+mn-ea"/>
              </a:rPr>
              <a:t>Departmental Work Brief</a:t>
            </a:r>
            <a:endParaRPr lang="zh-CN" altLang="en-US" sz="1400" dirty="0">
              <a:solidFill>
                <a:schemeClr val="bg1">
                  <a:lumMod val="75000"/>
                </a:schemeClr>
              </a:solidFill>
              <a:latin typeface="+mn-ea"/>
            </a:endParaRPr>
          </a:p>
        </p:txBody>
      </p:sp>
      <p:sp>
        <p:nvSpPr>
          <p:cNvPr id="14" name="文本框 13">
            <a:extLst>
              <a:ext uri="{FF2B5EF4-FFF2-40B4-BE49-F238E27FC236}">
                <a16:creationId xmlns:a16="http://schemas.microsoft.com/office/drawing/2014/main" id="{1396D144-DB30-4F8A-88B1-A4EA0C2F3BE4}"/>
              </a:ext>
            </a:extLst>
          </p:cNvPr>
          <p:cNvSpPr txBox="1"/>
          <p:nvPr/>
        </p:nvSpPr>
        <p:spPr>
          <a:xfrm>
            <a:off x="8109536" y="1907116"/>
            <a:ext cx="1356360" cy="1015663"/>
          </a:xfrm>
          <a:prstGeom prst="rect">
            <a:avLst/>
          </a:prstGeom>
          <a:noFill/>
        </p:spPr>
        <p:txBody>
          <a:bodyPr wrap="square" rtlCol="0">
            <a:spAutoFit/>
          </a:bodyPr>
          <a:lstStyle/>
          <a:p>
            <a:r>
              <a:rPr lang="en-US" altLang="zh-CN" sz="6000" dirty="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rPr>
              <a:t>02</a:t>
            </a:r>
            <a:endParaRPr lang="zh-CN" altLang="en-US" sz="6000" dirty="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endParaRPr>
          </a:p>
        </p:txBody>
      </p:sp>
      <p:sp>
        <p:nvSpPr>
          <p:cNvPr id="15" name="文本框 14">
            <a:extLst>
              <a:ext uri="{FF2B5EF4-FFF2-40B4-BE49-F238E27FC236}">
                <a16:creationId xmlns:a16="http://schemas.microsoft.com/office/drawing/2014/main" id="{088FB22D-2C83-42FB-8622-AA41E09EF5AF}"/>
              </a:ext>
            </a:extLst>
          </p:cNvPr>
          <p:cNvSpPr txBox="1"/>
          <p:nvPr/>
        </p:nvSpPr>
        <p:spPr>
          <a:xfrm>
            <a:off x="7936816" y="2638169"/>
            <a:ext cx="2804160" cy="523220"/>
          </a:xfrm>
          <a:prstGeom prst="rect">
            <a:avLst/>
          </a:prstGeom>
          <a:noFill/>
        </p:spPr>
        <p:txBody>
          <a:bodyPr wrap="square" rtlCol="0">
            <a:spAutoFit/>
          </a:bodyPr>
          <a:lstStyle/>
          <a:p>
            <a:r>
              <a:rPr lang="zh-CN" altLang="en-US" sz="2800" dirty="0">
                <a:solidFill>
                  <a:schemeClr val="accent2"/>
                </a:solidFill>
                <a:latin typeface="+mn-ea"/>
              </a:rPr>
              <a:t>工作完成情况</a:t>
            </a:r>
          </a:p>
        </p:txBody>
      </p:sp>
      <p:sp>
        <p:nvSpPr>
          <p:cNvPr id="16" name="文本框 15">
            <a:extLst>
              <a:ext uri="{FF2B5EF4-FFF2-40B4-BE49-F238E27FC236}">
                <a16:creationId xmlns:a16="http://schemas.microsoft.com/office/drawing/2014/main" id="{887D9DC2-FF25-4F66-9A67-825DE8BF1290}"/>
              </a:ext>
            </a:extLst>
          </p:cNvPr>
          <p:cNvSpPr txBox="1"/>
          <p:nvPr/>
        </p:nvSpPr>
        <p:spPr>
          <a:xfrm>
            <a:off x="7982536" y="3086208"/>
            <a:ext cx="2758440" cy="338554"/>
          </a:xfrm>
          <a:prstGeom prst="rect">
            <a:avLst/>
          </a:prstGeom>
          <a:noFill/>
        </p:spPr>
        <p:txBody>
          <a:bodyPr wrap="square" rtlCol="0">
            <a:spAutoFit/>
          </a:bodyPr>
          <a:lstStyle/>
          <a:p>
            <a:r>
              <a:rPr lang="en-US" altLang="zh-CN" sz="1600" b="0" i="0" dirty="0">
                <a:solidFill>
                  <a:schemeClr val="bg1">
                    <a:lumMod val="75000"/>
                  </a:schemeClr>
                </a:solidFill>
                <a:effectLst/>
                <a:latin typeface="+mn-ea"/>
              </a:rPr>
              <a:t>Annual Completion</a:t>
            </a:r>
            <a:endParaRPr lang="zh-CN" altLang="en-US" sz="1600" dirty="0">
              <a:solidFill>
                <a:schemeClr val="bg1">
                  <a:lumMod val="75000"/>
                </a:schemeClr>
              </a:solidFill>
              <a:latin typeface="+mn-ea"/>
            </a:endParaRPr>
          </a:p>
        </p:txBody>
      </p:sp>
      <p:sp>
        <p:nvSpPr>
          <p:cNvPr id="20" name="文本框 19">
            <a:extLst>
              <a:ext uri="{FF2B5EF4-FFF2-40B4-BE49-F238E27FC236}">
                <a16:creationId xmlns:a16="http://schemas.microsoft.com/office/drawing/2014/main" id="{7FFA3B32-A181-4970-99BA-9A6A65B7DA24}"/>
              </a:ext>
            </a:extLst>
          </p:cNvPr>
          <p:cNvSpPr txBox="1"/>
          <p:nvPr/>
        </p:nvSpPr>
        <p:spPr>
          <a:xfrm>
            <a:off x="8109536" y="4332922"/>
            <a:ext cx="1356360" cy="1015663"/>
          </a:xfrm>
          <a:prstGeom prst="rect">
            <a:avLst/>
          </a:prstGeom>
          <a:noFill/>
        </p:spPr>
        <p:txBody>
          <a:bodyPr wrap="square" rtlCol="0">
            <a:spAutoFit/>
          </a:bodyPr>
          <a:lstStyle/>
          <a:p>
            <a:r>
              <a:rPr lang="en-US" altLang="zh-CN" sz="6000" dirty="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rPr>
              <a:t>04</a:t>
            </a:r>
            <a:endParaRPr lang="zh-CN" altLang="en-US" sz="6000" dirty="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endParaRPr>
          </a:p>
        </p:txBody>
      </p:sp>
      <p:sp>
        <p:nvSpPr>
          <p:cNvPr id="21" name="文本框 20">
            <a:extLst>
              <a:ext uri="{FF2B5EF4-FFF2-40B4-BE49-F238E27FC236}">
                <a16:creationId xmlns:a16="http://schemas.microsoft.com/office/drawing/2014/main" id="{6CAF0E6B-F86C-42CF-9153-8B94AFE7E542}"/>
              </a:ext>
            </a:extLst>
          </p:cNvPr>
          <p:cNvSpPr txBox="1"/>
          <p:nvPr/>
        </p:nvSpPr>
        <p:spPr>
          <a:xfrm>
            <a:off x="8132396" y="4986969"/>
            <a:ext cx="2804160" cy="523220"/>
          </a:xfrm>
          <a:prstGeom prst="rect">
            <a:avLst/>
          </a:prstGeom>
          <a:noFill/>
        </p:spPr>
        <p:txBody>
          <a:bodyPr wrap="square" rtlCol="0">
            <a:spAutoFit/>
          </a:bodyPr>
          <a:lstStyle/>
          <a:p>
            <a:r>
              <a:rPr lang="zh-CN" altLang="en-US" sz="2800" dirty="0">
                <a:solidFill>
                  <a:schemeClr val="accent2"/>
                </a:solidFill>
                <a:latin typeface="+mn-ea"/>
              </a:rPr>
              <a:t>未来工作计划</a:t>
            </a:r>
          </a:p>
        </p:txBody>
      </p:sp>
      <p:sp>
        <p:nvSpPr>
          <p:cNvPr id="22" name="文本框 21">
            <a:extLst>
              <a:ext uri="{FF2B5EF4-FFF2-40B4-BE49-F238E27FC236}">
                <a16:creationId xmlns:a16="http://schemas.microsoft.com/office/drawing/2014/main" id="{C26558A6-FA46-49C5-9594-19267136A44C}"/>
              </a:ext>
            </a:extLst>
          </p:cNvPr>
          <p:cNvSpPr txBox="1"/>
          <p:nvPr/>
        </p:nvSpPr>
        <p:spPr>
          <a:xfrm>
            <a:off x="8178116" y="5346433"/>
            <a:ext cx="2804160" cy="307777"/>
          </a:xfrm>
          <a:prstGeom prst="rect">
            <a:avLst/>
          </a:prstGeom>
          <a:noFill/>
        </p:spPr>
        <p:txBody>
          <a:bodyPr wrap="square" rtlCol="0">
            <a:spAutoFit/>
          </a:bodyPr>
          <a:lstStyle>
            <a:defPPr>
              <a:defRPr lang="zh-CN"/>
            </a:defPPr>
            <a:lvl1pPr>
              <a:defRPr sz="1400" b="0" i="0">
                <a:solidFill>
                  <a:schemeClr val="bg1">
                    <a:lumMod val="75000"/>
                  </a:schemeClr>
                </a:solidFill>
                <a:effectLst/>
                <a:latin typeface="+mn-ea"/>
              </a:defRPr>
            </a:lvl1pPr>
          </a:lstStyle>
          <a:p>
            <a:r>
              <a:rPr lang="en-US" altLang="zh-CN" dirty="0"/>
              <a:t>Future Work Plan</a:t>
            </a:r>
            <a:endParaRPr lang="zh-CN" altLang="en-US" dirty="0"/>
          </a:p>
        </p:txBody>
      </p:sp>
      <p:grpSp>
        <p:nvGrpSpPr>
          <p:cNvPr id="3" name="组合 2">
            <a:extLst>
              <a:ext uri="{FF2B5EF4-FFF2-40B4-BE49-F238E27FC236}">
                <a16:creationId xmlns:a16="http://schemas.microsoft.com/office/drawing/2014/main" id="{6EFBC453-5788-4080-8892-A289A426650E}"/>
              </a:ext>
            </a:extLst>
          </p:cNvPr>
          <p:cNvGrpSpPr/>
          <p:nvPr/>
        </p:nvGrpSpPr>
        <p:grpSpPr>
          <a:xfrm flipH="1">
            <a:off x="629920" y="6064818"/>
            <a:ext cx="444500" cy="252071"/>
            <a:chOff x="1290320" y="5353618"/>
            <a:chExt cx="444500" cy="252071"/>
          </a:xfrm>
        </p:grpSpPr>
        <p:cxnSp>
          <p:nvCxnSpPr>
            <p:cNvPr id="33" name="直接连接符 32">
              <a:extLst>
                <a:ext uri="{FF2B5EF4-FFF2-40B4-BE49-F238E27FC236}">
                  <a16:creationId xmlns:a16="http://schemas.microsoft.com/office/drawing/2014/main" id="{8547895B-490D-4957-A8B8-69D57036A84A}"/>
                </a:ext>
              </a:extLst>
            </p:cNvPr>
            <p:cNvCxnSpPr>
              <a:cxnSpLocks/>
            </p:cNvCxnSpPr>
            <p:nvPr/>
          </p:nvCxnSpPr>
          <p:spPr>
            <a:xfrm>
              <a:off x="1412240" y="5353618"/>
              <a:ext cx="32258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50FDB415-D233-4524-A57E-2270593661F5}"/>
                </a:ext>
              </a:extLst>
            </p:cNvPr>
            <p:cNvCxnSpPr>
              <a:cxnSpLocks/>
            </p:cNvCxnSpPr>
            <p:nvPr/>
          </p:nvCxnSpPr>
          <p:spPr>
            <a:xfrm>
              <a:off x="1290320" y="5477272"/>
              <a:ext cx="44450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2E2F2969-2DE9-40BF-A128-21D9C88F095E}"/>
                </a:ext>
              </a:extLst>
            </p:cNvPr>
            <p:cNvCxnSpPr>
              <a:cxnSpLocks/>
            </p:cNvCxnSpPr>
            <p:nvPr/>
          </p:nvCxnSpPr>
          <p:spPr>
            <a:xfrm>
              <a:off x="1534160" y="5600927"/>
              <a:ext cx="200660" cy="4762"/>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矩形: 圆角 6">
            <a:extLst>
              <a:ext uri="{FF2B5EF4-FFF2-40B4-BE49-F238E27FC236}">
                <a16:creationId xmlns:a16="http://schemas.microsoft.com/office/drawing/2014/main" id="{B9B4EDB4-32E4-855C-24A8-332D7F85BEFD}"/>
              </a:ext>
            </a:extLst>
          </p:cNvPr>
          <p:cNvSpPr/>
          <p:nvPr/>
        </p:nvSpPr>
        <p:spPr>
          <a:xfrm>
            <a:off x="2915920" y="4140273"/>
            <a:ext cx="4114800" cy="1648566"/>
          </a:xfrm>
          <a:prstGeom prst="roundRect">
            <a:avLst/>
          </a:prstGeom>
          <a:solidFill>
            <a:schemeClr val="bg1"/>
          </a:solidFill>
          <a:ln>
            <a:noFill/>
          </a:ln>
          <a:effectLst>
            <a:outerShdw blurRad="139700" dist="1016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CD502F62-721E-42EC-BDB9-34DB17EB4E61}"/>
              </a:ext>
            </a:extLst>
          </p:cNvPr>
          <p:cNvSpPr txBox="1"/>
          <p:nvPr/>
        </p:nvSpPr>
        <p:spPr>
          <a:xfrm>
            <a:off x="3515361" y="4332922"/>
            <a:ext cx="1356360" cy="1015663"/>
          </a:xfrm>
          <a:prstGeom prst="rect">
            <a:avLst/>
          </a:prstGeom>
          <a:noFill/>
        </p:spPr>
        <p:txBody>
          <a:bodyPr wrap="square" rtlCol="0">
            <a:spAutoFit/>
          </a:bodyPr>
          <a:lstStyle/>
          <a:p>
            <a:r>
              <a:rPr lang="en-US" altLang="zh-CN" sz="6000" dirty="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rPr>
              <a:t>03</a:t>
            </a:r>
            <a:endParaRPr lang="zh-CN" altLang="en-US" sz="6000" dirty="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endParaRPr>
          </a:p>
        </p:txBody>
      </p:sp>
      <p:sp>
        <p:nvSpPr>
          <p:cNvPr id="18" name="文本框 17">
            <a:extLst>
              <a:ext uri="{FF2B5EF4-FFF2-40B4-BE49-F238E27FC236}">
                <a16:creationId xmlns:a16="http://schemas.microsoft.com/office/drawing/2014/main" id="{62AE96E5-09DA-4B29-96AE-D353309F9327}"/>
              </a:ext>
            </a:extLst>
          </p:cNvPr>
          <p:cNvSpPr txBox="1"/>
          <p:nvPr/>
        </p:nvSpPr>
        <p:spPr>
          <a:xfrm>
            <a:off x="3515361" y="4986969"/>
            <a:ext cx="2804160" cy="523220"/>
          </a:xfrm>
          <a:prstGeom prst="rect">
            <a:avLst/>
          </a:prstGeom>
          <a:noFill/>
        </p:spPr>
        <p:txBody>
          <a:bodyPr wrap="square" rtlCol="0">
            <a:spAutoFit/>
          </a:bodyPr>
          <a:lstStyle/>
          <a:p>
            <a:r>
              <a:rPr lang="zh-CN" altLang="en-US" sz="2800" dirty="0">
                <a:solidFill>
                  <a:schemeClr val="accent2"/>
                </a:solidFill>
                <a:latin typeface="+mn-ea"/>
              </a:rPr>
              <a:t>可以改进措施</a:t>
            </a:r>
          </a:p>
        </p:txBody>
      </p:sp>
      <p:sp>
        <p:nvSpPr>
          <p:cNvPr id="19" name="文本框 18">
            <a:extLst>
              <a:ext uri="{FF2B5EF4-FFF2-40B4-BE49-F238E27FC236}">
                <a16:creationId xmlns:a16="http://schemas.microsoft.com/office/drawing/2014/main" id="{15AFB670-8029-4139-B312-85B80898EB36}"/>
              </a:ext>
            </a:extLst>
          </p:cNvPr>
          <p:cNvSpPr txBox="1"/>
          <p:nvPr/>
        </p:nvSpPr>
        <p:spPr>
          <a:xfrm>
            <a:off x="3515361" y="5346433"/>
            <a:ext cx="2885440" cy="307777"/>
          </a:xfrm>
          <a:prstGeom prst="rect">
            <a:avLst/>
          </a:prstGeom>
          <a:noFill/>
        </p:spPr>
        <p:txBody>
          <a:bodyPr wrap="square" rtlCol="0">
            <a:spAutoFit/>
          </a:bodyPr>
          <a:lstStyle>
            <a:defPPr>
              <a:defRPr lang="zh-CN"/>
            </a:defPPr>
            <a:lvl1pPr>
              <a:defRPr sz="1400" b="0" i="0">
                <a:solidFill>
                  <a:schemeClr val="bg1">
                    <a:lumMod val="75000"/>
                  </a:schemeClr>
                </a:solidFill>
                <a:effectLst/>
                <a:latin typeface="+mn-ea"/>
              </a:defRPr>
            </a:lvl1pPr>
          </a:lstStyle>
          <a:p>
            <a:r>
              <a:rPr lang="en-US" altLang="zh-CN" dirty="0"/>
              <a:t>Plans Can Be Improved</a:t>
            </a:r>
            <a:endParaRPr lang="zh-CN" altLang="en-US" dirty="0"/>
          </a:p>
        </p:txBody>
      </p:sp>
    </p:spTree>
    <p:extLst>
      <p:ext uri="{BB962C8B-B14F-4D97-AF65-F5344CB8AC3E}">
        <p14:creationId xmlns:p14="http://schemas.microsoft.com/office/powerpoint/2010/main" val="564293336"/>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1">
                <a:lumMod val="50000"/>
                <a:lumOff val="50000"/>
                <a:alpha val="3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9C60826-F829-448B-A0A3-FB6BBF802571}"/>
              </a:ext>
            </a:extLst>
          </p:cNvPr>
          <p:cNvSpPr/>
          <p:nvPr/>
        </p:nvSpPr>
        <p:spPr>
          <a:xfrm rot="5400000">
            <a:off x="4845072" y="-2489812"/>
            <a:ext cx="2501856" cy="12192000"/>
          </a:xfrm>
          <a:prstGeom prst="rect">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073D61D-D75C-4D92-89F8-9FD61A860EE6}"/>
              </a:ext>
            </a:extLst>
          </p:cNvPr>
          <p:cNvSpPr txBox="1"/>
          <p:nvPr/>
        </p:nvSpPr>
        <p:spPr>
          <a:xfrm>
            <a:off x="4072413" y="802578"/>
            <a:ext cx="4047172" cy="2646878"/>
          </a:xfrm>
          <a:prstGeom prst="rect">
            <a:avLst/>
          </a:prstGeom>
          <a:noFill/>
        </p:spPr>
        <p:txBody>
          <a:bodyPr wrap="square" rtlCol="0">
            <a:spAutoFit/>
          </a:bodyPr>
          <a:lstStyle>
            <a:defPPr>
              <a:defRPr lang="zh-CN"/>
            </a:defPPr>
            <a:lvl1pPr>
              <a:defRPr sz="600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defRPr>
            </a:lvl1pPr>
          </a:lstStyle>
          <a:p>
            <a:pPr algn="ctr"/>
            <a:r>
              <a:rPr lang="en-US" altLang="zh-CN" sz="16600" dirty="0">
                <a:latin typeface="+mj-ea"/>
                <a:ea typeface="+mj-ea"/>
              </a:rPr>
              <a:t>01</a:t>
            </a:r>
            <a:endParaRPr lang="zh-CN" altLang="en-US" sz="16600" dirty="0">
              <a:latin typeface="+mj-ea"/>
              <a:ea typeface="+mj-ea"/>
            </a:endParaRPr>
          </a:p>
        </p:txBody>
      </p:sp>
      <p:sp>
        <p:nvSpPr>
          <p:cNvPr id="14" name="文本框 13">
            <a:extLst>
              <a:ext uri="{FF2B5EF4-FFF2-40B4-BE49-F238E27FC236}">
                <a16:creationId xmlns:a16="http://schemas.microsoft.com/office/drawing/2014/main" id="{D93D4B30-D5E7-49AE-ABDA-51978B69D788}"/>
              </a:ext>
            </a:extLst>
          </p:cNvPr>
          <p:cNvSpPr txBox="1"/>
          <p:nvPr/>
        </p:nvSpPr>
        <p:spPr>
          <a:xfrm>
            <a:off x="2841697" y="2946764"/>
            <a:ext cx="6508605" cy="1015663"/>
          </a:xfrm>
          <a:prstGeom prst="rect">
            <a:avLst/>
          </a:prstGeom>
          <a:noFill/>
        </p:spPr>
        <p:txBody>
          <a:bodyPr wrap="square" rtlCol="0">
            <a:spAutoFit/>
          </a:bodyPr>
          <a:lstStyle/>
          <a:p>
            <a:pPr algn="ctr"/>
            <a:r>
              <a:rPr lang="zh-CN" altLang="en-US" sz="6000" b="1" dirty="0">
                <a:solidFill>
                  <a:schemeClr val="bg1">
                    <a:lumMod val="95000"/>
                  </a:schemeClr>
                </a:solidFill>
                <a:latin typeface="+mj-ea"/>
                <a:ea typeface="+mj-ea"/>
              </a:rPr>
              <a:t>部门工作概述</a:t>
            </a:r>
          </a:p>
        </p:txBody>
      </p:sp>
      <p:sp>
        <p:nvSpPr>
          <p:cNvPr id="15" name="文本框 14">
            <a:extLst>
              <a:ext uri="{FF2B5EF4-FFF2-40B4-BE49-F238E27FC236}">
                <a16:creationId xmlns:a16="http://schemas.microsoft.com/office/drawing/2014/main" id="{DB621F9D-2DBE-448D-9BA4-7FB121F75E77}"/>
              </a:ext>
            </a:extLst>
          </p:cNvPr>
          <p:cNvSpPr txBox="1"/>
          <p:nvPr/>
        </p:nvSpPr>
        <p:spPr>
          <a:xfrm>
            <a:off x="4178299" y="4116658"/>
            <a:ext cx="3835400" cy="400110"/>
          </a:xfrm>
          <a:prstGeom prst="rect">
            <a:avLst/>
          </a:prstGeom>
          <a:noFill/>
        </p:spPr>
        <p:txBody>
          <a:bodyPr wrap="square" rtlCol="0">
            <a:spAutoFit/>
          </a:bodyPr>
          <a:lstStyle/>
          <a:p>
            <a:pPr algn="ctr"/>
            <a:r>
              <a:rPr lang="en-US" altLang="zh-CN" sz="2000" b="0" dirty="0">
                <a:solidFill>
                  <a:schemeClr val="bg1"/>
                </a:solidFill>
                <a:effectLst/>
                <a:latin typeface="+mn-ea"/>
              </a:rPr>
              <a:t>Departmental Work Brief</a:t>
            </a:r>
            <a:endParaRPr lang="zh-CN" altLang="en-US" sz="2000" dirty="0">
              <a:solidFill>
                <a:schemeClr val="bg1"/>
              </a:solidFill>
              <a:latin typeface="+mn-ea"/>
            </a:endParaRPr>
          </a:p>
        </p:txBody>
      </p:sp>
      <p:grpSp>
        <p:nvGrpSpPr>
          <p:cNvPr id="2" name="组合 1">
            <a:extLst>
              <a:ext uri="{FF2B5EF4-FFF2-40B4-BE49-F238E27FC236}">
                <a16:creationId xmlns:a16="http://schemas.microsoft.com/office/drawing/2014/main" id="{413748F6-F9F7-E29A-596B-29AE119F701E}"/>
              </a:ext>
            </a:extLst>
          </p:cNvPr>
          <p:cNvGrpSpPr/>
          <p:nvPr/>
        </p:nvGrpSpPr>
        <p:grpSpPr>
          <a:xfrm>
            <a:off x="11128158" y="555269"/>
            <a:ext cx="444500" cy="252071"/>
            <a:chOff x="1290320" y="5353618"/>
            <a:chExt cx="444500" cy="252071"/>
          </a:xfrm>
        </p:grpSpPr>
        <p:cxnSp>
          <p:nvCxnSpPr>
            <p:cNvPr id="3" name="直接连接符 2">
              <a:extLst>
                <a:ext uri="{FF2B5EF4-FFF2-40B4-BE49-F238E27FC236}">
                  <a16:creationId xmlns:a16="http://schemas.microsoft.com/office/drawing/2014/main" id="{822F1381-F65A-B502-9A15-0AB1A22B3332}"/>
                </a:ext>
              </a:extLst>
            </p:cNvPr>
            <p:cNvCxnSpPr>
              <a:cxnSpLocks/>
            </p:cNvCxnSpPr>
            <p:nvPr/>
          </p:nvCxnSpPr>
          <p:spPr>
            <a:xfrm>
              <a:off x="1412240" y="5353618"/>
              <a:ext cx="32258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8F27526B-6632-581B-B968-340498EF3768}"/>
                </a:ext>
              </a:extLst>
            </p:cNvPr>
            <p:cNvCxnSpPr>
              <a:cxnSpLocks/>
            </p:cNvCxnSpPr>
            <p:nvPr/>
          </p:nvCxnSpPr>
          <p:spPr>
            <a:xfrm>
              <a:off x="1290320" y="5477272"/>
              <a:ext cx="44450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DEE6BD6-3172-6142-2A0D-7FA19CFB7A75}"/>
                </a:ext>
              </a:extLst>
            </p:cNvPr>
            <p:cNvCxnSpPr>
              <a:cxnSpLocks/>
            </p:cNvCxnSpPr>
            <p:nvPr/>
          </p:nvCxnSpPr>
          <p:spPr>
            <a:xfrm>
              <a:off x="1534160" y="5600927"/>
              <a:ext cx="200660" cy="4762"/>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6835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A4A7CD1-CA27-40D4-B92C-BEEDCD1C71F8}"/>
              </a:ext>
            </a:extLst>
          </p:cNvPr>
          <p:cNvSpPr/>
          <p:nvPr/>
        </p:nvSpPr>
        <p:spPr>
          <a:xfrm>
            <a:off x="673100" y="1371600"/>
            <a:ext cx="3086551" cy="2034540"/>
          </a:xfrm>
          <a:prstGeom prst="rect">
            <a:avLst/>
          </a:prstGeom>
          <a:blipFill dpi="0" rotWithShape="1">
            <a:blip r:embed="rId2"/>
            <a:srcRect/>
            <a:tile tx="0" ty="0" sx="100000" sy="100000" flip="none" algn="tl"/>
          </a:blipFill>
          <a:ln>
            <a:noFill/>
          </a:ln>
          <a:effectLst>
            <a:outerShdw blurRad="139700" dist="101600" dir="2700000" algn="tl" rotWithShape="0">
              <a:schemeClr val="accent1">
                <a:lumMod val="25000"/>
                <a:lumOff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F0D300C5-70C7-4307-A4CD-972907DEA635}"/>
              </a:ext>
            </a:extLst>
          </p:cNvPr>
          <p:cNvSpPr/>
          <p:nvPr/>
        </p:nvSpPr>
        <p:spPr>
          <a:xfrm>
            <a:off x="4530499" y="1371600"/>
            <a:ext cx="3086551" cy="2034540"/>
          </a:xfrm>
          <a:prstGeom prst="rect">
            <a:avLst/>
          </a:prstGeom>
          <a:blipFill dpi="0" rotWithShape="1">
            <a:blip r:embed="rId3"/>
            <a:srcRect/>
            <a:tile tx="0" ty="0" sx="100000" sy="100000" flip="none" algn="tl"/>
          </a:blipFill>
          <a:ln>
            <a:noFill/>
          </a:ln>
          <a:effectLst>
            <a:outerShdw blurRad="139700" dist="101600" dir="2700000" algn="tl" rotWithShape="0">
              <a:schemeClr val="accent1">
                <a:lumMod val="25000"/>
                <a:lumOff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854CA400-7ED0-47A9-A027-6D472905F3AC}"/>
              </a:ext>
            </a:extLst>
          </p:cNvPr>
          <p:cNvSpPr/>
          <p:nvPr/>
        </p:nvSpPr>
        <p:spPr>
          <a:xfrm>
            <a:off x="8432349" y="1371600"/>
            <a:ext cx="3086551" cy="2034540"/>
          </a:xfrm>
          <a:prstGeom prst="rect">
            <a:avLst/>
          </a:prstGeom>
          <a:blipFill dpi="0" rotWithShape="1">
            <a:blip r:embed="rId4"/>
            <a:srcRect/>
            <a:tile tx="0" ty="0" sx="100000" sy="100000" flip="none" algn="tl"/>
          </a:blipFill>
          <a:ln>
            <a:noFill/>
          </a:ln>
          <a:effectLst>
            <a:outerShdw blurRad="139700" dist="101600" dir="2700000" algn="tl" rotWithShape="0">
              <a:schemeClr val="accent1">
                <a:lumMod val="25000"/>
                <a:lumOff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328E2AC-1E23-4920-8270-F37A374686BE}"/>
              </a:ext>
            </a:extLst>
          </p:cNvPr>
          <p:cNvSpPr/>
          <p:nvPr/>
        </p:nvSpPr>
        <p:spPr>
          <a:xfrm>
            <a:off x="0" y="3752850"/>
            <a:ext cx="12192000" cy="4616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2627C143-4B4D-4CD5-891C-BA6A947950CF}"/>
              </a:ext>
            </a:extLst>
          </p:cNvPr>
          <p:cNvSpPr txBox="1"/>
          <p:nvPr/>
        </p:nvSpPr>
        <p:spPr>
          <a:xfrm>
            <a:off x="552823" y="4303514"/>
            <a:ext cx="1885950" cy="400110"/>
          </a:xfrm>
          <a:prstGeom prst="rect">
            <a:avLst/>
          </a:prstGeom>
          <a:noFill/>
        </p:spPr>
        <p:txBody>
          <a:bodyPr wrap="square" rtlCol="0">
            <a:spAutoFit/>
          </a:bodyPr>
          <a:lstStyle/>
          <a:p>
            <a:r>
              <a:rPr lang="zh-CN" altLang="en-US" sz="2000" dirty="0">
                <a:solidFill>
                  <a:srgbClr val="3C537C"/>
                </a:solidFill>
                <a:latin typeface="+mj-ea"/>
                <a:ea typeface="+mj-ea"/>
              </a:rPr>
              <a:t>这里是标题</a:t>
            </a:r>
          </a:p>
        </p:txBody>
      </p:sp>
      <p:sp>
        <p:nvSpPr>
          <p:cNvPr id="10" name="文本框 9">
            <a:extLst>
              <a:ext uri="{FF2B5EF4-FFF2-40B4-BE49-F238E27FC236}">
                <a16:creationId xmlns:a16="http://schemas.microsoft.com/office/drawing/2014/main" id="{F1EFA204-6449-4BCC-9716-E79E169451BF}"/>
              </a:ext>
            </a:extLst>
          </p:cNvPr>
          <p:cNvSpPr txBox="1"/>
          <p:nvPr/>
        </p:nvSpPr>
        <p:spPr>
          <a:xfrm>
            <a:off x="556787" y="4703624"/>
            <a:ext cx="3202864" cy="1260153"/>
          </a:xfrm>
          <a:prstGeom prst="rect">
            <a:avLst/>
          </a:prstGeom>
          <a:noFill/>
        </p:spPr>
        <p:txBody>
          <a:bodyPr wrap="square" rtlCol="0">
            <a:spAutoFit/>
          </a:bodyPr>
          <a:lstStyle/>
          <a:p>
            <a:pPr algn="just">
              <a:lnSpc>
                <a:spcPct val="120000"/>
              </a:lnSpc>
            </a:pPr>
            <a:r>
              <a:rPr lang="zh-CN" altLang="en-US" sz="1600" spc="120" dirty="0">
                <a:solidFill>
                  <a:schemeClr val="bg2">
                    <a:lumMod val="25000"/>
                  </a:schemeClr>
                </a:solidFill>
                <a:latin typeface="+mn-ea"/>
              </a:rPr>
              <a:t>请在此输入您的内容请在此输入您的内容请在此输入您的内容请在此输入您的内容请在此输入您的内容请在此输入您的内容</a:t>
            </a:r>
          </a:p>
        </p:txBody>
      </p:sp>
      <p:cxnSp>
        <p:nvCxnSpPr>
          <p:cNvPr id="12" name="直接箭头连接符 11">
            <a:extLst>
              <a:ext uri="{FF2B5EF4-FFF2-40B4-BE49-F238E27FC236}">
                <a16:creationId xmlns:a16="http://schemas.microsoft.com/office/drawing/2014/main" id="{112F47E7-DFD2-4456-B700-1BDC9ACE4479}"/>
              </a:ext>
            </a:extLst>
          </p:cNvPr>
          <p:cNvCxnSpPr>
            <a:cxnSpLocks/>
          </p:cNvCxnSpPr>
          <p:nvPr/>
        </p:nvCxnSpPr>
        <p:spPr>
          <a:xfrm>
            <a:off x="673100" y="3983682"/>
            <a:ext cx="634095" cy="0"/>
          </a:xfrm>
          <a:prstGeom prst="straightConnector1">
            <a:avLst/>
          </a:prstGeom>
          <a:ln w="3175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a16="http://schemas.microsoft.com/office/drawing/2014/main" id="{6786DEC9-FA7E-43F3-B87F-84854081EF07}"/>
              </a:ext>
            </a:extLst>
          </p:cNvPr>
          <p:cNvCxnSpPr>
            <a:cxnSpLocks/>
          </p:cNvCxnSpPr>
          <p:nvPr/>
        </p:nvCxnSpPr>
        <p:spPr>
          <a:xfrm>
            <a:off x="4245393" y="3752850"/>
            <a:ext cx="0" cy="3105150"/>
          </a:xfrm>
          <a:prstGeom prst="line">
            <a:avLst/>
          </a:prstGeom>
          <a:ln>
            <a:gradFill>
              <a:gsLst>
                <a:gs pos="0">
                  <a:schemeClr val="accent1">
                    <a:lumMod val="5000"/>
                    <a:lumOff val="95000"/>
                    <a:alpha val="0"/>
                  </a:schemeClr>
                </a:gs>
                <a:gs pos="53000">
                  <a:schemeClr val="accent1"/>
                </a:gs>
                <a:gs pos="100000">
                  <a:schemeClr val="accent1">
                    <a:lumMod val="30000"/>
                    <a:lumOff val="70000"/>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98D76A7F-77EB-427D-9834-56B5B9A42BD0}"/>
              </a:ext>
            </a:extLst>
          </p:cNvPr>
          <p:cNvCxnSpPr>
            <a:cxnSpLocks/>
          </p:cNvCxnSpPr>
          <p:nvPr/>
        </p:nvCxnSpPr>
        <p:spPr>
          <a:xfrm>
            <a:off x="8153117" y="3752850"/>
            <a:ext cx="0" cy="3105150"/>
          </a:xfrm>
          <a:prstGeom prst="line">
            <a:avLst/>
          </a:prstGeom>
          <a:ln>
            <a:gradFill>
              <a:gsLst>
                <a:gs pos="0">
                  <a:schemeClr val="accent1">
                    <a:lumMod val="5000"/>
                    <a:lumOff val="95000"/>
                    <a:alpha val="0"/>
                  </a:schemeClr>
                </a:gs>
                <a:gs pos="53000">
                  <a:schemeClr val="accent1"/>
                </a:gs>
                <a:gs pos="100000">
                  <a:schemeClr val="accent1">
                    <a:lumMod val="30000"/>
                    <a:lumOff val="70000"/>
                    <a:alpha val="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34" name="任意多边形: 形状 33">
            <a:extLst>
              <a:ext uri="{FF2B5EF4-FFF2-40B4-BE49-F238E27FC236}">
                <a16:creationId xmlns:a16="http://schemas.microsoft.com/office/drawing/2014/main" id="{BF706F78-B41C-4A02-907F-7437E48897F8}"/>
              </a:ext>
            </a:extLst>
          </p:cNvPr>
          <p:cNvSpPr/>
          <p:nvPr/>
        </p:nvSpPr>
        <p:spPr>
          <a:xfrm>
            <a:off x="-1" y="6720645"/>
            <a:ext cx="11325451"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a:extLst>
              <a:ext uri="{FF2B5EF4-FFF2-40B4-BE49-F238E27FC236}">
                <a16:creationId xmlns:a16="http://schemas.microsoft.com/office/drawing/2014/main" id="{965BFAC2-9CE2-4FC6-B5D1-93C780AA79D5}"/>
              </a:ext>
            </a:extLst>
          </p:cNvPr>
          <p:cNvSpPr/>
          <p:nvPr/>
        </p:nvSpPr>
        <p:spPr>
          <a:xfrm>
            <a:off x="-1" y="6720645"/>
            <a:ext cx="11325451"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id="{2DA722F0-4FA7-4FCF-B47F-D3DECDAC25BC}"/>
              </a:ext>
            </a:extLst>
          </p:cNvPr>
          <p:cNvSpPr/>
          <p:nvPr/>
        </p:nvSpPr>
        <p:spPr>
          <a:xfrm>
            <a:off x="7620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0CDEB021-EADF-49B4-96EA-5DE20306CDC9}"/>
              </a:ext>
            </a:extLst>
          </p:cNvPr>
          <p:cNvSpPr/>
          <p:nvPr/>
        </p:nvSpPr>
        <p:spPr>
          <a:xfrm>
            <a:off x="2286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 name="文本占位符 1">
            <a:extLst>
              <a:ext uri="{FF2B5EF4-FFF2-40B4-BE49-F238E27FC236}">
                <a16:creationId xmlns:a16="http://schemas.microsoft.com/office/drawing/2014/main" id="{B49795E0-D8B3-46AE-73DE-EDA4E3598765}"/>
              </a:ext>
            </a:extLst>
          </p:cNvPr>
          <p:cNvSpPr>
            <a:spLocks noGrp="1"/>
          </p:cNvSpPr>
          <p:nvPr>
            <p:ph type="body" sz="quarter" idx="10"/>
          </p:nvPr>
        </p:nvSpPr>
        <p:spPr/>
        <p:txBody>
          <a:bodyPr/>
          <a:lstStyle/>
          <a:p>
            <a:r>
              <a:rPr lang="zh-CN" altLang="en-US" dirty="0"/>
              <a:t>部门工作概述</a:t>
            </a:r>
          </a:p>
        </p:txBody>
      </p:sp>
      <p:sp>
        <p:nvSpPr>
          <p:cNvPr id="18" name="文本框 17">
            <a:extLst>
              <a:ext uri="{FF2B5EF4-FFF2-40B4-BE49-F238E27FC236}">
                <a16:creationId xmlns:a16="http://schemas.microsoft.com/office/drawing/2014/main" id="{A8EA610E-19A9-520E-5302-CE7413A9312B}"/>
              </a:ext>
            </a:extLst>
          </p:cNvPr>
          <p:cNvSpPr txBox="1"/>
          <p:nvPr/>
        </p:nvSpPr>
        <p:spPr>
          <a:xfrm>
            <a:off x="4475564" y="4303514"/>
            <a:ext cx="1885950" cy="400110"/>
          </a:xfrm>
          <a:prstGeom prst="rect">
            <a:avLst/>
          </a:prstGeom>
          <a:noFill/>
        </p:spPr>
        <p:txBody>
          <a:bodyPr wrap="square" rtlCol="0">
            <a:spAutoFit/>
          </a:bodyPr>
          <a:lstStyle/>
          <a:p>
            <a:r>
              <a:rPr lang="zh-CN" altLang="en-US" sz="2000" dirty="0">
                <a:solidFill>
                  <a:srgbClr val="3C537C"/>
                </a:solidFill>
                <a:latin typeface="+mj-ea"/>
                <a:ea typeface="+mj-ea"/>
              </a:rPr>
              <a:t>这里是标题</a:t>
            </a:r>
          </a:p>
        </p:txBody>
      </p:sp>
      <p:sp>
        <p:nvSpPr>
          <p:cNvPr id="20" name="文本框 19">
            <a:extLst>
              <a:ext uri="{FF2B5EF4-FFF2-40B4-BE49-F238E27FC236}">
                <a16:creationId xmlns:a16="http://schemas.microsoft.com/office/drawing/2014/main" id="{01708031-FA86-D3A4-D525-2D22824CEAE4}"/>
              </a:ext>
            </a:extLst>
          </p:cNvPr>
          <p:cNvSpPr txBox="1"/>
          <p:nvPr/>
        </p:nvSpPr>
        <p:spPr>
          <a:xfrm>
            <a:off x="4479528" y="4703624"/>
            <a:ext cx="3202864" cy="1260153"/>
          </a:xfrm>
          <a:prstGeom prst="rect">
            <a:avLst/>
          </a:prstGeom>
          <a:noFill/>
        </p:spPr>
        <p:txBody>
          <a:bodyPr wrap="square" rtlCol="0">
            <a:spAutoFit/>
          </a:bodyPr>
          <a:lstStyle/>
          <a:p>
            <a:pPr algn="just">
              <a:lnSpc>
                <a:spcPct val="120000"/>
              </a:lnSpc>
            </a:pPr>
            <a:r>
              <a:rPr lang="zh-CN" altLang="en-US" sz="1600" spc="120" dirty="0">
                <a:solidFill>
                  <a:schemeClr val="bg2">
                    <a:lumMod val="25000"/>
                  </a:schemeClr>
                </a:solidFill>
                <a:latin typeface="+mn-ea"/>
              </a:rPr>
              <a:t>请在此输入您的内容请在此输入您的内容请在此输入您的内容请在此输入您的内容请在此输入您的内容请在此输入您的内容</a:t>
            </a:r>
          </a:p>
        </p:txBody>
      </p:sp>
      <p:cxnSp>
        <p:nvCxnSpPr>
          <p:cNvPr id="23" name="直接箭头连接符 22">
            <a:extLst>
              <a:ext uri="{FF2B5EF4-FFF2-40B4-BE49-F238E27FC236}">
                <a16:creationId xmlns:a16="http://schemas.microsoft.com/office/drawing/2014/main" id="{A9B8E93C-BFD6-1051-E0E6-073729D7F685}"/>
              </a:ext>
            </a:extLst>
          </p:cNvPr>
          <p:cNvCxnSpPr>
            <a:cxnSpLocks/>
          </p:cNvCxnSpPr>
          <p:nvPr/>
        </p:nvCxnSpPr>
        <p:spPr>
          <a:xfrm>
            <a:off x="4595841" y="3983682"/>
            <a:ext cx="634095" cy="0"/>
          </a:xfrm>
          <a:prstGeom prst="straightConnector1">
            <a:avLst/>
          </a:prstGeom>
          <a:ln w="3175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C84708EC-0808-5B6C-4324-8DC4E9119DC6}"/>
              </a:ext>
            </a:extLst>
          </p:cNvPr>
          <p:cNvSpPr txBox="1"/>
          <p:nvPr/>
        </p:nvSpPr>
        <p:spPr>
          <a:xfrm>
            <a:off x="8375511" y="4303514"/>
            <a:ext cx="1885950" cy="400110"/>
          </a:xfrm>
          <a:prstGeom prst="rect">
            <a:avLst/>
          </a:prstGeom>
          <a:noFill/>
        </p:spPr>
        <p:txBody>
          <a:bodyPr wrap="square" rtlCol="0">
            <a:spAutoFit/>
          </a:bodyPr>
          <a:lstStyle/>
          <a:p>
            <a:r>
              <a:rPr lang="zh-CN" altLang="en-US" sz="2000" dirty="0">
                <a:solidFill>
                  <a:srgbClr val="3C537C"/>
                </a:solidFill>
                <a:latin typeface="+mj-ea"/>
                <a:ea typeface="+mj-ea"/>
              </a:rPr>
              <a:t>这里是标题</a:t>
            </a:r>
          </a:p>
        </p:txBody>
      </p:sp>
      <p:sp>
        <p:nvSpPr>
          <p:cNvPr id="26" name="文本框 25">
            <a:extLst>
              <a:ext uri="{FF2B5EF4-FFF2-40B4-BE49-F238E27FC236}">
                <a16:creationId xmlns:a16="http://schemas.microsoft.com/office/drawing/2014/main" id="{46DB4117-4AC9-6259-BF6C-77BBD620D2B1}"/>
              </a:ext>
            </a:extLst>
          </p:cNvPr>
          <p:cNvSpPr txBox="1"/>
          <p:nvPr/>
        </p:nvSpPr>
        <p:spPr>
          <a:xfrm>
            <a:off x="8379475" y="4703624"/>
            <a:ext cx="3202864" cy="1260153"/>
          </a:xfrm>
          <a:prstGeom prst="rect">
            <a:avLst/>
          </a:prstGeom>
          <a:noFill/>
        </p:spPr>
        <p:txBody>
          <a:bodyPr wrap="square" rtlCol="0">
            <a:spAutoFit/>
          </a:bodyPr>
          <a:lstStyle/>
          <a:p>
            <a:pPr algn="just">
              <a:lnSpc>
                <a:spcPct val="120000"/>
              </a:lnSpc>
            </a:pPr>
            <a:r>
              <a:rPr lang="zh-CN" altLang="en-US" sz="1600" spc="120" dirty="0">
                <a:solidFill>
                  <a:schemeClr val="bg2">
                    <a:lumMod val="25000"/>
                  </a:schemeClr>
                </a:solidFill>
                <a:latin typeface="+mn-ea"/>
              </a:rPr>
              <a:t>请在此输入您的内容请在此输入您的内容请在此输入您的内容请在此输入您的内容请在此输入您的内容请在此输入您的内容</a:t>
            </a:r>
          </a:p>
        </p:txBody>
      </p:sp>
      <p:cxnSp>
        <p:nvCxnSpPr>
          <p:cNvPr id="27" name="直接箭头连接符 26">
            <a:extLst>
              <a:ext uri="{FF2B5EF4-FFF2-40B4-BE49-F238E27FC236}">
                <a16:creationId xmlns:a16="http://schemas.microsoft.com/office/drawing/2014/main" id="{EF02B1F9-7F2C-903F-360B-F9BBCF4E0910}"/>
              </a:ext>
            </a:extLst>
          </p:cNvPr>
          <p:cNvCxnSpPr>
            <a:cxnSpLocks/>
          </p:cNvCxnSpPr>
          <p:nvPr/>
        </p:nvCxnSpPr>
        <p:spPr>
          <a:xfrm>
            <a:off x="8495788" y="3983682"/>
            <a:ext cx="634095" cy="0"/>
          </a:xfrm>
          <a:prstGeom prst="straightConnector1">
            <a:avLst/>
          </a:prstGeom>
          <a:ln w="3175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1059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01E7DD96-61C3-2BF1-BE56-200A246E7AFF}"/>
              </a:ext>
            </a:extLst>
          </p:cNvPr>
          <p:cNvSpPr/>
          <p:nvPr/>
        </p:nvSpPr>
        <p:spPr>
          <a:xfrm>
            <a:off x="907822" y="4910443"/>
            <a:ext cx="5147855" cy="1294949"/>
          </a:xfrm>
          <a:prstGeom prst="roundRect">
            <a:avLst/>
          </a:prstGeom>
          <a:solidFill>
            <a:schemeClr val="bg1"/>
          </a:solidFill>
          <a:ln>
            <a:noFill/>
          </a:ln>
          <a:effectLst>
            <a:outerShdw blurRad="139700" dist="1016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1765BCA9-4EF0-4C34-8BCD-DDBE97736AC8}"/>
              </a:ext>
            </a:extLst>
          </p:cNvPr>
          <p:cNvSpPr/>
          <p:nvPr/>
        </p:nvSpPr>
        <p:spPr>
          <a:xfrm>
            <a:off x="6757194" y="550545"/>
            <a:ext cx="4812553" cy="5756910"/>
          </a:xfrm>
          <a:prstGeom prst="rect">
            <a:avLst/>
          </a:prstGeom>
          <a:blipFill dpi="0" rotWithShape="1">
            <a:blip r:embed="rId2"/>
            <a:srcRect/>
            <a:tile tx="0" ty="0" sx="100000" sy="100000" flip="none" algn="ctr"/>
          </a:blipFill>
          <a:ln>
            <a:noFill/>
          </a:ln>
          <a:effectLst>
            <a:outerShdw blurRad="139700" dist="101600" dir="2700000" algn="tl" rotWithShape="0">
              <a:schemeClr val="accent1">
                <a:lumMod val="75000"/>
                <a:lumOff val="2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图表 11">
            <a:extLst>
              <a:ext uri="{FF2B5EF4-FFF2-40B4-BE49-F238E27FC236}">
                <a16:creationId xmlns:a16="http://schemas.microsoft.com/office/drawing/2014/main" id="{395D89E2-06AB-41A7-BAA6-4C17CBF35AB4}"/>
              </a:ext>
            </a:extLst>
          </p:cNvPr>
          <p:cNvGraphicFramePr/>
          <p:nvPr>
            <p:extLst>
              <p:ext uri="{D42A27DB-BD31-4B8C-83A1-F6EECF244321}">
                <p14:modId xmlns:p14="http://schemas.microsoft.com/office/powerpoint/2010/main" val="3001437520"/>
              </p:ext>
            </p:extLst>
          </p:nvPr>
        </p:nvGraphicFramePr>
        <p:xfrm>
          <a:off x="453073" y="1695160"/>
          <a:ext cx="5602605" cy="3605843"/>
        </p:xfrm>
        <a:graphic>
          <a:graphicData uri="http://schemas.openxmlformats.org/drawingml/2006/chart">
            <c:chart xmlns:c="http://schemas.openxmlformats.org/drawingml/2006/chart" xmlns:r="http://schemas.openxmlformats.org/officeDocument/2006/relationships" r:id="rId3"/>
          </a:graphicData>
        </a:graphic>
      </p:graphicFrame>
      <p:sp>
        <p:nvSpPr>
          <p:cNvPr id="24" name="文本框 23">
            <a:extLst>
              <a:ext uri="{FF2B5EF4-FFF2-40B4-BE49-F238E27FC236}">
                <a16:creationId xmlns:a16="http://schemas.microsoft.com/office/drawing/2014/main" id="{8D2C04E0-2115-4FA9-BBFF-11374D192843}"/>
              </a:ext>
            </a:extLst>
          </p:cNvPr>
          <p:cNvSpPr txBox="1"/>
          <p:nvPr/>
        </p:nvSpPr>
        <p:spPr>
          <a:xfrm>
            <a:off x="1133973" y="5171429"/>
            <a:ext cx="4695551" cy="964688"/>
          </a:xfrm>
          <a:prstGeom prst="rect">
            <a:avLst/>
          </a:prstGeom>
          <a:noFill/>
        </p:spPr>
        <p:txBody>
          <a:bodyPr wrap="square" rtlCol="0">
            <a:spAutoFit/>
          </a:bodyPr>
          <a:lstStyle/>
          <a:p>
            <a:pPr algn="just">
              <a:lnSpc>
                <a:spcPct val="120000"/>
              </a:lnSpc>
            </a:pPr>
            <a:r>
              <a:rPr lang="zh-CN" altLang="en-US" sz="1600" spc="120" dirty="0">
                <a:solidFill>
                  <a:schemeClr val="bg2">
                    <a:lumMod val="25000"/>
                  </a:schemeClr>
                </a:solidFill>
                <a:latin typeface="+mn-ea"/>
              </a:rPr>
              <a:t>请在此输入您的内容请在此输入您的内容请在此输入您的内容请在此输入您的内容请在此输入您的内容请在此输入您的内容</a:t>
            </a:r>
            <a:endParaRPr lang="zh-CN" altLang="en-US" sz="1600" dirty="0">
              <a:latin typeface="+mn-ea"/>
            </a:endParaRPr>
          </a:p>
        </p:txBody>
      </p:sp>
      <p:sp>
        <p:nvSpPr>
          <p:cNvPr id="25" name="矩形 24">
            <a:extLst>
              <a:ext uri="{FF2B5EF4-FFF2-40B4-BE49-F238E27FC236}">
                <a16:creationId xmlns:a16="http://schemas.microsoft.com/office/drawing/2014/main" id="{DEFC863C-37BD-40E3-8EB0-9D7BA31945A5}"/>
              </a:ext>
            </a:extLst>
          </p:cNvPr>
          <p:cNvSpPr/>
          <p:nvPr/>
        </p:nvSpPr>
        <p:spPr>
          <a:xfrm>
            <a:off x="9216364" y="4599386"/>
            <a:ext cx="2823236" cy="1972864"/>
          </a:xfrm>
          <a:prstGeom prst="rect">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id="{5B88AD95-4AF1-4801-A207-D50580583D49}"/>
              </a:ext>
            </a:extLst>
          </p:cNvPr>
          <p:cNvSpPr txBox="1"/>
          <p:nvPr/>
        </p:nvSpPr>
        <p:spPr>
          <a:xfrm>
            <a:off x="2412683" y="1378354"/>
            <a:ext cx="1885950" cy="400110"/>
          </a:xfrm>
          <a:prstGeom prst="rect">
            <a:avLst/>
          </a:prstGeom>
          <a:noFill/>
        </p:spPr>
        <p:txBody>
          <a:bodyPr wrap="square" rtlCol="0">
            <a:spAutoFit/>
          </a:bodyPr>
          <a:lstStyle/>
          <a:p>
            <a:pPr algn="ctr"/>
            <a:r>
              <a:rPr lang="zh-CN" altLang="en-US" sz="2000" dirty="0">
                <a:solidFill>
                  <a:srgbClr val="3C537C"/>
                </a:solidFill>
                <a:latin typeface="+mj-ea"/>
                <a:ea typeface="+mj-ea"/>
              </a:rPr>
              <a:t>这里是标题</a:t>
            </a:r>
          </a:p>
        </p:txBody>
      </p:sp>
      <p:sp>
        <p:nvSpPr>
          <p:cNvPr id="5" name="文本框 4">
            <a:extLst>
              <a:ext uri="{FF2B5EF4-FFF2-40B4-BE49-F238E27FC236}">
                <a16:creationId xmlns:a16="http://schemas.microsoft.com/office/drawing/2014/main" id="{723C7D2A-A919-463B-95BD-20158F316EC8}"/>
              </a:ext>
            </a:extLst>
          </p:cNvPr>
          <p:cNvSpPr txBox="1"/>
          <p:nvPr/>
        </p:nvSpPr>
        <p:spPr>
          <a:xfrm>
            <a:off x="9366700" y="4968602"/>
            <a:ext cx="2522563" cy="1200329"/>
          </a:xfrm>
          <a:prstGeom prst="rect">
            <a:avLst/>
          </a:prstGeom>
          <a:noFill/>
        </p:spPr>
        <p:txBody>
          <a:bodyPr wrap="square" rtlCol="0">
            <a:spAutoFit/>
          </a:bodyPr>
          <a:lstStyle/>
          <a:p>
            <a:pPr algn="just"/>
            <a:r>
              <a:rPr lang="zh-CN" altLang="en-US" sz="1800" spc="120" dirty="0">
                <a:solidFill>
                  <a:schemeClr val="bg1"/>
                </a:solidFill>
                <a:latin typeface="+mn-ea"/>
              </a:rPr>
              <a:t>请在此输入您的内容</a:t>
            </a:r>
            <a:r>
              <a:rPr lang="zh-CN" altLang="en-US" spc="120" dirty="0">
                <a:solidFill>
                  <a:schemeClr val="bg1"/>
                </a:solidFill>
                <a:latin typeface="+mn-ea"/>
              </a:rPr>
              <a:t>在此输入您的内容输入您的内容输入您的内容</a:t>
            </a:r>
            <a:endParaRPr lang="zh-CN" altLang="en-US" dirty="0">
              <a:solidFill>
                <a:schemeClr val="bg1"/>
              </a:solidFill>
              <a:latin typeface="+mn-ea"/>
            </a:endParaRPr>
          </a:p>
        </p:txBody>
      </p:sp>
      <p:sp>
        <p:nvSpPr>
          <p:cNvPr id="3" name="文本占位符 2">
            <a:extLst>
              <a:ext uri="{FF2B5EF4-FFF2-40B4-BE49-F238E27FC236}">
                <a16:creationId xmlns:a16="http://schemas.microsoft.com/office/drawing/2014/main" id="{506245F9-D9CA-6289-C63A-50DB0A24517B}"/>
              </a:ext>
            </a:extLst>
          </p:cNvPr>
          <p:cNvSpPr>
            <a:spLocks noGrp="1"/>
          </p:cNvSpPr>
          <p:nvPr>
            <p:ph type="body" sz="quarter" idx="10"/>
          </p:nvPr>
        </p:nvSpPr>
        <p:spPr/>
        <p:txBody>
          <a:bodyPr/>
          <a:lstStyle/>
          <a:p>
            <a:r>
              <a:rPr lang="zh-CN" altLang="en-US" dirty="0"/>
              <a:t>部门工作概述</a:t>
            </a:r>
          </a:p>
        </p:txBody>
      </p:sp>
    </p:spTree>
    <p:extLst>
      <p:ext uri="{BB962C8B-B14F-4D97-AF65-F5344CB8AC3E}">
        <p14:creationId xmlns:p14="http://schemas.microsoft.com/office/powerpoint/2010/main" val="903454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右 3">
            <a:extLst>
              <a:ext uri="{FF2B5EF4-FFF2-40B4-BE49-F238E27FC236}">
                <a16:creationId xmlns:a16="http://schemas.microsoft.com/office/drawing/2014/main" id="{F7439442-7A0B-404E-86F7-5BFB0FE11A8D}"/>
              </a:ext>
            </a:extLst>
          </p:cNvPr>
          <p:cNvSpPr/>
          <p:nvPr/>
        </p:nvSpPr>
        <p:spPr>
          <a:xfrm>
            <a:off x="0" y="3677187"/>
            <a:ext cx="12192000" cy="345919"/>
          </a:xfrm>
          <a:prstGeom prst="rightArrow">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cxnSp>
        <p:nvCxnSpPr>
          <p:cNvPr id="14" name="直接连接符 13">
            <a:extLst>
              <a:ext uri="{FF2B5EF4-FFF2-40B4-BE49-F238E27FC236}">
                <a16:creationId xmlns:a16="http://schemas.microsoft.com/office/drawing/2014/main" id="{ED0A7325-50EF-4A33-A244-8870F66CB855}"/>
              </a:ext>
            </a:extLst>
          </p:cNvPr>
          <p:cNvCxnSpPr>
            <a:cxnSpLocks/>
          </p:cNvCxnSpPr>
          <p:nvPr/>
        </p:nvCxnSpPr>
        <p:spPr>
          <a:xfrm flipV="1">
            <a:off x="1764030" y="3922487"/>
            <a:ext cx="0" cy="996952"/>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35CE66FA-8810-48E8-9AC8-A48211994CAD}"/>
              </a:ext>
            </a:extLst>
          </p:cNvPr>
          <p:cNvCxnSpPr>
            <a:cxnSpLocks/>
          </p:cNvCxnSpPr>
          <p:nvPr/>
        </p:nvCxnSpPr>
        <p:spPr>
          <a:xfrm flipV="1">
            <a:off x="6096000" y="3922487"/>
            <a:ext cx="0" cy="996952"/>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484830F-1F5B-40AE-AC5E-F3986FE347FC}"/>
              </a:ext>
            </a:extLst>
          </p:cNvPr>
          <p:cNvCxnSpPr>
            <a:cxnSpLocks/>
          </p:cNvCxnSpPr>
          <p:nvPr/>
        </p:nvCxnSpPr>
        <p:spPr>
          <a:xfrm flipV="1">
            <a:off x="10401300" y="3922487"/>
            <a:ext cx="0" cy="996952"/>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E8915F6C-D40E-4640-994A-F7AAAF16A631}"/>
              </a:ext>
            </a:extLst>
          </p:cNvPr>
          <p:cNvCxnSpPr>
            <a:cxnSpLocks/>
          </p:cNvCxnSpPr>
          <p:nvPr/>
        </p:nvCxnSpPr>
        <p:spPr>
          <a:xfrm>
            <a:off x="3935730" y="2779487"/>
            <a:ext cx="0" cy="996952"/>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44BCE09-A36B-4C09-BC23-2BFF26ED2389}"/>
              </a:ext>
            </a:extLst>
          </p:cNvPr>
          <p:cNvCxnSpPr>
            <a:cxnSpLocks/>
          </p:cNvCxnSpPr>
          <p:nvPr/>
        </p:nvCxnSpPr>
        <p:spPr>
          <a:xfrm>
            <a:off x="8267700" y="2779487"/>
            <a:ext cx="0" cy="996952"/>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3F7EAB09-EA0C-4A25-BB99-BC425550CA2C}"/>
              </a:ext>
            </a:extLst>
          </p:cNvPr>
          <p:cNvSpPr/>
          <p:nvPr/>
        </p:nvSpPr>
        <p:spPr>
          <a:xfrm>
            <a:off x="1461128" y="2985061"/>
            <a:ext cx="707031" cy="707031"/>
          </a:xfrm>
          <a:prstGeom prst="ellipse">
            <a:avLst/>
          </a:prstGeom>
          <a:gradFill>
            <a:gsLst>
              <a:gs pos="54000">
                <a:srgbClr val="23428B"/>
              </a:gs>
              <a:gs pos="1000">
                <a:schemeClr val="accent1">
                  <a:lumMod val="50000"/>
                  <a:lumOff val="50000"/>
                </a:schemeClr>
              </a:gs>
              <a:gs pos="100000">
                <a:schemeClr val="accent1">
                  <a:lumMod val="75000"/>
                  <a:lumOff val="25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A6B81B23-0A9A-475E-830B-B39FA82A6F3A}"/>
              </a:ext>
            </a:extLst>
          </p:cNvPr>
          <p:cNvSpPr/>
          <p:nvPr/>
        </p:nvSpPr>
        <p:spPr>
          <a:xfrm>
            <a:off x="5684746" y="2968057"/>
            <a:ext cx="707031" cy="707031"/>
          </a:xfrm>
          <a:prstGeom prst="ellipse">
            <a:avLst/>
          </a:prstGeom>
          <a:gradFill>
            <a:gsLst>
              <a:gs pos="54000">
                <a:srgbClr val="23428B"/>
              </a:gs>
              <a:gs pos="1000">
                <a:schemeClr val="accent1">
                  <a:lumMod val="50000"/>
                  <a:lumOff val="50000"/>
                </a:schemeClr>
              </a:gs>
              <a:gs pos="100000">
                <a:schemeClr val="accent1">
                  <a:lumMod val="75000"/>
                  <a:lumOff val="25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55E6AEE9-6D83-4FB5-907D-E06F04D18382}"/>
              </a:ext>
            </a:extLst>
          </p:cNvPr>
          <p:cNvSpPr/>
          <p:nvPr/>
        </p:nvSpPr>
        <p:spPr>
          <a:xfrm>
            <a:off x="10074454" y="2968057"/>
            <a:ext cx="707031" cy="707031"/>
          </a:xfrm>
          <a:prstGeom prst="ellipse">
            <a:avLst/>
          </a:prstGeom>
          <a:gradFill>
            <a:gsLst>
              <a:gs pos="54000">
                <a:srgbClr val="23428B"/>
              </a:gs>
              <a:gs pos="1000">
                <a:schemeClr val="accent1">
                  <a:lumMod val="50000"/>
                  <a:lumOff val="50000"/>
                </a:schemeClr>
              </a:gs>
              <a:gs pos="100000">
                <a:schemeClr val="accent1">
                  <a:lumMod val="75000"/>
                  <a:lumOff val="25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B77CDDA4-5BC5-403F-B2D9-E5EE5F2BCD37}"/>
              </a:ext>
            </a:extLst>
          </p:cNvPr>
          <p:cNvSpPr/>
          <p:nvPr/>
        </p:nvSpPr>
        <p:spPr>
          <a:xfrm>
            <a:off x="3578242" y="4048596"/>
            <a:ext cx="707031" cy="707031"/>
          </a:xfrm>
          <a:prstGeom prst="ellipse">
            <a:avLst/>
          </a:prstGeom>
          <a:gradFill>
            <a:gsLst>
              <a:gs pos="54000">
                <a:srgbClr val="23428B"/>
              </a:gs>
              <a:gs pos="1000">
                <a:schemeClr val="accent1">
                  <a:lumMod val="50000"/>
                  <a:lumOff val="50000"/>
                </a:schemeClr>
              </a:gs>
              <a:gs pos="100000">
                <a:schemeClr val="accent1">
                  <a:lumMod val="75000"/>
                  <a:lumOff val="25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8F62E816-F912-4A13-9527-F209B697F4C4}"/>
              </a:ext>
            </a:extLst>
          </p:cNvPr>
          <p:cNvSpPr/>
          <p:nvPr/>
        </p:nvSpPr>
        <p:spPr>
          <a:xfrm>
            <a:off x="7959447" y="4048596"/>
            <a:ext cx="707031" cy="707031"/>
          </a:xfrm>
          <a:prstGeom prst="ellipse">
            <a:avLst/>
          </a:prstGeom>
          <a:gradFill>
            <a:gsLst>
              <a:gs pos="54000">
                <a:srgbClr val="23428B"/>
              </a:gs>
              <a:gs pos="1000">
                <a:schemeClr val="accent1">
                  <a:lumMod val="50000"/>
                  <a:lumOff val="50000"/>
                </a:schemeClr>
              </a:gs>
              <a:gs pos="100000">
                <a:schemeClr val="accent1">
                  <a:lumMod val="75000"/>
                  <a:lumOff val="25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FF49C0AC-3194-4193-8A3A-B29404DDDB82}"/>
              </a:ext>
            </a:extLst>
          </p:cNvPr>
          <p:cNvCxnSpPr>
            <a:cxnSpLocks/>
          </p:cNvCxnSpPr>
          <p:nvPr/>
        </p:nvCxnSpPr>
        <p:spPr>
          <a:xfrm>
            <a:off x="11557819" y="578007"/>
            <a:ext cx="322580" cy="0"/>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2560854-781F-4029-ABE6-F59B5E3BBA70}"/>
              </a:ext>
            </a:extLst>
          </p:cNvPr>
          <p:cNvCxnSpPr>
            <a:cxnSpLocks/>
          </p:cNvCxnSpPr>
          <p:nvPr/>
        </p:nvCxnSpPr>
        <p:spPr>
          <a:xfrm>
            <a:off x="11435899" y="701661"/>
            <a:ext cx="444500" cy="0"/>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9A9F15EE-8052-4CB1-948B-E5170E7353E8}"/>
              </a:ext>
            </a:extLst>
          </p:cNvPr>
          <p:cNvCxnSpPr>
            <a:cxnSpLocks/>
          </p:cNvCxnSpPr>
          <p:nvPr/>
        </p:nvCxnSpPr>
        <p:spPr>
          <a:xfrm>
            <a:off x="11679739" y="825316"/>
            <a:ext cx="200660" cy="4762"/>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4A590A34-B3EE-4AB8-9476-2F270F8B58BC}"/>
              </a:ext>
            </a:extLst>
          </p:cNvPr>
          <p:cNvSpPr txBox="1"/>
          <p:nvPr/>
        </p:nvSpPr>
        <p:spPr>
          <a:xfrm>
            <a:off x="3065316" y="1804819"/>
            <a:ext cx="2106928" cy="830997"/>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请在此输入您的内容在此输入您的内容输入内容</a:t>
            </a:r>
            <a:endParaRPr lang="zh-CN" altLang="en-US" sz="1600" dirty="0">
              <a:latin typeface="+mn-ea"/>
            </a:endParaRPr>
          </a:p>
        </p:txBody>
      </p:sp>
      <p:sp>
        <p:nvSpPr>
          <p:cNvPr id="51" name="文本框 50">
            <a:extLst>
              <a:ext uri="{FF2B5EF4-FFF2-40B4-BE49-F238E27FC236}">
                <a16:creationId xmlns:a16="http://schemas.microsoft.com/office/drawing/2014/main" id="{575C4755-2A1B-41EA-AA2F-C2DE6DDBD400}"/>
              </a:ext>
            </a:extLst>
          </p:cNvPr>
          <p:cNvSpPr txBox="1"/>
          <p:nvPr/>
        </p:nvSpPr>
        <p:spPr>
          <a:xfrm>
            <a:off x="3095687" y="1471115"/>
            <a:ext cx="1885950" cy="400110"/>
          </a:xfrm>
          <a:prstGeom prst="rect">
            <a:avLst/>
          </a:prstGeom>
          <a:noFill/>
        </p:spPr>
        <p:txBody>
          <a:bodyPr wrap="square" rtlCol="0">
            <a:spAutoFit/>
          </a:bodyPr>
          <a:lstStyle/>
          <a:p>
            <a:r>
              <a:rPr lang="zh-CN" altLang="en-US" sz="2000" dirty="0">
                <a:solidFill>
                  <a:schemeClr val="accent1"/>
                </a:solidFill>
                <a:latin typeface="思源黑体 CN Bold" panose="020B0800000000000000" pitchFamily="34" charset="-122"/>
                <a:ea typeface="思源黑体 CN Bold" panose="020B0800000000000000" pitchFamily="34" charset="-122"/>
              </a:rPr>
              <a:t>这里是标题</a:t>
            </a:r>
          </a:p>
        </p:txBody>
      </p:sp>
      <p:sp>
        <p:nvSpPr>
          <p:cNvPr id="52" name="文本框 51">
            <a:extLst>
              <a:ext uri="{FF2B5EF4-FFF2-40B4-BE49-F238E27FC236}">
                <a16:creationId xmlns:a16="http://schemas.microsoft.com/office/drawing/2014/main" id="{9B7C192D-AEEF-4A31-88B6-B68BB6936B88}"/>
              </a:ext>
            </a:extLst>
          </p:cNvPr>
          <p:cNvSpPr txBox="1"/>
          <p:nvPr/>
        </p:nvSpPr>
        <p:spPr>
          <a:xfrm>
            <a:off x="5166499" y="4913274"/>
            <a:ext cx="1885950" cy="400110"/>
          </a:xfrm>
          <a:prstGeom prst="rect">
            <a:avLst/>
          </a:prstGeom>
          <a:noFill/>
        </p:spPr>
        <p:txBody>
          <a:bodyPr wrap="square" rtlCol="0">
            <a:spAutoFit/>
          </a:bodyPr>
          <a:lstStyle/>
          <a:p>
            <a:r>
              <a:rPr lang="zh-CN" altLang="en-US" sz="2000" dirty="0">
                <a:solidFill>
                  <a:schemeClr val="accent1"/>
                </a:solidFill>
                <a:latin typeface="+mj-ea"/>
                <a:ea typeface="+mj-ea"/>
              </a:rPr>
              <a:t>这里是标题</a:t>
            </a:r>
          </a:p>
        </p:txBody>
      </p:sp>
      <p:sp>
        <p:nvSpPr>
          <p:cNvPr id="53" name="文本框 52">
            <a:extLst>
              <a:ext uri="{FF2B5EF4-FFF2-40B4-BE49-F238E27FC236}">
                <a16:creationId xmlns:a16="http://schemas.microsoft.com/office/drawing/2014/main" id="{479745F7-014E-41A8-88D2-0F4632A9D354}"/>
              </a:ext>
            </a:extLst>
          </p:cNvPr>
          <p:cNvSpPr txBox="1"/>
          <p:nvPr/>
        </p:nvSpPr>
        <p:spPr>
          <a:xfrm>
            <a:off x="9355728" y="4913274"/>
            <a:ext cx="1885950" cy="400110"/>
          </a:xfrm>
          <a:prstGeom prst="rect">
            <a:avLst/>
          </a:prstGeom>
          <a:noFill/>
        </p:spPr>
        <p:txBody>
          <a:bodyPr wrap="square" rtlCol="0">
            <a:spAutoFit/>
          </a:bodyPr>
          <a:lstStyle/>
          <a:p>
            <a:r>
              <a:rPr lang="zh-CN" altLang="en-US" sz="2000" dirty="0">
                <a:solidFill>
                  <a:schemeClr val="accent1"/>
                </a:solidFill>
                <a:latin typeface="+mj-ea"/>
                <a:ea typeface="+mj-ea"/>
              </a:rPr>
              <a:t>这里是标题</a:t>
            </a:r>
          </a:p>
        </p:txBody>
      </p:sp>
      <p:sp>
        <p:nvSpPr>
          <p:cNvPr id="55" name="文本框 54">
            <a:extLst>
              <a:ext uri="{FF2B5EF4-FFF2-40B4-BE49-F238E27FC236}">
                <a16:creationId xmlns:a16="http://schemas.microsoft.com/office/drawing/2014/main" id="{B4B6D69F-37FB-4742-902B-8B8054A594F5}"/>
              </a:ext>
            </a:extLst>
          </p:cNvPr>
          <p:cNvSpPr txBox="1"/>
          <p:nvPr/>
        </p:nvSpPr>
        <p:spPr>
          <a:xfrm>
            <a:off x="7469778" y="1471115"/>
            <a:ext cx="1885950" cy="400110"/>
          </a:xfrm>
          <a:prstGeom prst="rect">
            <a:avLst/>
          </a:prstGeom>
          <a:noFill/>
        </p:spPr>
        <p:txBody>
          <a:bodyPr wrap="square" rtlCol="0">
            <a:spAutoFit/>
          </a:bodyPr>
          <a:lstStyle/>
          <a:p>
            <a:r>
              <a:rPr lang="zh-CN" altLang="en-US" sz="2000" dirty="0">
                <a:solidFill>
                  <a:schemeClr val="accent1"/>
                </a:solidFill>
                <a:latin typeface="+mj-ea"/>
                <a:ea typeface="+mj-ea"/>
              </a:rPr>
              <a:t>这里是标题</a:t>
            </a:r>
          </a:p>
        </p:txBody>
      </p:sp>
      <p:sp>
        <p:nvSpPr>
          <p:cNvPr id="30" name="文本框 29">
            <a:extLst>
              <a:ext uri="{FF2B5EF4-FFF2-40B4-BE49-F238E27FC236}">
                <a16:creationId xmlns:a16="http://schemas.microsoft.com/office/drawing/2014/main" id="{F596F4A6-E347-4D68-80C5-605EBEA43BCC}"/>
              </a:ext>
            </a:extLst>
          </p:cNvPr>
          <p:cNvSpPr txBox="1"/>
          <p:nvPr/>
        </p:nvSpPr>
        <p:spPr>
          <a:xfrm>
            <a:off x="950322" y="4913274"/>
            <a:ext cx="1885950" cy="400110"/>
          </a:xfrm>
          <a:prstGeom prst="rect">
            <a:avLst/>
          </a:prstGeom>
          <a:noFill/>
        </p:spPr>
        <p:txBody>
          <a:bodyPr wrap="square" rtlCol="0">
            <a:spAutoFit/>
          </a:bodyPr>
          <a:lstStyle/>
          <a:p>
            <a:r>
              <a:rPr lang="zh-CN" altLang="en-US" sz="2000" dirty="0">
                <a:solidFill>
                  <a:schemeClr val="accent1"/>
                </a:solidFill>
                <a:latin typeface="+mj-ea"/>
                <a:ea typeface="+mj-ea"/>
              </a:rPr>
              <a:t>这里是标题</a:t>
            </a:r>
          </a:p>
        </p:txBody>
      </p:sp>
      <p:sp>
        <p:nvSpPr>
          <p:cNvPr id="2" name="文本占位符 1">
            <a:extLst>
              <a:ext uri="{FF2B5EF4-FFF2-40B4-BE49-F238E27FC236}">
                <a16:creationId xmlns:a16="http://schemas.microsoft.com/office/drawing/2014/main" id="{59787E31-4AB1-6E65-D759-96398DEE8DCC}"/>
              </a:ext>
            </a:extLst>
          </p:cNvPr>
          <p:cNvSpPr>
            <a:spLocks noGrp="1"/>
          </p:cNvSpPr>
          <p:nvPr>
            <p:ph type="body" sz="quarter" idx="10"/>
          </p:nvPr>
        </p:nvSpPr>
        <p:spPr/>
        <p:txBody>
          <a:bodyPr/>
          <a:lstStyle/>
          <a:p>
            <a:r>
              <a:rPr lang="zh-CN" altLang="en-US" dirty="0"/>
              <a:t>部门情况概述</a:t>
            </a:r>
          </a:p>
        </p:txBody>
      </p:sp>
      <p:sp>
        <p:nvSpPr>
          <p:cNvPr id="6" name="文本框 5">
            <a:extLst>
              <a:ext uri="{FF2B5EF4-FFF2-40B4-BE49-F238E27FC236}">
                <a16:creationId xmlns:a16="http://schemas.microsoft.com/office/drawing/2014/main" id="{00A973E7-9F93-92DD-6159-47463B9A79AC}"/>
              </a:ext>
            </a:extLst>
          </p:cNvPr>
          <p:cNvSpPr txBox="1"/>
          <p:nvPr/>
        </p:nvSpPr>
        <p:spPr>
          <a:xfrm>
            <a:off x="7469778" y="1804819"/>
            <a:ext cx="2106928" cy="830997"/>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请在此输入您的内容在此输入您的内容输入内容</a:t>
            </a:r>
            <a:endParaRPr lang="zh-CN" altLang="en-US" sz="1600" dirty="0">
              <a:latin typeface="+mn-ea"/>
            </a:endParaRPr>
          </a:p>
        </p:txBody>
      </p:sp>
      <p:sp>
        <p:nvSpPr>
          <p:cNvPr id="9" name="文本框 8">
            <a:extLst>
              <a:ext uri="{FF2B5EF4-FFF2-40B4-BE49-F238E27FC236}">
                <a16:creationId xmlns:a16="http://schemas.microsoft.com/office/drawing/2014/main" id="{A6765B1A-B591-7A59-CD3D-ACB3A4A65FE8}"/>
              </a:ext>
            </a:extLst>
          </p:cNvPr>
          <p:cNvSpPr txBox="1"/>
          <p:nvPr/>
        </p:nvSpPr>
        <p:spPr>
          <a:xfrm>
            <a:off x="950322" y="5325644"/>
            <a:ext cx="2106928" cy="830997"/>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请在此输入您的内容在此输入您的内容输入内容</a:t>
            </a:r>
            <a:endParaRPr lang="zh-CN" altLang="en-US" sz="1600" dirty="0">
              <a:latin typeface="+mn-ea"/>
            </a:endParaRPr>
          </a:p>
        </p:txBody>
      </p:sp>
      <p:sp>
        <p:nvSpPr>
          <p:cNvPr id="11" name="文本框 10">
            <a:extLst>
              <a:ext uri="{FF2B5EF4-FFF2-40B4-BE49-F238E27FC236}">
                <a16:creationId xmlns:a16="http://schemas.microsoft.com/office/drawing/2014/main" id="{747585C3-B676-9683-F559-CD2B7F7F7BAC}"/>
              </a:ext>
            </a:extLst>
          </p:cNvPr>
          <p:cNvSpPr txBox="1"/>
          <p:nvPr/>
        </p:nvSpPr>
        <p:spPr>
          <a:xfrm>
            <a:off x="5166499" y="5325644"/>
            <a:ext cx="2106928" cy="830997"/>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请在此输入您的内容在此输入您的内容输入内容</a:t>
            </a:r>
            <a:endParaRPr lang="zh-CN" altLang="en-US" sz="1600" dirty="0">
              <a:latin typeface="+mn-ea"/>
            </a:endParaRPr>
          </a:p>
        </p:txBody>
      </p:sp>
      <p:sp>
        <p:nvSpPr>
          <p:cNvPr id="12" name="文本框 11">
            <a:extLst>
              <a:ext uri="{FF2B5EF4-FFF2-40B4-BE49-F238E27FC236}">
                <a16:creationId xmlns:a16="http://schemas.microsoft.com/office/drawing/2014/main" id="{44E253DE-357E-27AE-247C-648EA6814626}"/>
              </a:ext>
            </a:extLst>
          </p:cNvPr>
          <p:cNvSpPr txBox="1"/>
          <p:nvPr/>
        </p:nvSpPr>
        <p:spPr>
          <a:xfrm>
            <a:off x="9413381" y="5325644"/>
            <a:ext cx="2106928" cy="830997"/>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请在此输入您的内容在此输入您的内容输入内容</a:t>
            </a:r>
            <a:endParaRPr lang="zh-CN" altLang="en-US" sz="1600" dirty="0">
              <a:latin typeface="+mn-ea"/>
            </a:endParaRPr>
          </a:p>
        </p:txBody>
      </p:sp>
      <p:sp>
        <p:nvSpPr>
          <p:cNvPr id="13" name="文本框 12">
            <a:extLst>
              <a:ext uri="{FF2B5EF4-FFF2-40B4-BE49-F238E27FC236}">
                <a16:creationId xmlns:a16="http://schemas.microsoft.com/office/drawing/2014/main" id="{0ECDA216-CC8D-81A5-B5A8-47018A9F4833}"/>
              </a:ext>
            </a:extLst>
          </p:cNvPr>
          <p:cNvSpPr txBox="1"/>
          <p:nvPr/>
        </p:nvSpPr>
        <p:spPr>
          <a:xfrm>
            <a:off x="1539783" y="3090739"/>
            <a:ext cx="707027" cy="461665"/>
          </a:xfrm>
          <a:prstGeom prst="rect">
            <a:avLst/>
          </a:prstGeom>
          <a:noFill/>
        </p:spPr>
        <p:txBody>
          <a:bodyPr wrap="square" rtlCol="0">
            <a:spAutoFit/>
          </a:bodyPr>
          <a:lstStyle/>
          <a:p>
            <a:r>
              <a:rPr lang="en-US" altLang="zh-CN" sz="2400" dirty="0">
                <a:solidFill>
                  <a:schemeClr val="bg1"/>
                </a:solidFill>
              </a:rPr>
              <a:t>01</a:t>
            </a:r>
            <a:endParaRPr lang="zh-CN" altLang="en-US" sz="2400" dirty="0">
              <a:solidFill>
                <a:schemeClr val="bg1"/>
              </a:solidFill>
            </a:endParaRPr>
          </a:p>
        </p:txBody>
      </p:sp>
      <p:sp>
        <p:nvSpPr>
          <p:cNvPr id="15" name="文本框 14">
            <a:extLst>
              <a:ext uri="{FF2B5EF4-FFF2-40B4-BE49-F238E27FC236}">
                <a16:creationId xmlns:a16="http://schemas.microsoft.com/office/drawing/2014/main" id="{F6C732E6-C551-2FD7-86F3-E92403C4CBF4}"/>
              </a:ext>
            </a:extLst>
          </p:cNvPr>
          <p:cNvSpPr txBox="1"/>
          <p:nvPr/>
        </p:nvSpPr>
        <p:spPr>
          <a:xfrm>
            <a:off x="5753920" y="3090739"/>
            <a:ext cx="707027" cy="461665"/>
          </a:xfrm>
          <a:prstGeom prst="rect">
            <a:avLst/>
          </a:prstGeom>
          <a:noFill/>
        </p:spPr>
        <p:txBody>
          <a:bodyPr wrap="square" rtlCol="0">
            <a:spAutoFit/>
          </a:bodyPr>
          <a:lstStyle/>
          <a:p>
            <a:r>
              <a:rPr lang="en-US" altLang="zh-CN" sz="2400" dirty="0">
                <a:solidFill>
                  <a:schemeClr val="bg1"/>
                </a:solidFill>
              </a:rPr>
              <a:t>03</a:t>
            </a:r>
            <a:endParaRPr lang="zh-CN" altLang="en-US" sz="2400" dirty="0">
              <a:solidFill>
                <a:schemeClr val="bg1"/>
              </a:solidFill>
            </a:endParaRPr>
          </a:p>
        </p:txBody>
      </p:sp>
      <p:sp>
        <p:nvSpPr>
          <p:cNvPr id="16" name="文本框 15">
            <a:extLst>
              <a:ext uri="{FF2B5EF4-FFF2-40B4-BE49-F238E27FC236}">
                <a16:creationId xmlns:a16="http://schemas.microsoft.com/office/drawing/2014/main" id="{399E6506-217C-82A2-8C3D-820E64072B95}"/>
              </a:ext>
            </a:extLst>
          </p:cNvPr>
          <p:cNvSpPr txBox="1"/>
          <p:nvPr/>
        </p:nvSpPr>
        <p:spPr>
          <a:xfrm>
            <a:off x="10195545" y="3090739"/>
            <a:ext cx="707027" cy="461665"/>
          </a:xfrm>
          <a:prstGeom prst="rect">
            <a:avLst/>
          </a:prstGeom>
          <a:noFill/>
        </p:spPr>
        <p:txBody>
          <a:bodyPr wrap="square" rtlCol="0">
            <a:spAutoFit/>
          </a:bodyPr>
          <a:lstStyle/>
          <a:p>
            <a:r>
              <a:rPr lang="en-US" altLang="zh-CN" sz="2400" dirty="0">
                <a:solidFill>
                  <a:schemeClr val="bg1"/>
                </a:solidFill>
              </a:rPr>
              <a:t>05</a:t>
            </a:r>
            <a:endParaRPr lang="zh-CN" altLang="en-US" sz="2400" dirty="0">
              <a:solidFill>
                <a:schemeClr val="bg1"/>
              </a:solidFill>
            </a:endParaRPr>
          </a:p>
        </p:txBody>
      </p:sp>
      <p:sp>
        <p:nvSpPr>
          <p:cNvPr id="18" name="文本框 17">
            <a:extLst>
              <a:ext uri="{FF2B5EF4-FFF2-40B4-BE49-F238E27FC236}">
                <a16:creationId xmlns:a16="http://schemas.microsoft.com/office/drawing/2014/main" id="{20DDED46-A632-1334-9CFB-0473857AFCDA}"/>
              </a:ext>
            </a:extLst>
          </p:cNvPr>
          <p:cNvSpPr txBox="1"/>
          <p:nvPr/>
        </p:nvSpPr>
        <p:spPr>
          <a:xfrm>
            <a:off x="3664560" y="4190130"/>
            <a:ext cx="707027" cy="461665"/>
          </a:xfrm>
          <a:prstGeom prst="rect">
            <a:avLst/>
          </a:prstGeom>
          <a:noFill/>
        </p:spPr>
        <p:txBody>
          <a:bodyPr wrap="square" rtlCol="0">
            <a:spAutoFit/>
          </a:bodyPr>
          <a:lstStyle/>
          <a:p>
            <a:r>
              <a:rPr lang="en-US" altLang="zh-CN" sz="2400" dirty="0">
                <a:solidFill>
                  <a:schemeClr val="bg1"/>
                </a:solidFill>
              </a:rPr>
              <a:t>02</a:t>
            </a:r>
            <a:endParaRPr lang="zh-CN" altLang="en-US" sz="2400" dirty="0">
              <a:solidFill>
                <a:schemeClr val="bg1"/>
              </a:solidFill>
            </a:endParaRPr>
          </a:p>
        </p:txBody>
      </p:sp>
      <p:sp>
        <p:nvSpPr>
          <p:cNvPr id="22" name="文本框 21">
            <a:extLst>
              <a:ext uri="{FF2B5EF4-FFF2-40B4-BE49-F238E27FC236}">
                <a16:creationId xmlns:a16="http://schemas.microsoft.com/office/drawing/2014/main" id="{E4D4EE81-DA08-6908-8E30-AA189227D09C}"/>
              </a:ext>
            </a:extLst>
          </p:cNvPr>
          <p:cNvSpPr txBox="1"/>
          <p:nvPr/>
        </p:nvSpPr>
        <p:spPr>
          <a:xfrm>
            <a:off x="8059239" y="4190130"/>
            <a:ext cx="707027" cy="461665"/>
          </a:xfrm>
          <a:prstGeom prst="rect">
            <a:avLst/>
          </a:prstGeom>
          <a:noFill/>
        </p:spPr>
        <p:txBody>
          <a:bodyPr wrap="square" rtlCol="0">
            <a:spAutoFit/>
          </a:bodyPr>
          <a:lstStyle/>
          <a:p>
            <a:r>
              <a:rPr lang="en-US" altLang="zh-CN" sz="2400" dirty="0">
                <a:solidFill>
                  <a:schemeClr val="bg1"/>
                </a:solidFill>
              </a:rPr>
              <a:t>04</a:t>
            </a:r>
            <a:endParaRPr lang="zh-CN" altLang="en-US" sz="2400" dirty="0">
              <a:solidFill>
                <a:schemeClr val="bg1"/>
              </a:solidFill>
            </a:endParaRPr>
          </a:p>
        </p:txBody>
      </p:sp>
      <p:sp>
        <p:nvSpPr>
          <p:cNvPr id="24" name="任意多边形: 形状 23">
            <a:extLst>
              <a:ext uri="{FF2B5EF4-FFF2-40B4-BE49-F238E27FC236}">
                <a16:creationId xmlns:a16="http://schemas.microsoft.com/office/drawing/2014/main" id="{6D463592-E1AE-FC93-97FF-F2BF88DF6D05}"/>
              </a:ext>
            </a:extLst>
          </p:cNvPr>
          <p:cNvSpPr/>
          <p:nvPr/>
        </p:nvSpPr>
        <p:spPr>
          <a:xfrm>
            <a:off x="-1" y="6720645"/>
            <a:ext cx="11325452"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E0722B71-1BAB-D773-45E1-40B469D6009D}"/>
              </a:ext>
            </a:extLst>
          </p:cNvPr>
          <p:cNvSpPr/>
          <p:nvPr/>
        </p:nvSpPr>
        <p:spPr>
          <a:xfrm>
            <a:off x="-1" y="6720645"/>
            <a:ext cx="11325451"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2EAEC959-BC9B-114A-BC24-C600D28EDABD}"/>
              </a:ext>
            </a:extLst>
          </p:cNvPr>
          <p:cNvSpPr/>
          <p:nvPr/>
        </p:nvSpPr>
        <p:spPr>
          <a:xfrm>
            <a:off x="7620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DDDE20BA-FE09-3765-A640-FFDD65631FC0}"/>
              </a:ext>
            </a:extLst>
          </p:cNvPr>
          <p:cNvSpPr/>
          <p:nvPr/>
        </p:nvSpPr>
        <p:spPr>
          <a:xfrm>
            <a:off x="2286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589095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1">
                <a:lumMod val="50000"/>
                <a:lumOff val="50000"/>
                <a:alpha val="3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9C60826-F829-448B-A0A3-FB6BBF802571}"/>
              </a:ext>
            </a:extLst>
          </p:cNvPr>
          <p:cNvSpPr/>
          <p:nvPr/>
        </p:nvSpPr>
        <p:spPr>
          <a:xfrm rot="5400000">
            <a:off x="4845072" y="-2489812"/>
            <a:ext cx="2501856" cy="12192000"/>
          </a:xfrm>
          <a:prstGeom prst="rect">
            <a:avLst/>
          </a:prstGeom>
          <a:gradFill>
            <a:gsLst>
              <a:gs pos="1000">
                <a:schemeClr val="accent1">
                  <a:lumMod val="50000"/>
                  <a:lumOff val="50000"/>
                </a:schemeClr>
              </a:gs>
              <a:gs pos="100000">
                <a:schemeClr val="accent1"/>
              </a:gs>
            </a:gsLst>
            <a:lin ang="5400000" scaled="1"/>
          </a:gradFill>
          <a:ln>
            <a:noFill/>
          </a:ln>
          <a:effectLst>
            <a:outerShdw blurRad="457200" dist="330200" dir="2700000" algn="tl" rotWithShape="0">
              <a:schemeClr val="accent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073D61D-D75C-4D92-89F8-9FD61A860EE6}"/>
              </a:ext>
            </a:extLst>
          </p:cNvPr>
          <p:cNvSpPr txBox="1"/>
          <p:nvPr/>
        </p:nvSpPr>
        <p:spPr>
          <a:xfrm>
            <a:off x="4072413" y="802578"/>
            <a:ext cx="4047172" cy="2646878"/>
          </a:xfrm>
          <a:prstGeom prst="rect">
            <a:avLst/>
          </a:prstGeom>
          <a:noFill/>
        </p:spPr>
        <p:txBody>
          <a:bodyPr wrap="square" rtlCol="0">
            <a:spAutoFit/>
          </a:bodyPr>
          <a:lstStyle>
            <a:defPPr>
              <a:defRPr lang="zh-CN"/>
            </a:defPPr>
            <a:lvl1pPr>
              <a:defRPr sz="6000">
                <a:ln>
                  <a:gradFill>
                    <a:gsLst>
                      <a:gs pos="0">
                        <a:schemeClr val="accent1"/>
                      </a:gs>
                      <a:gs pos="80000">
                        <a:schemeClr val="accent1">
                          <a:alpha val="0"/>
                        </a:schemeClr>
                      </a:gs>
                    </a:gsLst>
                    <a:lin ang="5400000" scaled="1"/>
                  </a:gradFill>
                </a:ln>
                <a:noFill/>
                <a:latin typeface="思源黑体 CN Bold" panose="020B0800000000000000" pitchFamily="34" charset="-122"/>
                <a:ea typeface="思源黑体 CN Bold" panose="020B0800000000000000" pitchFamily="34" charset="-122"/>
              </a:defRPr>
            </a:lvl1pPr>
          </a:lstStyle>
          <a:p>
            <a:pPr algn="ctr"/>
            <a:r>
              <a:rPr lang="en-US" altLang="zh-CN" sz="16600" dirty="0">
                <a:latin typeface="+mj-ea"/>
                <a:ea typeface="+mj-ea"/>
              </a:rPr>
              <a:t>02</a:t>
            </a:r>
            <a:endParaRPr lang="zh-CN" altLang="en-US" sz="16600" dirty="0">
              <a:latin typeface="+mj-ea"/>
              <a:ea typeface="+mj-ea"/>
            </a:endParaRPr>
          </a:p>
        </p:txBody>
      </p:sp>
      <p:sp>
        <p:nvSpPr>
          <p:cNvPr id="14" name="文本框 13">
            <a:extLst>
              <a:ext uri="{FF2B5EF4-FFF2-40B4-BE49-F238E27FC236}">
                <a16:creationId xmlns:a16="http://schemas.microsoft.com/office/drawing/2014/main" id="{D93D4B30-D5E7-49AE-ABDA-51978B69D788}"/>
              </a:ext>
            </a:extLst>
          </p:cNvPr>
          <p:cNvSpPr txBox="1"/>
          <p:nvPr/>
        </p:nvSpPr>
        <p:spPr>
          <a:xfrm>
            <a:off x="2841697" y="2946764"/>
            <a:ext cx="6508605" cy="1015663"/>
          </a:xfrm>
          <a:prstGeom prst="rect">
            <a:avLst/>
          </a:prstGeom>
          <a:noFill/>
        </p:spPr>
        <p:txBody>
          <a:bodyPr wrap="square" rtlCol="0">
            <a:spAutoFit/>
          </a:bodyPr>
          <a:lstStyle/>
          <a:p>
            <a:pPr algn="ctr"/>
            <a:r>
              <a:rPr lang="zh-CN" altLang="en-US" sz="6000" b="1" dirty="0">
                <a:solidFill>
                  <a:schemeClr val="bg1">
                    <a:lumMod val="95000"/>
                  </a:schemeClr>
                </a:solidFill>
                <a:latin typeface="+mj-ea"/>
                <a:ea typeface="+mj-ea"/>
              </a:rPr>
              <a:t>工作完成情况</a:t>
            </a:r>
          </a:p>
        </p:txBody>
      </p:sp>
      <p:sp>
        <p:nvSpPr>
          <p:cNvPr id="15" name="文本框 14">
            <a:extLst>
              <a:ext uri="{FF2B5EF4-FFF2-40B4-BE49-F238E27FC236}">
                <a16:creationId xmlns:a16="http://schemas.microsoft.com/office/drawing/2014/main" id="{DB621F9D-2DBE-448D-9BA4-7FB121F75E77}"/>
              </a:ext>
            </a:extLst>
          </p:cNvPr>
          <p:cNvSpPr txBox="1"/>
          <p:nvPr/>
        </p:nvSpPr>
        <p:spPr>
          <a:xfrm>
            <a:off x="4178299" y="4116658"/>
            <a:ext cx="3835400" cy="400110"/>
          </a:xfrm>
          <a:prstGeom prst="rect">
            <a:avLst/>
          </a:prstGeom>
          <a:noFill/>
        </p:spPr>
        <p:txBody>
          <a:bodyPr wrap="square" rtlCol="0">
            <a:spAutoFit/>
          </a:bodyPr>
          <a:lstStyle/>
          <a:p>
            <a:pPr algn="ctr"/>
            <a:r>
              <a:rPr lang="en-US" altLang="zh-CN" sz="2000" b="0" i="0" dirty="0">
                <a:solidFill>
                  <a:schemeClr val="bg1"/>
                </a:solidFill>
                <a:effectLst/>
                <a:latin typeface="+mn-ea"/>
              </a:rPr>
              <a:t>Annual Completion</a:t>
            </a:r>
            <a:endParaRPr lang="zh-CN" altLang="en-US" sz="2000" dirty="0">
              <a:solidFill>
                <a:schemeClr val="bg1"/>
              </a:solidFill>
              <a:latin typeface="+mn-ea"/>
            </a:endParaRPr>
          </a:p>
        </p:txBody>
      </p:sp>
      <p:grpSp>
        <p:nvGrpSpPr>
          <p:cNvPr id="2" name="组合 1">
            <a:extLst>
              <a:ext uri="{FF2B5EF4-FFF2-40B4-BE49-F238E27FC236}">
                <a16:creationId xmlns:a16="http://schemas.microsoft.com/office/drawing/2014/main" id="{413748F6-F9F7-E29A-596B-29AE119F701E}"/>
              </a:ext>
            </a:extLst>
          </p:cNvPr>
          <p:cNvGrpSpPr/>
          <p:nvPr/>
        </p:nvGrpSpPr>
        <p:grpSpPr>
          <a:xfrm>
            <a:off x="11128158" y="555269"/>
            <a:ext cx="444500" cy="252071"/>
            <a:chOff x="1290320" y="5353618"/>
            <a:chExt cx="444500" cy="252071"/>
          </a:xfrm>
        </p:grpSpPr>
        <p:cxnSp>
          <p:nvCxnSpPr>
            <p:cNvPr id="3" name="直接连接符 2">
              <a:extLst>
                <a:ext uri="{FF2B5EF4-FFF2-40B4-BE49-F238E27FC236}">
                  <a16:creationId xmlns:a16="http://schemas.microsoft.com/office/drawing/2014/main" id="{822F1381-F65A-B502-9A15-0AB1A22B3332}"/>
                </a:ext>
              </a:extLst>
            </p:cNvPr>
            <p:cNvCxnSpPr>
              <a:cxnSpLocks/>
            </p:cNvCxnSpPr>
            <p:nvPr/>
          </p:nvCxnSpPr>
          <p:spPr>
            <a:xfrm>
              <a:off x="1412240" y="5353618"/>
              <a:ext cx="32258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8F27526B-6632-581B-B968-340498EF3768}"/>
                </a:ext>
              </a:extLst>
            </p:cNvPr>
            <p:cNvCxnSpPr>
              <a:cxnSpLocks/>
            </p:cNvCxnSpPr>
            <p:nvPr/>
          </p:nvCxnSpPr>
          <p:spPr>
            <a:xfrm>
              <a:off x="1290320" y="5477272"/>
              <a:ext cx="44450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DEE6BD6-3172-6142-2A0D-7FA19CFB7A75}"/>
                </a:ext>
              </a:extLst>
            </p:cNvPr>
            <p:cNvCxnSpPr>
              <a:cxnSpLocks/>
            </p:cNvCxnSpPr>
            <p:nvPr/>
          </p:nvCxnSpPr>
          <p:spPr>
            <a:xfrm>
              <a:off x="1534160" y="5600927"/>
              <a:ext cx="200660" cy="4762"/>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7362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a:extLst>
              <a:ext uri="{FF2B5EF4-FFF2-40B4-BE49-F238E27FC236}">
                <a16:creationId xmlns:a16="http://schemas.microsoft.com/office/drawing/2014/main" id="{384744B6-DEAE-4CDD-93FE-EB3862BC7812}"/>
              </a:ext>
            </a:extLst>
          </p:cNvPr>
          <p:cNvCxnSpPr>
            <a:cxnSpLocks/>
          </p:cNvCxnSpPr>
          <p:nvPr/>
        </p:nvCxnSpPr>
        <p:spPr>
          <a:xfrm>
            <a:off x="11557819" y="578007"/>
            <a:ext cx="322580" cy="0"/>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19884A28-F045-47ED-ABE9-016B89ED667B}"/>
              </a:ext>
            </a:extLst>
          </p:cNvPr>
          <p:cNvCxnSpPr>
            <a:cxnSpLocks/>
          </p:cNvCxnSpPr>
          <p:nvPr/>
        </p:nvCxnSpPr>
        <p:spPr>
          <a:xfrm>
            <a:off x="11435899" y="701661"/>
            <a:ext cx="444500" cy="0"/>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E97C62A-646D-4298-949C-DBD0F3F914E7}"/>
              </a:ext>
            </a:extLst>
          </p:cNvPr>
          <p:cNvCxnSpPr>
            <a:cxnSpLocks/>
          </p:cNvCxnSpPr>
          <p:nvPr/>
        </p:nvCxnSpPr>
        <p:spPr>
          <a:xfrm>
            <a:off x="11679739" y="825316"/>
            <a:ext cx="200660" cy="4762"/>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sp>
        <p:nvSpPr>
          <p:cNvPr id="27" name="任意多边形: 形状 26">
            <a:extLst>
              <a:ext uri="{FF2B5EF4-FFF2-40B4-BE49-F238E27FC236}">
                <a16:creationId xmlns:a16="http://schemas.microsoft.com/office/drawing/2014/main" id="{5457B1D8-17B9-4306-81AB-ACC7C0B0B6C6}"/>
              </a:ext>
            </a:extLst>
          </p:cNvPr>
          <p:cNvSpPr/>
          <p:nvPr/>
        </p:nvSpPr>
        <p:spPr>
          <a:xfrm>
            <a:off x="-1" y="6720645"/>
            <a:ext cx="11325452"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a:extLst>
              <a:ext uri="{FF2B5EF4-FFF2-40B4-BE49-F238E27FC236}">
                <a16:creationId xmlns:a16="http://schemas.microsoft.com/office/drawing/2014/main" id="{978518BC-47E5-41FB-B2EE-2AEFF3796887}"/>
              </a:ext>
            </a:extLst>
          </p:cNvPr>
          <p:cNvSpPr/>
          <p:nvPr/>
        </p:nvSpPr>
        <p:spPr>
          <a:xfrm>
            <a:off x="-1" y="6720645"/>
            <a:ext cx="11325451"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id="{BA5E74C7-AF6F-455A-853B-CCB8DDA4BC2C}"/>
              </a:ext>
            </a:extLst>
          </p:cNvPr>
          <p:cNvSpPr/>
          <p:nvPr/>
        </p:nvSpPr>
        <p:spPr>
          <a:xfrm>
            <a:off x="7620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B22888F7-8793-4587-8128-C13E966D80A4}"/>
              </a:ext>
            </a:extLst>
          </p:cNvPr>
          <p:cNvSpPr/>
          <p:nvPr/>
        </p:nvSpPr>
        <p:spPr>
          <a:xfrm>
            <a:off x="2286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椭圆 53">
            <a:extLst>
              <a:ext uri="{FF2B5EF4-FFF2-40B4-BE49-F238E27FC236}">
                <a16:creationId xmlns:a16="http://schemas.microsoft.com/office/drawing/2014/main" id="{F02944DE-E07B-445E-9AD5-949292DF3E68}"/>
              </a:ext>
            </a:extLst>
          </p:cNvPr>
          <p:cNvSpPr/>
          <p:nvPr/>
        </p:nvSpPr>
        <p:spPr>
          <a:xfrm>
            <a:off x="638876" y="2008481"/>
            <a:ext cx="534719" cy="534719"/>
          </a:xfrm>
          <a:prstGeom prst="ellipse">
            <a:avLst/>
          </a:prstGeom>
          <a:gradFill>
            <a:gsLst>
              <a:gs pos="54000">
                <a:srgbClr val="23428B"/>
              </a:gs>
              <a:gs pos="1000">
                <a:schemeClr val="accent1">
                  <a:lumMod val="50000"/>
                  <a:lumOff val="50000"/>
                </a:schemeClr>
              </a:gs>
              <a:gs pos="100000">
                <a:schemeClr val="accent1">
                  <a:lumMod val="75000"/>
                  <a:lumOff val="25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BBCC107C-3830-4E8B-8991-5A43AAC3FEB9}"/>
              </a:ext>
            </a:extLst>
          </p:cNvPr>
          <p:cNvSpPr txBox="1"/>
          <p:nvPr/>
        </p:nvSpPr>
        <p:spPr>
          <a:xfrm>
            <a:off x="650833" y="2075785"/>
            <a:ext cx="510805" cy="400110"/>
          </a:xfrm>
          <a:prstGeom prst="rect">
            <a:avLst/>
          </a:prstGeom>
          <a:noFill/>
        </p:spPr>
        <p:txBody>
          <a:bodyPr wrap="square" rtlCol="0">
            <a:spAutoFit/>
          </a:bodyPr>
          <a:lstStyle/>
          <a:p>
            <a:r>
              <a:rPr lang="en-US" altLang="zh-CN" sz="2000" dirty="0">
                <a:solidFill>
                  <a:schemeClr val="bg1"/>
                </a:solidFill>
                <a:latin typeface="思源黑体 CN Bold" panose="020B0800000000000000" pitchFamily="34" charset="-122"/>
                <a:ea typeface="思源黑体 CN Bold" panose="020B0800000000000000" pitchFamily="34" charset="-122"/>
              </a:rPr>
              <a:t>01</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0" name="椭圆 59">
            <a:extLst>
              <a:ext uri="{FF2B5EF4-FFF2-40B4-BE49-F238E27FC236}">
                <a16:creationId xmlns:a16="http://schemas.microsoft.com/office/drawing/2014/main" id="{E1DE867F-2AFC-43BE-A14C-818A338311BA}"/>
              </a:ext>
            </a:extLst>
          </p:cNvPr>
          <p:cNvSpPr/>
          <p:nvPr/>
        </p:nvSpPr>
        <p:spPr>
          <a:xfrm>
            <a:off x="3765576" y="2008481"/>
            <a:ext cx="534719" cy="534719"/>
          </a:xfrm>
          <a:prstGeom prst="ellipse">
            <a:avLst/>
          </a:prstGeom>
          <a:gradFill>
            <a:gsLst>
              <a:gs pos="54000">
                <a:srgbClr val="23428B"/>
              </a:gs>
              <a:gs pos="1000">
                <a:schemeClr val="accent1">
                  <a:lumMod val="50000"/>
                  <a:lumOff val="50000"/>
                </a:schemeClr>
              </a:gs>
              <a:gs pos="100000">
                <a:schemeClr val="accent1">
                  <a:lumMod val="75000"/>
                  <a:lumOff val="25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2D7709D2-BB14-4D99-8951-CFF132C0B8DB}"/>
              </a:ext>
            </a:extLst>
          </p:cNvPr>
          <p:cNvSpPr txBox="1"/>
          <p:nvPr/>
        </p:nvSpPr>
        <p:spPr>
          <a:xfrm>
            <a:off x="3777533" y="2075785"/>
            <a:ext cx="510805" cy="400110"/>
          </a:xfrm>
          <a:prstGeom prst="rect">
            <a:avLst/>
          </a:prstGeom>
          <a:noFill/>
        </p:spPr>
        <p:txBody>
          <a:bodyPr wrap="square" rtlCol="0">
            <a:spAutoFit/>
          </a:bodyPr>
          <a:lstStyle/>
          <a:p>
            <a:r>
              <a:rPr lang="en-US" altLang="zh-CN" sz="2000">
                <a:solidFill>
                  <a:schemeClr val="bg1"/>
                </a:solidFill>
                <a:latin typeface="思源黑体 CN Bold" panose="020B0800000000000000" pitchFamily="34" charset="-122"/>
                <a:ea typeface="思源黑体 CN Bold" panose="020B0800000000000000" pitchFamily="34" charset="-122"/>
              </a:rPr>
              <a:t>02</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2" name="椭圆 61">
            <a:extLst>
              <a:ext uri="{FF2B5EF4-FFF2-40B4-BE49-F238E27FC236}">
                <a16:creationId xmlns:a16="http://schemas.microsoft.com/office/drawing/2014/main" id="{F17DCCE6-DD54-43D4-BB27-C35F1C23F557}"/>
              </a:ext>
            </a:extLst>
          </p:cNvPr>
          <p:cNvSpPr/>
          <p:nvPr/>
        </p:nvSpPr>
        <p:spPr>
          <a:xfrm>
            <a:off x="638876" y="4216103"/>
            <a:ext cx="534719" cy="534719"/>
          </a:xfrm>
          <a:prstGeom prst="ellipse">
            <a:avLst/>
          </a:prstGeom>
          <a:gradFill>
            <a:gsLst>
              <a:gs pos="54000">
                <a:srgbClr val="23428B"/>
              </a:gs>
              <a:gs pos="1000">
                <a:schemeClr val="accent1">
                  <a:lumMod val="50000"/>
                  <a:lumOff val="50000"/>
                </a:schemeClr>
              </a:gs>
              <a:gs pos="100000">
                <a:schemeClr val="accent1">
                  <a:lumMod val="75000"/>
                  <a:lumOff val="25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FBD2A87F-1165-4273-94B9-AB11F4CCC8F5}"/>
              </a:ext>
            </a:extLst>
          </p:cNvPr>
          <p:cNvSpPr txBox="1"/>
          <p:nvPr/>
        </p:nvSpPr>
        <p:spPr>
          <a:xfrm>
            <a:off x="650833" y="4283407"/>
            <a:ext cx="510805" cy="400110"/>
          </a:xfrm>
          <a:prstGeom prst="rect">
            <a:avLst/>
          </a:prstGeom>
          <a:noFill/>
        </p:spPr>
        <p:txBody>
          <a:bodyPr wrap="square" rtlCol="0">
            <a:spAutoFit/>
          </a:bodyPr>
          <a:lstStyle/>
          <a:p>
            <a:r>
              <a:rPr lang="en-US" altLang="zh-CN" sz="2000" dirty="0">
                <a:solidFill>
                  <a:schemeClr val="bg1"/>
                </a:solidFill>
                <a:latin typeface="思源黑体 CN Bold" panose="020B0800000000000000" pitchFamily="34" charset="-122"/>
                <a:ea typeface="思源黑体 CN Bold" panose="020B0800000000000000" pitchFamily="34" charset="-122"/>
              </a:rPr>
              <a:t>03</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68" name="椭圆 67">
            <a:extLst>
              <a:ext uri="{FF2B5EF4-FFF2-40B4-BE49-F238E27FC236}">
                <a16:creationId xmlns:a16="http://schemas.microsoft.com/office/drawing/2014/main" id="{A2A1D446-ACD7-4B4A-A065-113A2034C696}"/>
              </a:ext>
            </a:extLst>
          </p:cNvPr>
          <p:cNvSpPr/>
          <p:nvPr/>
        </p:nvSpPr>
        <p:spPr>
          <a:xfrm>
            <a:off x="3765576" y="4216103"/>
            <a:ext cx="534719" cy="534719"/>
          </a:xfrm>
          <a:prstGeom prst="ellipse">
            <a:avLst/>
          </a:prstGeom>
          <a:gradFill>
            <a:gsLst>
              <a:gs pos="54000">
                <a:srgbClr val="23428B"/>
              </a:gs>
              <a:gs pos="1000">
                <a:schemeClr val="accent1">
                  <a:lumMod val="50000"/>
                  <a:lumOff val="50000"/>
                </a:schemeClr>
              </a:gs>
              <a:gs pos="100000">
                <a:schemeClr val="accent1">
                  <a:lumMod val="75000"/>
                  <a:lumOff val="25000"/>
                </a:schemeClr>
              </a:gs>
            </a:gsLst>
            <a:lin ang="5400000" scaled="1"/>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776096CB-AE1C-444D-92B8-6EE89AD52EE8}"/>
              </a:ext>
            </a:extLst>
          </p:cNvPr>
          <p:cNvSpPr txBox="1"/>
          <p:nvPr/>
        </p:nvSpPr>
        <p:spPr>
          <a:xfrm>
            <a:off x="3777533" y="4283407"/>
            <a:ext cx="510805" cy="400110"/>
          </a:xfrm>
          <a:prstGeom prst="rect">
            <a:avLst/>
          </a:prstGeom>
          <a:noFill/>
        </p:spPr>
        <p:txBody>
          <a:bodyPr wrap="square" rtlCol="0">
            <a:spAutoFit/>
          </a:bodyPr>
          <a:lstStyle/>
          <a:p>
            <a:r>
              <a:rPr lang="en-US" altLang="zh-CN" sz="2000" dirty="0">
                <a:solidFill>
                  <a:schemeClr val="bg1"/>
                </a:solidFill>
                <a:latin typeface="思源黑体 CN Bold" panose="020B0800000000000000" pitchFamily="34" charset="-122"/>
                <a:ea typeface="思源黑体 CN Bold" panose="020B0800000000000000" pitchFamily="34" charset="-122"/>
              </a:rPr>
              <a:t>04</a:t>
            </a:r>
            <a:endParaRPr lang="zh-CN" altLang="en-US" sz="2000" dirty="0">
              <a:solidFill>
                <a:schemeClr val="bg1"/>
              </a:solidFill>
              <a:latin typeface="思源黑体 CN Bold" panose="020B0800000000000000" pitchFamily="34" charset="-122"/>
              <a:ea typeface="思源黑体 CN Bold" panose="020B0800000000000000" pitchFamily="34" charset="-122"/>
            </a:endParaRPr>
          </a:p>
        </p:txBody>
      </p:sp>
      <p:sp>
        <p:nvSpPr>
          <p:cNvPr id="4" name="矩形 3">
            <a:extLst>
              <a:ext uri="{FF2B5EF4-FFF2-40B4-BE49-F238E27FC236}">
                <a16:creationId xmlns:a16="http://schemas.microsoft.com/office/drawing/2014/main" id="{222CE2B0-0566-4726-ADCB-205B20103634}"/>
              </a:ext>
            </a:extLst>
          </p:cNvPr>
          <p:cNvSpPr/>
          <p:nvPr/>
        </p:nvSpPr>
        <p:spPr>
          <a:xfrm>
            <a:off x="6794500" y="1295214"/>
            <a:ext cx="2495550" cy="2522318"/>
          </a:xfrm>
          <a:prstGeom prst="rect">
            <a:avLst/>
          </a:prstGeom>
          <a:blipFill dpi="0" rotWithShape="1">
            <a:blip r:embed="rId2"/>
            <a:srcRect/>
            <a:tile tx="0" ty="-2540000" sx="100000" sy="100000" flip="none" algn="b"/>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C7E7323D-731F-44CD-80F9-C6858FA14AAA}"/>
              </a:ext>
            </a:extLst>
          </p:cNvPr>
          <p:cNvSpPr/>
          <p:nvPr/>
        </p:nvSpPr>
        <p:spPr>
          <a:xfrm>
            <a:off x="9290050" y="1295214"/>
            <a:ext cx="2495550" cy="2522318"/>
          </a:xfrm>
          <a:prstGeom prst="rect">
            <a:avLst/>
          </a:prstGeom>
          <a:blipFill dpi="0" rotWithShape="1">
            <a:blip r:embed="rId3"/>
            <a:srcRect/>
            <a:tile tx="0" ty="0" sx="100000" sy="100000" flip="none" algn="r"/>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FF7EA43C-6EA5-4B5E-9743-AC50A34CA955}"/>
              </a:ext>
            </a:extLst>
          </p:cNvPr>
          <p:cNvSpPr/>
          <p:nvPr/>
        </p:nvSpPr>
        <p:spPr>
          <a:xfrm>
            <a:off x="6794500" y="3791248"/>
            <a:ext cx="2495550" cy="2522318"/>
          </a:xfrm>
          <a:prstGeom prst="rect">
            <a:avLst/>
          </a:prstGeom>
          <a:blipFill dpi="0" rotWithShape="1">
            <a:blip r:embed="rId4"/>
            <a:srcRect/>
            <a:tile tx="0" ty="0" sx="100000" sy="100000" flip="none" algn="t"/>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312D913E-FC4B-41CE-8809-11818FC41E16}"/>
              </a:ext>
            </a:extLst>
          </p:cNvPr>
          <p:cNvSpPr/>
          <p:nvPr/>
        </p:nvSpPr>
        <p:spPr>
          <a:xfrm>
            <a:off x="9290050" y="3791248"/>
            <a:ext cx="2495550" cy="2522318"/>
          </a:xfrm>
          <a:prstGeom prst="rect">
            <a:avLst/>
          </a:prstGeom>
          <a:blipFill dpi="0" rotWithShape="1">
            <a:blip r:embed="rId5"/>
            <a:srcRect/>
            <a:tile tx="0" ty="0" sx="100000" sy="100000" flip="none" algn="l"/>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A024AC15-015F-4D22-A12C-C17A954BF05D}"/>
              </a:ext>
            </a:extLst>
          </p:cNvPr>
          <p:cNvSpPr txBox="1"/>
          <p:nvPr/>
        </p:nvSpPr>
        <p:spPr>
          <a:xfrm>
            <a:off x="7404100" y="1452629"/>
            <a:ext cx="1885950" cy="400110"/>
          </a:xfrm>
          <a:prstGeom prst="rect">
            <a:avLst/>
          </a:prstGeom>
          <a:noFill/>
        </p:spPr>
        <p:txBody>
          <a:bodyPr wrap="square" rtlCol="0">
            <a:spAutoFit/>
          </a:bodyPr>
          <a:lstStyle/>
          <a:p>
            <a:endParaRPr lang="zh-CN" altLang="en-US" sz="2000" dirty="0">
              <a:solidFill>
                <a:srgbClr val="3C537C"/>
              </a:solidFill>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CF248147-0ADF-4C42-AB8D-8E707D845ABC}"/>
              </a:ext>
            </a:extLst>
          </p:cNvPr>
          <p:cNvSpPr txBox="1"/>
          <p:nvPr/>
        </p:nvSpPr>
        <p:spPr>
          <a:xfrm rot="1029324">
            <a:off x="9437767" y="3014924"/>
            <a:ext cx="2138490" cy="461665"/>
          </a:xfrm>
          <a:prstGeom prst="rect">
            <a:avLst/>
          </a:prstGeom>
          <a:noFill/>
        </p:spPr>
        <p:txBody>
          <a:bodyPr wrap="square" rtlCol="0">
            <a:spAutoFit/>
          </a:bodyPr>
          <a:lstStyle/>
          <a:p>
            <a:r>
              <a:rPr lang="zh-CN" altLang="en-US" sz="2400" dirty="0">
                <a:solidFill>
                  <a:schemeClr val="tx1">
                    <a:alpha val="30000"/>
                  </a:schemeClr>
                </a:solidFill>
                <a:latin typeface="思源黑体 CN Light" panose="020B0300000000000000" pitchFamily="34" charset="-122"/>
                <a:ea typeface="思源黑体 CN Light" panose="020B0300000000000000" pitchFamily="34" charset="-122"/>
              </a:rPr>
              <a:t>图片可替换</a:t>
            </a:r>
          </a:p>
        </p:txBody>
      </p:sp>
      <p:sp>
        <p:nvSpPr>
          <p:cNvPr id="2" name="文本占位符 1">
            <a:extLst>
              <a:ext uri="{FF2B5EF4-FFF2-40B4-BE49-F238E27FC236}">
                <a16:creationId xmlns:a16="http://schemas.microsoft.com/office/drawing/2014/main" id="{50F47B4E-9A82-C58D-774B-0F0F6D3ED54A}"/>
              </a:ext>
            </a:extLst>
          </p:cNvPr>
          <p:cNvSpPr>
            <a:spLocks noGrp="1"/>
          </p:cNvSpPr>
          <p:nvPr>
            <p:ph type="body" sz="quarter" idx="10"/>
          </p:nvPr>
        </p:nvSpPr>
        <p:spPr/>
        <p:txBody>
          <a:bodyPr/>
          <a:lstStyle/>
          <a:p>
            <a:r>
              <a:rPr lang="zh-CN" altLang="en-US" dirty="0"/>
              <a:t>工作完成情况</a:t>
            </a:r>
          </a:p>
        </p:txBody>
      </p:sp>
      <p:sp>
        <p:nvSpPr>
          <p:cNvPr id="5" name="文本框 4">
            <a:extLst>
              <a:ext uri="{FF2B5EF4-FFF2-40B4-BE49-F238E27FC236}">
                <a16:creationId xmlns:a16="http://schemas.microsoft.com/office/drawing/2014/main" id="{9BA2C78A-4342-F0A0-DFDB-C91A10DDB597}"/>
              </a:ext>
            </a:extLst>
          </p:cNvPr>
          <p:cNvSpPr txBox="1"/>
          <p:nvPr/>
        </p:nvSpPr>
        <p:spPr>
          <a:xfrm>
            <a:off x="1270025" y="2458930"/>
            <a:ext cx="2367003" cy="1077218"/>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请在此输入您的内容在此输入您的内容在此输入您的内容在此输入您的内容</a:t>
            </a:r>
            <a:endParaRPr lang="zh-CN" altLang="en-US" sz="1600" dirty="0">
              <a:latin typeface="+mn-ea"/>
            </a:endParaRPr>
          </a:p>
        </p:txBody>
      </p:sp>
      <p:sp>
        <p:nvSpPr>
          <p:cNvPr id="7" name="文本框 6">
            <a:extLst>
              <a:ext uri="{FF2B5EF4-FFF2-40B4-BE49-F238E27FC236}">
                <a16:creationId xmlns:a16="http://schemas.microsoft.com/office/drawing/2014/main" id="{95EF6FE8-A24F-35CB-5CF0-F0C4A68706AF}"/>
              </a:ext>
            </a:extLst>
          </p:cNvPr>
          <p:cNvSpPr txBox="1"/>
          <p:nvPr/>
        </p:nvSpPr>
        <p:spPr>
          <a:xfrm>
            <a:off x="1270026" y="2050038"/>
            <a:ext cx="1885950" cy="400110"/>
          </a:xfrm>
          <a:prstGeom prst="rect">
            <a:avLst/>
          </a:prstGeom>
          <a:noFill/>
        </p:spPr>
        <p:txBody>
          <a:bodyPr wrap="square" rtlCol="0">
            <a:spAutoFit/>
          </a:bodyPr>
          <a:lstStyle/>
          <a:p>
            <a:r>
              <a:rPr lang="zh-CN" altLang="en-US" sz="2000" dirty="0">
                <a:solidFill>
                  <a:schemeClr val="accent1"/>
                </a:solidFill>
                <a:latin typeface="思源黑体 CN Bold" panose="020B0800000000000000" pitchFamily="34" charset="-122"/>
                <a:ea typeface="思源黑体 CN Bold" panose="020B0800000000000000" pitchFamily="34" charset="-122"/>
              </a:rPr>
              <a:t>这里是标题</a:t>
            </a:r>
          </a:p>
        </p:txBody>
      </p:sp>
      <p:sp>
        <p:nvSpPr>
          <p:cNvPr id="8" name="文本框 7">
            <a:extLst>
              <a:ext uri="{FF2B5EF4-FFF2-40B4-BE49-F238E27FC236}">
                <a16:creationId xmlns:a16="http://schemas.microsoft.com/office/drawing/2014/main" id="{BEDFDF89-BFA5-1D54-813A-27D3D760EC55}"/>
              </a:ext>
            </a:extLst>
          </p:cNvPr>
          <p:cNvSpPr txBox="1"/>
          <p:nvPr/>
        </p:nvSpPr>
        <p:spPr>
          <a:xfrm>
            <a:off x="4389227" y="2458930"/>
            <a:ext cx="2367003" cy="1077218"/>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请在此输入您的内容在此输入您的内容在此输入您的内容在此输入您的内容</a:t>
            </a:r>
            <a:endParaRPr lang="zh-CN" altLang="en-US" sz="1600" dirty="0">
              <a:latin typeface="+mn-ea"/>
            </a:endParaRPr>
          </a:p>
        </p:txBody>
      </p:sp>
      <p:sp>
        <p:nvSpPr>
          <p:cNvPr id="9" name="文本框 8">
            <a:extLst>
              <a:ext uri="{FF2B5EF4-FFF2-40B4-BE49-F238E27FC236}">
                <a16:creationId xmlns:a16="http://schemas.microsoft.com/office/drawing/2014/main" id="{0D8FA387-50D1-BAD7-9DF2-7D2897E0B316}"/>
              </a:ext>
            </a:extLst>
          </p:cNvPr>
          <p:cNvSpPr txBox="1"/>
          <p:nvPr/>
        </p:nvSpPr>
        <p:spPr>
          <a:xfrm>
            <a:off x="4389228" y="2050038"/>
            <a:ext cx="1885950" cy="400110"/>
          </a:xfrm>
          <a:prstGeom prst="rect">
            <a:avLst/>
          </a:prstGeom>
          <a:noFill/>
        </p:spPr>
        <p:txBody>
          <a:bodyPr wrap="square" rtlCol="0">
            <a:spAutoFit/>
          </a:bodyPr>
          <a:lstStyle/>
          <a:p>
            <a:r>
              <a:rPr lang="zh-CN" altLang="en-US" sz="2000" dirty="0">
                <a:solidFill>
                  <a:schemeClr val="accent1"/>
                </a:solidFill>
                <a:latin typeface="思源黑体 CN Bold" panose="020B0800000000000000" pitchFamily="34" charset="-122"/>
                <a:ea typeface="思源黑体 CN Bold" panose="020B0800000000000000" pitchFamily="34" charset="-122"/>
              </a:rPr>
              <a:t>这里是标题</a:t>
            </a:r>
          </a:p>
        </p:txBody>
      </p:sp>
      <p:sp>
        <p:nvSpPr>
          <p:cNvPr id="10" name="文本框 9">
            <a:extLst>
              <a:ext uri="{FF2B5EF4-FFF2-40B4-BE49-F238E27FC236}">
                <a16:creationId xmlns:a16="http://schemas.microsoft.com/office/drawing/2014/main" id="{9049C307-5A3F-935F-F94B-BB1DB636FA22}"/>
              </a:ext>
            </a:extLst>
          </p:cNvPr>
          <p:cNvSpPr txBox="1"/>
          <p:nvPr/>
        </p:nvSpPr>
        <p:spPr>
          <a:xfrm>
            <a:off x="1270025" y="4668796"/>
            <a:ext cx="2367003" cy="1077218"/>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请在此输入您的内容在此输入您的内容在此输入您的内容在此输入您的内容</a:t>
            </a:r>
            <a:endParaRPr lang="zh-CN" altLang="en-US" sz="1600" dirty="0">
              <a:latin typeface="+mn-ea"/>
            </a:endParaRPr>
          </a:p>
        </p:txBody>
      </p:sp>
      <p:sp>
        <p:nvSpPr>
          <p:cNvPr id="11" name="文本框 10">
            <a:extLst>
              <a:ext uri="{FF2B5EF4-FFF2-40B4-BE49-F238E27FC236}">
                <a16:creationId xmlns:a16="http://schemas.microsoft.com/office/drawing/2014/main" id="{1D18AD64-EC25-ADA7-E049-1ED8C547F0E2}"/>
              </a:ext>
            </a:extLst>
          </p:cNvPr>
          <p:cNvSpPr txBox="1"/>
          <p:nvPr/>
        </p:nvSpPr>
        <p:spPr>
          <a:xfrm>
            <a:off x="1270026" y="4259904"/>
            <a:ext cx="1885950" cy="400110"/>
          </a:xfrm>
          <a:prstGeom prst="rect">
            <a:avLst/>
          </a:prstGeom>
          <a:noFill/>
        </p:spPr>
        <p:txBody>
          <a:bodyPr wrap="square" rtlCol="0">
            <a:spAutoFit/>
          </a:bodyPr>
          <a:lstStyle/>
          <a:p>
            <a:r>
              <a:rPr lang="zh-CN" altLang="en-US" sz="2000" dirty="0">
                <a:solidFill>
                  <a:schemeClr val="accent1"/>
                </a:solidFill>
                <a:latin typeface="思源黑体 CN Bold" panose="020B0800000000000000" pitchFamily="34" charset="-122"/>
                <a:ea typeface="思源黑体 CN Bold" panose="020B0800000000000000" pitchFamily="34" charset="-122"/>
              </a:rPr>
              <a:t>这里是标题</a:t>
            </a:r>
          </a:p>
        </p:txBody>
      </p:sp>
      <p:sp>
        <p:nvSpPr>
          <p:cNvPr id="12" name="文本框 11">
            <a:extLst>
              <a:ext uri="{FF2B5EF4-FFF2-40B4-BE49-F238E27FC236}">
                <a16:creationId xmlns:a16="http://schemas.microsoft.com/office/drawing/2014/main" id="{067B1EC5-894E-725C-F23C-951EF3E464BE}"/>
              </a:ext>
            </a:extLst>
          </p:cNvPr>
          <p:cNvSpPr txBox="1"/>
          <p:nvPr/>
        </p:nvSpPr>
        <p:spPr>
          <a:xfrm>
            <a:off x="4389227" y="4668796"/>
            <a:ext cx="2367003" cy="1077218"/>
          </a:xfrm>
          <a:prstGeom prst="rect">
            <a:avLst/>
          </a:prstGeom>
          <a:noFill/>
        </p:spPr>
        <p:txBody>
          <a:bodyPr wrap="square" rtlCol="0">
            <a:spAutoFit/>
          </a:bodyPr>
          <a:lstStyle/>
          <a:p>
            <a:r>
              <a:rPr lang="zh-CN" altLang="en-US" sz="1600" spc="120" dirty="0">
                <a:solidFill>
                  <a:schemeClr val="bg2">
                    <a:lumMod val="25000"/>
                  </a:schemeClr>
                </a:solidFill>
                <a:latin typeface="+mn-ea"/>
              </a:rPr>
              <a:t>请在此输入您的内容在此输入您的内容在此输入您的内容在此输入您的内容</a:t>
            </a:r>
            <a:endParaRPr lang="zh-CN" altLang="en-US" sz="1600" dirty="0">
              <a:latin typeface="+mn-ea"/>
            </a:endParaRPr>
          </a:p>
        </p:txBody>
      </p:sp>
      <p:sp>
        <p:nvSpPr>
          <p:cNvPr id="14" name="文本框 13">
            <a:extLst>
              <a:ext uri="{FF2B5EF4-FFF2-40B4-BE49-F238E27FC236}">
                <a16:creationId xmlns:a16="http://schemas.microsoft.com/office/drawing/2014/main" id="{C0B3DFA5-2B0D-89F2-060D-140976313404}"/>
              </a:ext>
            </a:extLst>
          </p:cNvPr>
          <p:cNvSpPr txBox="1"/>
          <p:nvPr/>
        </p:nvSpPr>
        <p:spPr>
          <a:xfrm>
            <a:off x="4389228" y="4259904"/>
            <a:ext cx="1885950" cy="400110"/>
          </a:xfrm>
          <a:prstGeom prst="rect">
            <a:avLst/>
          </a:prstGeom>
          <a:noFill/>
        </p:spPr>
        <p:txBody>
          <a:bodyPr wrap="square" rtlCol="0">
            <a:spAutoFit/>
          </a:bodyPr>
          <a:lstStyle/>
          <a:p>
            <a:r>
              <a:rPr lang="zh-CN" altLang="en-US" sz="2000" dirty="0">
                <a:solidFill>
                  <a:schemeClr val="accent1"/>
                </a:solidFill>
                <a:latin typeface="思源黑体 CN Bold" panose="020B0800000000000000" pitchFamily="34" charset="-122"/>
                <a:ea typeface="思源黑体 CN Bold" panose="020B0800000000000000" pitchFamily="34" charset="-122"/>
              </a:rPr>
              <a:t>这里是标题</a:t>
            </a:r>
          </a:p>
        </p:txBody>
      </p:sp>
      <p:cxnSp>
        <p:nvCxnSpPr>
          <p:cNvPr id="16" name="直接连接符 15">
            <a:extLst>
              <a:ext uri="{FF2B5EF4-FFF2-40B4-BE49-F238E27FC236}">
                <a16:creationId xmlns:a16="http://schemas.microsoft.com/office/drawing/2014/main" id="{B2A2A640-FEF5-0254-7AF2-5770CE5AD85E}"/>
              </a:ext>
            </a:extLst>
          </p:cNvPr>
          <p:cNvCxnSpPr>
            <a:cxnSpLocks/>
          </p:cNvCxnSpPr>
          <p:nvPr/>
        </p:nvCxnSpPr>
        <p:spPr>
          <a:xfrm>
            <a:off x="650833" y="3781709"/>
            <a:ext cx="6105397" cy="0"/>
          </a:xfrm>
          <a:prstGeom prst="line">
            <a:avLst/>
          </a:prstGeom>
          <a:ln w="3175">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3653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圆顶角 76">
            <a:extLst>
              <a:ext uri="{FF2B5EF4-FFF2-40B4-BE49-F238E27FC236}">
                <a16:creationId xmlns:a16="http://schemas.microsoft.com/office/drawing/2014/main" id="{19A8467A-EECF-B6C7-F1B8-F4587DAE4EC3}"/>
              </a:ext>
            </a:extLst>
          </p:cNvPr>
          <p:cNvSpPr/>
          <p:nvPr/>
        </p:nvSpPr>
        <p:spPr>
          <a:xfrm>
            <a:off x="706554" y="1788304"/>
            <a:ext cx="3215485" cy="3683907"/>
          </a:xfrm>
          <a:prstGeom prst="round2SameRect">
            <a:avLst>
              <a:gd name="adj1" fmla="val 6872"/>
              <a:gd name="adj2" fmla="val 0"/>
            </a:avLst>
          </a:prstGeom>
          <a:gradFill>
            <a:gsLst>
              <a:gs pos="0">
                <a:schemeClr val="bg1"/>
              </a:gs>
              <a:gs pos="100000">
                <a:schemeClr val="bg1">
                  <a:alpha val="0"/>
                </a:schemeClr>
              </a:gs>
            </a:gsLst>
            <a:lin ang="5400000" scaled="1"/>
          </a:gradFill>
          <a:ln>
            <a:gradFill>
              <a:gsLst>
                <a:gs pos="0">
                  <a:schemeClr val="accent1"/>
                </a:gs>
                <a:gs pos="100000">
                  <a:schemeClr val="accent1">
                    <a:lumMod val="30000"/>
                    <a:lumOff val="70000"/>
                    <a:alpha val="0"/>
                  </a:schemeClr>
                </a:gs>
              </a:gsLst>
              <a:lin ang="5400000" scaled="1"/>
            </a:gradFill>
          </a:ln>
          <a:effectLst>
            <a:outerShdw blurRad="139700" dist="101600" dir="2700000" algn="tl" rotWithShape="0">
              <a:schemeClr val="accent1">
                <a:lumMod val="50000"/>
                <a:lumOff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圆顶角 77">
            <a:extLst>
              <a:ext uri="{FF2B5EF4-FFF2-40B4-BE49-F238E27FC236}">
                <a16:creationId xmlns:a16="http://schemas.microsoft.com/office/drawing/2014/main" id="{89AB332F-6621-FD2D-D467-09405D9AE0D5}"/>
              </a:ext>
            </a:extLst>
          </p:cNvPr>
          <p:cNvSpPr/>
          <p:nvPr/>
        </p:nvSpPr>
        <p:spPr>
          <a:xfrm>
            <a:off x="4488256" y="1788304"/>
            <a:ext cx="3215485" cy="3683907"/>
          </a:xfrm>
          <a:prstGeom prst="round2SameRect">
            <a:avLst>
              <a:gd name="adj1" fmla="val 6872"/>
              <a:gd name="adj2" fmla="val 0"/>
            </a:avLst>
          </a:prstGeom>
          <a:gradFill>
            <a:gsLst>
              <a:gs pos="0">
                <a:schemeClr val="bg1"/>
              </a:gs>
              <a:gs pos="100000">
                <a:schemeClr val="bg1">
                  <a:alpha val="0"/>
                </a:schemeClr>
              </a:gs>
            </a:gsLst>
            <a:lin ang="5400000" scaled="1"/>
          </a:gradFill>
          <a:ln>
            <a:gradFill>
              <a:gsLst>
                <a:gs pos="0">
                  <a:schemeClr val="accent1"/>
                </a:gs>
                <a:gs pos="100000">
                  <a:schemeClr val="accent1">
                    <a:lumMod val="30000"/>
                    <a:lumOff val="70000"/>
                    <a:alpha val="0"/>
                  </a:schemeClr>
                </a:gs>
              </a:gsLst>
              <a:lin ang="5400000" scaled="1"/>
            </a:gradFill>
          </a:ln>
          <a:effectLst>
            <a:outerShdw blurRad="139700" dist="101600" dir="2700000" algn="tl" rotWithShape="0">
              <a:schemeClr val="accent1">
                <a:lumMod val="50000"/>
                <a:lumOff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圆顶角 78">
            <a:extLst>
              <a:ext uri="{FF2B5EF4-FFF2-40B4-BE49-F238E27FC236}">
                <a16:creationId xmlns:a16="http://schemas.microsoft.com/office/drawing/2014/main" id="{BBE65482-F5B2-01BD-1DCA-75A725E79118}"/>
              </a:ext>
            </a:extLst>
          </p:cNvPr>
          <p:cNvSpPr/>
          <p:nvPr/>
        </p:nvSpPr>
        <p:spPr>
          <a:xfrm>
            <a:off x="8317399" y="1788304"/>
            <a:ext cx="3215485" cy="3683907"/>
          </a:xfrm>
          <a:prstGeom prst="round2SameRect">
            <a:avLst>
              <a:gd name="adj1" fmla="val 6872"/>
              <a:gd name="adj2" fmla="val 0"/>
            </a:avLst>
          </a:prstGeom>
          <a:gradFill>
            <a:gsLst>
              <a:gs pos="0">
                <a:schemeClr val="bg1"/>
              </a:gs>
              <a:gs pos="100000">
                <a:schemeClr val="bg1">
                  <a:alpha val="0"/>
                </a:schemeClr>
              </a:gs>
            </a:gsLst>
            <a:lin ang="5400000" scaled="1"/>
          </a:gradFill>
          <a:ln>
            <a:gradFill>
              <a:gsLst>
                <a:gs pos="0">
                  <a:schemeClr val="accent1"/>
                </a:gs>
                <a:gs pos="100000">
                  <a:schemeClr val="accent1">
                    <a:lumMod val="30000"/>
                    <a:lumOff val="70000"/>
                    <a:alpha val="0"/>
                  </a:schemeClr>
                </a:gs>
              </a:gsLst>
              <a:lin ang="5400000" scaled="1"/>
            </a:gradFill>
          </a:ln>
          <a:effectLst>
            <a:outerShdw blurRad="139700" dist="101600" dir="2700000" algn="tl" rotWithShape="0">
              <a:schemeClr val="accent1">
                <a:lumMod val="50000"/>
                <a:lumOff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19971D49-031E-46A0-A86E-314B1DAE5D27}"/>
              </a:ext>
            </a:extLst>
          </p:cNvPr>
          <p:cNvCxnSpPr>
            <a:cxnSpLocks/>
          </p:cNvCxnSpPr>
          <p:nvPr/>
        </p:nvCxnSpPr>
        <p:spPr>
          <a:xfrm>
            <a:off x="11526414" y="618423"/>
            <a:ext cx="322580" cy="0"/>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7AABD6B3-5FEC-402E-9A71-4491CC8383F4}"/>
              </a:ext>
            </a:extLst>
          </p:cNvPr>
          <p:cNvCxnSpPr>
            <a:cxnSpLocks/>
          </p:cNvCxnSpPr>
          <p:nvPr/>
        </p:nvCxnSpPr>
        <p:spPr>
          <a:xfrm>
            <a:off x="11404494" y="742077"/>
            <a:ext cx="444500" cy="0"/>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4FEEE76-5E63-41D9-9AA0-46E83BBB6D45}"/>
              </a:ext>
            </a:extLst>
          </p:cNvPr>
          <p:cNvCxnSpPr>
            <a:cxnSpLocks/>
          </p:cNvCxnSpPr>
          <p:nvPr/>
        </p:nvCxnSpPr>
        <p:spPr>
          <a:xfrm>
            <a:off x="11648334" y="865732"/>
            <a:ext cx="200660" cy="4762"/>
          </a:xfrm>
          <a:prstGeom prst="line">
            <a:avLst/>
          </a:prstGeom>
          <a:ln w="44450">
            <a:solidFill>
              <a:srgbClr val="3C537C"/>
            </a:solidFill>
          </a:ln>
        </p:spPr>
        <p:style>
          <a:lnRef idx="1">
            <a:schemeClr val="accent1"/>
          </a:lnRef>
          <a:fillRef idx="0">
            <a:schemeClr val="accent1"/>
          </a:fillRef>
          <a:effectRef idx="0">
            <a:schemeClr val="accent1"/>
          </a:effectRef>
          <a:fontRef idx="minor">
            <a:schemeClr val="tx1"/>
          </a:fontRef>
        </p:style>
      </p:cxnSp>
      <p:sp>
        <p:nvSpPr>
          <p:cNvPr id="40" name="任意多边形: 形状 39">
            <a:extLst>
              <a:ext uri="{FF2B5EF4-FFF2-40B4-BE49-F238E27FC236}">
                <a16:creationId xmlns:a16="http://schemas.microsoft.com/office/drawing/2014/main" id="{00ECCF02-62DA-4E04-871B-D7B924870623}"/>
              </a:ext>
            </a:extLst>
          </p:cNvPr>
          <p:cNvSpPr/>
          <p:nvPr/>
        </p:nvSpPr>
        <p:spPr>
          <a:xfrm>
            <a:off x="-1" y="6720645"/>
            <a:ext cx="11325452" cy="137356"/>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8AA34757-CF1D-4811-89DE-902AC009A7F0}"/>
              </a:ext>
            </a:extLst>
          </p:cNvPr>
          <p:cNvSpPr/>
          <p:nvPr/>
        </p:nvSpPr>
        <p:spPr>
          <a:xfrm>
            <a:off x="7620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形状 42">
            <a:extLst>
              <a:ext uri="{FF2B5EF4-FFF2-40B4-BE49-F238E27FC236}">
                <a16:creationId xmlns:a16="http://schemas.microsoft.com/office/drawing/2014/main" id="{032BD62D-2018-4737-A122-554AC4D4D60F}"/>
              </a:ext>
            </a:extLst>
          </p:cNvPr>
          <p:cNvSpPr/>
          <p:nvPr/>
        </p:nvSpPr>
        <p:spPr>
          <a:xfrm>
            <a:off x="228601" y="6720645"/>
            <a:ext cx="11439750" cy="137355"/>
          </a:xfrm>
          <a:custGeom>
            <a:avLst/>
            <a:gdLst>
              <a:gd name="connsiteX0" fmla="*/ 0 w 11284851"/>
              <a:gd name="connsiteY0" fmla="*/ 0 h 254000"/>
              <a:gd name="connsiteX1" fmla="*/ 11284851 w 11284851"/>
              <a:gd name="connsiteY1" fmla="*/ 0 h 254000"/>
              <a:gd name="connsiteX2" fmla="*/ 11169024 w 11284851"/>
              <a:gd name="connsiteY2" fmla="*/ 254000 h 254000"/>
              <a:gd name="connsiteX3" fmla="*/ 0 w 11284851"/>
              <a:gd name="connsiteY3" fmla="*/ 254000 h 254000"/>
            </a:gdLst>
            <a:ahLst/>
            <a:cxnLst>
              <a:cxn ang="0">
                <a:pos x="connsiteX0" y="connsiteY0"/>
              </a:cxn>
              <a:cxn ang="0">
                <a:pos x="connsiteX1" y="connsiteY1"/>
              </a:cxn>
              <a:cxn ang="0">
                <a:pos x="connsiteX2" y="connsiteY2"/>
              </a:cxn>
              <a:cxn ang="0">
                <a:pos x="connsiteX3" y="connsiteY3"/>
              </a:cxn>
            </a:cxnLst>
            <a:rect l="l" t="t" r="r" b="b"/>
            <a:pathLst>
              <a:path w="11284851" h="254000">
                <a:moveTo>
                  <a:pt x="0" y="0"/>
                </a:moveTo>
                <a:lnTo>
                  <a:pt x="11284851" y="0"/>
                </a:lnTo>
                <a:lnTo>
                  <a:pt x="11169024" y="254000"/>
                </a:lnTo>
                <a:lnTo>
                  <a:pt x="0" y="254000"/>
                </a:lnTo>
                <a:close/>
              </a:path>
            </a:pathLst>
          </a:custGeom>
          <a:solidFill>
            <a:srgbClr val="3C537C">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占位符 1">
            <a:extLst>
              <a:ext uri="{FF2B5EF4-FFF2-40B4-BE49-F238E27FC236}">
                <a16:creationId xmlns:a16="http://schemas.microsoft.com/office/drawing/2014/main" id="{678FBE2F-5F90-B7DA-E2A3-9FBEE04F98E3}"/>
              </a:ext>
            </a:extLst>
          </p:cNvPr>
          <p:cNvSpPr>
            <a:spLocks noGrp="1"/>
          </p:cNvSpPr>
          <p:nvPr>
            <p:ph type="body" sz="quarter" idx="10"/>
          </p:nvPr>
        </p:nvSpPr>
        <p:spPr/>
        <p:txBody>
          <a:bodyPr/>
          <a:lstStyle/>
          <a:p>
            <a:r>
              <a:rPr lang="zh-CN" altLang="en-US" dirty="0"/>
              <a:t>工作完成情况</a:t>
            </a:r>
          </a:p>
        </p:txBody>
      </p:sp>
      <p:graphicFrame>
        <p:nvGraphicFramePr>
          <p:cNvPr id="15" name="图表 14">
            <a:extLst>
              <a:ext uri="{FF2B5EF4-FFF2-40B4-BE49-F238E27FC236}">
                <a16:creationId xmlns:a16="http://schemas.microsoft.com/office/drawing/2014/main" id="{A4D69102-8EC8-DC19-1B00-C3B611A511DB}"/>
              </a:ext>
            </a:extLst>
          </p:cNvPr>
          <p:cNvGraphicFramePr/>
          <p:nvPr>
            <p:extLst>
              <p:ext uri="{D42A27DB-BD31-4B8C-83A1-F6EECF244321}">
                <p14:modId xmlns:p14="http://schemas.microsoft.com/office/powerpoint/2010/main" val="352031527"/>
              </p:ext>
            </p:extLst>
          </p:nvPr>
        </p:nvGraphicFramePr>
        <p:xfrm>
          <a:off x="4562241" y="2894190"/>
          <a:ext cx="3215485" cy="2578021"/>
        </p:xfrm>
        <a:graphic>
          <a:graphicData uri="http://schemas.openxmlformats.org/drawingml/2006/chart">
            <c:chart xmlns:c="http://schemas.openxmlformats.org/drawingml/2006/chart" xmlns:r="http://schemas.openxmlformats.org/officeDocument/2006/relationships" r:id="rId2"/>
          </a:graphicData>
        </a:graphic>
      </p:graphicFrame>
      <p:grpSp>
        <p:nvGrpSpPr>
          <p:cNvPr id="73" name="组合 72">
            <a:extLst>
              <a:ext uri="{FF2B5EF4-FFF2-40B4-BE49-F238E27FC236}">
                <a16:creationId xmlns:a16="http://schemas.microsoft.com/office/drawing/2014/main" id="{43761447-C56A-ADCD-A1B9-7BB656276A85}"/>
              </a:ext>
            </a:extLst>
          </p:cNvPr>
          <p:cNvGrpSpPr/>
          <p:nvPr/>
        </p:nvGrpSpPr>
        <p:grpSpPr>
          <a:xfrm>
            <a:off x="4968765" y="2223193"/>
            <a:ext cx="2254469" cy="354724"/>
            <a:chOff x="5211663" y="2223193"/>
            <a:chExt cx="2254469" cy="354724"/>
          </a:xfrm>
        </p:grpSpPr>
        <p:sp>
          <p:nvSpPr>
            <p:cNvPr id="13" name="矩形: 圆角 12">
              <a:extLst>
                <a:ext uri="{FF2B5EF4-FFF2-40B4-BE49-F238E27FC236}">
                  <a16:creationId xmlns:a16="http://schemas.microsoft.com/office/drawing/2014/main" id="{E26378E2-BED2-1636-75CD-69F4C2E577CF}"/>
                </a:ext>
              </a:extLst>
            </p:cNvPr>
            <p:cNvSpPr/>
            <p:nvPr/>
          </p:nvSpPr>
          <p:spPr>
            <a:xfrm>
              <a:off x="5211663" y="2223193"/>
              <a:ext cx="2254469" cy="354724"/>
            </a:xfrm>
            <a:prstGeom prst="roundRect">
              <a:avLst>
                <a:gd name="adj" fmla="val 50000"/>
              </a:avLst>
            </a:prstGeom>
            <a:gradFill>
              <a:gsLst>
                <a:gs pos="0">
                  <a:schemeClr val="accent1">
                    <a:lumMod val="50000"/>
                    <a:lumOff val="50000"/>
                  </a:schemeClr>
                </a:gs>
                <a:gs pos="100000">
                  <a:schemeClr val="accent1">
                    <a:lumMod val="75000"/>
                    <a:lumOff val="2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BB34304E-A9A2-BB90-D59F-F1D6425ED2D5}"/>
                </a:ext>
              </a:extLst>
            </p:cNvPr>
            <p:cNvSpPr txBox="1"/>
            <p:nvPr/>
          </p:nvSpPr>
          <p:spPr>
            <a:xfrm>
              <a:off x="5365376" y="2231278"/>
              <a:ext cx="1947042" cy="338554"/>
            </a:xfrm>
            <a:prstGeom prst="rect">
              <a:avLst/>
            </a:prstGeom>
            <a:noFill/>
          </p:spPr>
          <p:txBody>
            <a:bodyPr wrap="square" rtlCol="0">
              <a:spAutoFit/>
            </a:bodyPr>
            <a:lstStyle/>
            <a:p>
              <a:pPr algn="ctr"/>
              <a:r>
                <a:rPr lang="zh-CN" altLang="en-US" sz="1600" spc="120" dirty="0">
                  <a:solidFill>
                    <a:schemeClr val="bg1"/>
                  </a:solidFill>
                </a:rPr>
                <a:t>数据分析情况</a:t>
              </a:r>
            </a:p>
          </p:txBody>
        </p:sp>
      </p:grpSp>
      <p:graphicFrame>
        <p:nvGraphicFramePr>
          <p:cNvPr id="19" name="图表 18">
            <a:extLst>
              <a:ext uri="{FF2B5EF4-FFF2-40B4-BE49-F238E27FC236}">
                <a16:creationId xmlns:a16="http://schemas.microsoft.com/office/drawing/2014/main" id="{52DA892C-7434-69DC-F30C-847CBD145C37}"/>
              </a:ext>
            </a:extLst>
          </p:cNvPr>
          <p:cNvGraphicFramePr/>
          <p:nvPr>
            <p:extLst>
              <p:ext uri="{D42A27DB-BD31-4B8C-83A1-F6EECF244321}">
                <p14:modId xmlns:p14="http://schemas.microsoft.com/office/powerpoint/2010/main" val="513104415"/>
              </p:ext>
            </p:extLst>
          </p:nvPr>
        </p:nvGraphicFramePr>
        <p:xfrm>
          <a:off x="7999687" y="2687054"/>
          <a:ext cx="3503099" cy="2704110"/>
        </p:xfrm>
        <a:graphic>
          <a:graphicData uri="http://schemas.openxmlformats.org/drawingml/2006/chart">
            <c:chart xmlns:c="http://schemas.openxmlformats.org/drawingml/2006/chart" xmlns:r="http://schemas.openxmlformats.org/officeDocument/2006/relationships" r:id="rId3"/>
          </a:graphicData>
        </a:graphic>
      </p:graphicFrame>
      <p:grpSp>
        <p:nvGrpSpPr>
          <p:cNvPr id="76" name="组合 75">
            <a:extLst>
              <a:ext uri="{FF2B5EF4-FFF2-40B4-BE49-F238E27FC236}">
                <a16:creationId xmlns:a16="http://schemas.microsoft.com/office/drawing/2014/main" id="{8015D7DE-055D-1C00-C6F8-BBC21BBAA5E3}"/>
              </a:ext>
            </a:extLst>
          </p:cNvPr>
          <p:cNvGrpSpPr/>
          <p:nvPr/>
        </p:nvGrpSpPr>
        <p:grpSpPr>
          <a:xfrm>
            <a:off x="8624002" y="2195456"/>
            <a:ext cx="2254469" cy="354724"/>
            <a:chOff x="8974413" y="2195456"/>
            <a:chExt cx="2254469" cy="354724"/>
          </a:xfrm>
        </p:grpSpPr>
        <p:sp>
          <p:nvSpPr>
            <p:cNvPr id="22" name="矩形: 圆角 21">
              <a:extLst>
                <a:ext uri="{FF2B5EF4-FFF2-40B4-BE49-F238E27FC236}">
                  <a16:creationId xmlns:a16="http://schemas.microsoft.com/office/drawing/2014/main" id="{3F81B543-ADF3-A1AC-F828-CCCE1B6199BA}"/>
                </a:ext>
              </a:extLst>
            </p:cNvPr>
            <p:cNvSpPr/>
            <p:nvPr/>
          </p:nvSpPr>
          <p:spPr>
            <a:xfrm>
              <a:off x="8974413" y="2195456"/>
              <a:ext cx="2254469" cy="354724"/>
            </a:xfrm>
            <a:prstGeom prst="roundRect">
              <a:avLst>
                <a:gd name="adj" fmla="val 50000"/>
              </a:avLst>
            </a:prstGeom>
            <a:gradFill>
              <a:gsLst>
                <a:gs pos="0">
                  <a:schemeClr val="accent1">
                    <a:lumMod val="50000"/>
                    <a:lumOff val="50000"/>
                  </a:schemeClr>
                </a:gs>
                <a:gs pos="100000">
                  <a:schemeClr val="accent1">
                    <a:lumMod val="75000"/>
                    <a:lumOff val="2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05C2AF2D-BF26-C605-1FB3-A70509A1D3FF}"/>
                </a:ext>
              </a:extLst>
            </p:cNvPr>
            <p:cNvSpPr txBox="1"/>
            <p:nvPr/>
          </p:nvSpPr>
          <p:spPr>
            <a:xfrm>
              <a:off x="9128126" y="2203541"/>
              <a:ext cx="1947042" cy="338554"/>
            </a:xfrm>
            <a:prstGeom prst="rect">
              <a:avLst/>
            </a:prstGeom>
            <a:gradFill>
              <a:gsLst>
                <a:gs pos="0">
                  <a:schemeClr val="accent1">
                    <a:lumMod val="50000"/>
                    <a:lumOff val="50000"/>
                  </a:schemeClr>
                </a:gs>
                <a:gs pos="100000">
                  <a:schemeClr val="accent1">
                    <a:lumMod val="75000"/>
                    <a:lumOff val="2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数据占比情况</a:t>
              </a:r>
            </a:p>
          </p:txBody>
        </p:sp>
      </p:grpSp>
      <p:cxnSp>
        <p:nvCxnSpPr>
          <p:cNvPr id="25" name="直接连接符 24">
            <a:extLst>
              <a:ext uri="{FF2B5EF4-FFF2-40B4-BE49-F238E27FC236}">
                <a16:creationId xmlns:a16="http://schemas.microsoft.com/office/drawing/2014/main" id="{776F2A2B-4B23-9A7B-9A6B-F9D2A2538D19}"/>
              </a:ext>
            </a:extLst>
          </p:cNvPr>
          <p:cNvCxnSpPr>
            <a:cxnSpLocks/>
          </p:cNvCxnSpPr>
          <p:nvPr/>
        </p:nvCxnSpPr>
        <p:spPr>
          <a:xfrm flipV="1">
            <a:off x="11637523" y="2080891"/>
            <a:ext cx="0" cy="3310273"/>
          </a:xfrm>
          <a:prstGeom prst="line">
            <a:avLst/>
          </a:prstGeom>
          <a:gradFill>
            <a:gsLst>
              <a:gs pos="0">
                <a:schemeClr val="accent1">
                  <a:lumMod val="50000"/>
                  <a:lumOff val="50000"/>
                </a:schemeClr>
              </a:gs>
              <a:gs pos="100000">
                <a:schemeClr val="accent1">
                  <a:lumMod val="75000"/>
                  <a:lumOff val="2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cxnSp>
      <p:sp>
        <p:nvSpPr>
          <p:cNvPr id="68" name="文本框 67">
            <a:extLst>
              <a:ext uri="{FF2B5EF4-FFF2-40B4-BE49-F238E27FC236}">
                <a16:creationId xmlns:a16="http://schemas.microsoft.com/office/drawing/2014/main" id="{DEEA91A8-3081-5AC1-DF73-3E35A3D484D8}"/>
              </a:ext>
            </a:extLst>
          </p:cNvPr>
          <p:cNvSpPr txBox="1"/>
          <p:nvPr/>
        </p:nvSpPr>
        <p:spPr>
          <a:xfrm>
            <a:off x="685032" y="2740589"/>
            <a:ext cx="3149600" cy="2062103"/>
          </a:xfrm>
          <a:prstGeom prst="rect">
            <a:avLst/>
          </a:prstGeom>
          <a:noFill/>
        </p:spPr>
        <p:txBody>
          <a:bodyPr wrap="square" rtlCol="0">
            <a:spAutoFit/>
          </a:bodyPr>
          <a:lstStyle/>
          <a:p>
            <a:pPr algn="ctr"/>
            <a:r>
              <a:rPr lang="zh-CN" altLang="en-US" sz="1600" spc="120" dirty="0">
                <a:solidFill>
                  <a:schemeClr val="bg2">
                    <a:lumMod val="25000"/>
                  </a:schemeClr>
                </a:solidFill>
                <a:latin typeface="+mn-ea"/>
              </a:rPr>
              <a:t>请在此输入您的内容在此输入您的内容在此输入您的内容在此输入您的内容请在此输入您的内容在此输入您的内容在此输入您的内容在此输入您的内容请在此输入您的内容在此输入您的内容在此输入您的内容</a:t>
            </a:r>
            <a:endParaRPr lang="zh-CN" altLang="en-US" sz="1600" dirty="0">
              <a:latin typeface="+mn-ea"/>
            </a:endParaRPr>
          </a:p>
          <a:p>
            <a:pPr algn="ctr"/>
            <a:endParaRPr lang="zh-CN" altLang="en-US" sz="1600" dirty="0">
              <a:latin typeface="+mn-ea"/>
            </a:endParaRPr>
          </a:p>
        </p:txBody>
      </p:sp>
      <p:sp>
        <p:nvSpPr>
          <p:cNvPr id="69" name="文本框 68">
            <a:extLst>
              <a:ext uri="{FF2B5EF4-FFF2-40B4-BE49-F238E27FC236}">
                <a16:creationId xmlns:a16="http://schemas.microsoft.com/office/drawing/2014/main" id="{650F3BF6-7C99-3FCA-386B-F93F2F5DB9B0}"/>
              </a:ext>
            </a:extLst>
          </p:cNvPr>
          <p:cNvSpPr txBox="1"/>
          <p:nvPr/>
        </p:nvSpPr>
        <p:spPr>
          <a:xfrm>
            <a:off x="1316857" y="2195456"/>
            <a:ext cx="1885950" cy="400110"/>
          </a:xfrm>
          <a:prstGeom prst="rect">
            <a:avLst/>
          </a:prstGeom>
          <a:noFill/>
        </p:spPr>
        <p:txBody>
          <a:bodyPr wrap="square" rtlCol="0">
            <a:spAutoFit/>
          </a:bodyPr>
          <a:lstStyle/>
          <a:p>
            <a:pPr algn="ctr"/>
            <a:r>
              <a:rPr lang="zh-CN" altLang="en-US" sz="2000" dirty="0">
                <a:solidFill>
                  <a:schemeClr val="accent1"/>
                </a:solidFill>
                <a:latin typeface="思源黑体 CN Bold" panose="020B0800000000000000" pitchFamily="34" charset="-122"/>
                <a:ea typeface="思源黑体 CN Bold" panose="020B0800000000000000" pitchFamily="34" charset="-122"/>
              </a:rPr>
              <a:t>这里是标题</a:t>
            </a:r>
          </a:p>
        </p:txBody>
      </p:sp>
    </p:spTree>
    <p:extLst>
      <p:ext uri="{BB962C8B-B14F-4D97-AF65-F5344CB8AC3E}">
        <p14:creationId xmlns:p14="http://schemas.microsoft.com/office/powerpoint/2010/main" val="13458265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51PPT模板网​​">
  <a:themeElements>
    <a:clrScheme name="自定义 20">
      <a:dk1>
        <a:sysClr val="windowText" lastClr="000000"/>
      </a:dk1>
      <a:lt1>
        <a:sysClr val="window" lastClr="FFFFFF"/>
      </a:lt1>
      <a:dk2>
        <a:srgbClr val="44546A"/>
      </a:dk2>
      <a:lt2>
        <a:srgbClr val="E7E6E6"/>
      </a:lt2>
      <a:accent1>
        <a:srgbClr val="0B2050"/>
      </a:accent1>
      <a:accent2>
        <a:srgbClr val="0B1051"/>
      </a:accent2>
      <a:accent3>
        <a:srgbClr val="170B51"/>
      </a:accent3>
      <a:accent4>
        <a:srgbClr val="FFC000"/>
      </a:accent4>
      <a:accent5>
        <a:srgbClr val="5B9BD5"/>
      </a:accent5>
      <a:accent6>
        <a:srgbClr val="70AD47"/>
      </a:accent6>
      <a:hlink>
        <a:srgbClr val="0563C1"/>
      </a:hlink>
      <a:folHlink>
        <a:srgbClr val="954F72"/>
      </a:folHlink>
    </a:clrScheme>
    <a:fontScheme name="自定义 30">
      <a:majorFont>
        <a:latin typeface="阿里巴巴普惠体 2.0 105 Heavy"/>
        <a:ea typeface="阿里巴巴普惠体 2.0 105 Heavy"/>
        <a:cs typeface=""/>
      </a:majorFont>
      <a:minorFont>
        <a:latin typeface="阿里巴巴普惠体 2.0 55 Regular"/>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0">
    <a:dk1>
      <a:sysClr val="windowText" lastClr="000000"/>
    </a:dk1>
    <a:lt1>
      <a:sysClr val="window" lastClr="FFFFFF"/>
    </a:lt1>
    <a:dk2>
      <a:srgbClr val="44546A"/>
    </a:dk2>
    <a:lt2>
      <a:srgbClr val="E7E6E6"/>
    </a:lt2>
    <a:accent1>
      <a:srgbClr val="0B2050"/>
    </a:accent1>
    <a:accent2>
      <a:srgbClr val="0B1051"/>
    </a:accent2>
    <a:accent3>
      <a:srgbClr val="170B51"/>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自定义 20">
    <a:dk1>
      <a:sysClr val="windowText" lastClr="000000"/>
    </a:dk1>
    <a:lt1>
      <a:sysClr val="window" lastClr="FFFFFF"/>
    </a:lt1>
    <a:dk2>
      <a:srgbClr val="44546A"/>
    </a:dk2>
    <a:lt2>
      <a:srgbClr val="E7E6E6"/>
    </a:lt2>
    <a:accent1>
      <a:srgbClr val="0B2050"/>
    </a:accent1>
    <a:accent2>
      <a:srgbClr val="0B1051"/>
    </a:accent2>
    <a:accent3>
      <a:srgbClr val="170B51"/>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490</TotalTime>
  <Words>1047</Words>
  <Application>Microsoft Office PowerPoint</Application>
  <PresentationFormat>宽屏</PresentationFormat>
  <Paragraphs>120</Paragraphs>
  <Slides>18</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18</vt:i4>
      </vt:variant>
    </vt:vector>
  </HeadingPairs>
  <TitlesOfParts>
    <vt:vector size="35" baseType="lpstr">
      <vt:lpstr>OPPOSans H</vt:lpstr>
      <vt:lpstr>OPPOSans M</vt:lpstr>
      <vt:lpstr>阿里巴巴普惠体 2.0 105 Heavy</vt:lpstr>
      <vt:lpstr>阿里巴巴普惠体 2.0 55 Regular</vt:lpstr>
      <vt:lpstr>阿里巴巴普惠体 2.0 65 Medium</vt:lpstr>
      <vt:lpstr>阿里巴巴普惠体 B</vt:lpstr>
      <vt:lpstr>等线</vt:lpstr>
      <vt:lpstr>思源黑体 CN Bold</vt:lpstr>
      <vt:lpstr>思源黑体 CN Light</vt:lpstr>
      <vt:lpstr>思源宋体 CN</vt:lpstr>
      <vt:lpstr>思源宋体 CN Heavy</vt:lpstr>
      <vt:lpstr>Arial</vt:lpstr>
      <vt:lpstr>Bahnschrift SemiBold</vt:lpstr>
      <vt:lpstr>Bahnschrift SemiLight</vt:lpstr>
      <vt:lpstr>Segoe UI Light</vt:lpstr>
      <vt:lpstr>Office 主题 51PPT模板网​​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极简深蓝商务风工作总结报告ppt模板</dc:title>
  <dc:creator>妤沨</dc:creator>
  <cp:keywords>P界达人</cp:keywords>
  <dc:description>51PPT模板网，幻灯片演示模板及素材免费下载！_x000d_
51PPT模板网 唯一访问网址：www.51pptmoban.com</dc:description>
  <cp:lastModifiedBy>user Power</cp:lastModifiedBy>
  <cp:revision>80</cp:revision>
  <dcterms:created xsi:type="dcterms:W3CDTF">2022-11-21T01:58:11Z</dcterms:created>
  <dcterms:modified xsi:type="dcterms:W3CDTF">2023-07-19T02:29:27Z</dcterms:modified>
</cp:coreProperties>
</file>