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6" r:id="rId2"/>
  </p:sldMasterIdLst>
  <p:notesMasterIdLst>
    <p:notesMasterId r:id="rId25"/>
  </p:notesMasterIdLst>
  <p:sldIdLst>
    <p:sldId id="257" r:id="rId3"/>
    <p:sldId id="258" r:id="rId4"/>
    <p:sldId id="259" r:id="rId5"/>
    <p:sldId id="264" r:id="rId6"/>
    <p:sldId id="265" r:id="rId7"/>
    <p:sldId id="266" r:id="rId8"/>
    <p:sldId id="260" r:id="rId9"/>
    <p:sldId id="267" r:id="rId10"/>
    <p:sldId id="268" r:id="rId11"/>
    <p:sldId id="269" r:id="rId12"/>
    <p:sldId id="261" r:id="rId13"/>
    <p:sldId id="270" r:id="rId14"/>
    <p:sldId id="271" r:id="rId15"/>
    <p:sldId id="272" r:id="rId16"/>
    <p:sldId id="276" r:id="rId17"/>
    <p:sldId id="262" r:id="rId18"/>
    <p:sldId id="274" r:id="rId19"/>
    <p:sldId id="273" r:id="rId20"/>
    <p:sldId id="275" r:id="rId21"/>
    <p:sldId id="263" r:id="rId22"/>
    <p:sldId id="1126" r:id="rId23"/>
    <p:sldId id="2007578498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6CC9"/>
    <a:srgbClr val="234FF1"/>
    <a:srgbClr val="0D35C9"/>
    <a:srgbClr val="3A5C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15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150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0">
                  <a:schemeClr val="accent1">
                    <a:alpha val="43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</c:spPr>
          <c:cat>
            <c:strRef>
              <c:f>Sheet1!$A$2:$A$13</c:f>
              <c:strCache>
                <c:ptCount val="12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  <c:pt idx="7">
                  <c:v>H</c:v>
                </c:pt>
                <c:pt idx="8">
                  <c:v>I</c:v>
                </c:pt>
                <c:pt idx="9">
                  <c:v>J</c:v>
                </c:pt>
                <c:pt idx="10">
                  <c:v>K</c:v>
                </c:pt>
                <c:pt idx="11">
                  <c:v>L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5.5</c:v>
                </c:pt>
                <c:pt idx="1">
                  <c:v>2.5</c:v>
                </c:pt>
                <c:pt idx="2">
                  <c:v>6.5</c:v>
                </c:pt>
                <c:pt idx="3">
                  <c:v>4.5</c:v>
                </c:pt>
                <c:pt idx="4">
                  <c:v>3.5</c:v>
                </c:pt>
                <c:pt idx="5">
                  <c:v>4.4000000000000004</c:v>
                </c:pt>
                <c:pt idx="6">
                  <c:v>1.8</c:v>
                </c:pt>
                <c:pt idx="7">
                  <c:v>3.9</c:v>
                </c:pt>
                <c:pt idx="8">
                  <c:v>8</c:v>
                </c:pt>
                <c:pt idx="9">
                  <c:v>5</c:v>
                </c:pt>
                <c:pt idx="10">
                  <c:v>6</c:v>
                </c:pt>
                <c:pt idx="1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9AF-41C0-BE3E-E7C3FF5B7B2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56014768"/>
        <c:axId val="456010416"/>
      </c:area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辅助</c:v>
                </c:pt>
              </c:strCache>
            </c:strRef>
          </c:tx>
          <c:spPr>
            <a:ln w="317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12"/>
            <c:spPr>
              <a:solidFill>
                <a:schemeClr val="bg1"/>
              </a:solidFill>
              <a:ln w="31750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  <c:pt idx="7">
                  <c:v>H</c:v>
                </c:pt>
                <c:pt idx="8">
                  <c:v>I</c:v>
                </c:pt>
                <c:pt idx="9">
                  <c:v>J</c:v>
                </c:pt>
                <c:pt idx="10">
                  <c:v>K</c:v>
                </c:pt>
                <c:pt idx="11">
                  <c:v>L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5.5</c:v>
                </c:pt>
                <c:pt idx="1">
                  <c:v>2.5</c:v>
                </c:pt>
                <c:pt idx="2">
                  <c:v>6.5</c:v>
                </c:pt>
                <c:pt idx="3">
                  <c:v>4.5</c:v>
                </c:pt>
                <c:pt idx="4">
                  <c:v>3.5</c:v>
                </c:pt>
                <c:pt idx="5">
                  <c:v>4.4000000000000004</c:v>
                </c:pt>
                <c:pt idx="6">
                  <c:v>1.8</c:v>
                </c:pt>
                <c:pt idx="7">
                  <c:v>3.9</c:v>
                </c:pt>
                <c:pt idx="8">
                  <c:v>8</c:v>
                </c:pt>
                <c:pt idx="9">
                  <c:v>5</c:v>
                </c:pt>
                <c:pt idx="10">
                  <c:v>6</c:v>
                </c:pt>
                <c:pt idx="11">
                  <c:v>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9AF-41C0-BE3E-E7C3FF5B7B2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56014768"/>
        <c:axId val="456010416"/>
      </c:lineChart>
      <c:catAx>
        <c:axId val="456014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bg1">
                <a:lumMod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456010416"/>
        <c:crosses val="autoZero"/>
        <c:auto val="1"/>
        <c:lblAlgn val="ctr"/>
        <c:lblOffset val="100"/>
        <c:noMultiLvlLbl val="0"/>
      </c:catAx>
      <c:valAx>
        <c:axId val="45601041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560147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类型A</c:v>
                </c:pt>
              </c:strCache>
            </c:strRef>
          </c:tx>
          <c:spPr>
            <a:ln w="19050" cap="rnd">
              <a:solidFill>
                <a:schemeClr val="accent1">
                  <a:lumMod val="20000"/>
                  <a:lumOff val="8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20000"/>
                  <a:lumOff val="80000"/>
                </a:schemeClr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numRef>
              <c:f>Sheet1!$A$2:$A$5</c:f>
              <c:numCache>
                <c:formatCode>General</c:formatCode>
                <c:ptCount val="4"/>
                <c:pt idx="0">
                  <c:v>4</c:v>
                </c:pt>
                <c:pt idx="1">
                  <c:v>6</c:v>
                </c:pt>
                <c:pt idx="2">
                  <c:v>8</c:v>
                </c:pt>
                <c:pt idx="3">
                  <c:v>10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505-42D5-A69E-C415D08B8FD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类型B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numRef>
              <c:f>Sheet1!$A$2:$A$5</c:f>
              <c:numCache>
                <c:formatCode>General</c:formatCode>
                <c:ptCount val="4"/>
                <c:pt idx="0">
                  <c:v>4</c:v>
                </c:pt>
                <c:pt idx="1">
                  <c:v>6</c:v>
                </c:pt>
                <c:pt idx="2">
                  <c:v>8</c:v>
                </c:pt>
                <c:pt idx="3">
                  <c:v>10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2505-42D5-A69E-C415D08B8FD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类型C</c:v>
                </c:pt>
              </c:strCache>
            </c:strRef>
          </c:tx>
          <c:spPr>
            <a:ln w="19050" cap="rnd">
              <a:solidFill>
                <a:schemeClr val="bg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numRef>
              <c:f>Sheet1!$A$2:$A$5</c:f>
              <c:numCache>
                <c:formatCode>General</c:formatCode>
                <c:ptCount val="4"/>
                <c:pt idx="0">
                  <c:v>4</c:v>
                </c:pt>
                <c:pt idx="1">
                  <c:v>6</c:v>
                </c:pt>
                <c:pt idx="2">
                  <c:v>8</c:v>
                </c:pt>
                <c:pt idx="3">
                  <c:v>10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2505-42D5-A69E-C415D08B8FD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21648240"/>
        <c:axId val="1653920192"/>
      </c:lineChart>
      <c:catAx>
        <c:axId val="162164824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bg1"/>
                    </a:solidFill>
                    <a:latin typeface="+mn-ea"/>
                    <a:ea typeface="+mn-ea"/>
                    <a:cs typeface="+mn-cs"/>
                  </a:defRPr>
                </a:pPr>
                <a:r>
                  <a:rPr lang="zh-CN" altLang="en-US" dirty="0">
                    <a:solidFill>
                      <a:schemeClr val="bg1"/>
                    </a:solidFill>
                    <a:latin typeface="+mn-ea"/>
                    <a:ea typeface="+mn-ea"/>
                  </a:rPr>
                  <a:t>时间</a:t>
                </a:r>
                <a:r>
                  <a:rPr lang="en-US" altLang="zh-CN" dirty="0">
                    <a:solidFill>
                      <a:schemeClr val="bg1"/>
                    </a:solidFill>
                    <a:latin typeface="+mn-ea"/>
                    <a:ea typeface="+mn-ea"/>
                  </a:rPr>
                  <a:t>/h</a:t>
                </a:r>
                <a:endParaRPr lang="zh-CN" altLang="en-US" dirty="0">
                  <a:solidFill>
                    <a:schemeClr val="bg1"/>
                  </a:solidFill>
                  <a:latin typeface="+mn-ea"/>
                  <a:ea typeface="+mn-ea"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bg1"/>
                  </a:solidFill>
                  <a:latin typeface="+mn-ea"/>
                  <a:ea typeface="+mn-ea"/>
                  <a:cs typeface="+mn-cs"/>
                </a:defRPr>
              </a:pPr>
              <a:endParaRPr lang="zh-CN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653920192"/>
        <c:crosses val="autoZero"/>
        <c:auto val="1"/>
        <c:lblAlgn val="ctr"/>
        <c:lblOffset val="100"/>
        <c:noMultiLvlLbl val="0"/>
      </c:catAx>
      <c:valAx>
        <c:axId val="165392019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216482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类型A</c:v>
                </c:pt>
              </c:strCache>
            </c:strRef>
          </c:tx>
          <c:spPr>
            <a:solidFill>
              <a:schemeClr val="accent1"/>
            </a:solidFill>
            <a:ln w="19050" cap="rnd">
              <a:solidFill>
                <a:schemeClr val="accent1">
                  <a:lumMod val="20000"/>
                  <a:lumOff val="80000"/>
                </a:schemeClr>
              </a:solidFill>
              <a:round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4</c:v>
                </c:pt>
                <c:pt idx="1">
                  <c:v>6</c:v>
                </c:pt>
                <c:pt idx="2">
                  <c:v>8</c:v>
                </c:pt>
                <c:pt idx="3">
                  <c:v>10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505-42D5-A69E-C415D08B8FD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类型B</c:v>
                </c:pt>
              </c:strCache>
            </c:strRef>
          </c:tx>
          <c:spPr>
            <a:solidFill>
              <a:schemeClr val="accent2"/>
            </a:solidFill>
            <a:ln w="19050" cap="rnd">
              <a:solidFill>
                <a:schemeClr val="accent2"/>
              </a:solidFill>
              <a:round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4</c:v>
                </c:pt>
                <c:pt idx="1">
                  <c:v>6</c:v>
                </c:pt>
                <c:pt idx="2">
                  <c:v>8</c:v>
                </c:pt>
                <c:pt idx="3">
                  <c:v>10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505-42D5-A69E-C415D08B8FD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类型C</c:v>
                </c:pt>
              </c:strCache>
            </c:strRef>
          </c:tx>
          <c:spPr>
            <a:solidFill>
              <a:schemeClr val="accent2">
                <a:lumMod val="20000"/>
                <a:lumOff val="80000"/>
              </a:schemeClr>
            </a:solidFill>
            <a:ln w="19050" cap="rnd">
              <a:solidFill>
                <a:schemeClr val="bg1"/>
              </a:solidFill>
              <a:round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4</c:v>
                </c:pt>
                <c:pt idx="1">
                  <c:v>6</c:v>
                </c:pt>
                <c:pt idx="2">
                  <c:v>8</c:v>
                </c:pt>
                <c:pt idx="3">
                  <c:v>10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505-42D5-A69E-C415D08B8FD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21648240"/>
        <c:axId val="1653920192"/>
      </c:barChart>
      <c:catAx>
        <c:axId val="162164824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bg1"/>
                    </a:solidFill>
                    <a:latin typeface="+mn-ea"/>
                    <a:ea typeface="+mn-ea"/>
                    <a:cs typeface="+mn-cs"/>
                  </a:defRPr>
                </a:pPr>
                <a:r>
                  <a:rPr lang="zh-CN" altLang="en-US" dirty="0">
                    <a:solidFill>
                      <a:schemeClr val="bg1"/>
                    </a:solidFill>
                    <a:latin typeface="+mn-ea"/>
                    <a:ea typeface="+mn-ea"/>
                  </a:rPr>
                  <a:t>时间</a:t>
                </a:r>
                <a:r>
                  <a:rPr lang="en-US" altLang="zh-CN" dirty="0">
                    <a:solidFill>
                      <a:schemeClr val="bg1"/>
                    </a:solidFill>
                    <a:latin typeface="+mn-ea"/>
                    <a:ea typeface="+mn-ea"/>
                  </a:rPr>
                  <a:t>/h</a:t>
                </a:r>
                <a:endParaRPr lang="zh-CN" altLang="en-US" dirty="0">
                  <a:solidFill>
                    <a:schemeClr val="bg1"/>
                  </a:solidFill>
                  <a:latin typeface="+mn-ea"/>
                  <a:ea typeface="+mn-ea"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bg1"/>
                  </a:solidFill>
                  <a:latin typeface="+mn-ea"/>
                  <a:ea typeface="+mn-ea"/>
                  <a:cs typeface="+mn-cs"/>
                </a:defRPr>
              </a:pPr>
              <a:endParaRPr lang="zh-CN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53920192"/>
        <c:crosses val="autoZero"/>
        <c:auto val="1"/>
        <c:lblAlgn val="ctr"/>
        <c:lblOffset val="100"/>
        <c:noMultiLvlLbl val="0"/>
      </c:catAx>
      <c:valAx>
        <c:axId val="165392019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216482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E0E10D-641E-4D02-ADB6-E2268DC4F214}" type="datetimeFigureOut">
              <a:rPr lang="zh-CN" altLang="en-US" smtClean="0"/>
              <a:t>2023/7/20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2E24E0-4D94-48EF-860F-2EDF7DD557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620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封面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E767114-E113-4C1F-97A6-EB9F50128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85184-6019-49F1-8637-CAE54638397E}" type="datetimeFigureOut">
              <a:rPr lang="zh-CN" altLang="en-US" smtClean="0"/>
              <a:t>2023/7/20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95FE293-C9D4-4D63-AA1F-086DBD1E38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305EB52-F025-4602-8272-FE5141EC9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6EDC2-F484-442F-AC10-9B82CBA3DD2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98BB491-DB6C-804A-B066-08C7357861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圆: 空心 1">
            <a:extLst>
              <a:ext uri="{FF2B5EF4-FFF2-40B4-BE49-F238E27FC236}">
                <a16:creationId xmlns:a16="http://schemas.microsoft.com/office/drawing/2014/main" id="{5946C3D0-B0A1-03CC-9E3D-2DFCF5C6F209}"/>
              </a:ext>
            </a:extLst>
          </p:cNvPr>
          <p:cNvSpPr/>
          <p:nvPr userDrawn="1"/>
        </p:nvSpPr>
        <p:spPr>
          <a:xfrm>
            <a:off x="1922429" y="1324153"/>
            <a:ext cx="629058" cy="629058"/>
          </a:xfrm>
          <a:prstGeom prst="donut">
            <a:avLst>
              <a:gd name="adj" fmla="val 2335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EED7E6DB-B1B4-2F0C-68E2-7CF98D3A3E42}"/>
              </a:ext>
            </a:extLst>
          </p:cNvPr>
          <p:cNvSpPr/>
          <p:nvPr userDrawn="1"/>
        </p:nvSpPr>
        <p:spPr>
          <a:xfrm>
            <a:off x="6904475" y="247135"/>
            <a:ext cx="5977650" cy="59776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图片 7" descr="有钟表的建筑&#10;&#10;低可信度描述已自动生成">
            <a:extLst>
              <a:ext uri="{FF2B5EF4-FFF2-40B4-BE49-F238E27FC236}">
                <a16:creationId xmlns:a16="http://schemas.microsoft.com/office/drawing/2014/main" id="{4953BF62-7304-F92E-CEAA-512EBF92B1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95160" y="337820"/>
            <a:ext cx="5796280" cy="5796280"/>
          </a:xfrm>
          <a:prstGeom prst="ellipse">
            <a:avLst/>
          </a:prstGeom>
        </p:spPr>
      </p:pic>
      <p:sp>
        <p:nvSpPr>
          <p:cNvPr id="9" name="圆: 空心 8">
            <a:extLst>
              <a:ext uri="{FF2B5EF4-FFF2-40B4-BE49-F238E27FC236}">
                <a16:creationId xmlns:a16="http://schemas.microsoft.com/office/drawing/2014/main" id="{9D0ADEE2-1E8C-A728-611D-AB0CDB885B70}"/>
              </a:ext>
            </a:extLst>
          </p:cNvPr>
          <p:cNvSpPr/>
          <p:nvPr userDrawn="1"/>
        </p:nvSpPr>
        <p:spPr>
          <a:xfrm>
            <a:off x="6552355" y="3982998"/>
            <a:ext cx="1931888" cy="1931888"/>
          </a:xfrm>
          <a:prstGeom prst="donut">
            <a:avLst>
              <a:gd name="adj" fmla="val 2335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109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过渡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E767114-E113-4C1F-97A6-EB9F50128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85184-6019-49F1-8637-CAE54638397E}" type="datetimeFigureOut">
              <a:rPr lang="zh-CN" altLang="en-US" smtClean="0"/>
              <a:t>2023/7/20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95FE293-C9D4-4D63-AA1F-086DBD1E38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305EB52-F025-4602-8272-FE5141EC9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6EDC2-F484-442F-AC10-9B82CBA3DD2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98BB491-DB6C-804A-B066-08C7357861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5FF61D95-E824-7AC6-049C-3F27170FFFD6}"/>
              </a:ext>
            </a:extLst>
          </p:cNvPr>
          <p:cNvSpPr/>
          <p:nvPr userDrawn="1"/>
        </p:nvSpPr>
        <p:spPr>
          <a:xfrm>
            <a:off x="6631122" y="0"/>
            <a:ext cx="5560878" cy="6858000"/>
          </a:xfrm>
          <a:custGeom>
            <a:avLst/>
            <a:gdLst>
              <a:gd name="connsiteX0" fmla="*/ 392271 w 5560878"/>
              <a:gd name="connsiteY0" fmla="*/ 0 h 6858000"/>
              <a:gd name="connsiteX1" fmla="*/ 3267138 w 5560878"/>
              <a:gd name="connsiteY1" fmla="*/ 0 h 6858000"/>
              <a:gd name="connsiteX2" fmla="*/ 3247687 w 5560878"/>
              <a:gd name="connsiteY2" fmla="*/ 17678 h 6858000"/>
              <a:gd name="connsiteX3" fmla="*/ 2434318 w 5560878"/>
              <a:gd name="connsiteY3" fmla="*/ 1981325 h 6858000"/>
              <a:gd name="connsiteX4" fmla="*/ 5211335 w 5560878"/>
              <a:gd name="connsiteY4" fmla="*/ 4758342 h 6858000"/>
              <a:gd name="connsiteX5" fmla="*/ 5495269 w 5560878"/>
              <a:gd name="connsiteY5" fmla="*/ 4744005 h 6858000"/>
              <a:gd name="connsiteX6" fmla="*/ 5560878 w 5560878"/>
              <a:gd name="connsiteY6" fmla="*/ 4733992 h 6858000"/>
              <a:gd name="connsiteX7" fmla="*/ 5560878 w 5560878"/>
              <a:gd name="connsiteY7" fmla="*/ 6858000 h 6858000"/>
              <a:gd name="connsiteX8" fmla="*/ 3372739 w 5560878"/>
              <a:gd name="connsiteY8" fmla="*/ 6858000 h 6858000"/>
              <a:gd name="connsiteX9" fmla="*/ 3182848 w 5560878"/>
              <a:gd name="connsiteY9" fmla="*/ 6783129 h 6858000"/>
              <a:gd name="connsiteX10" fmla="*/ 0 w 5560878"/>
              <a:gd name="connsiteY10" fmla="*/ 1981325 h 6858000"/>
              <a:gd name="connsiteX11" fmla="*/ 234291 w 5560878"/>
              <a:gd name="connsiteY11" fmla="*/ 4316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60878" h="6858000">
                <a:moveTo>
                  <a:pt x="392271" y="0"/>
                </a:moveTo>
                <a:lnTo>
                  <a:pt x="3267138" y="0"/>
                </a:lnTo>
                <a:lnTo>
                  <a:pt x="3247687" y="17678"/>
                </a:lnTo>
                <a:cubicBezTo>
                  <a:pt x="2745146" y="520219"/>
                  <a:pt x="2434318" y="1214473"/>
                  <a:pt x="2434318" y="1981325"/>
                </a:cubicBezTo>
                <a:cubicBezTo>
                  <a:pt x="2434318" y="3515029"/>
                  <a:pt x="3677631" y="4758342"/>
                  <a:pt x="5211335" y="4758342"/>
                </a:cubicBezTo>
                <a:cubicBezTo>
                  <a:pt x="5307192" y="4758342"/>
                  <a:pt x="5401914" y="4753486"/>
                  <a:pt x="5495269" y="4744005"/>
                </a:cubicBezTo>
                <a:lnTo>
                  <a:pt x="5560878" y="4733992"/>
                </a:lnTo>
                <a:lnTo>
                  <a:pt x="5560878" y="6858000"/>
                </a:lnTo>
                <a:lnTo>
                  <a:pt x="3372739" y="6858000"/>
                </a:lnTo>
                <a:lnTo>
                  <a:pt x="3182848" y="6783129"/>
                </a:lnTo>
                <a:cubicBezTo>
                  <a:pt x="1312422" y="5992005"/>
                  <a:pt x="0" y="4139931"/>
                  <a:pt x="0" y="1981325"/>
                </a:cubicBezTo>
                <a:cubicBezTo>
                  <a:pt x="0" y="1441674"/>
                  <a:pt x="82026" y="921180"/>
                  <a:pt x="234291" y="431633"/>
                </a:cubicBezTo>
                <a:close/>
              </a:path>
            </a:pathLst>
          </a:custGeom>
          <a:solidFill>
            <a:schemeClr val="accent2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圆: 空心 2">
            <a:extLst>
              <a:ext uri="{FF2B5EF4-FFF2-40B4-BE49-F238E27FC236}">
                <a16:creationId xmlns:a16="http://schemas.microsoft.com/office/drawing/2014/main" id="{1426F1DA-DFD2-8751-78FE-5BC2EE7C6CD9}"/>
              </a:ext>
            </a:extLst>
          </p:cNvPr>
          <p:cNvSpPr/>
          <p:nvPr userDrawn="1"/>
        </p:nvSpPr>
        <p:spPr>
          <a:xfrm>
            <a:off x="8597141" y="2805821"/>
            <a:ext cx="577066" cy="577066"/>
          </a:xfrm>
          <a:prstGeom prst="donut">
            <a:avLst>
              <a:gd name="adj" fmla="val 2335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8" name="直线连接符 54">
            <a:extLst>
              <a:ext uri="{FF2B5EF4-FFF2-40B4-BE49-F238E27FC236}">
                <a16:creationId xmlns:a16="http://schemas.microsoft.com/office/drawing/2014/main" id="{816EE85D-467B-8411-52D3-536849B4BF12}"/>
              </a:ext>
            </a:extLst>
          </p:cNvPr>
          <p:cNvCxnSpPr>
            <a:cxnSpLocks/>
          </p:cNvCxnSpPr>
          <p:nvPr userDrawn="1"/>
        </p:nvCxnSpPr>
        <p:spPr>
          <a:xfrm flipH="1">
            <a:off x="-7622" y="4577080"/>
            <a:ext cx="12204000" cy="0"/>
          </a:xfrm>
          <a:prstGeom prst="line">
            <a:avLst/>
          </a:prstGeom>
          <a:ln w="4762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线连接符 55">
            <a:extLst>
              <a:ext uri="{FF2B5EF4-FFF2-40B4-BE49-F238E27FC236}">
                <a16:creationId xmlns:a16="http://schemas.microsoft.com/office/drawing/2014/main" id="{2350E137-1762-8B61-F766-8F378FBCB9A3}"/>
              </a:ext>
            </a:extLst>
          </p:cNvPr>
          <p:cNvCxnSpPr>
            <a:cxnSpLocks/>
          </p:cNvCxnSpPr>
          <p:nvPr userDrawn="1"/>
        </p:nvCxnSpPr>
        <p:spPr>
          <a:xfrm flipH="1">
            <a:off x="-7622" y="1803400"/>
            <a:ext cx="12204000" cy="0"/>
          </a:xfrm>
          <a:prstGeom prst="line">
            <a:avLst/>
          </a:prstGeom>
          <a:ln w="4762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>
            <a:extLst>
              <a:ext uri="{FF2B5EF4-FFF2-40B4-BE49-F238E27FC236}">
                <a16:creationId xmlns:a16="http://schemas.microsoft.com/office/drawing/2014/main" id="{4F0B4721-9E83-33B9-E704-B2AF140CE7F6}"/>
              </a:ext>
            </a:extLst>
          </p:cNvPr>
          <p:cNvSpPr/>
          <p:nvPr userDrawn="1"/>
        </p:nvSpPr>
        <p:spPr>
          <a:xfrm>
            <a:off x="1837596" y="2295479"/>
            <a:ext cx="1789524" cy="1789522"/>
          </a:xfrm>
          <a:prstGeom prst="ellipse">
            <a:avLst/>
          </a:prstGeom>
          <a:noFill/>
          <a:ln w="4762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直线连接符 55">
            <a:extLst>
              <a:ext uri="{FF2B5EF4-FFF2-40B4-BE49-F238E27FC236}">
                <a16:creationId xmlns:a16="http://schemas.microsoft.com/office/drawing/2014/main" id="{F04CDA7B-06E6-240E-87E1-F08F72418201}"/>
              </a:ext>
            </a:extLst>
          </p:cNvPr>
          <p:cNvCxnSpPr>
            <a:cxnSpLocks/>
          </p:cNvCxnSpPr>
          <p:nvPr userDrawn="1"/>
        </p:nvCxnSpPr>
        <p:spPr>
          <a:xfrm flipV="1">
            <a:off x="4642514" y="2317412"/>
            <a:ext cx="0" cy="1745657"/>
          </a:xfrm>
          <a:prstGeom prst="line">
            <a:avLst/>
          </a:prstGeom>
          <a:ln w="4762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 descr="夜晚的星空&#10;&#10;描述已自动生成">
            <a:extLst>
              <a:ext uri="{FF2B5EF4-FFF2-40B4-BE49-F238E27FC236}">
                <a16:creationId xmlns:a16="http://schemas.microsoft.com/office/drawing/2014/main" id="{C3D7E249-34B7-C8B2-AE3B-13B4FE9731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759060"/>
            <a:ext cx="12192000" cy="2098940"/>
          </a:xfrm>
          <a:custGeom>
            <a:avLst/>
            <a:gdLst>
              <a:gd name="connsiteX0" fmla="*/ 0 w 12192000"/>
              <a:gd name="connsiteY0" fmla="*/ 0 h 2098940"/>
              <a:gd name="connsiteX1" fmla="*/ 12192000 w 12192000"/>
              <a:gd name="connsiteY1" fmla="*/ 0 h 2098940"/>
              <a:gd name="connsiteX2" fmla="*/ 12192000 w 12192000"/>
              <a:gd name="connsiteY2" fmla="*/ 2098940 h 2098940"/>
              <a:gd name="connsiteX3" fmla="*/ 0 w 12192000"/>
              <a:gd name="connsiteY3" fmla="*/ 2098940 h 2098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098940">
                <a:moveTo>
                  <a:pt x="0" y="0"/>
                </a:moveTo>
                <a:lnTo>
                  <a:pt x="12192000" y="0"/>
                </a:lnTo>
                <a:lnTo>
                  <a:pt x="12192000" y="2098940"/>
                </a:lnTo>
                <a:lnTo>
                  <a:pt x="0" y="209894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2771808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内容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E767114-E113-4C1F-97A6-EB9F50128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85184-6019-49F1-8637-CAE54638397E}" type="datetimeFigureOut">
              <a:rPr lang="zh-CN" altLang="en-US" smtClean="0"/>
              <a:t>2023/7/20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95FE293-C9D4-4D63-AA1F-086DBD1E38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305EB52-F025-4602-8272-FE5141EC9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6EDC2-F484-442F-AC10-9B82CBA3DD2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98BB491-DB6C-804A-B066-08C7357861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圆: 空心 1">
            <a:extLst>
              <a:ext uri="{FF2B5EF4-FFF2-40B4-BE49-F238E27FC236}">
                <a16:creationId xmlns:a16="http://schemas.microsoft.com/office/drawing/2014/main" id="{CE960ECC-A56B-EEAF-8EA2-B9819B16BD2B}"/>
              </a:ext>
            </a:extLst>
          </p:cNvPr>
          <p:cNvSpPr/>
          <p:nvPr userDrawn="1"/>
        </p:nvSpPr>
        <p:spPr>
          <a:xfrm>
            <a:off x="365760" y="559328"/>
            <a:ext cx="469372" cy="469372"/>
          </a:xfrm>
          <a:prstGeom prst="donut">
            <a:avLst>
              <a:gd name="adj" fmla="val 2335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A96ABA6F-EDE4-BA18-E1DE-005675C389C2}"/>
              </a:ext>
            </a:extLst>
          </p:cNvPr>
          <p:cNvSpPr/>
          <p:nvPr userDrawn="1"/>
        </p:nvSpPr>
        <p:spPr>
          <a:xfrm>
            <a:off x="10829716" y="5598438"/>
            <a:ext cx="1362285" cy="1259562"/>
          </a:xfrm>
          <a:custGeom>
            <a:avLst/>
            <a:gdLst>
              <a:gd name="connsiteX0" fmla="*/ 965944 w 1362285"/>
              <a:gd name="connsiteY0" fmla="*/ 0 h 1259562"/>
              <a:gd name="connsiteX1" fmla="*/ 1341933 w 1362285"/>
              <a:gd name="connsiteY1" fmla="*/ 75909 h 1259562"/>
              <a:gd name="connsiteX2" fmla="*/ 1362285 w 1362285"/>
              <a:gd name="connsiteY2" fmla="*/ 85713 h 1259562"/>
              <a:gd name="connsiteX3" fmla="*/ 1362285 w 1362285"/>
              <a:gd name="connsiteY3" fmla="*/ 641207 h 1259562"/>
              <a:gd name="connsiteX4" fmla="*/ 1329915 w 1362285"/>
              <a:gd name="connsiteY4" fmla="*/ 601974 h 1259562"/>
              <a:gd name="connsiteX5" fmla="*/ 965944 w 1362285"/>
              <a:gd name="connsiteY5" fmla="*/ 451212 h 1259562"/>
              <a:gd name="connsiteX6" fmla="*/ 451212 w 1362285"/>
              <a:gd name="connsiteY6" fmla="*/ 965944 h 1259562"/>
              <a:gd name="connsiteX7" fmla="*/ 539120 w 1362285"/>
              <a:gd name="connsiteY7" fmla="*/ 1253736 h 1259562"/>
              <a:gd name="connsiteX8" fmla="*/ 543927 w 1362285"/>
              <a:gd name="connsiteY8" fmla="*/ 1259562 h 1259562"/>
              <a:gd name="connsiteX9" fmla="*/ 50339 w 1362285"/>
              <a:gd name="connsiteY9" fmla="*/ 1259562 h 1259562"/>
              <a:gd name="connsiteX10" fmla="*/ 19625 w 1362285"/>
              <a:gd name="connsiteY10" fmla="*/ 1160616 h 1259562"/>
              <a:gd name="connsiteX11" fmla="*/ 0 w 1362285"/>
              <a:gd name="connsiteY11" fmla="*/ 965944 h 1259562"/>
              <a:gd name="connsiteX12" fmla="*/ 965944 w 1362285"/>
              <a:gd name="connsiteY12" fmla="*/ 0 h 1259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62285" h="1259562">
                <a:moveTo>
                  <a:pt x="965944" y="0"/>
                </a:moveTo>
                <a:cubicBezTo>
                  <a:pt x="1099313" y="0"/>
                  <a:pt x="1226369" y="27030"/>
                  <a:pt x="1341933" y="75909"/>
                </a:cubicBezTo>
                <a:lnTo>
                  <a:pt x="1362285" y="85713"/>
                </a:lnTo>
                <a:lnTo>
                  <a:pt x="1362285" y="641207"/>
                </a:lnTo>
                <a:lnTo>
                  <a:pt x="1329915" y="601974"/>
                </a:lnTo>
                <a:cubicBezTo>
                  <a:pt x="1236766" y="508825"/>
                  <a:pt x="1108083" y="451212"/>
                  <a:pt x="965944" y="451212"/>
                </a:cubicBezTo>
                <a:cubicBezTo>
                  <a:pt x="681665" y="451212"/>
                  <a:pt x="451212" y="681665"/>
                  <a:pt x="451212" y="965944"/>
                </a:cubicBezTo>
                <a:cubicBezTo>
                  <a:pt x="451212" y="1072549"/>
                  <a:pt x="483619" y="1171584"/>
                  <a:pt x="539120" y="1253736"/>
                </a:cubicBezTo>
                <a:lnTo>
                  <a:pt x="543927" y="1259562"/>
                </a:lnTo>
                <a:lnTo>
                  <a:pt x="50339" y="1259562"/>
                </a:lnTo>
                <a:lnTo>
                  <a:pt x="19625" y="1160616"/>
                </a:lnTo>
                <a:cubicBezTo>
                  <a:pt x="6757" y="1097735"/>
                  <a:pt x="0" y="1032629"/>
                  <a:pt x="0" y="965944"/>
                </a:cubicBezTo>
                <a:cubicBezTo>
                  <a:pt x="0" y="432468"/>
                  <a:pt x="432468" y="0"/>
                  <a:pt x="96594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6309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3AFEF4-B539-4C1B-8716-B642F9538D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85184-6019-49F1-8637-CAE54638397E}" type="datetimeFigureOut">
              <a:rPr lang="zh-CN" altLang="en-US" smtClean="0"/>
              <a:t>2023/7/20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5239A60-1688-4309-8168-730F832196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8D122E1-13D3-4ACE-B9DC-07F6173A3E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6EDC2-F484-442F-AC10-9B82CBA3DD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7464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7895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 hidden="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472704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285039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2023/7/20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39836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174833-A37B-412D-AB10-481E38463A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A85184-6019-49F1-8637-CAE54638397E}" type="datetimeFigureOut">
              <a:rPr lang="zh-CN" altLang="en-US" smtClean="0"/>
              <a:t>2023/7/20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67EC995-CA00-420C-AA26-B7EAD4237A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3265D35-2C5A-4FD4-BF57-9AFCC44015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86EDC2-F484-442F-AC10-9B82CBA3DD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720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3" r:id="rId3"/>
    <p:sldLayoutId id="2147483661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2023/7/20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497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512A166-F37D-1A07-59C0-C9F6EAAF6E10}"/>
              </a:ext>
            </a:extLst>
          </p:cNvPr>
          <p:cNvSpPr txBox="1"/>
          <p:nvPr/>
        </p:nvSpPr>
        <p:spPr>
          <a:xfrm>
            <a:off x="560215" y="1457792"/>
            <a:ext cx="1877437" cy="110799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n w="19050">
                  <a:solidFill>
                    <a:schemeClr val="bg1"/>
                  </a:solidFill>
                </a:ln>
                <a:noFill/>
                <a:latin typeface="+mj-ea"/>
                <a:ea typeface="+mj-ea"/>
              </a:rPr>
              <a:t>蓝色</a:t>
            </a:r>
            <a:endParaRPr lang="en-US" sz="6600" dirty="0">
              <a:ln w="19050">
                <a:solidFill>
                  <a:schemeClr val="bg1"/>
                </a:solidFill>
              </a:ln>
              <a:noFill/>
              <a:latin typeface="+mj-ea"/>
              <a:ea typeface="+mj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526C973-0EDE-A3A7-7B13-BBA6DADD333D}"/>
              </a:ext>
            </a:extLst>
          </p:cNvPr>
          <p:cNvSpPr txBox="1"/>
          <p:nvPr/>
        </p:nvSpPr>
        <p:spPr>
          <a:xfrm>
            <a:off x="560214" y="2425479"/>
            <a:ext cx="610936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+mj-ea"/>
                <a:ea typeface="+mj-ea"/>
              </a:rPr>
              <a:t>商务风汇报模板</a:t>
            </a:r>
            <a:endParaRPr lang="en-US" sz="6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8BA2E39-A744-21BB-D409-E134D16BC27D}"/>
              </a:ext>
            </a:extLst>
          </p:cNvPr>
          <p:cNvSpPr txBox="1"/>
          <p:nvPr/>
        </p:nvSpPr>
        <p:spPr>
          <a:xfrm>
            <a:off x="2533443" y="1805875"/>
            <a:ext cx="20059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+mn-ea"/>
              </a:rPr>
              <a:t>BUSINESS </a:t>
            </a:r>
          </a:p>
          <a:p>
            <a:r>
              <a:rPr lang="en-US" sz="1600" dirty="0">
                <a:solidFill>
                  <a:schemeClr val="bg1"/>
                </a:solidFill>
                <a:latin typeface="+mn-ea"/>
              </a:rPr>
              <a:t>REPORT TEMPLATE</a:t>
            </a:r>
          </a:p>
        </p:txBody>
      </p:sp>
      <p:sp>
        <p:nvSpPr>
          <p:cNvPr id="13" name="圆角矩形 26">
            <a:extLst>
              <a:ext uri="{FF2B5EF4-FFF2-40B4-BE49-F238E27FC236}">
                <a16:creationId xmlns:a16="http://schemas.microsoft.com/office/drawing/2014/main" id="{AA95724B-DA54-86B5-407D-85792E27C0A3}"/>
              </a:ext>
            </a:extLst>
          </p:cNvPr>
          <p:cNvSpPr/>
          <p:nvPr/>
        </p:nvSpPr>
        <p:spPr>
          <a:xfrm>
            <a:off x="660400" y="4105162"/>
            <a:ext cx="2608239" cy="42203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469900" dist="114300" dir="540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n-ea"/>
              </a:rPr>
              <a:t>汇报人：</a:t>
            </a:r>
            <a:r>
              <a:rPr lang="en-US" altLang="zh-CN" dirty="0">
                <a:latin typeface="+mn-ea"/>
              </a:rPr>
              <a:t>XXXX</a:t>
            </a:r>
            <a:endParaRPr lang="zh-CN" altLang="en-US" dirty="0">
              <a:latin typeface="+mn-ea"/>
            </a:endParaRPr>
          </a:p>
        </p:txBody>
      </p:sp>
      <p:sp useBgFill="1">
        <p:nvSpPr>
          <p:cNvPr id="14" name="圆角矩形 28">
            <a:extLst>
              <a:ext uri="{FF2B5EF4-FFF2-40B4-BE49-F238E27FC236}">
                <a16:creationId xmlns:a16="http://schemas.microsoft.com/office/drawing/2014/main" id="{172FC956-8ECB-9073-AD23-6CECCB37D741}"/>
              </a:ext>
            </a:extLst>
          </p:cNvPr>
          <p:cNvSpPr/>
          <p:nvPr/>
        </p:nvSpPr>
        <p:spPr>
          <a:xfrm>
            <a:off x="3430194" y="4105162"/>
            <a:ext cx="2831778" cy="396000"/>
          </a:xfrm>
          <a:prstGeom prst="roundRect">
            <a:avLst>
              <a:gd name="adj" fmla="val 50000"/>
            </a:avLst>
          </a:prstGeom>
          <a:ln w="15875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n-ea"/>
              </a:rPr>
              <a:t>汇报日期：</a:t>
            </a:r>
            <a:r>
              <a:rPr lang="en-US" altLang="zh-CN" dirty="0">
                <a:latin typeface="+mn-ea"/>
              </a:rPr>
              <a:t>20XX/XX/XX</a:t>
            </a:r>
            <a:endParaRPr lang="zh-CN" altLang="en-US" dirty="0">
              <a:latin typeface="+mn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6D88A91-0479-61B7-6825-C8C2678D7DFC}"/>
              </a:ext>
            </a:extLst>
          </p:cNvPr>
          <p:cNvSpPr txBox="1"/>
          <p:nvPr/>
        </p:nvSpPr>
        <p:spPr>
          <a:xfrm>
            <a:off x="567834" y="5522372"/>
            <a:ext cx="5528166" cy="587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请在此处输入内容，可以根据自己的需要调整字体大小和行间距。请在此处输入内容</a:t>
            </a:r>
          </a:p>
        </p:txBody>
      </p:sp>
    </p:spTree>
    <p:extLst>
      <p:ext uri="{BB962C8B-B14F-4D97-AF65-F5344CB8AC3E}">
        <p14:creationId xmlns:p14="http://schemas.microsoft.com/office/powerpoint/2010/main" val="26979114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56434871-B905-BC18-39E4-237CD450A36A}"/>
              </a:ext>
            </a:extLst>
          </p:cNvPr>
          <p:cNvSpPr txBox="1"/>
          <p:nvPr/>
        </p:nvSpPr>
        <p:spPr>
          <a:xfrm>
            <a:off x="560214" y="67911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主要成就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461803A-9FD4-A663-6C80-47FA9D126B8B}"/>
              </a:ext>
            </a:extLst>
          </p:cNvPr>
          <p:cNvSpPr txBox="1"/>
          <p:nvPr/>
        </p:nvSpPr>
        <p:spPr>
          <a:xfrm>
            <a:off x="2306972" y="945634"/>
            <a:ext cx="20258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THE MAIN ACHIEVEMENTS</a:t>
            </a: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EC306521-9833-F176-7859-D1D7BC3DD82B}"/>
              </a:ext>
            </a:extLst>
          </p:cNvPr>
          <p:cNvSpPr/>
          <p:nvPr/>
        </p:nvSpPr>
        <p:spPr>
          <a:xfrm>
            <a:off x="4384231" y="2017713"/>
            <a:ext cx="3456100" cy="34561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alpha val="5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solidFill>
              <a:schemeClr val="accent1">
                <a:alpha val="1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20ABF4B2-E694-5D9D-2E12-7234C4981F5E}"/>
              </a:ext>
            </a:extLst>
          </p:cNvPr>
          <p:cNvSpPr/>
          <p:nvPr/>
        </p:nvSpPr>
        <p:spPr>
          <a:xfrm>
            <a:off x="4812420" y="2445902"/>
            <a:ext cx="2599722" cy="2599722"/>
          </a:xfrm>
          <a:prstGeom prst="ellipse">
            <a:avLst/>
          </a:prstGeom>
          <a:gradFill flip="none" rotWithShape="1">
            <a:gsLst>
              <a:gs pos="100000">
                <a:schemeClr val="bg1">
                  <a:alpha val="12000"/>
                </a:schemeClr>
              </a:gs>
              <a:gs pos="78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solidFill>
              <a:schemeClr val="accent1">
                <a:alpha val="3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B5B19792-419A-084A-0697-1715E2343FB1}"/>
              </a:ext>
            </a:extLst>
          </p:cNvPr>
          <p:cNvSpPr/>
          <p:nvPr/>
        </p:nvSpPr>
        <p:spPr>
          <a:xfrm>
            <a:off x="5220220" y="2853702"/>
            <a:ext cx="1784123" cy="1784123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1">
                  <a:lumMod val="7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+mj-ea"/>
                <a:ea typeface="+mj-ea"/>
              </a:rPr>
              <a:t>这里</a:t>
            </a:r>
            <a:endParaRPr lang="en-US" altLang="zh-CN" sz="2400" dirty="0">
              <a:latin typeface="+mj-ea"/>
              <a:ea typeface="+mj-ea"/>
            </a:endParaRPr>
          </a:p>
          <a:p>
            <a:pPr algn="ctr"/>
            <a:r>
              <a:rPr lang="zh-CN" altLang="en-US" sz="2400" dirty="0">
                <a:latin typeface="+mj-ea"/>
                <a:ea typeface="+mj-ea"/>
              </a:rPr>
              <a:t>是标题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6975DD9-95DF-F49C-AA2A-2C2142FE7D53}"/>
              </a:ext>
            </a:extLst>
          </p:cNvPr>
          <p:cNvGrpSpPr/>
          <p:nvPr/>
        </p:nvGrpSpPr>
        <p:grpSpPr>
          <a:xfrm>
            <a:off x="5088118" y="2711207"/>
            <a:ext cx="2062808" cy="2069114"/>
            <a:chOff x="5071837" y="2739218"/>
            <a:chExt cx="2062808" cy="2069114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5AAAD2F3-8AAD-0F6D-386A-84A5BF5D5ADA}"/>
                </a:ext>
              </a:extLst>
            </p:cNvPr>
            <p:cNvGrpSpPr/>
            <p:nvPr/>
          </p:nvGrpSpPr>
          <p:grpSpPr>
            <a:xfrm>
              <a:off x="5071837" y="2739218"/>
              <a:ext cx="2062808" cy="403774"/>
              <a:chOff x="5071837" y="2739218"/>
              <a:chExt cx="2062808" cy="403774"/>
            </a:xfrm>
          </p:grpSpPr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67FA5775-AE96-198F-C047-79B8FBA2754A}"/>
                  </a:ext>
                </a:extLst>
              </p:cNvPr>
              <p:cNvCxnSpPr>
                <a:cxnSpLocks/>
                <a:stCxn id="22" idx="3"/>
                <a:endCxn id="21" idx="1"/>
              </p:cNvCxnSpPr>
              <p:nvPr/>
            </p:nvCxnSpPr>
            <p:spPr>
              <a:xfrm>
                <a:off x="5071837" y="2739218"/>
                <a:ext cx="393381" cy="403774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lumMod val="45000"/>
                        <a:lumOff val="55000"/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1C0BC76-39C4-6DEB-1A92-504B6CA0A74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741264" y="2739218"/>
                <a:ext cx="393381" cy="403774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lumMod val="45000"/>
                        <a:lumOff val="55000"/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ED193AFB-2935-5170-7249-6DDB1186C2D1}"/>
                </a:ext>
              </a:extLst>
            </p:cNvPr>
            <p:cNvGrpSpPr/>
            <p:nvPr/>
          </p:nvGrpSpPr>
          <p:grpSpPr>
            <a:xfrm flipV="1">
              <a:off x="5071837" y="4404558"/>
              <a:ext cx="2062808" cy="403774"/>
              <a:chOff x="5071837" y="2739218"/>
              <a:chExt cx="2062808" cy="403774"/>
            </a:xfrm>
          </p:grpSpPr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8C472027-97E4-D0AC-7AD0-89CB23CB950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71837" y="2739218"/>
                <a:ext cx="393381" cy="403774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lumMod val="45000"/>
                        <a:lumOff val="55000"/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6A403C26-4957-5FA2-5CF6-FC9A10CDC6E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741264" y="2739218"/>
                <a:ext cx="393381" cy="403774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lumMod val="45000"/>
                        <a:lumOff val="55000"/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2" name="椭圆 21">
            <a:extLst>
              <a:ext uri="{FF2B5EF4-FFF2-40B4-BE49-F238E27FC236}">
                <a16:creationId xmlns:a16="http://schemas.microsoft.com/office/drawing/2014/main" id="{4C4CEF19-AED0-53E8-86CB-4515CC1E8D57}"/>
              </a:ext>
            </a:extLst>
          </p:cNvPr>
          <p:cNvSpPr/>
          <p:nvPr/>
        </p:nvSpPr>
        <p:spPr>
          <a:xfrm flipH="1">
            <a:off x="4384231" y="2007318"/>
            <a:ext cx="824655" cy="82465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>
                <a:latin typeface="+mj-ea"/>
                <a:ea typeface="+mj-ea"/>
              </a:rPr>
              <a:t>01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FE48365A-96F5-041F-0A50-77E1E650E5CC}"/>
              </a:ext>
            </a:extLst>
          </p:cNvPr>
          <p:cNvSpPr/>
          <p:nvPr/>
        </p:nvSpPr>
        <p:spPr>
          <a:xfrm flipH="1">
            <a:off x="6990319" y="1981962"/>
            <a:ext cx="824655" cy="82465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>
                <a:latin typeface="+mj-ea"/>
                <a:ea typeface="+mj-ea"/>
              </a:rPr>
              <a:t>02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E77F38ED-1005-78F9-02F4-2817BDA41836}"/>
              </a:ext>
            </a:extLst>
          </p:cNvPr>
          <p:cNvSpPr/>
          <p:nvPr/>
        </p:nvSpPr>
        <p:spPr>
          <a:xfrm flipH="1">
            <a:off x="7015676" y="4659554"/>
            <a:ext cx="824655" cy="82465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>
                <a:latin typeface="+mj-ea"/>
                <a:ea typeface="+mj-ea"/>
              </a:rPr>
              <a:t>04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692A9007-C119-F47F-BFDA-6C6B6A5CEAE4}"/>
              </a:ext>
            </a:extLst>
          </p:cNvPr>
          <p:cNvSpPr/>
          <p:nvPr/>
        </p:nvSpPr>
        <p:spPr>
          <a:xfrm flipH="1">
            <a:off x="4409587" y="4684909"/>
            <a:ext cx="824655" cy="82465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>
                <a:latin typeface="+mj-ea"/>
                <a:ea typeface="+mj-ea"/>
              </a:rPr>
              <a:t>03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74AA9E45-0A0E-B53B-DC2E-B8FBBC7023AB}"/>
              </a:ext>
            </a:extLst>
          </p:cNvPr>
          <p:cNvSpPr txBox="1"/>
          <p:nvPr/>
        </p:nvSpPr>
        <p:spPr>
          <a:xfrm>
            <a:off x="2225288" y="1789370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0D57CCE-E73D-102D-B5F4-81D7FD8BDBD0}"/>
              </a:ext>
            </a:extLst>
          </p:cNvPr>
          <p:cNvSpPr txBox="1"/>
          <p:nvPr/>
        </p:nvSpPr>
        <p:spPr>
          <a:xfrm>
            <a:off x="973353" y="2231081"/>
            <a:ext cx="2975484" cy="658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请在此处输入内容，可以根据自己的需要调整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5F4C6291-DC5F-E82F-FF17-BA77EDE5ED3C}"/>
              </a:ext>
            </a:extLst>
          </p:cNvPr>
          <p:cNvSpPr txBox="1"/>
          <p:nvPr/>
        </p:nvSpPr>
        <p:spPr>
          <a:xfrm>
            <a:off x="2225288" y="4646727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74C7D90-9566-8D27-BEEE-5BB8F4DA2D10}"/>
              </a:ext>
            </a:extLst>
          </p:cNvPr>
          <p:cNvSpPr txBox="1"/>
          <p:nvPr/>
        </p:nvSpPr>
        <p:spPr>
          <a:xfrm>
            <a:off x="973353" y="5088438"/>
            <a:ext cx="2975484" cy="658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请在此处输入内容，可以根据自己的需要调整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57CB3222-C333-A580-5DF5-704C38FAAF0B}"/>
              </a:ext>
            </a:extLst>
          </p:cNvPr>
          <p:cNvSpPr txBox="1"/>
          <p:nvPr/>
        </p:nvSpPr>
        <p:spPr>
          <a:xfrm>
            <a:off x="8243164" y="1789370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5CE15C7-1D8E-537D-307F-D27620FDF4A7}"/>
              </a:ext>
            </a:extLst>
          </p:cNvPr>
          <p:cNvSpPr txBox="1"/>
          <p:nvPr/>
        </p:nvSpPr>
        <p:spPr>
          <a:xfrm>
            <a:off x="8243164" y="2231081"/>
            <a:ext cx="2975484" cy="658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请在此处输入内容，可以根据自己的需要调整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180840A5-A358-34AD-2A81-8B1653A4A239}"/>
              </a:ext>
            </a:extLst>
          </p:cNvPr>
          <p:cNvSpPr txBox="1"/>
          <p:nvPr/>
        </p:nvSpPr>
        <p:spPr>
          <a:xfrm>
            <a:off x="8243164" y="4646727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103208F7-1F7E-29D3-E560-A608324C96FE}"/>
              </a:ext>
            </a:extLst>
          </p:cNvPr>
          <p:cNvSpPr txBox="1"/>
          <p:nvPr/>
        </p:nvSpPr>
        <p:spPr>
          <a:xfrm>
            <a:off x="8243164" y="5088438"/>
            <a:ext cx="2975484" cy="658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请在此处输入内容，可以根据自己的需要调整</a:t>
            </a:r>
          </a:p>
        </p:txBody>
      </p:sp>
    </p:spTree>
    <p:extLst>
      <p:ext uri="{BB962C8B-B14F-4D97-AF65-F5344CB8AC3E}">
        <p14:creationId xmlns:p14="http://schemas.microsoft.com/office/powerpoint/2010/main" val="7109060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: 空心 18">
            <a:extLst>
              <a:ext uri="{FF2B5EF4-FFF2-40B4-BE49-F238E27FC236}">
                <a16:creationId xmlns:a16="http://schemas.microsoft.com/office/drawing/2014/main" id="{7B03FE89-C6EF-63DC-1FBB-A6A6E930CD77}"/>
              </a:ext>
            </a:extLst>
          </p:cNvPr>
          <p:cNvSpPr/>
          <p:nvPr/>
        </p:nvSpPr>
        <p:spPr>
          <a:xfrm>
            <a:off x="8597141" y="2805821"/>
            <a:ext cx="577066" cy="577066"/>
          </a:xfrm>
          <a:prstGeom prst="donut">
            <a:avLst>
              <a:gd name="adj" fmla="val 2335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4CAF97A6-F60E-F52A-0BA2-8A1747F4245C}"/>
              </a:ext>
            </a:extLst>
          </p:cNvPr>
          <p:cNvSpPr/>
          <p:nvPr/>
        </p:nvSpPr>
        <p:spPr>
          <a:xfrm>
            <a:off x="1837596" y="2295479"/>
            <a:ext cx="1789524" cy="1789522"/>
          </a:xfrm>
          <a:prstGeom prst="ellipse">
            <a:avLst/>
          </a:prstGeom>
          <a:noFill/>
          <a:ln w="4762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05F6709-90DD-7A88-6ED6-0C9A7EC3A561}"/>
              </a:ext>
            </a:extLst>
          </p:cNvPr>
          <p:cNvGrpSpPr/>
          <p:nvPr/>
        </p:nvGrpSpPr>
        <p:grpSpPr>
          <a:xfrm>
            <a:off x="2308182" y="2766064"/>
            <a:ext cx="848352" cy="848351"/>
            <a:chOff x="4023669" y="2518204"/>
            <a:chExt cx="190500" cy="190500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220C5C3A-ACC6-1D3C-CE26-10B1B663F21A}"/>
                </a:ext>
              </a:extLst>
            </p:cNvPr>
            <p:cNvSpPr/>
            <p:nvPr/>
          </p:nvSpPr>
          <p:spPr>
            <a:xfrm>
              <a:off x="4023669" y="2518204"/>
              <a:ext cx="190500" cy="95250"/>
            </a:xfrm>
            <a:custGeom>
              <a:avLst/>
              <a:gdLst>
                <a:gd name="connsiteX0" fmla="*/ 95250 w 190500"/>
                <a:gd name="connsiteY0" fmla="*/ 0 h 95250"/>
                <a:gd name="connsiteX1" fmla="*/ 0 w 190500"/>
                <a:gd name="connsiteY1" fmla="*/ 47625 h 95250"/>
                <a:gd name="connsiteX2" fmla="*/ 95250 w 190500"/>
                <a:gd name="connsiteY2" fmla="*/ 95250 h 95250"/>
                <a:gd name="connsiteX3" fmla="*/ 190500 w 190500"/>
                <a:gd name="connsiteY3" fmla="*/ 47625 h 95250"/>
                <a:gd name="connsiteX4" fmla="*/ 95250 w 190500"/>
                <a:gd name="connsiteY4" fmla="*/ 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0" h="95250">
                  <a:moveTo>
                    <a:pt x="95250" y="0"/>
                  </a:moveTo>
                  <a:lnTo>
                    <a:pt x="0" y="47625"/>
                  </a:lnTo>
                  <a:lnTo>
                    <a:pt x="95250" y="95250"/>
                  </a:lnTo>
                  <a:lnTo>
                    <a:pt x="190500" y="47625"/>
                  </a:lnTo>
                  <a:lnTo>
                    <a:pt x="95250" y="0"/>
                  </a:lnTo>
                  <a:close/>
                </a:path>
              </a:pathLst>
            </a:custGeom>
            <a:noFill/>
            <a:ln w="47625" cap="rnd">
              <a:solidFill>
                <a:schemeClr val="bg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D4AFE748-1F6D-97BE-C136-F24498B3137A}"/>
                </a:ext>
              </a:extLst>
            </p:cNvPr>
            <p:cNvSpPr/>
            <p:nvPr/>
          </p:nvSpPr>
          <p:spPr>
            <a:xfrm>
              <a:off x="4023669" y="2661079"/>
              <a:ext cx="190500" cy="47625"/>
            </a:xfrm>
            <a:custGeom>
              <a:avLst/>
              <a:gdLst>
                <a:gd name="connsiteX0" fmla="*/ 0 w 190500"/>
                <a:gd name="connsiteY0" fmla="*/ 0 h 47625"/>
                <a:gd name="connsiteX1" fmla="*/ 95250 w 190500"/>
                <a:gd name="connsiteY1" fmla="*/ 47625 h 47625"/>
                <a:gd name="connsiteX2" fmla="*/ 190500 w 190500"/>
                <a:gd name="connsiteY2" fmla="*/ 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47625">
                  <a:moveTo>
                    <a:pt x="0" y="0"/>
                  </a:moveTo>
                  <a:lnTo>
                    <a:pt x="95250" y="47625"/>
                  </a:lnTo>
                  <a:lnTo>
                    <a:pt x="190500" y="0"/>
                  </a:lnTo>
                </a:path>
              </a:pathLst>
            </a:custGeom>
            <a:noFill/>
            <a:ln w="47625" cap="rnd">
              <a:solidFill>
                <a:schemeClr val="bg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EBE1C3B-75C8-42C0-0B7E-5A0E8057C619}"/>
                </a:ext>
              </a:extLst>
            </p:cNvPr>
            <p:cNvSpPr/>
            <p:nvPr/>
          </p:nvSpPr>
          <p:spPr>
            <a:xfrm>
              <a:off x="4023669" y="2613454"/>
              <a:ext cx="190500" cy="47625"/>
            </a:xfrm>
            <a:custGeom>
              <a:avLst/>
              <a:gdLst>
                <a:gd name="connsiteX0" fmla="*/ 0 w 190500"/>
                <a:gd name="connsiteY0" fmla="*/ 0 h 47625"/>
                <a:gd name="connsiteX1" fmla="*/ 95250 w 190500"/>
                <a:gd name="connsiteY1" fmla="*/ 47625 h 47625"/>
                <a:gd name="connsiteX2" fmla="*/ 190500 w 190500"/>
                <a:gd name="connsiteY2" fmla="*/ 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47625">
                  <a:moveTo>
                    <a:pt x="0" y="0"/>
                  </a:moveTo>
                  <a:lnTo>
                    <a:pt x="95250" y="47625"/>
                  </a:lnTo>
                  <a:lnTo>
                    <a:pt x="190500" y="0"/>
                  </a:lnTo>
                </a:path>
              </a:pathLst>
            </a:custGeom>
            <a:noFill/>
            <a:ln w="47625" cap="rnd">
              <a:solidFill>
                <a:schemeClr val="bg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462DAD6B-8AA6-3DDC-93E6-2C6195660623}"/>
              </a:ext>
            </a:extLst>
          </p:cNvPr>
          <p:cNvSpPr txBox="1"/>
          <p:nvPr/>
        </p:nvSpPr>
        <p:spPr>
          <a:xfrm>
            <a:off x="5462034" y="2977005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+mj-ea"/>
                <a:ea typeface="+mj-ea"/>
              </a:rPr>
              <a:t>存在问题</a:t>
            </a:r>
          </a:p>
        </p:txBody>
      </p:sp>
      <p:cxnSp>
        <p:nvCxnSpPr>
          <p:cNvPr id="12" name="直线连接符 55">
            <a:extLst>
              <a:ext uri="{FF2B5EF4-FFF2-40B4-BE49-F238E27FC236}">
                <a16:creationId xmlns:a16="http://schemas.microsoft.com/office/drawing/2014/main" id="{C93FD4C6-389A-EFB1-AC9D-2D1E517FB470}"/>
              </a:ext>
            </a:extLst>
          </p:cNvPr>
          <p:cNvCxnSpPr>
            <a:cxnSpLocks/>
          </p:cNvCxnSpPr>
          <p:nvPr/>
        </p:nvCxnSpPr>
        <p:spPr>
          <a:xfrm flipV="1">
            <a:off x="4642514" y="2317412"/>
            <a:ext cx="0" cy="1745657"/>
          </a:xfrm>
          <a:prstGeom prst="line">
            <a:avLst/>
          </a:prstGeom>
          <a:ln w="4762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60F5F81E-5AC4-FF01-6158-D2377D66778E}"/>
              </a:ext>
            </a:extLst>
          </p:cNvPr>
          <p:cNvSpPr txBox="1"/>
          <p:nvPr/>
        </p:nvSpPr>
        <p:spPr>
          <a:xfrm>
            <a:off x="5566890" y="2269978"/>
            <a:ext cx="32961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n w="15875">
                  <a:solidFill>
                    <a:schemeClr val="bg2"/>
                  </a:solidFill>
                </a:ln>
                <a:noFill/>
                <a:latin typeface="+mj-ea"/>
                <a:ea typeface="+mj-ea"/>
              </a:rPr>
              <a:t>PART THREE</a:t>
            </a:r>
            <a:endParaRPr lang="zh-CN" altLang="en-US" sz="3600" dirty="0">
              <a:ln w="15875">
                <a:solidFill>
                  <a:schemeClr val="bg2"/>
                </a:solidFill>
              </a:ln>
              <a:noFill/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8153652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56434871-B905-BC18-39E4-237CD450A36A}"/>
              </a:ext>
            </a:extLst>
          </p:cNvPr>
          <p:cNvSpPr txBox="1"/>
          <p:nvPr/>
        </p:nvSpPr>
        <p:spPr>
          <a:xfrm>
            <a:off x="560214" y="67911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存在问题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461803A-9FD4-A663-6C80-47FA9D126B8B}"/>
              </a:ext>
            </a:extLst>
          </p:cNvPr>
          <p:cNvSpPr txBox="1"/>
          <p:nvPr/>
        </p:nvSpPr>
        <p:spPr>
          <a:xfrm>
            <a:off x="2306972" y="945634"/>
            <a:ext cx="169469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THERE IS A PROBLEM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B8A21808-BB58-2358-9BE8-3E9B008D4D9B}"/>
              </a:ext>
            </a:extLst>
          </p:cNvPr>
          <p:cNvSpPr/>
          <p:nvPr/>
        </p:nvSpPr>
        <p:spPr>
          <a:xfrm>
            <a:off x="773517" y="3921410"/>
            <a:ext cx="1009642" cy="100964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+mn-ea"/>
              </a:rPr>
              <a:t>20XX</a:t>
            </a:r>
            <a:endParaRPr lang="zh-CN" altLang="en-US" dirty="0">
              <a:latin typeface="+mn-ea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7A488860-A549-2B57-7650-F5B586E0185B}"/>
              </a:ext>
            </a:extLst>
          </p:cNvPr>
          <p:cNvSpPr/>
          <p:nvPr/>
        </p:nvSpPr>
        <p:spPr>
          <a:xfrm>
            <a:off x="3438682" y="3921410"/>
            <a:ext cx="1009642" cy="100964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+mn-ea"/>
              </a:rPr>
              <a:t>20XX</a:t>
            </a:r>
            <a:endParaRPr lang="zh-CN" altLang="en-US" dirty="0">
              <a:latin typeface="+mn-ea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F996BCAB-31A8-CD07-144C-0A30F5E08C5B}"/>
              </a:ext>
            </a:extLst>
          </p:cNvPr>
          <p:cNvSpPr/>
          <p:nvPr/>
        </p:nvSpPr>
        <p:spPr>
          <a:xfrm>
            <a:off x="6103847" y="3921410"/>
            <a:ext cx="1009642" cy="100964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+mn-ea"/>
              </a:rPr>
              <a:t>20XX</a:t>
            </a:r>
            <a:endParaRPr lang="zh-CN" altLang="en-US" dirty="0">
              <a:latin typeface="+mn-ea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556B3CDD-951C-05DD-9808-B0EF7ED15A6B}"/>
              </a:ext>
            </a:extLst>
          </p:cNvPr>
          <p:cNvSpPr/>
          <p:nvPr/>
        </p:nvSpPr>
        <p:spPr>
          <a:xfrm>
            <a:off x="8769012" y="3921410"/>
            <a:ext cx="1009642" cy="10096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accent2"/>
                </a:solidFill>
                <a:latin typeface="+mn-ea"/>
              </a:rPr>
              <a:t>20XX</a:t>
            </a:r>
            <a:endParaRPr lang="zh-CN" altLang="en-US" dirty="0">
              <a:solidFill>
                <a:schemeClr val="accent2"/>
              </a:solidFill>
              <a:latin typeface="+mn-ea"/>
            </a:endParaRPr>
          </a:p>
        </p:txBody>
      </p: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654ACAD4-B523-52BB-09F6-AD80C4F30FB6}"/>
              </a:ext>
            </a:extLst>
          </p:cNvPr>
          <p:cNvCxnSpPr/>
          <p:nvPr/>
        </p:nvCxnSpPr>
        <p:spPr>
          <a:xfrm>
            <a:off x="2223731" y="4426230"/>
            <a:ext cx="740228" cy="0"/>
          </a:xfrm>
          <a:prstGeom prst="straightConnector1">
            <a:avLst/>
          </a:prstGeom>
          <a:ln>
            <a:solidFill>
              <a:schemeClr val="accent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B6E0B58D-EED1-BAC5-DED1-CEBA9464A586}"/>
              </a:ext>
            </a:extLst>
          </p:cNvPr>
          <p:cNvCxnSpPr/>
          <p:nvPr/>
        </p:nvCxnSpPr>
        <p:spPr>
          <a:xfrm>
            <a:off x="4905971" y="4426230"/>
            <a:ext cx="740228" cy="0"/>
          </a:xfrm>
          <a:prstGeom prst="straightConnector1">
            <a:avLst/>
          </a:prstGeom>
          <a:ln>
            <a:solidFill>
              <a:schemeClr val="accent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44ECEF76-491C-F4BB-0669-23C3AD8A03C0}"/>
              </a:ext>
            </a:extLst>
          </p:cNvPr>
          <p:cNvCxnSpPr/>
          <p:nvPr/>
        </p:nvCxnSpPr>
        <p:spPr>
          <a:xfrm>
            <a:off x="7519836" y="4426230"/>
            <a:ext cx="740228" cy="0"/>
          </a:xfrm>
          <a:prstGeom prst="straightConnector1">
            <a:avLst/>
          </a:prstGeom>
          <a:ln>
            <a:solidFill>
              <a:schemeClr val="accent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92B44097-8513-1DA3-FC5C-86CD9D87A7BB}"/>
              </a:ext>
            </a:extLst>
          </p:cNvPr>
          <p:cNvSpPr txBox="1"/>
          <p:nvPr/>
        </p:nvSpPr>
        <p:spPr>
          <a:xfrm>
            <a:off x="506391" y="5037795"/>
            <a:ext cx="15438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100" dirty="0">
                <a:solidFill>
                  <a:schemeClr val="accent2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B4FA1B71-2061-65FF-5C90-08AC232550C2}"/>
              </a:ext>
            </a:extLst>
          </p:cNvPr>
          <p:cNvSpPr txBox="1"/>
          <p:nvPr/>
        </p:nvSpPr>
        <p:spPr>
          <a:xfrm>
            <a:off x="3171556" y="5037795"/>
            <a:ext cx="15438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 spc="100">
                <a:solidFill>
                  <a:schemeClr val="accent1"/>
                </a:solidFill>
              </a:defRPr>
            </a:lvl1pPr>
          </a:lstStyle>
          <a:p>
            <a:r>
              <a:rPr lang="zh-CN" altLang="en-US" sz="2000" b="0" dirty="0">
                <a:solidFill>
                  <a:schemeClr val="accent2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69A74FF-EEB9-D540-14D8-09930A44710A}"/>
              </a:ext>
            </a:extLst>
          </p:cNvPr>
          <p:cNvSpPr txBox="1"/>
          <p:nvPr/>
        </p:nvSpPr>
        <p:spPr>
          <a:xfrm>
            <a:off x="5836721" y="5037795"/>
            <a:ext cx="15438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 spc="100">
                <a:solidFill>
                  <a:schemeClr val="accent1"/>
                </a:solidFill>
              </a:defRPr>
            </a:lvl1pPr>
          </a:lstStyle>
          <a:p>
            <a:r>
              <a:rPr lang="zh-CN" altLang="en-US" sz="2000" b="0" dirty="0">
                <a:solidFill>
                  <a:schemeClr val="accent2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9F7C4C8-147B-139E-24C0-6DE239655188}"/>
              </a:ext>
            </a:extLst>
          </p:cNvPr>
          <p:cNvSpPr txBox="1"/>
          <p:nvPr/>
        </p:nvSpPr>
        <p:spPr>
          <a:xfrm>
            <a:off x="8501886" y="5037795"/>
            <a:ext cx="15438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 spc="100">
                <a:solidFill>
                  <a:schemeClr val="accent1"/>
                </a:solidFill>
              </a:defRPr>
            </a:lvl1pPr>
          </a:lstStyle>
          <a:p>
            <a:r>
              <a:rPr lang="zh-CN" altLang="en-US" sz="2000" b="0" dirty="0">
                <a:solidFill>
                  <a:schemeClr val="bg1"/>
                </a:solidFill>
                <a:latin typeface="+mj-ea"/>
                <a:ea typeface="+mj-ea"/>
              </a:rPr>
              <a:t>这里是标题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F53833E7-6187-C3C1-DC92-EDA9A7FE6E27}"/>
              </a:ext>
            </a:extLst>
          </p:cNvPr>
          <p:cNvCxnSpPr>
            <a:stCxn id="7" idx="0"/>
          </p:cNvCxnSpPr>
          <p:nvPr/>
        </p:nvCxnSpPr>
        <p:spPr>
          <a:xfrm flipV="1">
            <a:off x="1278338" y="2251693"/>
            <a:ext cx="14326" cy="166971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D96A7F97-05A1-1C6B-BC5C-D2D831EAA72C}"/>
              </a:ext>
            </a:extLst>
          </p:cNvPr>
          <p:cNvCxnSpPr>
            <a:cxnSpLocks/>
          </p:cNvCxnSpPr>
          <p:nvPr/>
        </p:nvCxnSpPr>
        <p:spPr>
          <a:xfrm flipV="1">
            <a:off x="3929177" y="2251693"/>
            <a:ext cx="14326" cy="166971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27E78D10-C692-FF4E-F3A7-83300CEA967A}"/>
              </a:ext>
            </a:extLst>
          </p:cNvPr>
          <p:cNvCxnSpPr>
            <a:cxnSpLocks/>
          </p:cNvCxnSpPr>
          <p:nvPr/>
        </p:nvCxnSpPr>
        <p:spPr>
          <a:xfrm flipV="1">
            <a:off x="6580016" y="2251693"/>
            <a:ext cx="14326" cy="166971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17F39AA1-4704-D738-A744-2492A8432B27}"/>
              </a:ext>
            </a:extLst>
          </p:cNvPr>
          <p:cNvCxnSpPr>
            <a:cxnSpLocks/>
          </p:cNvCxnSpPr>
          <p:nvPr/>
        </p:nvCxnSpPr>
        <p:spPr>
          <a:xfrm flipV="1">
            <a:off x="9230855" y="2251693"/>
            <a:ext cx="14326" cy="166971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>
            <a:extLst>
              <a:ext uri="{FF2B5EF4-FFF2-40B4-BE49-F238E27FC236}">
                <a16:creationId xmlns:a16="http://schemas.microsoft.com/office/drawing/2014/main" id="{CBA4A3DD-A46A-C846-1383-01224ACF5A57}"/>
              </a:ext>
            </a:extLst>
          </p:cNvPr>
          <p:cNvSpPr txBox="1"/>
          <p:nvPr/>
        </p:nvSpPr>
        <p:spPr>
          <a:xfrm>
            <a:off x="1472840" y="2217895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CA0B18C2-6A98-BBE3-2702-36E3C7E92A68}"/>
              </a:ext>
            </a:extLst>
          </p:cNvPr>
          <p:cNvSpPr txBox="1"/>
          <p:nvPr/>
        </p:nvSpPr>
        <p:spPr>
          <a:xfrm>
            <a:off x="1472840" y="2659606"/>
            <a:ext cx="1965842" cy="953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请在此处输入内容，可以根据自己的需要调整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F35D9520-4F2C-6F9E-BC87-82482240583D}"/>
              </a:ext>
            </a:extLst>
          </p:cNvPr>
          <p:cNvSpPr txBox="1"/>
          <p:nvPr/>
        </p:nvSpPr>
        <p:spPr>
          <a:xfrm>
            <a:off x="4166246" y="2217895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74059D07-B5E9-FEE9-A559-E4EFCBBB668F}"/>
              </a:ext>
            </a:extLst>
          </p:cNvPr>
          <p:cNvSpPr txBox="1"/>
          <p:nvPr/>
        </p:nvSpPr>
        <p:spPr>
          <a:xfrm>
            <a:off x="4166246" y="2659606"/>
            <a:ext cx="1965842" cy="953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请在此处输入内容，可以根据自己的需要调整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EFD47570-2451-37A7-13CA-7CCCAF3F0177}"/>
              </a:ext>
            </a:extLst>
          </p:cNvPr>
          <p:cNvSpPr txBox="1"/>
          <p:nvPr/>
        </p:nvSpPr>
        <p:spPr>
          <a:xfrm>
            <a:off x="6859652" y="2217895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30C9AE9E-6EDA-F7F2-C4EA-37A8FC750EA2}"/>
              </a:ext>
            </a:extLst>
          </p:cNvPr>
          <p:cNvSpPr txBox="1"/>
          <p:nvPr/>
        </p:nvSpPr>
        <p:spPr>
          <a:xfrm>
            <a:off x="6859652" y="2659606"/>
            <a:ext cx="1965842" cy="953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请在此处输入内容，可以根据自己的需要调整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BD307A90-8B2B-CF7A-389F-1DD4BBE29DE8}"/>
              </a:ext>
            </a:extLst>
          </p:cNvPr>
          <p:cNvSpPr txBox="1"/>
          <p:nvPr/>
        </p:nvSpPr>
        <p:spPr>
          <a:xfrm>
            <a:off x="9553058" y="2217895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AEF80EDA-FFD9-4587-0687-347C3538782C}"/>
              </a:ext>
            </a:extLst>
          </p:cNvPr>
          <p:cNvSpPr txBox="1"/>
          <p:nvPr/>
        </p:nvSpPr>
        <p:spPr>
          <a:xfrm>
            <a:off x="9553058" y="2659606"/>
            <a:ext cx="1965842" cy="953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请在此处输入内容，可以根据自己的需要调整</a:t>
            </a:r>
          </a:p>
        </p:txBody>
      </p:sp>
    </p:spTree>
    <p:extLst>
      <p:ext uri="{BB962C8B-B14F-4D97-AF65-F5344CB8AC3E}">
        <p14:creationId xmlns:p14="http://schemas.microsoft.com/office/powerpoint/2010/main" val="14203817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56434871-B905-BC18-39E4-237CD450A36A}"/>
              </a:ext>
            </a:extLst>
          </p:cNvPr>
          <p:cNvSpPr txBox="1"/>
          <p:nvPr/>
        </p:nvSpPr>
        <p:spPr>
          <a:xfrm>
            <a:off x="560214" y="67911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存在问题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461803A-9FD4-A663-6C80-47FA9D126B8B}"/>
              </a:ext>
            </a:extLst>
          </p:cNvPr>
          <p:cNvSpPr txBox="1"/>
          <p:nvPr/>
        </p:nvSpPr>
        <p:spPr>
          <a:xfrm>
            <a:off x="2306972" y="945634"/>
            <a:ext cx="169469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THERE IS A PROBLEM</a:t>
            </a:r>
          </a:p>
        </p:txBody>
      </p: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60DBCABC-93E0-2C22-E8BF-4B84F94888A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575576"/>
              </p:ext>
            </p:extLst>
          </p:nvPr>
        </p:nvGraphicFramePr>
        <p:xfrm>
          <a:off x="288072" y="1653814"/>
          <a:ext cx="11615857" cy="28198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文本框 11">
            <a:extLst>
              <a:ext uri="{FF2B5EF4-FFF2-40B4-BE49-F238E27FC236}">
                <a16:creationId xmlns:a16="http://schemas.microsoft.com/office/drawing/2014/main" id="{BD2C5624-CB5C-7B8B-3966-16F21FC2D430}"/>
              </a:ext>
            </a:extLst>
          </p:cNvPr>
          <p:cNvSpPr txBox="1"/>
          <p:nvPr/>
        </p:nvSpPr>
        <p:spPr>
          <a:xfrm>
            <a:off x="2124391" y="4847818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这里输入标题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B26E83E-3167-C567-B344-BB6D06459FA5}"/>
              </a:ext>
            </a:extLst>
          </p:cNvPr>
          <p:cNvSpPr txBox="1"/>
          <p:nvPr/>
        </p:nvSpPr>
        <p:spPr>
          <a:xfrm>
            <a:off x="2124391" y="5289529"/>
            <a:ext cx="2869765" cy="658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请在此处输入内容，可以根据自己的需要调整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EBBC43A-2867-D92E-F204-3A62292BE3F5}"/>
              </a:ext>
            </a:extLst>
          </p:cNvPr>
          <p:cNvGrpSpPr/>
          <p:nvPr/>
        </p:nvGrpSpPr>
        <p:grpSpPr>
          <a:xfrm>
            <a:off x="940693" y="4863584"/>
            <a:ext cx="937236" cy="937234"/>
            <a:chOff x="793597" y="4716488"/>
            <a:chExt cx="1231428" cy="1231426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8AEDC999-62D4-E702-27A7-5AF1EB531C75}"/>
                </a:ext>
              </a:extLst>
            </p:cNvPr>
            <p:cNvSpPr/>
            <p:nvPr/>
          </p:nvSpPr>
          <p:spPr>
            <a:xfrm>
              <a:off x="793597" y="4716488"/>
              <a:ext cx="1231428" cy="1231426"/>
            </a:xfrm>
            <a:prstGeom prst="ellipse">
              <a:avLst/>
            </a:prstGeom>
            <a:noFill/>
            <a:ln w="2222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A15FF647-ACC3-E5BE-643A-BBAA84E6CF32}"/>
                </a:ext>
              </a:extLst>
            </p:cNvPr>
            <p:cNvGrpSpPr/>
            <p:nvPr/>
          </p:nvGrpSpPr>
          <p:grpSpPr>
            <a:xfrm>
              <a:off x="1117422" y="5040312"/>
              <a:ext cx="583778" cy="583777"/>
              <a:chOff x="4023669" y="2518204"/>
              <a:chExt cx="190500" cy="190500"/>
            </a:xfrm>
          </p:grpSpPr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698B2583-7F75-4A31-F7E7-0C1EED37FB60}"/>
                  </a:ext>
                </a:extLst>
              </p:cNvPr>
              <p:cNvSpPr/>
              <p:nvPr/>
            </p:nvSpPr>
            <p:spPr>
              <a:xfrm>
                <a:off x="4023669" y="2518204"/>
                <a:ext cx="190500" cy="95250"/>
              </a:xfrm>
              <a:custGeom>
                <a:avLst/>
                <a:gdLst>
                  <a:gd name="connsiteX0" fmla="*/ 95250 w 190500"/>
                  <a:gd name="connsiteY0" fmla="*/ 0 h 95250"/>
                  <a:gd name="connsiteX1" fmla="*/ 0 w 190500"/>
                  <a:gd name="connsiteY1" fmla="*/ 47625 h 95250"/>
                  <a:gd name="connsiteX2" fmla="*/ 95250 w 190500"/>
                  <a:gd name="connsiteY2" fmla="*/ 95250 h 95250"/>
                  <a:gd name="connsiteX3" fmla="*/ 190500 w 190500"/>
                  <a:gd name="connsiteY3" fmla="*/ 47625 h 95250"/>
                  <a:gd name="connsiteX4" fmla="*/ 95250 w 190500"/>
                  <a:gd name="connsiteY4" fmla="*/ 0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0" h="95250">
                    <a:moveTo>
                      <a:pt x="95250" y="0"/>
                    </a:moveTo>
                    <a:lnTo>
                      <a:pt x="0" y="47625"/>
                    </a:lnTo>
                    <a:lnTo>
                      <a:pt x="95250" y="95250"/>
                    </a:lnTo>
                    <a:lnTo>
                      <a:pt x="190500" y="47625"/>
                    </a:lnTo>
                    <a:lnTo>
                      <a:pt x="95250" y="0"/>
                    </a:lnTo>
                    <a:close/>
                  </a:path>
                </a:pathLst>
              </a:custGeom>
              <a:noFill/>
              <a:ln w="41275" cap="rnd">
                <a:solidFill>
                  <a:schemeClr val="bg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0C1E3B78-03B2-1552-C45D-3DF0643B34A4}"/>
                  </a:ext>
                </a:extLst>
              </p:cNvPr>
              <p:cNvSpPr/>
              <p:nvPr/>
            </p:nvSpPr>
            <p:spPr>
              <a:xfrm>
                <a:off x="4023669" y="2661079"/>
                <a:ext cx="190500" cy="47625"/>
              </a:xfrm>
              <a:custGeom>
                <a:avLst/>
                <a:gdLst>
                  <a:gd name="connsiteX0" fmla="*/ 0 w 190500"/>
                  <a:gd name="connsiteY0" fmla="*/ 0 h 47625"/>
                  <a:gd name="connsiteX1" fmla="*/ 95250 w 190500"/>
                  <a:gd name="connsiteY1" fmla="*/ 47625 h 47625"/>
                  <a:gd name="connsiteX2" fmla="*/ 190500 w 190500"/>
                  <a:gd name="connsiteY2" fmla="*/ 0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0500" h="47625">
                    <a:moveTo>
                      <a:pt x="0" y="0"/>
                    </a:moveTo>
                    <a:lnTo>
                      <a:pt x="95250" y="47625"/>
                    </a:lnTo>
                    <a:lnTo>
                      <a:pt x="190500" y="0"/>
                    </a:lnTo>
                  </a:path>
                </a:pathLst>
              </a:custGeom>
              <a:noFill/>
              <a:ln w="41275" cap="rnd">
                <a:solidFill>
                  <a:schemeClr val="bg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83EF6469-6ADB-FF71-AD14-992571138DC8}"/>
                  </a:ext>
                </a:extLst>
              </p:cNvPr>
              <p:cNvSpPr/>
              <p:nvPr/>
            </p:nvSpPr>
            <p:spPr>
              <a:xfrm>
                <a:off x="4023669" y="2613454"/>
                <a:ext cx="190500" cy="47625"/>
              </a:xfrm>
              <a:custGeom>
                <a:avLst/>
                <a:gdLst>
                  <a:gd name="connsiteX0" fmla="*/ 0 w 190500"/>
                  <a:gd name="connsiteY0" fmla="*/ 0 h 47625"/>
                  <a:gd name="connsiteX1" fmla="*/ 95250 w 190500"/>
                  <a:gd name="connsiteY1" fmla="*/ 47625 h 47625"/>
                  <a:gd name="connsiteX2" fmla="*/ 190500 w 190500"/>
                  <a:gd name="connsiteY2" fmla="*/ 0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0500" h="47625">
                    <a:moveTo>
                      <a:pt x="0" y="0"/>
                    </a:moveTo>
                    <a:lnTo>
                      <a:pt x="95250" y="47625"/>
                    </a:lnTo>
                    <a:lnTo>
                      <a:pt x="190500" y="0"/>
                    </a:lnTo>
                  </a:path>
                </a:pathLst>
              </a:custGeom>
              <a:noFill/>
              <a:ln w="41275" cap="rnd">
                <a:solidFill>
                  <a:schemeClr val="bg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6951DE4D-490F-8497-AEA1-3B9BBF2C3013}"/>
              </a:ext>
            </a:extLst>
          </p:cNvPr>
          <p:cNvSpPr txBox="1"/>
          <p:nvPr/>
        </p:nvSpPr>
        <p:spPr>
          <a:xfrm>
            <a:off x="6601403" y="4847818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这里输入标题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C38A718-690E-E2E8-2850-B1B64E365925}"/>
              </a:ext>
            </a:extLst>
          </p:cNvPr>
          <p:cNvSpPr txBox="1"/>
          <p:nvPr/>
        </p:nvSpPr>
        <p:spPr>
          <a:xfrm>
            <a:off x="6601403" y="5289529"/>
            <a:ext cx="2869765" cy="658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请在此处输入内容，可以根据自己的需要调整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214E84F0-82B7-6513-56E3-4767C5AE6628}"/>
              </a:ext>
            </a:extLst>
          </p:cNvPr>
          <p:cNvGrpSpPr/>
          <p:nvPr/>
        </p:nvGrpSpPr>
        <p:grpSpPr>
          <a:xfrm>
            <a:off x="5417705" y="4863584"/>
            <a:ext cx="937236" cy="937234"/>
            <a:chOff x="793597" y="4716488"/>
            <a:chExt cx="1231428" cy="1231426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118A2CFB-ED5A-4D08-D5C5-3629BCA548A2}"/>
                </a:ext>
              </a:extLst>
            </p:cNvPr>
            <p:cNvSpPr/>
            <p:nvPr/>
          </p:nvSpPr>
          <p:spPr>
            <a:xfrm>
              <a:off x="793597" y="4716488"/>
              <a:ext cx="1231428" cy="1231426"/>
            </a:xfrm>
            <a:prstGeom prst="ellipse">
              <a:avLst/>
            </a:prstGeom>
            <a:noFill/>
            <a:ln w="2222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D1D79534-3609-E830-085C-CF1CA97A8491}"/>
                </a:ext>
              </a:extLst>
            </p:cNvPr>
            <p:cNvGrpSpPr/>
            <p:nvPr/>
          </p:nvGrpSpPr>
          <p:grpSpPr>
            <a:xfrm>
              <a:off x="1117422" y="5040312"/>
              <a:ext cx="583778" cy="583777"/>
              <a:chOff x="4023669" y="2518204"/>
              <a:chExt cx="190500" cy="190500"/>
            </a:xfrm>
          </p:grpSpPr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B0FF9000-A02F-C2E9-A755-8BDDFB8BCC9B}"/>
                  </a:ext>
                </a:extLst>
              </p:cNvPr>
              <p:cNvSpPr/>
              <p:nvPr/>
            </p:nvSpPr>
            <p:spPr>
              <a:xfrm>
                <a:off x="4023669" y="2518204"/>
                <a:ext cx="190500" cy="95250"/>
              </a:xfrm>
              <a:custGeom>
                <a:avLst/>
                <a:gdLst>
                  <a:gd name="connsiteX0" fmla="*/ 95250 w 190500"/>
                  <a:gd name="connsiteY0" fmla="*/ 0 h 95250"/>
                  <a:gd name="connsiteX1" fmla="*/ 0 w 190500"/>
                  <a:gd name="connsiteY1" fmla="*/ 47625 h 95250"/>
                  <a:gd name="connsiteX2" fmla="*/ 95250 w 190500"/>
                  <a:gd name="connsiteY2" fmla="*/ 95250 h 95250"/>
                  <a:gd name="connsiteX3" fmla="*/ 190500 w 190500"/>
                  <a:gd name="connsiteY3" fmla="*/ 47625 h 95250"/>
                  <a:gd name="connsiteX4" fmla="*/ 95250 w 190500"/>
                  <a:gd name="connsiteY4" fmla="*/ 0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0" h="95250">
                    <a:moveTo>
                      <a:pt x="95250" y="0"/>
                    </a:moveTo>
                    <a:lnTo>
                      <a:pt x="0" y="47625"/>
                    </a:lnTo>
                    <a:lnTo>
                      <a:pt x="95250" y="95250"/>
                    </a:lnTo>
                    <a:lnTo>
                      <a:pt x="190500" y="47625"/>
                    </a:lnTo>
                    <a:lnTo>
                      <a:pt x="95250" y="0"/>
                    </a:lnTo>
                    <a:close/>
                  </a:path>
                </a:pathLst>
              </a:custGeom>
              <a:noFill/>
              <a:ln w="41275" cap="rnd">
                <a:solidFill>
                  <a:schemeClr val="bg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F5A16ABF-30B1-C17F-4CD0-1F09D36F4CFA}"/>
                  </a:ext>
                </a:extLst>
              </p:cNvPr>
              <p:cNvSpPr/>
              <p:nvPr/>
            </p:nvSpPr>
            <p:spPr>
              <a:xfrm>
                <a:off x="4023669" y="2661079"/>
                <a:ext cx="190500" cy="47625"/>
              </a:xfrm>
              <a:custGeom>
                <a:avLst/>
                <a:gdLst>
                  <a:gd name="connsiteX0" fmla="*/ 0 w 190500"/>
                  <a:gd name="connsiteY0" fmla="*/ 0 h 47625"/>
                  <a:gd name="connsiteX1" fmla="*/ 95250 w 190500"/>
                  <a:gd name="connsiteY1" fmla="*/ 47625 h 47625"/>
                  <a:gd name="connsiteX2" fmla="*/ 190500 w 190500"/>
                  <a:gd name="connsiteY2" fmla="*/ 0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0500" h="47625">
                    <a:moveTo>
                      <a:pt x="0" y="0"/>
                    </a:moveTo>
                    <a:lnTo>
                      <a:pt x="95250" y="47625"/>
                    </a:lnTo>
                    <a:lnTo>
                      <a:pt x="190500" y="0"/>
                    </a:lnTo>
                  </a:path>
                </a:pathLst>
              </a:custGeom>
              <a:noFill/>
              <a:ln w="41275" cap="rnd">
                <a:solidFill>
                  <a:schemeClr val="bg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A40DE9D6-5D94-473C-A980-9D03001EDAD1}"/>
                  </a:ext>
                </a:extLst>
              </p:cNvPr>
              <p:cNvSpPr/>
              <p:nvPr/>
            </p:nvSpPr>
            <p:spPr>
              <a:xfrm>
                <a:off x="4023669" y="2613454"/>
                <a:ext cx="190500" cy="47625"/>
              </a:xfrm>
              <a:custGeom>
                <a:avLst/>
                <a:gdLst>
                  <a:gd name="connsiteX0" fmla="*/ 0 w 190500"/>
                  <a:gd name="connsiteY0" fmla="*/ 0 h 47625"/>
                  <a:gd name="connsiteX1" fmla="*/ 95250 w 190500"/>
                  <a:gd name="connsiteY1" fmla="*/ 47625 h 47625"/>
                  <a:gd name="connsiteX2" fmla="*/ 190500 w 190500"/>
                  <a:gd name="connsiteY2" fmla="*/ 0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0500" h="47625">
                    <a:moveTo>
                      <a:pt x="0" y="0"/>
                    </a:moveTo>
                    <a:lnTo>
                      <a:pt x="95250" y="47625"/>
                    </a:lnTo>
                    <a:lnTo>
                      <a:pt x="190500" y="0"/>
                    </a:lnTo>
                  </a:path>
                </a:pathLst>
              </a:custGeom>
              <a:noFill/>
              <a:ln w="41275" cap="rnd">
                <a:solidFill>
                  <a:schemeClr val="bg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742426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56434871-B905-BC18-39E4-237CD450A36A}"/>
              </a:ext>
            </a:extLst>
          </p:cNvPr>
          <p:cNvSpPr txBox="1"/>
          <p:nvPr/>
        </p:nvSpPr>
        <p:spPr>
          <a:xfrm>
            <a:off x="560214" y="67911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存在问题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461803A-9FD4-A663-6C80-47FA9D126B8B}"/>
              </a:ext>
            </a:extLst>
          </p:cNvPr>
          <p:cNvSpPr txBox="1"/>
          <p:nvPr/>
        </p:nvSpPr>
        <p:spPr>
          <a:xfrm>
            <a:off x="2306972" y="945634"/>
            <a:ext cx="169469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THERE IS A PROBLEM</a:t>
            </a:r>
          </a:p>
        </p:txBody>
      </p:sp>
      <p:graphicFrame>
        <p:nvGraphicFramePr>
          <p:cNvPr id="12" name="图表 11">
            <a:extLst>
              <a:ext uri="{FF2B5EF4-FFF2-40B4-BE49-F238E27FC236}">
                <a16:creationId xmlns:a16="http://schemas.microsoft.com/office/drawing/2014/main" id="{43BC3860-37A9-4780-3CCB-F57DFE11BB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28571553"/>
              </p:ext>
            </p:extLst>
          </p:nvPr>
        </p:nvGraphicFramePr>
        <p:xfrm>
          <a:off x="835132" y="1338571"/>
          <a:ext cx="4732943" cy="33276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3" name="直线连接符 12">
            <a:extLst>
              <a:ext uri="{FF2B5EF4-FFF2-40B4-BE49-F238E27FC236}">
                <a16:creationId xmlns:a16="http://schemas.microsoft.com/office/drawing/2014/main" id="{AD9D7F07-57E0-772E-2265-EBD9DCAE012C}"/>
              </a:ext>
            </a:extLst>
          </p:cNvPr>
          <p:cNvCxnSpPr>
            <a:cxnSpLocks/>
          </p:cNvCxnSpPr>
          <p:nvPr/>
        </p:nvCxnSpPr>
        <p:spPr>
          <a:xfrm>
            <a:off x="835132" y="5245994"/>
            <a:ext cx="4732943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线连接符 209">
            <a:extLst>
              <a:ext uri="{FF2B5EF4-FFF2-40B4-BE49-F238E27FC236}">
                <a16:creationId xmlns:a16="http://schemas.microsoft.com/office/drawing/2014/main" id="{6AC9C090-3461-21BD-36FE-AF2BEFCB1682}"/>
              </a:ext>
            </a:extLst>
          </p:cNvPr>
          <p:cNvCxnSpPr/>
          <p:nvPr/>
        </p:nvCxnSpPr>
        <p:spPr>
          <a:xfrm>
            <a:off x="835132" y="6140110"/>
            <a:ext cx="4732943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FFDE6F4B-67FF-6A17-C537-6D36BAEDFA3F}"/>
              </a:ext>
            </a:extLst>
          </p:cNvPr>
          <p:cNvSpPr/>
          <p:nvPr/>
        </p:nvSpPr>
        <p:spPr>
          <a:xfrm>
            <a:off x="2085210" y="4842117"/>
            <a:ext cx="2232787" cy="52672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400" dirty="0">
                <a:latin typeface="+mj-ea"/>
                <a:ea typeface="+mj-ea"/>
              </a:rPr>
              <a:t>这里是标题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173BEB5-FC50-F2A3-30C1-8F9790E6E5D7}"/>
              </a:ext>
            </a:extLst>
          </p:cNvPr>
          <p:cNvSpPr txBox="1"/>
          <p:nvPr/>
        </p:nvSpPr>
        <p:spPr>
          <a:xfrm>
            <a:off x="1353690" y="5443529"/>
            <a:ext cx="3695827" cy="658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请在此处输入内容，可以根据自己的需要调整字体大小和行间距。</a:t>
            </a:r>
          </a:p>
        </p:txBody>
      </p:sp>
      <p:cxnSp>
        <p:nvCxnSpPr>
          <p:cNvPr id="17" name="直线连接符 12">
            <a:extLst>
              <a:ext uri="{FF2B5EF4-FFF2-40B4-BE49-F238E27FC236}">
                <a16:creationId xmlns:a16="http://schemas.microsoft.com/office/drawing/2014/main" id="{114A8D31-95D6-6DB5-ED22-42ECD7FAEC65}"/>
              </a:ext>
            </a:extLst>
          </p:cNvPr>
          <p:cNvCxnSpPr>
            <a:cxnSpLocks/>
          </p:cNvCxnSpPr>
          <p:nvPr/>
        </p:nvCxnSpPr>
        <p:spPr>
          <a:xfrm>
            <a:off x="6610260" y="5245994"/>
            <a:ext cx="4732943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线连接符 209">
            <a:extLst>
              <a:ext uri="{FF2B5EF4-FFF2-40B4-BE49-F238E27FC236}">
                <a16:creationId xmlns:a16="http://schemas.microsoft.com/office/drawing/2014/main" id="{A3F7229C-5A6C-B759-2447-84962CBC3352}"/>
              </a:ext>
            </a:extLst>
          </p:cNvPr>
          <p:cNvCxnSpPr/>
          <p:nvPr/>
        </p:nvCxnSpPr>
        <p:spPr>
          <a:xfrm>
            <a:off x="6610260" y="6140110"/>
            <a:ext cx="4732943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22BB8141-7446-0766-3250-2854D8C0B170}"/>
              </a:ext>
            </a:extLst>
          </p:cNvPr>
          <p:cNvSpPr/>
          <p:nvPr/>
        </p:nvSpPr>
        <p:spPr>
          <a:xfrm>
            <a:off x="7860338" y="4842117"/>
            <a:ext cx="2232787" cy="52672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400" dirty="0">
                <a:latin typeface="+mj-ea"/>
                <a:ea typeface="+mj-ea"/>
              </a:rPr>
              <a:t>这里是标题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67AF705C-D4FA-A859-26F7-A436E025120F}"/>
              </a:ext>
            </a:extLst>
          </p:cNvPr>
          <p:cNvSpPr txBox="1"/>
          <p:nvPr/>
        </p:nvSpPr>
        <p:spPr>
          <a:xfrm>
            <a:off x="7128818" y="5443529"/>
            <a:ext cx="3695827" cy="658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请在此处输入内容，可以根据自己的需要调整字体大小和行间距。</a:t>
            </a:r>
          </a:p>
        </p:txBody>
      </p:sp>
      <p:graphicFrame>
        <p:nvGraphicFramePr>
          <p:cNvPr id="21" name="图表 20">
            <a:extLst>
              <a:ext uri="{FF2B5EF4-FFF2-40B4-BE49-F238E27FC236}">
                <a16:creationId xmlns:a16="http://schemas.microsoft.com/office/drawing/2014/main" id="{B5B1F5E3-91A3-77C8-B2BB-C871DACBD80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22037267"/>
              </p:ext>
            </p:extLst>
          </p:nvPr>
        </p:nvGraphicFramePr>
        <p:xfrm>
          <a:off x="6610259" y="1338571"/>
          <a:ext cx="4732943" cy="33276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780955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56434871-B905-BC18-39E4-237CD450A36A}"/>
              </a:ext>
            </a:extLst>
          </p:cNvPr>
          <p:cNvSpPr txBox="1"/>
          <p:nvPr/>
        </p:nvSpPr>
        <p:spPr>
          <a:xfrm>
            <a:off x="560214" y="67911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存在问题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461803A-9FD4-A663-6C80-47FA9D126B8B}"/>
              </a:ext>
            </a:extLst>
          </p:cNvPr>
          <p:cNvSpPr txBox="1"/>
          <p:nvPr/>
        </p:nvSpPr>
        <p:spPr>
          <a:xfrm>
            <a:off x="2306972" y="945634"/>
            <a:ext cx="169469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THERE IS A PROBLEM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E46E85F7-F46D-9324-296D-F036ED4EECDC}"/>
              </a:ext>
            </a:extLst>
          </p:cNvPr>
          <p:cNvGrpSpPr/>
          <p:nvPr/>
        </p:nvGrpSpPr>
        <p:grpSpPr>
          <a:xfrm>
            <a:off x="1628078" y="1963254"/>
            <a:ext cx="8904653" cy="3518598"/>
            <a:chOff x="-1287249" y="2010383"/>
            <a:chExt cx="15148450" cy="5985780"/>
          </a:xfrm>
        </p:grpSpPr>
        <p:cxnSp>
          <p:nvCxnSpPr>
            <p:cNvPr id="8" name="直线连接符 8">
              <a:extLst>
                <a:ext uri="{FF2B5EF4-FFF2-40B4-BE49-F238E27FC236}">
                  <a16:creationId xmlns:a16="http://schemas.microsoft.com/office/drawing/2014/main" id="{5E31847E-BADC-CF92-9F5C-AB1D1E2EF49F}"/>
                </a:ext>
              </a:extLst>
            </p:cNvPr>
            <p:cNvCxnSpPr>
              <a:cxnSpLocks/>
            </p:cNvCxnSpPr>
            <p:nvPr/>
          </p:nvCxnSpPr>
          <p:spPr>
            <a:xfrm>
              <a:off x="-1287249" y="2010383"/>
              <a:ext cx="11268107" cy="0"/>
            </a:xfrm>
            <a:prstGeom prst="line">
              <a:avLst/>
            </a:prstGeom>
            <a:ln w="190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弧 9">
              <a:extLst>
                <a:ext uri="{FF2B5EF4-FFF2-40B4-BE49-F238E27FC236}">
                  <a16:creationId xmlns:a16="http://schemas.microsoft.com/office/drawing/2014/main" id="{F063A2BE-2BB1-217C-C78D-D7B724CEFE7B}"/>
                </a:ext>
              </a:extLst>
            </p:cNvPr>
            <p:cNvSpPr/>
            <p:nvPr/>
          </p:nvSpPr>
          <p:spPr>
            <a:xfrm>
              <a:off x="8478827" y="2010383"/>
              <a:ext cx="2992891" cy="2992891"/>
            </a:xfrm>
            <a:prstGeom prst="arc">
              <a:avLst>
                <a:gd name="adj1" fmla="val 16200000"/>
                <a:gd name="adj2" fmla="val 5360223"/>
              </a:avLst>
            </a:prstGeom>
            <a:ln w="190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2" name="直线连接符 126">
              <a:extLst>
                <a:ext uri="{FF2B5EF4-FFF2-40B4-BE49-F238E27FC236}">
                  <a16:creationId xmlns:a16="http://schemas.microsoft.com/office/drawing/2014/main" id="{4A44A16B-C5BC-A6B8-ABD2-CDE230895138}"/>
                </a:ext>
              </a:extLst>
            </p:cNvPr>
            <p:cNvCxnSpPr/>
            <p:nvPr/>
          </p:nvCxnSpPr>
          <p:spPr>
            <a:xfrm>
              <a:off x="2646221" y="5003274"/>
              <a:ext cx="7379330" cy="0"/>
            </a:xfrm>
            <a:prstGeom prst="line">
              <a:avLst/>
            </a:prstGeom>
            <a:ln w="190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弧 206">
              <a:extLst>
                <a:ext uri="{FF2B5EF4-FFF2-40B4-BE49-F238E27FC236}">
                  <a16:creationId xmlns:a16="http://schemas.microsoft.com/office/drawing/2014/main" id="{458F3D7F-3C2D-7202-C57B-7E42CBEB6FAA}"/>
                </a:ext>
              </a:extLst>
            </p:cNvPr>
            <p:cNvSpPr/>
            <p:nvPr/>
          </p:nvSpPr>
          <p:spPr>
            <a:xfrm flipH="1">
              <a:off x="1149775" y="5003273"/>
              <a:ext cx="2992891" cy="2992890"/>
            </a:xfrm>
            <a:prstGeom prst="arc">
              <a:avLst>
                <a:gd name="adj1" fmla="val 16200000"/>
                <a:gd name="adj2" fmla="val 5360223"/>
              </a:avLst>
            </a:prstGeom>
            <a:ln w="190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4" name="直线连接符 229">
              <a:extLst>
                <a:ext uri="{FF2B5EF4-FFF2-40B4-BE49-F238E27FC236}">
                  <a16:creationId xmlns:a16="http://schemas.microsoft.com/office/drawing/2014/main" id="{224A5CD5-B02E-24AB-7E85-990AC84953C7}"/>
                </a:ext>
              </a:extLst>
            </p:cNvPr>
            <p:cNvCxnSpPr>
              <a:cxnSpLocks/>
            </p:cNvCxnSpPr>
            <p:nvPr/>
          </p:nvCxnSpPr>
          <p:spPr>
            <a:xfrm>
              <a:off x="2593093" y="7996163"/>
              <a:ext cx="11268108" cy="0"/>
            </a:xfrm>
            <a:prstGeom prst="line">
              <a:avLst/>
            </a:prstGeom>
            <a:ln w="1905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椭圆 15">
            <a:extLst>
              <a:ext uri="{FF2B5EF4-FFF2-40B4-BE49-F238E27FC236}">
                <a16:creationId xmlns:a16="http://schemas.microsoft.com/office/drawing/2014/main" id="{1E760248-F17C-442F-F936-EA96F026A0E0}"/>
              </a:ext>
            </a:extLst>
          </p:cNvPr>
          <p:cNvSpPr/>
          <p:nvPr/>
        </p:nvSpPr>
        <p:spPr>
          <a:xfrm>
            <a:off x="2785931" y="1883487"/>
            <a:ext cx="181695" cy="181695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A120318E-9C87-C615-376D-02BB8CF64CBB}"/>
              </a:ext>
            </a:extLst>
          </p:cNvPr>
          <p:cNvSpPr/>
          <p:nvPr/>
        </p:nvSpPr>
        <p:spPr>
          <a:xfrm>
            <a:off x="2824740" y="1922296"/>
            <a:ext cx="104077" cy="10407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EE76F390-B4E4-2281-134C-C1C99B089898}"/>
              </a:ext>
            </a:extLst>
          </p:cNvPr>
          <p:cNvSpPr/>
          <p:nvPr/>
        </p:nvSpPr>
        <p:spPr>
          <a:xfrm>
            <a:off x="7124492" y="1883487"/>
            <a:ext cx="181695" cy="181695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62BC901D-4300-9ED3-51F3-B34544555E28}"/>
              </a:ext>
            </a:extLst>
          </p:cNvPr>
          <p:cNvSpPr/>
          <p:nvPr/>
        </p:nvSpPr>
        <p:spPr>
          <a:xfrm>
            <a:off x="7163301" y="1922296"/>
            <a:ext cx="104077" cy="10407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E4A50ED0-A61F-718E-F72D-0C79AFF831CF}"/>
              </a:ext>
            </a:extLst>
          </p:cNvPr>
          <p:cNvSpPr/>
          <p:nvPr/>
        </p:nvSpPr>
        <p:spPr>
          <a:xfrm>
            <a:off x="5956901" y="3631705"/>
            <a:ext cx="181695" cy="181695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63B8EFA1-D33D-C12F-7318-570061B88CE8}"/>
              </a:ext>
            </a:extLst>
          </p:cNvPr>
          <p:cNvSpPr/>
          <p:nvPr/>
        </p:nvSpPr>
        <p:spPr>
          <a:xfrm>
            <a:off x="5995710" y="3670514"/>
            <a:ext cx="104077" cy="10407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AB6333FB-BE8C-9F61-3679-AD83B6B63B05}"/>
              </a:ext>
            </a:extLst>
          </p:cNvPr>
          <p:cNvSpPr/>
          <p:nvPr/>
        </p:nvSpPr>
        <p:spPr>
          <a:xfrm>
            <a:off x="5283047" y="5392121"/>
            <a:ext cx="181695" cy="181695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1ACDB2ED-28F8-3694-FB02-45AA2D96111C}"/>
              </a:ext>
            </a:extLst>
          </p:cNvPr>
          <p:cNvSpPr/>
          <p:nvPr/>
        </p:nvSpPr>
        <p:spPr>
          <a:xfrm>
            <a:off x="5321856" y="5430930"/>
            <a:ext cx="104077" cy="10407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83C76F1F-D04C-6548-8D24-2882E8E43CF6}"/>
              </a:ext>
            </a:extLst>
          </p:cNvPr>
          <p:cNvSpPr/>
          <p:nvPr/>
        </p:nvSpPr>
        <p:spPr>
          <a:xfrm>
            <a:off x="8946436" y="5392121"/>
            <a:ext cx="181695" cy="181695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9C362BDC-EAEA-E36E-74FD-2CE0F7558D7B}"/>
              </a:ext>
            </a:extLst>
          </p:cNvPr>
          <p:cNvSpPr/>
          <p:nvPr/>
        </p:nvSpPr>
        <p:spPr>
          <a:xfrm>
            <a:off x="8985245" y="5430930"/>
            <a:ext cx="104077" cy="10407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4AC4C7D-E1E8-ABBE-B998-34ED38F466A0}"/>
              </a:ext>
            </a:extLst>
          </p:cNvPr>
          <p:cNvSpPr txBox="1"/>
          <p:nvPr/>
        </p:nvSpPr>
        <p:spPr>
          <a:xfrm>
            <a:off x="2025331" y="142209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FE6A0C3A-70CC-BC1C-826D-FFF57E11131C}"/>
              </a:ext>
            </a:extLst>
          </p:cNvPr>
          <p:cNvSpPr txBox="1"/>
          <p:nvPr/>
        </p:nvSpPr>
        <p:spPr>
          <a:xfrm>
            <a:off x="1695733" y="2185696"/>
            <a:ext cx="2386180" cy="658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请在此处输入内容，可以根据自己的需要调整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C35887EC-334A-05E3-7C43-AF69782E3628}"/>
              </a:ext>
            </a:extLst>
          </p:cNvPr>
          <p:cNvSpPr txBox="1"/>
          <p:nvPr/>
        </p:nvSpPr>
        <p:spPr>
          <a:xfrm>
            <a:off x="6362454" y="142209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A2B31054-B86A-F6EA-B81A-82484A27A5A9}"/>
              </a:ext>
            </a:extLst>
          </p:cNvPr>
          <p:cNvSpPr txBox="1"/>
          <p:nvPr/>
        </p:nvSpPr>
        <p:spPr>
          <a:xfrm>
            <a:off x="6040989" y="2185696"/>
            <a:ext cx="2369914" cy="658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请在此处输入内容，可以根据自己的需要调整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7AC3AA8A-8932-EE6D-7250-845B743E4F32}"/>
              </a:ext>
            </a:extLst>
          </p:cNvPr>
          <p:cNvSpPr txBox="1"/>
          <p:nvPr/>
        </p:nvSpPr>
        <p:spPr>
          <a:xfrm>
            <a:off x="5132218" y="3157504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9AFA1E8E-FC51-1137-CBF7-8B3E0AE0CE88}"/>
              </a:ext>
            </a:extLst>
          </p:cNvPr>
          <p:cNvSpPr txBox="1"/>
          <p:nvPr/>
        </p:nvSpPr>
        <p:spPr>
          <a:xfrm>
            <a:off x="4724042" y="3921104"/>
            <a:ext cx="2543336" cy="658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请在此处输入内容，可以根据自己的需要调整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8B00BEF7-C7C2-87B4-F0A0-CDE1C6888F36}"/>
              </a:ext>
            </a:extLst>
          </p:cNvPr>
          <p:cNvSpPr txBox="1"/>
          <p:nvPr/>
        </p:nvSpPr>
        <p:spPr>
          <a:xfrm>
            <a:off x="4490089" y="4873271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980100F0-B907-A5D4-22E1-28C59A9A3D61}"/>
              </a:ext>
            </a:extLst>
          </p:cNvPr>
          <p:cNvSpPr txBox="1"/>
          <p:nvPr/>
        </p:nvSpPr>
        <p:spPr>
          <a:xfrm>
            <a:off x="4081913" y="5636871"/>
            <a:ext cx="2543336" cy="658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请在此处输入内容，可以根据自己的需要调整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A65E15A9-782D-BE29-01B9-3F32C58B459D}"/>
              </a:ext>
            </a:extLst>
          </p:cNvPr>
          <p:cNvSpPr txBox="1"/>
          <p:nvPr/>
        </p:nvSpPr>
        <p:spPr>
          <a:xfrm>
            <a:off x="8160897" y="4873271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43983CB0-44B5-E582-E1AC-DEA3FF87026B}"/>
              </a:ext>
            </a:extLst>
          </p:cNvPr>
          <p:cNvSpPr txBox="1"/>
          <p:nvPr/>
        </p:nvSpPr>
        <p:spPr>
          <a:xfrm>
            <a:off x="7752721" y="5636871"/>
            <a:ext cx="2543336" cy="658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请在此处输入内容，可以根据自己的需要调整</a:t>
            </a:r>
          </a:p>
        </p:txBody>
      </p:sp>
    </p:spTree>
    <p:extLst>
      <p:ext uri="{BB962C8B-B14F-4D97-AF65-F5344CB8AC3E}">
        <p14:creationId xmlns:p14="http://schemas.microsoft.com/office/powerpoint/2010/main" val="32272990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: 空心 18">
            <a:extLst>
              <a:ext uri="{FF2B5EF4-FFF2-40B4-BE49-F238E27FC236}">
                <a16:creationId xmlns:a16="http://schemas.microsoft.com/office/drawing/2014/main" id="{7B03FE89-C6EF-63DC-1FBB-A6A6E930CD77}"/>
              </a:ext>
            </a:extLst>
          </p:cNvPr>
          <p:cNvSpPr/>
          <p:nvPr/>
        </p:nvSpPr>
        <p:spPr>
          <a:xfrm>
            <a:off x="8597141" y="2805821"/>
            <a:ext cx="577066" cy="577066"/>
          </a:xfrm>
          <a:prstGeom prst="donut">
            <a:avLst>
              <a:gd name="adj" fmla="val 2335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4CAF97A6-F60E-F52A-0BA2-8A1747F4245C}"/>
              </a:ext>
            </a:extLst>
          </p:cNvPr>
          <p:cNvSpPr/>
          <p:nvPr/>
        </p:nvSpPr>
        <p:spPr>
          <a:xfrm>
            <a:off x="1837596" y="2295479"/>
            <a:ext cx="1789524" cy="1789522"/>
          </a:xfrm>
          <a:prstGeom prst="ellipse">
            <a:avLst/>
          </a:prstGeom>
          <a:noFill/>
          <a:ln w="4762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05F6709-90DD-7A88-6ED6-0C9A7EC3A561}"/>
              </a:ext>
            </a:extLst>
          </p:cNvPr>
          <p:cNvGrpSpPr/>
          <p:nvPr/>
        </p:nvGrpSpPr>
        <p:grpSpPr>
          <a:xfrm>
            <a:off x="2308182" y="2766064"/>
            <a:ext cx="848352" cy="848351"/>
            <a:chOff x="4023669" y="2518204"/>
            <a:chExt cx="190500" cy="190500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220C5C3A-ACC6-1D3C-CE26-10B1B663F21A}"/>
                </a:ext>
              </a:extLst>
            </p:cNvPr>
            <p:cNvSpPr/>
            <p:nvPr/>
          </p:nvSpPr>
          <p:spPr>
            <a:xfrm>
              <a:off x="4023669" y="2518204"/>
              <a:ext cx="190500" cy="95250"/>
            </a:xfrm>
            <a:custGeom>
              <a:avLst/>
              <a:gdLst>
                <a:gd name="connsiteX0" fmla="*/ 95250 w 190500"/>
                <a:gd name="connsiteY0" fmla="*/ 0 h 95250"/>
                <a:gd name="connsiteX1" fmla="*/ 0 w 190500"/>
                <a:gd name="connsiteY1" fmla="*/ 47625 h 95250"/>
                <a:gd name="connsiteX2" fmla="*/ 95250 w 190500"/>
                <a:gd name="connsiteY2" fmla="*/ 95250 h 95250"/>
                <a:gd name="connsiteX3" fmla="*/ 190500 w 190500"/>
                <a:gd name="connsiteY3" fmla="*/ 47625 h 95250"/>
                <a:gd name="connsiteX4" fmla="*/ 95250 w 190500"/>
                <a:gd name="connsiteY4" fmla="*/ 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0" h="95250">
                  <a:moveTo>
                    <a:pt x="95250" y="0"/>
                  </a:moveTo>
                  <a:lnTo>
                    <a:pt x="0" y="47625"/>
                  </a:lnTo>
                  <a:lnTo>
                    <a:pt x="95250" y="95250"/>
                  </a:lnTo>
                  <a:lnTo>
                    <a:pt x="190500" y="47625"/>
                  </a:lnTo>
                  <a:lnTo>
                    <a:pt x="95250" y="0"/>
                  </a:lnTo>
                  <a:close/>
                </a:path>
              </a:pathLst>
            </a:custGeom>
            <a:noFill/>
            <a:ln w="47625" cap="rnd">
              <a:solidFill>
                <a:schemeClr val="bg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D4AFE748-1F6D-97BE-C136-F24498B3137A}"/>
                </a:ext>
              </a:extLst>
            </p:cNvPr>
            <p:cNvSpPr/>
            <p:nvPr/>
          </p:nvSpPr>
          <p:spPr>
            <a:xfrm>
              <a:off x="4023669" y="2661079"/>
              <a:ext cx="190500" cy="47625"/>
            </a:xfrm>
            <a:custGeom>
              <a:avLst/>
              <a:gdLst>
                <a:gd name="connsiteX0" fmla="*/ 0 w 190500"/>
                <a:gd name="connsiteY0" fmla="*/ 0 h 47625"/>
                <a:gd name="connsiteX1" fmla="*/ 95250 w 190500"/>
                <a:gd name="connsiteY1" fmla="*/ 47625 h 47625"/>
                <a:gd name="connsiteX2" fmla="*/ 190500 w 190500"/>
                <a:gd name="connsiteY2" fmla="*/ 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47625">
                  <a:moveTo>
                    <a:pt x="0" y="0"/>
                  </a:moveTo>
                  <a:lnTo>
                    <a:pt x="95250" y="47625"/>
                  </a:lnTo>
                  <a:lnTo>
                    <a:pt x="190500" y="0"/>
                  </a:lnTo>
                </a:path>
              </a:pathLst>
            </a:custGeom>
            <a:noFill/>
            <a:ln w="47625" cap="rnd">
              <a:solidFill>
                <a:schemeClr val="bg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EBE1C3B-75C8-42C0-0B7E-5A0E8057C619}"/>
                </a:ext>
              </a:extLst>
            </p:cNvPr>
            <p:cNvSpPr/>
            <p:nvPr/>
          </p:nvSpPr>
          <p:spPr>
            <a:xfrm>
              <a:off x="4023669" y="2613454"/>
              <a:ext cx="190500" cy="47625"/>
            </a:xfrm>
            <a:custGeom>
              <a:avLst/>
              <a:gdLst>
                <a:gd name="connsiteX0" fmla="*/ 0 w 190500"/>
                <a:gd name="connsiteY0" fmla="*/ 0 h 47625"/>
                <a:gd name="connsiteX1" fmla="*/ 95250 w 190500"/>
                <a:gd name="connsiteY1" fmla="*/ 47625 h 47625"/>
                <a:gd name="connsiteX2" fmla="*/ 190500 w 190500"/>
                <a:gd name="connsiteY2" fmla="*/ 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47625">
                  <a:moveTo>
                    <a:pt x="0" y="0"/>
                  </a:moveTo>
                  <a:lnTo>
                    <a:pt x="95250" y="47625"/>
                  </a:lnTo>
                  <a:lnTo>
                    <a:pt x="190500" y="0"/>
                  </a:lnTo>
                </a:path>
              </a:pathLst>
            </a:custGeom>
            <a:noFill/>
            <a:ln w="47625" cap="rnd">
              <a:solidFill>
                <a:schemeClr val="bg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462DAD6B-8AA6-3DDC-93E6-2C6195660623}"/>
              </a:ext>
            </a:extLst>
          </p:cNvPr>
          <p:cNvSpPr txBox="1"/>
          <p:nvPr/>
        </p:nvSpPr>
        <p:spPr>
          <a:xfrm>
            <a:off x="5462034" y="2977005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+mj-ea"/>
                <a:ea typeface="+mj-ea"/>
              </a:rPr>
              <a:t>未来展望</a:t>
            </a:r>
          </a:p>
        </p:txBody>
      </p:sp>
      <p:cxnSp>
        <p:nvCxnSpPr>
          <p:cNvPr id="12" name="直线连接符 55">
            <a:extLst>
              <a:ext uri="{FF2B5EF4-FFF2-40B4-BE49-F238E27FC236}">
                <a16:creationId xmlns:a16="http://schemas.microsoft.com/office/drawing/2014/main" id="{C93FD4C6-389A-EFB1-AC9D-2D1E517FB470}"/>
              </a:ext>
            </a:extLst>
          </p:cNvPr>
          <p:cNvCxnSpPr>
            <a:cxnSpLocks/>
          </p:cNvCxnSpPr>
          <p:nvPr/>
        </p:nvCxnSpPr>
        <p:spPr>
          <a:xfrm flipV="1">
            <a:off x="4642514" y="2317412"/>
            <a:ext cx="0" cy="1745657"/>
          </a:xfrm>
          <a:prstGeom prst="line">
            <a:avLst/>
          </a:prstGeom>
          <a:ln w="4762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60F5F81E-5AC4-FF01-6158-D2377D66778E}"/>
              </a:ext>
            </a:extLst>
          </p:cNvPr>
          <p:cNvSpPr txBox="1"/>
          <p:nvPr/>
        </p:nvSpPr>
        <p:spPr>
          <a:xfrm>
            <a:off x="5566890" y="2269978"/>
            <a:ext cx="29721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n w="15875">
                  <a:solidFill>
                    <a:schemeClr val="bg2"/>
                  </a:solidFill>
                </a:ln>
                <a:noFill/>
                <a:latin typeface="+mj-ea"/>
                <a:ea typeface="+mj-ea"/>
              </a:rPr>
              <a:t>PART FOUR</a:t>
            </a:r>
            <a:endParaRPr lang="zh-CN" altLang="en-US" sz="3600" dirty="0">
              <a:ln w="15875">
                <a:solidFill>
                  <a:schemeClr val="bg2"/>
                </a:solidFill>
              </a:ln>
              <a:noFill/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6095704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56434871-B905-BC18-39E4-237CD450A36A}"/>
              </a:ext>
            </a:extLst>
          </p:cNvPr>
          <p:cNvSpPr txBox="1"/>
          <p:nvPr/>
        </p:nvSpPr>
        <p:spPr>
          <a:xfrm>
            <a:off x="560214" y="67911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未来展望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461803A-9FD4-A663-6C80-47FA9D126B8B}"/>
              </a:ext>
            </a:extLst>
          </p:cNvPr>
          <p:cNvSpPr txBox="1"/>
          <p:nvPr/>
        </p:nvSpPr>
        <p:spPr>
          <a:xfrm>
            <a:off x="2306972" y="945634"/>
            <a:ext cx="19245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PLANS FOR THE FUTURE</a:t>
            </a:r>
          </a:p>
        </p:txBody>
      </p:sp>
      <p:sp>
        <p:nvSpPr>
          <p:cNvPr id="8" name="六边形 3">
            <a:extLst>
              <a:ext uri="{FF2B5EF4-FFF2-40B4-BE49-F238E27FC236}">
                <a16:creationId xmlns:a16="http://schemas.microsoft.com/office/drawing/2014/main" id="{F22CF8D3-7E09-039C-7A95-2A50CA508409}"/>
              </a:ext>
            </a:extLst>
          </p:cNvPr>
          <p:cNvSpPr/>
          <p:nvPr/>
        </p:nvSpPr>
        <p:spPr>
          <a:xfrm flipH="1">
            <a:off x="6358716" y="2010555"/>
            <a:ext cx="1368952" cy="1575087"/>
          </a:xfrm>
          <a:custGeom>
            <a:avLst/>
            <a:gdLst>
              <a:gd name="connsiteX0" fmla="*/ 1401174 w 2705750"/>
              <a:gd name="connsiteY0" fmla="*/ 11412 h 3113177"/>
              <a:gd name="connsiteX1" fmla="*/ 2646049 w 2705750"/>
              <a:gd name="connsiteY1" fmla="*/ 633850 h 3113177"/>
              <a:gd name="connsiteX2" fmla="*/ 2705750 w 2705750"/>
              <a:gd name="connsiteY2" fmla="*/ 730448 h 3113177"/>
              <a:gd name="connsiteX3" fmla="*/ 2705750 w 2705750"/>
              <a:gd name="connsiteY3" fmla="*/ 2382748 h 3113177"/>
              <a:gd name="connsiteX4" fmla="*/ 2646049 w 2705750"/>
              <a:gd name="connsiteY4" fmla="*/ 2479346 h 3113177"/>
              <a:gd name="connsiteX5" fmla="*/ 1401174 w 2705750"/>
              <a:gd name="connsiteY5" fmla="*/ 3101785 h 3113177"/>
              <a:gd name="connsiteX6" fmla="*/ 1304576 w 2705750"/>
              <a:gd name="connsiteY6" fmla="*/ 3101785 h 3113177"/>
              <a:gd name="connsiteX7" fmla="*/ 59701 w 2705750"/>
              <a:gd name="connsiteY7" fmla="*/ 2479346 h 3113177"/>
              <a:gd name="connsiteX8" fmla="*/ 0 w 2705750"/>
              <a:gd name="connsiteY8" fmla="*/ 2382748 h 3113177"/>
              <a:gd name="connsiteX9" fmla="*/ 0 w 2705750"/>
              <a:gd name="connsiteY9" fmla="*/ 730448 h 3113177"/>
              <a:gd name="connsiteX10" fmla="*/ 59701 w 2705750"/>
              <a:gd name="connsiteY10" fmla="*/ 633850 h 3113177"/>
              <a:gd name="connsiteX11" fmla="*/ 1304576 w 2705750"/>
              <a:gd name="connsiteY11" fmla="*/ 11412 h 3113177"/>
              <a:gd name="connsiteX12" fmla="*/ 1401174 w 2705750"/>
              <a:gd name="connsiteY12" fmla="*/ 11412 h 3113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05750" h="3113177">
                <a:moveTo>
                  <a:pt x="1401174" y="11412"/>
                </a:moveTo>
                <a:lnTo>
                  <a:pt x="2646049" y="633850"/>
                </a:lnTo>
                <a:cubicBezTo>
                  <a:pt x="2682645" y="652148"/>
                  <a:pt x="2705750" y="689531"/>
                  <a:pt x="2705750" y="730448"/>
                </a:cubicBezTo>
                <a:lnTo>
                  <a:pt x="2705750" y="2382748"/>
                </a:lnTo>
                <a:cubicBezTo>
                  <a:pt x="2705750" y="2423665"/>
                  <a:pt x="2682645" y="2461048"/>
                  <a:pt x="2646049" y="2479346"/>
                </a:cubicBezTo>
                <a:lnTo>
                  <a:pt x="1401174" y="3101785"/>
                </a:lnTo>
                <a:cubicBezTo>
                  <a:pt x="1370794" y="3116975"/>
                  <a:pt x="1334956" y="3116975"/>
                  <a:pt x="1304576" y="3101785"/>
                </a:cubicBezTo>
                <a:lnTo>
                  <a:pt x="59701" y="2479346"/>
                </a:lnTo>
                <a:cubicBezTo>
                  <a:pt x="23104" y="2461048"/>
                  <a:pt x="0" y="2423665"/>
                  <a:pt x="0" y="2382748"/>
                </a:cubicBezTo>
                <a:lnTo>
                  <a:pt x="0" y="730448"/>
                </a:lnTo>
                <a:cubicBezTo>
                  <a:pt x="0" y="689531"/>
                  <a:pt x="23104" y="652148"/>
                  <a:pt x="59701" y="633850"/>
                </a:cubicBezTo>
                <a:lnTo>
                  <a:pt x="1304576" y="11412"/>
                </a:lnTo>
                <a:cubicBezTo>
                  <a:pt x="1335004" y="-3803"/>
                  <a:pt x="1370746" y="-3803"/>
                  <a:pt x="1401174" y="11412"/>
                </a:cubicBezTo>
              </a:path>
            </a:pathLst>
          </a:custGeom>
          <a:gradFill>
            <a:gsLst>
              <a:gs pos="97000">
                <a:schemeClr val="accent2"/>
              </a:gs>
              <a:gs pos="19000">
                <a:schemeClr val="accent1">
                  <a:lumMod val="20000"/>
                  <a:lumOff val="80000"/>
                </a:schemeClr>
              </a:gs>
            </a:gsLst>
            <a:path path="circle">
              <a:fillToRect l="100000" b="100000"/>
            </a:path>
          </a:gradFill>
          <a:ln w="19050">
            <a:gradFill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2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1" name="六边形 3">
            <a:extLst>
              <a:ext uri="{FF2B5EF4-FFF2-40B4-BE49-F238E27FC236}">
                <a16:creationId xmlns:a16="http://schemas.microsoft.com/office/drawing/2014/main" id="{8F3D6BE0-BB90-8593-C2B5-1157C5292053}"/>
              </a:ext>
            </a:extLst>
          </p:cNvPr>
          <p:cNvSpPr/>
          <p:nvPr/>
        </p:nvSpPr>
        <p:spPr>
          <a:xfrm flipH="1">
            <a:off x="4487613" y="1919959"/>
            <a:ext cx="1718724" cy="1977525"/>
          </a:xfrm>
          <a:custGeom>
            <a:avLst/>
            <a:gdLst>
              <a:gd name="connsiteX0" fmla="*/ 1401174 w 2705750"/>
              <a:gd name="connsiteY0" fmla="*/ 11412 h 3113177"/>
              <a:gd name="connsiteX1" fmla="*/ 2646049 w 2705750"/>
              <a:gd name="connsiteY1" fmla="*/ 633850 h 3113177"/>
              <a:gd name="connsiteX2" fmla="*/ 2705750 w 2705750"/>
              <a:gd name="connsiteY2" fmla="*/ 730448 h 3113177"/>
              <a:gd name="connsiteX3" fmla="*/ 2705750 w 2705750"/>
              <a:gd name="connsiteY3" fmla="*/ 2382748 h 3113177"/>
              <a:gd name="connsiteX4" fmla="*/ 2646049 w 2705750"/>
              <a:gd name="connsiteY4" fmla="*/ 2479346 h 3113177"/>
              <a:gd name="connsiteX5" fmla="*/ 1401174 w 2705750"/>
              <a:gd name="connsiteY5" fmla="*/ 3101785 h 3113177"/>
              <a:gd name="connsiteX6" fmla="*/ 1304576 w 2705750"/>
              <a:gd name="connsiteY6" fmla="*/ 3101785 h 3113177"/>
              <a:gd name="connsiteX7" fmla="*/ 59701 w 2705750"/>
              <a:gd name="connsiteY7" fmla="*/ 2479346 h 3113177"/>
              <a:gd name="connsiteX8" fmla="*/ 0 w 2705750"/>
              <a:gd name="connsiteY8" fmla="*/ 2382748 h 3113177"/>
              <a:gd name="connsiteX9" fmla="*/ 0 w 2705750"/>
              <a:gd name="connsiteY9" fmla="*/ 730448 h 3113177"/>
              <a:gd name="connsiteX10" fmla="*/ 59701 w 2705750"/>
              <a:gd name="connsiteY10" fmla="*/ 633850 h 3113177"/>
              <a:gd name="connsiteX11" fmla="*/ 1304576 w 2705750"/>
              <a:gd name="connsiteY11" fmla="*/ 11412 h 3113177"/>
              <a:gd name="connsiteX12" fmla="*/ 1401174 w 2705750"/>
              <a:gd name="connsiteY12" fmla="*/ 11412 h 3113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05750" h="3113177">
                <a:moveTo>
                  <a:pt x="1401174" y="11412"/>
                </a:moveTo>
                <a:lnTo>
                  <a:pt x="2646049" y="633850"/>
                </a:lnTo>
                <a:cubicBezTo>
                  <a:pt x="2682645" y="652148"/>
                  <a:pt x="2705750" y="689531"/>
                  <a:pt x="2705750" y="730448"/>
                </a:cubicBezTo>
                <a:lnTo>
                  <a:pt x="2705750" y="2382748"/>
                </a:lnTo>
                <a:cubicBezTo>
                  <a:pt x="2705750" y="2423665"/>
                  <a:pt x="2682645" y="2461048"/>
                  <a:pt x="2646049" y="2479346"/>
                </a:cubicBezTo>
                <a:lnTo>
                  <a:pt x="1401174" y="3101785"/>
                </a:lnTo>
                <a:cubicBezTo>
                  <a:pt x="1370794" y="3116975"/>
                  <a:pt x="1334956" y="3116975"/>
                  <a:pt x="1304576" y="3101785"/>
                </a:cubicBezTo>
                <a:lnTo>
                  <a:pt x="59701" y="2479346"/>
                </a:lnTo>
                <a:cubicBezTo>
                  <a:pt x="23104" y="2461048"/>
                  <a:pt x="0" y="2423665"/>
                  <a:pt x="0" y="2382748"/>
                </a:cubicBezTo>
                <a:lnTo>
                  <a:pt x="0" y="730448"/>
                </a:lnTo>
                <a:cubicBezTo>
                  <a:pt x="0" y="689531"/>
                  <a:pt x="23104" y="652148"/>
                  <a:pt x="59701" y="633850"/>
                </a:cubicBezTo>
                <a:lnTo>
                  <a:pt x="1304576" y="11412"/>
                </a:lnTo>
                <a:cubicBezTo>
                  <a:pt x="1335004" y="-3803"/>
                  <a:pt x="1370746" y="-3803"/>
                  <a:pt x="1401174" y="11412"/>
                </a:cubicBezTo>
              </a:path>
            </a:pathLst>
          </a:custGeom>
          <a:gradFill flip="none" rotWithShape="1">
            <a:gsLst>
              <a:gs pos="85000">
                <a:schemeClr val="accent2"/>
              </a:gs>
              <a:gs pos="18000">
                <a:schemeClr val="accent1">
                  <a:lumMod val="60000"/>
                  <a:lumOff val="4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六边形 3">
            <a:extLst>
              <a:ext uri="{FF2B5EF4-FFF2-40B4-BE49-F238E27FC236}">
                <a16:creationId xmlns:a16="http://schemas.microsoft.com/office/drawing/2014/main" id="{9BDF4DBD-76D7-B556-E5E5-BAC974F2203B}"/>
              </a:ext>
            </a:extLst>
          </p:cNvPr>
          <p:cNvSpPr/>
          <p:nvPr/>
        </p:nvSpPr>
        <p:spPr>
          <a:xfrm flipH="1">
            <a:off x="5672596" y="3483420"/>
            <a:ext cx="1718724" cy="1977525"/>
          </a:xfrm>
          <a:custGeom>
            <a:avLst/>
            <a:gdLst>
              <a:gd name="connsiteX0" fmla="*/ 1401174 w 2705750"/>
              <a:gd name="connsiteY0" fmla="*/ 11412 h 3113177"/>
              <a:gd name="connsiteX1" fmla="*/ 2646049 w 2705750"/>
              <a:gd name="connsiteY1" fmla="*/ 633850 h 3113177"/>
              <a:gd name="connsiteX2" fmla="*/ 2705750 w 2705750"/>
              <a:gd name="connsiteY2" fmla="*/ 730448 h 3113177"/>
              <a:gd name="connsiteX3" fmla="*/ 2705750 w 2705750"/>
              <a:gd name="connsiteY3" fmla="*/ 2382748 h 3113177"/>
              <a:gd name="connsiteX4" fmla="*/ 2646049 w 2705750"/>
              <a:gd name="connsiteY4" fmla="*/ 2479346 h 3113177"/>
              <a:gd name="connsiteX5" fmla="*/ 1401174 w 2705750"/>
              <a:gd name="connsiteY5" fmla="*/ 3101785 h 3113177"/>
              <a:gd name="connsiteX6" fmla="*/ 1304576 w 2705750"/>
              <a:gd name="connsiteY6" fmla="*/ 3101785 h 3113177"/>
              <a:gd name="connsiteX7" fmla="*/ 59701 w 2705750"/>
              <a:gd name="connsiteY7" fmla="*/ 2479346 h 3113177"/>
              <a:gd name="connsiteX8" fmla="*/ 0 w 2705750"/>
              <a:gd name="connsiteY8" fmla="*/ 2382748 h 3113177"/>
              <a:gd name="connsiteX9" fmla="*/ 0 w 2705750"/>
              <a:gd name="connsiteY9" fmla="*/ 730448 h 3113177"/>
              <a:gd name="connsiteX10" fmla="*/ 59701 w 2705750"/>
              <a:gd name="connsiteY10" fmla="*/ 633850 h 3113177"/>
              <a:gd name="connsiteX11" fmla="*/ 1304576 w 2705750"/>
              <a:gd name="connsiteY11" fmla="*/ 11412 h 3113177"/>
              <a:gd name="connsiteX12" fmla="*/ 1401174 w 2705750"/>
              <a:gd name="connsiteY12" fmla="*/ 11412 h 3113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05750" h="3113177">
                <a:moveTo>
                  <a:pt x="1401174" y="11412"/>
                </a:moveTo>
                <a:lnTo>
                  <a:pt x="2646049" y="633850"/>
                </a:lnTo>
                <a:cubicBezTo>
                  <a:pt x="2682645" y="652148"/>
                  <a:pt x="2705750" y="689531"/>
                  <a:pt x="2705750" y="730448"/>
                </a:cubicBezTo>
                <a:lnTo>
                  <a:pt x="2705750" y="2382748"/>
                </a:lnTo>
                <a:cubicBezTo>
                  <a:pt x="2705750" y="2423665"/>
                  <a:pt x="2682645" y="2461048"/>
                  <a:pt x="2646049" y="2479346"/>
                </a:cubicBezTo>
                <a:lnTo>
                  <a:pt x="1401174" y="3101785"/>
                </a:lnTo>
                <a:cubicBezTo>
                  <a:pt x="1370794" y="3116975"/>
                  <a:pt x="1334956" y="3116975"/>
                  <a:pt x="1304576" y="3101785"/>
                </a:cubicBezTo>
                <a:lnTo>
                  <a:pt x="59701" y="2479346"/>
                </a:lnTo>
                <a:cubicBezTo>
                  <a:pt x="23104" y="2461048"/>
                  <a:pt x="0" y="2423665"/>
                  <a:pt x="0" y="2382748"/>
                </a:cubicBezTo>
                <a:lnTo>
                  <a:pt x="0" y="730448"/>
                </a:lnTo>
                <a:cubicBezTo>
                  <a:pt x="0" y="689531"/>
                  <a:pt x="23104" y="652148"/>
                  <a:pt x="59701" y="633850"/>
                </a:cubicBezTo>
                <a:lnTo>
                  <a:pt x="1304576" y="11412"/>
                </a:lnTo>
                <a:cubicBezTo>
                  <a:pt x="1335004" y="-3803"/>
                  <a:pt x="1370746" y="-3803"/>
                  <a:pt x="1401174" y="11412"/>
                </a:cubicBezTo>
              </a:path>
            </a:pathLst>
          </a:custGeom>
          <a:gradFill flip="none" rotWithShape="1">
            <a:gsLst>
              <a:gs pos="85000">
                <a:schemeClr val="accent2"/>
              </a:gs>
              <a:gs pos="18000">
                <a:schemeClr val="accent1">
                  <a:lumMod val="60000"/>
                  <a:lumOff val="4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3" name="六边形 3">
            <a:extLst>
              <a:ext uri="{FF2B5EF4-FFF2-40B4-BE49-F238E27FC236}">
                <a16:creationId xmlns:a16="http://schemas.microsoft.com/office/drawing/2014/main" id="{ED47573F-578B-C117-6CBB-A70FFF0BC2F4}"/>
              </a:ext>
            </a:extLst>
          </p:cNvPr>
          <p:cNvSpPr/>
          <p:nvPr/>
        </p:nvSpPr>
        <p:spPr>
          <a:xfrm flipH="1">
            <a:off x="4063872" y="3814917"/>
            <a:ext cx="1475304" cy="1697452"/>
          </a:xfrm>
          <a:custGeom>
            <a:avLst/>
            <a:gdLst>
              <a:gd name="connsiteX0" fmla="*/ 1401174 w 2705750"/>
              <a:gd name="connsiteY0" fmla="*/ 11412 h 3113177"/>
              <a:gd name="connsiteX1" fmla="*/ 2646049 w 2705750"/>
              <a:gd name="connsiteY1" fmla="*/ 633850 h 3113177"/>
              <a:gd name="connsiteX2" fmla="*/ 2705750 w 2705750"/>
              <a:gd name="connsiteY2" fmla="*/ 730448 h 3113177"/>
              <a:gd name="connsiteX3" fmla="*/ 2705750 w 2705750"/>
              <a:gd name="connsiteY3" fmla="*/ 2382748 h 3113177"/>
              <a:gd name="connsiteX4" fmla="*/ 2646049 w 2705750"/>
              <a:gd name="connsiteY4" fmla="*/ 2479346 h 3113177"/>
              <a:gd name="connsiteX5" fmla="*/ 1401174 w 2705750"/>
              <a:gd name="connsiteY5" fmla="*/ 3101785 h 3113177"/>
              <a:gd name="connsiteX6" fmla="*/ 1304576 w 2705750"/>
              <a:gd name="connsiteY6" fmla="*/ 3101785 h 3113177"/>
              <a:gd name="connsiteX7" fmla="*/ 59701 w 2705750"/>
              <a:gd name="connsiteY7" fmla="*/ 2479346 h 3113177"/>
              <a:gd name="connsiteX8" fmla="*/ 0 w 2705750"/>
              <a:gd name="connsiteY8" fmla="*/ 2382748 h 3113177"/>
              <a:gd name="connsiteX9" fmla="*/ 0 w 2705750"/>
              <a:gd name="connsiteY9" fmla="*/ 730448 h 3113177"/>
              <a:gd name="connsiteX10" fmla="*/ 59701 w 2705750"/>
              <a:gd name="connsiteY10" fmla="*/ 633850 h 3113177"/>
              <a:gd name="connsiteX11" fmla="*/ 1304576 w 2705750"/>
              <a:gd name="connsiteY11" fmla="*/ 11412 h 3113177"/>
              <a:gd name="connsiteX12" fmla="*/ 1401174 w 2705750"/>
              <a:gd name="connsiteY12" fmla="*/ 11412 h 3113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05750" h="3113177">
                <a:moveTo>
                  <a:pt x="1401174" y="11412"/>
                </a:moveTo>
                <a:lnTo>
                  <a:pt x="2646049" y="633850"/>
                </a:lnTo>
                <a:cubicBezTo>
                  <a:pt x="2682645" y="652148"/>
                  <a:pt x="2705750" y="689531"/>
                  <a:pt x="2705750" y="730448"/>
                </a:cubicBezTo>
                <a:lnTo>
                  <a:pt x="2705750" y="2382748"/>
                </a:lnTo>
                <a:cubicBezTo>
                  <a:pt x="2705750" y="2423665"/>
                  <a:pt x="2682645" y="2461048"/>
                  <a:pt x="2646049" y="2479346"/>
                </a:cubicBezTo>
                <a:lnTo>
                  <a:pt x="1401174" y="3101785"/>
                </a:lnTo>
                <a:cubicBezTo>
                  <a:pt x="1370794" y="3116975"/>
                  <a:pt x="1334956" y="3116975"/>
                  <a:pt x="1304576" y="3101785"/>
                </a:cubicBezTo>
                <a:lnTo>
                  <a:pt x="59701" y="2479346"/>
                </a:lnTo>
                <a:cubicBezTo>
                  <a:pt x="23104" y="2461048"/>
                  <a:pt x="0" y="2423665"/>
                  <a:pt x="0" y="2382748"/>
                </a:cubicBezTo>
                <a:lnTo>
                  <a:pt x="0" y="730448"/>
                </a:lnTo>
                <a:cubicBezTo>
                  <a:pt x="0" y="689531"/>
                  <a:pt x="23104" y="652148"/>
                  <a:pt x="59701" y="633850"/>
                </a:cubicBezTo>
                <a:lnTo>
                  <a:pt x="1304576" y="11412"/>
                </a:lnTo>
                <a:cubicBezTo>
                  <a:pt x="1335004" y="-3803"/>
                  <a:pt x="1370746" y="-3803"/>
                  <a:pt x="1401174" y="11412"/>
                </a:cubicBezTo>
              </a:path>
            </a:pathLst>
          </a:custGeom>
          <a:gradFill>
            <a:gsLst>
              <a:gs pos="97000">
                <a:schemeClr val="accent2"/>
              </a:gs>
              <a:gs pos="19000">
                <a:schemeClr val="accent1">
                  <a:lumMod val="20000"/>
                  <a:lumOff val="80000"/>
                </a:schemeClr>
              </a:gs>
            </a:gsLst>
            <a:path path="circle">
              <a:fillToRect l="100000" b="100000"/>
            </a:path>
          </a:gradFill>
          <a:ln w="19050">
            <a:gradFill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2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4" name="六边形 3">
            <a:extLst>
              <a:ext uri="{FF2B5EF4-FFF2-40B4-BE49-F238E27FC236}">
                <a16:creationId xmlns:a16="http://schemas.microsoft.com/office/drawing/2014/main" id="{8E89B77F-09D7-C6F2-21C3-80A7F1098937}"/>
              </a:ext>
            </a:extLst>
          </p:cNvPr>
          <p:cNvSpPr/>
          <p:nvPr/>
        </p:nvSpPr>
        <p:spPr>
          <a:xfrm>
            <a:off x="3862820" y="3430998"/>
            <a:ext cx="505212" cy="581285"/>
          </a:xfrm>
          <a:custGeom>
            <a:avLst/>
            <a:gdLst>
              <a:gd name="connsiteX0" fmla="*/ 1401174 w 2705750"/>
              <a:gd name="connsiteY0" fmla="*/ 11412 h 3113177"/>
              <a:gd name="connsiteX1" fmla="*/ 2646049 w 2705750"/>
              <a:gd name="connsiteY1" fmla="*/ 633850 h 3113177"/>
              <a:gd name="connsiteX2" fmla="*/ 2705750 w 2705750"/>
              <a:gd name="connsiteY2" fmla="*/ 730448 h 3113177"/>
              <a:gd name="connsiteX3" fmla="*/ 2705750 w 2705750"/>
              <a:gd name="connsiteY3" fmla="*/ 2382748 h 3113177"/>
              <a:gd name="connsiteX4" fmla="*/ 2646049 w 2705750"/>
              <a:gd name="connsiteY4" fmla="*/ 2479346 h 3113177"/>
              <a:gd name="connsiteX5" fmla="*/ 1401174 w 2705750"/>
              <a:gd name="connsiteY5" fmla="*/ 3101785 h 3113177"/>
              <a:gd name="connsiteX6" fmla="*/ 1304576 w 2705750"/>
              <a:gd name="connsiteY6" fmla="*/ 3101785 h 3113177"/>
              <a:gd name="connsiteX7" fmla="*/ 59701 w 2705750"/>
              <a:gd name="connsiteY7" fmla="*/ 2479346 h 3113177"/>
              <a:gd name="connsiteX8" fmla="*/ 0 w 2705750"/>
              <a:gd name="connsiteY8" fmla="*/ 2382748 h 3113177"/>
              <a:gd name="connsiteX9" fmla="*/ 0 w 2705750"/>
              <a:gd name="connsiteY9" fmla="*/ 730448 h 3113177"/>
              <a:gd name="connsiteX10" fmla="*/ 59701 w 2705750"/>
              <a:gd name="connsiteY10" fmla="*/ 633850 h 3113177"/>
              <a:gd name="connsiteX11" fmla="*/ 1304576 w 2705750"/>
              <a:gd name="connsiteY11" fmla="*/ 11412 h 3113177"/>
              <a:gd name="connsiteX12" fmla="*/ 1401174 w 2705750"/>
              <a:gd name="connsiteY12" fmla="*/ 11412 h 3113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05750" h="3113177">
                <a:moveTo>
                  <a:pt x="1401174" y="11412"/>
                </a:moveTo>
                <a:lnTo>
                  <a:pt x="2646049" y="633850"/>
                </a:lnTo>
                <a:cubicBezTo>
                  <a:pt x="2682645" y="652148"/>
                  <a:pt x="2705750" y="689531"/>
                  <a:pt x="2705750" y="730448"/>
                </a:cubicBezTo>
                <a:lnTo>
                  <a:pt x="2705750" y="2382748"/>
                </a:lnTo>
                <a:cubicBezTo>
                  <a:pt x="2705750" y="2423665"/>
                  <a:pt x="2682645" y="2461048"/>
                  <a:pt x="2646049" y="2479346"/>
                </a:cubicBezTo>
                <a:lnTo>
                  <a:pt x="1401174" y="3101785"/>
                </a:lnTo>
                <a:cubicBezTo>
                  <a:pt x="1370794" y="3116975"/>
                  <a:pt x="1334956" y="3116975"/>
                  <a:pt x="1304576" y="3101785"/>
                </a:cubicBezTo>
                <a:lnTo>
                  <a:pt x="59701" y="2479346"/>
                </a:lnTo>
                <a:cubicBezTo>
                  <a:pt x="23104" y="2461048"/>
                  <a:pt x="0" y="2423665"/>
                  <a:pt x="0" y="2382748"/>
                </a:cubicBezTo>
                <a:lnTo>
                  <a:pt x="0" y="730448"/>
                </a:lnTo>
                <a:cubicBezTo>
                  <a:pt x="0" y="689531"/>
                  <a:pt x="23104" y="652148"/>
                  <a:pt x="59701" y="633850"/>
                </a:cubicBezTo>
                <a:lnTo>
                  <a:pt x="1304576" y="11412"/>
                </a:lnTo>
                <a:cubicBezTo>
                  <a:pt x="1335004" y="-3803"/>
                  <a:pt x="1370746" y="-3803"/>
                  <a:pt x="1401174" y="11412"/>
                </a:cubicBezTo>
              </a:path>
            </a:pathLst>
          </a:custGeom>
          <a:gradFill flip="none" rotWithShape="1">
            <a:gsLst>
              <a:gs pos="0">
                <a:schemeClr val="accent1">
                  <a:lumMod val="20000"/>
                  <a:lumOff val="80000"/>
                  <a:alpha val="50000"/>
                </a:schemeClr>
              </a:gs>
              <a:gs pos="100000">
                <a:schemeClr val="accent2">
                  <a:alpha val="38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六边形 3">
            <a:extLst>
              <a:ext uri="{FF2B5EF4-FFF2-40B4-BE49-F238E27FC236}">
                <a16:creationId xmlns:a16="http://schemas.microsoft.com/office/drawing/2014/main" id="{49EE82AA-9445-A16A-3DF8-B166AFA18EA2}"/>
              </a:ext>
            </a:extLst>
          </p:cNvPr>
          <p:cNvSpPr/>
          <p:nvPr/>
        </p:nvSpPr>
        <p:spPr>
          <a:xfrm>
            <a:off x="7432807" y="3342224"/>
            <a:ext cx="613809" cy="706236"/>
          </a:xfrm>
          <a:custGeom>
            <a:avLst/>
            <a:gdLst>
              <a:gd name="connsiteX0" fmla="*/ 1401174 w 2705750"/>
              <a:gd name="connsiteY0" fmla="*/ 11412 h 3113177"/>
              <a:gd name="connsiteX1" fmla="*/ 2646049 w 2705750"/>
              <a:gd name="connsiteY1" fmla="*/ 633850 h 3113177"/>
              <a:gd name="connsiteX2" fmla="*/ 2705750 w 2705750"/>
              <a:gd name="connsiteY2" fmla="*/ 730448 h 3113177"/>
              <a:gd name="connsiteX3" fmla="*/ 2705750 w 2705750"/>
              <a:gd name="connsiteY3" fmla="*/ 2382748 h 3113177"/>
              <a:gd name="connsiteX4" fmla="*/ 2646049 w 2705750"/>
              <a:gd name="connsiteY4" fmla="*/ 2479346 h 3113177"/>
              <a:gd name="connsiteX5" fmla="*/ 1401174 w 2705750"/>
              <a:gd name="connsiteY5" fmla="*/ 3101785 h 3113177"/>
              <a:gd name="connsiteX6" fmla="*/ 1304576 w 2705750"/>
              <a:gd name="connsiteY6" fmla="*/ 3101785 h 3113177"/>
              <a:gd name="connsiteX7" fmla="*/ 59701 w 2705750"/>
              <a:gd name="connsiteY7" fmla="*/ 2479346 h 3113177"/>
              <a:gd name="connsiteX8" fmla="*/ 0 w 2705750"/>
              <a:gd name="connsiteY8" fmla="*/ 2382748 h 3113177"/>
              <a:gd name="connsiteX9" fmla="*/ 0 w 2705750"/>
              <a:gd name="connsiteY9" fmla="*/ 730448 h 3113177"/>
              <a:gd name="connsiteX10" fmla="*/ 59701 w 2705750"/>
              <a:gd name="connsiteY10" fmla="*/ 633850 h 3113177"/>
              <a:gd name="connsiteX11" fmla="*/ 1304576 w 2705750"/>
              <a:gd name="connsiteY11" fmla="*/ 11412 h 3113177"/>
              <a:gd name="connsiteX12" fmla="*/ 1401174 w 2705750"/>
              <a:gd name="connsiteY12" fmla="*/ 11412 h 3113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05750" h="3113177">
                <a:moveTo>
                  <a:pt x="1401174" y="11412"/>
                </a:moveTo>
                <a:lnTo>
                  <a:pt x="2646049" y="633850"/>
                </a:lnTo>
                <a:cubicBezTo>
                  <a:pt x="2682645" y="652148"/>
                  <a:pt x="2705750" y="689531"/>
                  <a:pt x="2705750" y="730448"/>
                </a:cubicBezTo>
                <a:lnTo>
                  <a:pt x="2705750" y="2382748"/>
                </a:lnTo>
                <a:cubicBezTo>
                  <a:pt x="2705750" y="2423665"/>
                  <a:pt x="2682645" y="2461048"/>
                  <a:pt x="2646049" y="2479346"/>
                </a:cubicBezTo>
                <a:lnTo>
                  <a:pt x="1401174" y="3101785"/>
                </a:lnTo>
                <a:cubicBezTo>
                  <a:pt x="1370794" y="3116975"/>
                  <a:pt x="1334956" y="3116975"/>
                  <a:pt x="1304576" y="3101785"/>
                </a:cubicBezTo>
                <a:lnTo>
                  <a:pt x="59701" y="2479346"/>
                </a:lnTo>
                <a:cubicBezTo>
                  <a:pt x="23104" y="2461048"/>
                  <a:pt x="0" y="2423665"/>
                  <a:pt x="0" y="2382748"/>
                </a:cubicBezTo>
                <a:lnTo>
                  <a:pt x="0" y="730448"/>
                </a:lnTo>
                <a:cubicBezTo>
                  <a:pt x="0" y="689531"/>
                  <a:pt x="23104" y="652148"/>
                  <a:pt x="59701" y="633850"/>
                </a:cubicBezTo>
                <a:lnTo>
                  <a:pt x="1304576" y="11412"/>
                </a:lnTo>
                <a:cubicBezTo>
                  <a:pt x="1335004" y="-3803"/>
                  <a:pt x="1370746" y="-3803"/>
                  <a:pt x="1401174" y="11412"/>
                </a:cubicBezTo>
              </a:path>
            </a:pathLst>
          </a:custGeom>
          <a:gradFill flip="none" rotWithShape="1">
            <a:gsLst>
              <a:gs pos="0">
                <a:schemeClr val="accent1">
                  <a:lumMod val="20000"/>
                  <a:lumOff val="80000"/>
                  <a:alpha val="50000"/>
                </a:schemeClr>
              </a:gs>
              <a:gs pos="100000">
                <a:schemeClr val="accent2">
                  <a:alpha val="38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六边形 3">
            <a:extLst>
              <a:ext uri="{FF2B5EF4-FFF2-40B4-BE49-F238E27FC236}">
                <a16:creationId xmlns:a16="http://schemas.microsoft.com/office/drawing/2014/main" id="{0EA0AEB4-24EC-55B1-A881-63993BDB50CB}"/>
              </a:ext>
            </a:extLst>
          </p:cNvPr>
          <p:cNvSpPr/>
          <p:nvPr/>
        </p:nvSpPr>
        <p:spPr>
          <a:xfrm>
            <a:off x="5487154" y="5209014"/>
            <a:ext cx="421186" cy="484607"/>
          </a:xfrm>
          <a:custGeom>
            <a:avLst/>
            <a:gdLst>
              <a:gd name="connsiteX0" fmla="*/ 1401174 w 2705750"/>
              <a:gd name="connsiteY0" fmla="*/ 11412 h 3113177"/>
              <a:gd name="connsiteX1" fmla="*/ 2646049 w 2705750"/>
              <a:gd name="connsiteY1" fmla="*/ 633850 h 3113177"/>
              <a:gd name="connsiteX2" fmla="*/ 2705750 w 2705750"/>
              <a:gd name="connsiteY2" fmla="*/ 730448 h 3113177"/>
              <a:gd name="connsiteX3" fmla="*/ 2705750 w 2705750"/>
              <a:gd name="connsiteY3" fmla="*/ 2382748 h 3113177"/>
              <a:gd name="connsiteX4" fmla="*/ 2646049 w 2705750"/>
              <a:gd name="connsiteY4" fmla="*/ 2479346 h 3113177"/>
              <a:gd name="connsiteX5" fmla="*/ 1401174 w 2705750"/>
              <a:gd name="connsiteY5" fmla="*/ 3101785 h 3113177"/>
              <a:gd name="connsiteX6" fmla="*/ 1304576 w 2705750"/>
              <a:gd name="connsiteY6" fmla="*/ 3101785 h 3113177"/>
              <a:gd name="connsiteX7" fmla="*/ 59701 w 2705750"/>
              <a:gd name="connsiteY7" fmla="*/ 2479346 h 3113177"/>
              <a:gd name="connsiteX8" fmla="*/ 0 w 2705750"/>
              <a:gd name="connsiteY8" fmla="*/ 2382748 h 3113177"/>
              <a:gd name="connsiteX9" fmla="*/ 0 w 2705750"/>
              <a:gd name="connsiteY9" fmla="*/ 730448 h 3113177"/>
              <a:gd name="connsiteX10" fmla="*/ 59701 w 2705750"/>
              <a:gd name="connsiteY10" fmla="*/ 633850 h 3113177"/>
              <a:gd name="connsiteX11" fmla="*/ 1304576 w 2705750"/>
              <a:gd name="connsiteY11" fmla="*/ 11412 h 3113177"/>
              <a:gd name="connsiteX12" fmla="*/ 1401174 w 2705750"/>
              <a:gd name="connsiteY12" fmla="*/ 11412 h 3113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05750" h="3113177">
                <a:moveTo>
                  <a:pt x="1401174" y="11412"/>
                </a:moveTo>
                <a:lnTo>
                  <a:pt x="2646049" y="633850"/>
                </a:lnTo>
                <a:cubicBezTo>
                  <a:pt x="2682645" y="652148"/>
                  <a:pt x="2705750" y="689531"/>
                  <a:pt x="2705750" y="730448"/>
                </a:cubicBezTo>
                <a:lnTo>
                  <a:pt x="2705750" y="2382748"/>
                </a:lnTo>
                <a:cubicBezTo>
                  <a:pt x="2705750" y="2423665"/>
                  <a:pt x="2682645" y="2461048"/>
                  <a:pt x="2646049" y="2479346"/>
                </a:cubicBezTo>
                <a:lnTo>
                  <a:pt x="1401174" y="3101785"/>
                </a:lnTo>
                <a:cubicBezTo>
                  <a:pt x="1370794" y="3116975"/>
                  <a:pt x="1334956" y="3116975"/>
                  <a:pt x="1304576" y="3101785"/>
                </a:cubicBezTo>
                <a:lnTo>
                  <a:pt x="59701" y="2479346"/>
                </a:lnTo>
                <a:cubicBezTo>
                  <a:pt x="23104" y="2461048"/>
                  <a:pt x="0" y="2423665"/>
                  <a:pt x="0" y="2382748"/>
                </a:cubicBezTo>
                <a:lnTo>
                  <a:pt x="0" y="730448"/>
                </a:lnTo>
                <a:cubicBezTo>
                  <a:pt x="0" y="689531"/>
                  <a:pt x="23104" y="652148"/>
                  <a:pt x="59701" y="633850"/>
                </a:cubicBezTo>
                <a:lnTo>
                  <a:pt x="1304576" y="11412"/>
                </a:lnTo>
                <a:cubicBezTo>
                  <a:pt x="1335004" y="-3803"/>
                  <a:pt x="1370746" y="-3803"/>
                  <a:pt x="1401174" y="11412"/>
                </a:cubicBezTo>
              </a:path>
            </a:pathLst>
          </a:custGeom>
          <a:gradFill>
            <a:gsLst>
              <a:gs pos="95000">
                <a:schemeClr val="accent1">
                  <a:alpha val="0"/>
                </a:schemeClr>
              </a:gs>
              <a:gs pos="19000">
                <a:schemeClr val="accent1">
                  <a:lumMod val="20000"/>
                  <a:lumOff val="80000"/>
                </a:schemeClr>
              </a:gs>
            </a:gsLst>
            <a:path path="circle">
              <a:fillToRect l="100000" b="100000"/>
            </a:path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六边形 3">
            <a:extLst>
              <a:ext uri="{FF2B5EF4-FFF2-40B4-BE49-F238E27FC236}">
                <a16:creationId xmlns:a16="http://schemas.microsoft.com/office/drawing/2014/main" id="{CCE6BBA3-6BF9-1807-FF06-E3D97069B0D1}"/>
              </a:ext>
            </a:extLst>
          </p:cNvPr>
          <p:cNvSpPr/>
          <p:nvPr/>
        </p:nvSpPr>
        <p:spPr>
          <a:xfrm>
            <a:off x="6078065" y="1752358"/>
            <a:ext cx="370641" cy="426451"/>
          </a:xfrm>
          <a:custGeom>
            <a:avLst/>
            <a:gdLst>
              <a:gd name="connsiteX0" fmla="*/ 1401174 w 2705750"/>
              <a:gd name="connsiteY0" fmla="*/ 11412 h 3113177"/>
              <a:gd name="connsiteX1" fmla="*/ 2646049 w 2705750"/>
              <a:gd name="connsiteY1" fmla="*/ 633850 h 3113177"/>
              <a:gd name="connsiteX2" fmla="*/ 2705750 w 2705750"/>
              <a:gd name="connsiteY2" fmla="*/ 730448 h 3113177"/>
              <a:gd name="connsiteX3" fmla="*/ 2705750 w 2705750"/>
              <a:gd name="connsiteY3" fmla="*/ 2382748 h 3113177"/>
              <a:gd name="connsiteX4" fmla="*/ 2646049 w 2705750"/>
              <a:gd name="connsiteY4" fmla="*/ 2479346 h 3113177"/>
              <a:gd name="connsiteX5" fmla="*/ 1401174 w 2705750"/>
              <a:gd name="connsiteY5" fmla="*/ 3101785 h 3113177"/>
              <a:gd name="connsiteX6" fmla="*/ 1304576 w 2705750"/>
              <a:gd name="connsiteY6" fmla="*/ 3101785 h 3113177"/>
              <a:gd name="connsiteX7" fmla="*/ 59701 w 2705750"/>
              <a:gd name="connsiteY7" fmla="*/ 2479346 h 3113177"/>
              <a:gd name="connsiteX8" fmla="*/ 0 w 2705750"/>
              <a:gd name="connsiteY8" fmla="*/ 2382748 h 3113177"/>
              <a:gd name="connsiteX9" fmla="*/ 0 w 2705750"/>
              <a:gd name="connsiteY9" fmla="*/ 730448 h 3113177"/>
              <a:gd name="connsiteX10" fmla="*/ 59701 w 2705750"/>
              <a:gd name="connsiteY10" fmla="*/ 633850 h 3113177"/>
              <a:gd name="connsiteX11" fmla="*/ 1304576 w 2705750"/>
              <a:gd name="connsiteY11" fmla="*/ 11412 h 3113177"/>
              <a:gd name="connsiteX12" fmla="*/ 1401174 w 2705750"/>
              <a:gd name="connsiteY12" fmla="*/ 11412 h 3113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05750" h="3113177">
                <a:moveTo>
                  <a:pt x="1401174" y="11412"/>
                </a:moveTo>
                <a:lnTo>
                  <a:pt x="2646049" y="633850"/>
                </a:lnTo>
                <a:cubicBezTo>
                  <a:pt x="2682645" y="652148"/>
                  <a:pt x="2705750" y="689531"/>
                  <a:pt x="2705750" y="730448"/>
                </a:cubicBezTo>
                <a:lnTo>
                  <a:pt x="2705750" y="2382748"/>
                </a:lnTo>
                <a:cubicBezTo>
                  <a:pt x="2705750" y="2423665"/>
                  <a:pt x="2682645" y="2461048"/>
                  <a:pt x="2646049" y="2479346"/>
                </a:cubicBezTo>
                <a:lnTo>
                  <a:pt x="1401174" y="3101785"/>
                </a:lnTo>
                <a:cubicBezTo>
                  <a:pt x="1370794" y="3116975"/>
                  <a:pt x="1334956" y="3116975"/>
                  <a:pt x="1304576" y="3101785"/>
                </a:cubicBezTo>
                <a:lnTo>
                  <a:pt x="59701" y="2479346"/>
                </a:lnTo>
                <a:cubicBezTo>
                  <a:pt x="23104" y="2461048"/>
                  <a:pt x="0" y="2423665"/>
                  <a:pt x="0" y="2382748"/>
                </a:cubicBezTo>
                <a:lnTo>
                  <a:pt x="0" y="730448"/>
                </a:lnTo>
                <a:cubicBezTo>
                  <a:pt x="0" y="689531"/>
                  <a:pt x="23104" y="652148"/>
                  <a:pt x="59701" y="633850"/>
                </a:cubicBezTo>
                <a:lnTo>
                  <a:pt x="1304576" y="11412"/>
                </a:lnTo>
                <a:cubicBezTo>
                  <a:pt x="1335004" y="-3803"/>
                  <a:pt x="1370746" y="-3803"/>
                  <a:pt x="1401174" y="11412"/>
                </a:cubicBezTo>
              </a:path>
            </a:pathLst>
          </a:custGeom>
          <a:gradFill>
            <a:gsLst>
              <a:gs pos="97000">
                <a:schemeClr val="accent1">
                  <a:lumMod val="60000"/>
                  <a:lumOff val="40000"/>
                  <a:alpha val="42000"/>
                </a:schemeClr>
              </a:gs>
              <a:gs pos="14000">
                <a:schemeClr val="bg1">
                  <a:lumMod val="100000"/>
                  <a:alpha val="61000"/>
                </a:schemeClr>
              </a:gs>
            </a:gsLst>
            <a:path path="circle">
              <a:fillToRect l="100000" b="100000"/>
            </a:path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5137867-2AB8-A7C8-DA81-55BE4193FB9F}"/>
              </a:ext>
            </a:extLst>
          </p:cNvPr>
          <p:cNvSpPr txBox="1"/>
          <p:nvPr/>
        </p:nvSpPr>
        <p:spPr>
          <a:xfrm>
            <a:off x="4926463" y="2301611"/>
            <a:ext cx="8410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+mj-ea"/>
                <a:ea typeface="+mj-ea"/>
              </a:rPr>
              <a:t>S</a:t>
            </a:r>
            <a:endParaRPr lang="zh-CN" altLang="en-US" sz="8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F79206E-6E11-1A43-B6C1-4BA45E64B87A}"/>
              </a:ext>
            </a:extLst>
          </p:cNvPr>
          <p:cNvSpPr txBox="1"/>
          <p:nvPr/>
        </p:nvSpPr>
        <p:spPr>
          <a:xfrm>
            <a:off x="6622680" y="2332176"/>
            <a:ext cx="841025" cy="9318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accent2"/>
                </a:solidFill>
                <a:latin typeface="+mj-ea"/>
                <a:ea typeface="+mj-ea"/>
              </a:rPr>
              <a:t>W</a:t>
            </a:r>
            <a:endParaRPr lang="zh-CN" altLang="en-US" sz="54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541A86A-5098-E6D9-E0CB-1457887EA242}"/>
              </a:ext>
            </a:extLst>
          </p:cNvPr>
          <p:cNvSpPr txBox="1"/>
          <p:nvPr/>
        </p:nvSpPr>
        <p:spPr>
          <a:xfrm>
            <a:off x="4381012" y="4113008"/>
            <a:ext cx="8410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accent2"/>
                </a:solidFill>
                <a:latin typeface="+mj-ea"/>
                <a:ea typeface="+mj-ea"/>
              </a:rPr>
              <a:t>O</a:t>
            </a:r>
            <a:endParaRPr lang="zh-CN" altLang="en-US" sz="72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3E7982D-A328-3AE2-2B0F-540CCC7905A6}"/>
              </a:ext>
            </a:extLst>
          </p:cNvPr>
          <p:cNvSpPr txBox="1"/>
          <p:nvPr/>
        </p:nvSpPr>
        <p:spPr>
          <a:xfrm>
            <a:off x="6111446" y="3921547"/>
            <a:ext cx="8410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bg1"/>
                </a:solidFill>
                <a:latin typeface="+mj-ea"/>
                <a:ea typeface="+mj-ea"/>
              </a:rPr>
              <a:t>T</a:t>
            </a:r>
            <a:endParaRPr lang="zh-CN" altLang="en-US" sz="7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2" name="六边形 3">
            <a:extLst>
              <a:ext uri="{FF2B5EF4-FFF2-40B4-BE49-F238E27FC236}">
                <a16:creationId xmlns:a16="http://schemas.microsoft.com/office/drawing/2014/main" id="{F296E54E-9C8E-5660-FFD4-220EAF2A1BC5}"/>
              </a:ext>
            </a:extLst>
          </p:cNvPr>
          <p:cNvSpPr/>
          <p:nvPr/>
        </p:nvSpPr>
        <p:spPr>
          <a:xfrm>
            <a:off x="8011140" y="3945465"/>
            <a:ext cx="227171" cy="261378"/>
          </a:xfrm>
          <a:custGeom>
            <a:avLst/>
            <a:gdLst>
              <a:gd name="connsiteX0" fmla="*/ 1401174 w 2705750"/>
              <a:gd name="connsiteY0" fmla="*/ 11412 h 3113177"/>
              <a:gd name="connsiteX1" fmla="*/ 2646049 w 2705750"/>
              <a:gd name="connsiteY1" fmla="*/ 633850 h 3113177"/>
              <a:gd name="connsiteX2" fmla="*/ 2705750 w 2705750"/>
              <a:gd name="connsiteY2" fmla="*/ 730448 h 3113177"/>
              <a:gd name="connsiteX3" fmla="*/ 2705750 w 2705750"/>
              <a:gd name="connsiteY3" fmla="*/ 2382748 h 3113177"/>
              <a:gd name="connsiteX4" fmla="*/ 2646049 w 2705750"/>
              <a:gd name="connsiteY4" fmla="*/ 2479346 h 3113177"/>
              <a:gd name="connsiteX5" fmla="*/ 1401174 w 2705750"/>
              <a:gd name="connsiteY5" fmla="*/ 3101785 h 3113177"/>
              <a:gd name="connsiteX6" fmla="*/ 1304576 w 2705750"/>
              <a:gd name="connsiteY6" fmla="*/ 3101785 h 3113177"/>
              <a:gd name="connsiteX7" fmla="*/ 59701 w 2705750"/>
              <a:gd name="connsiteY7" fmla="*/ 2479346 h 3113177"/>
              <a:gd name="connsiteX8" fmla="*/ 0 w 2705750"/>
              <a:gd name="connsiteY8" fmla="*/ 2382748 h 3113177"/>
              <a:gd name="connsiteX9" fmla="*/ 0 w 2705750"/>
              <a:gd name="connsiteY9" fmla="*/ 730448 h 3113177"/>
              <a:gd name="connsiteX10" fmla="*/ 59701 w 2705750"/>
              <a:gd name="connsiteY10" fmla="*/ 633850 h 3113177"/>
              <a:gd name="connsiteX11" fmla="*/ 1304576 w 2705750"/>
              <a:gd name="connsiteY11" fmla="*/ 11412 h 3113177"/>
              <a:gd name="connsiteX12" fmla="*/ 1401174 w 2705750"/>
              <a:gd name="connsiteY12" fmla="*/ 11412 h 3113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05750" h="3113177">
                <a:moveTo>
                  <a:pt x="1401174" y="11412"/>
                </a:moveTo>
                <a:lnTo>
                  <a:pt x="2646049" y="633850"/>
                </a:lnTo>
                <a:cubicBezTo>
                  <a:pt x="2682645" y="652148"/>
                  <a:pt x="2705750" y="689531"/>
                  <a:pt x="2705750" y="730448"/>
                </a:cubicBezTo>
                <a:lnTo>
                  <a:pt x="2705750" y="2382748"/>
                </a:lnTo>
                <a:cubicBezTo>
                  <a:pt x="2705750" y="2423665"/>
                  <a:pt x="2682645" y="2461048"/>
                  <a:pt x="2646049" y="2479346"/>
                </a:cubicBezTo>
                <a:lnTo>
                  <a:pt x="1401174" y="3101785"/>
                </a:lnTo>
                <a:cubicBezTo>
                  <a:pt x="1370794" y="3116975"/>
                  <a:pt x="1334956" y="3116975"/>
                  <a:pt x="1304576" y="3101785"/>
                </a:cubicBezTo>
                <a:lnTo>
                  <a:pt x="59701" y="2479346"/>
                </a:lnTo>
                <a:cubicBezTo>
                  <a:pt x="23104" y="2461048"/>
                  <a:pt x="0" y="2423665"/>
                  <a:pt x="0" y="2382748"/>
                </a:cubicBezTo>
                <a:lnTo>
                  <a:pt x="0" y="730448"/>
                </a:lnTo>
                <a:cubicBezTo>
                  <a:pt x="0" y="689531"/>
                  <a:pt x="23104" y="652148"/>
                  <a:pt x="59701" y="633850"/>
                </a:cubicBezTo>
                <a:lnTo>
                  <a:pt x="1304576" y="11412"/>
                </a:lnTo>
                <a:cubicBezTo>
                  <a:pt x="1335004" y="-3803"/>
                  <a:pt x="1370746" y="-3803"/>
                  <a:pt x="1401174" y="11412"/>
                </a:cubicBezTo>
              </a:path>
            </a:pathLst>
          </a:custGeom>
          <a:gradFill flip="none" rotWithShape="1">
            <a:gsLst>
              <a:gs pos="0">
                <a:schemeClr val="accent1">
                  <a:lumMod val="20000"/>
                  <a:lumOff val="80000"/>
                  <a:alpha val="50000"/>
                </a:schemeClr>
              </a:gs>
              <a:gs pos="100000">
                <a:schemeClr val="accent2">
                  <a:alpha val="38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004DD30A-C16E-AA59-1B02-1C682C797C6A}"/>
              </a:ext>
            </a:extLst>
          </p:cNvPr>
          <p:cNvSpPr txBox="1"/>
          <p:nvPr/>
        </p:nvSpPr>
        <p:spPr>
          <a:xfrm>
            <a:off x="2225288" y="1789370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DFE3ADFA-51B4-D756-B31A-BE08B3868254}"/>
              </a:ext>
            </a:extLst>
          </p:cNvPr>
          <p:cNvSpPr txBox="1"/>
          <p:nvPr/>
        </p:nvSpPr>
        <p:spPr>
          <a:xfrm>
            <a:off x="973353" y="2231081"/>
            <a:ext cx="2975484" cy="658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请在此处输入内容，可以根据自己的需要调整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EC06303F-17D5-FBF7-F2EE-01976A7D010B}"/>
              </a:ext>
            </a:extLst>
          </p:cNvPr>
          <p:cNvSpPr txBox="1"/>
          <p:nvPr/>
        </p:nvSpPr>
        <p:spPr>
          <a:xfrm>
            <a:off x="2225288" y="4646727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59CAC86-4C8A-D27F-EBE5-BF0FCCF4AD58}"/>
              </a:ext>
            </a:extLst>
          </p:cNvPr>
          <p:cNvSpPr txBox="1"/>
          <p:nvPr/>
        </p:nvSpPr>
        <p:spPr>
          <a:xfrm>
            <a:off x="973353" y="5088438"/>
            <a:ext cx="2975484" cy="658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请在此处输入内容，可以根据自己的需要调整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8ACAC41E-5AD7-2A48-9C3D-49DBB66C96E9}"/>
              </a:ext>
            </a:extLst>
          </p:cNvPr>
          <p:cNvSpPr txBox="1"/>
          <p:nvPr/>
        </p:nvSpPr>
        <p:spPr>
          <a:xfrm>
            <a:off x="8243164" y="1789370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3A3B0A6C-198D-E801-1F76-9C76CC7C5430}"/>
              </a:ext>
            </a:extLst>
          </p:cNvPr>
          <p:cNvSpPr txBox="1"/>
          <p:nvPr/>
        </p:nvSpPr>
        <p:spPr>
          <a:xfrm>
            <a:off x="8243164" y="2231081"/>
            <a:ext cx="2975484" cy="658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请在此处输入内容，可以根据自己的需要调整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4C370A94-E617-7EC4-8C49-87C08E0BFA57}"/>
              </a:ext>
            </a:extLst>
          </p:cNvPr>
          <p:cNvSpPr txBox="1"/>
          <p:nvPr/>
        </p:nvSpPr>
        <p:spPr>
          <a:xfrm>
            <a:off x="8243164" y="4646727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B7FDDB26-587C-76B3-CD67-E14326D3C56C}"/>
              </a:ext>
            </a:extLst>
          </p:cNvPr>
          <p:cNvSpPr txBox="1"/>
          <p:nvPr/>
        </p:nvSpPr>
        <p:spPr>
          <a:xfrm>
            <a:off x="8243164" y="5088438"/>
            <a:ext cx="2975484" cy="658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请在此处输入内容，可以根据自己的需要调整</a:t>
            </a:r>
          </a:p>
        </p:txBody>
      </p:sp>
    </p:spTree>
    <p:extLst>
      <p:ext uri="{BB962C8B-B14F-4D97-AF65-F5344CB8AC3E}">
        <p14:creationId xmlns:p14="http://schemas.microsoft.com/office/powerpoint/2010/main" val="12938502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56434871-B905-BC18-39E4-237CD450A36A}"/>
              </a:ext>
            </a:extLst>
          </p:cNvPr>
          <p:cNvSpPr txBox="1"/>
          <p:nvPr/>
        </p:nvSpPr>
        <p:spPr>
          <a:xfrm>
            <a:off x="560214" y="67911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未来展望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461803A-9FD4-A663-6C80-47FA9D126B8B}"/>
              </a:ext>
            </a:extLst>
          </p:cNvPr>
          <p:cNvSpPr txBox="1"/>
          <p:nvPr/>
        </p:nvSpPr>
        <p:spPr>
          <a:xfrm>
            <a:off x="2306972" y="945634"/>
            <a:ext cx="19245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PLANS FOR THE FUTURE</a:t>
            </a: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ADC269DC-5353-F676-F91E-5247A9F294B2}"/>
              </a:ext>
            </a:extLst>
          </p:cNvPr>
          <p:cNvSpPr/>
          <p:nvPr/>
        </p:nvSpPr>
        <p:spPr>
          <a:xfrm>
            <a:off x="-1004641" y="1682590"/>
            <a:ext cx="4881791" cy="488179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图片 25" descr="有钟表的建筑&#10;&#10;低可信度描述已自动生成">
            <a:extLst>
              <a:ext uri="{FF2B5EF4-FFF2-40B4-BE49-F238E27FC236}">
                <a16:creationId xmlns:a16="http://schemas.microsoft.com/office/drawing/2014/main" id="{C063FF35-8500-77FB-0446-0B218DD8F2C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930582" y="1756650"/>
            <a:ext cx="4733672" cy="4733672"/>
          </a:xfrm>
          <a:prstGeom prst="ellipse">
            <a:avLst/>
          </a:prstGeom>
        </p:spPr>
      </p:pic>
      <p:sp>
        <p:nvSpPr>
          <p:cNvPr id="27" name="圆: 空心 26">
            <a:extLst>
              <a:ext uri="{FF2B5EF4-FFF2-40B4-BE49-F238E27FC236}">
                <a16:creationId xmlns:a16="http://schemas.microsoft.com/office/drawing/2014/main" id="{57ED7FF5-2271-E5A0-2C50-ADE0E916347A}"/>
              </a:ext>
            </a:extLst>
          </p:cNvPr>
          <p:cNvSpPr/>
          <p:nvPr/>
        </p:nvSpPr>
        <p:spPr>
          <a:xfrm>
            <a:off x="2373487" y="4912599"/>
            <a:ext cx="1577722" cy="1577723"/>
          </a:xfrm>
          <a:prstGeom prst="donut">
            <a:avLst>
              <a:gd name="adj" fmla="val 2335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D70232D1-AEC5-814A-4224-AAEF987D135F}"/>
              </a:ext>
            </a:extLst>
          </p:cNvPr>
          <p:cNvSpPr/>
          <p:nvPr/>
        </p:nvSpPr>
        <p:spPr>
          <a:xfrm>
            <a:off x="6984892" y="1867933"/>
            <a:ext cx="368540" cy="3685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84AFB5A-AF18-6EA6-59FB-4D350CF69FE3}"/>
              </a:ext>
            </a:extLst>
          </p:cNvPr>
          <p:cNvSpPr txBox="1"/>
          <p:nvPr/>
        </p:nvSpPr>
        <p:spPr>
          <a:xfrm>
            <a:off x="5550769" y="1984922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CC23C639-7E22-D323-EBFB-1764DA69F398}"/>
              </a:ext>
            </a:extLst>
          </p:cNvPr>
          <p:cNvSpPr txBox="1"/>
          <p:nvPr/>
        </p:nvSpPr>
        <p:spPr>
          <a:xfrm>
            <a:off x="5550769" y="2426633"/>
            <a:ext cx="5528166" cy="658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请在此处输入内容，可以根据自己的需要调整字体大小和行间距。请在此处输入内容</a:t>
            </a: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EB0B6508-458E-FB59-4445-DE29F9EE3458}"/>
              </a:ext>
            </a:extLst>
          </p:cNvPr>
          <p:cNvSpPr/>
          <p:nvPr/>
        </p:nvSpPr>
        <p:spPr>
          <a:xfrm>
            <a:off x="6984892" y="3275178"/>
            <a:ext cx="368540" cy="3685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9E974C21-0605-6827-E021-C30A925DA8A3}"/>
              </a:ext>
            </a:extLst>
          </p:cNvPr>
          <p:cNvSpPr txBox="1"/>
          <p:nvPr/>
        </p:nvSpPr>
        <p:spPr>
          <a:xfrm>
            <a:off x="5550769" y="3392167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1D7A006F-F119-5667-B809-D78C67A8FC1A}"/>
              </a:ext>
            </a:extLst>
          </p:cNvPr>
          <p:cNvSpPr txBox="1"/>
          <p:nvPr/>
        </p:nvSpPr>
        <p:spPr>
          <a:xfrm>
            <a:off x="5550769" y="3833878"/>
            <a:ext cx="5528166" cy="658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请在此处输入内容，可以根据自己的需要调整字体大小和行间距。请在此处输入内容</a:t>
            </a: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8D813524-A018-615F-F7D1-3EBE07FF7465}"/>
              </a:ext>
            </a:extLst>
          </p:cNvPr>
          <p:cNvSpPr/>
          <p:nvPr/>
        </p:nvSpPr>
        <p:spPr>
          <a:xfrm>
            <a:off x="6984892" y="4616924"/>
            <a:ext cx="368540" cy="3685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67474154-2EDF-5526-E81B-4EFD953E356D}"/>
              </a:ext>
            </a:extLst>
          </p:cNvPr>
          <p:cNvSpPr txBox="1"/>
          <p:nvPr/>
        </p:nvSpPr>
        <p:spPr>
          <a:xfrm>
            <a:off x="5550769" y="4733913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75FCD65C-CC19-3C18-C45B-81CC28E5CD78}"/>
              </a:ext>
            </a:extLst>
          </p:cNvPr>
          <p:cNvSpPr txBox="1"/>
          <p:nvPr/>
        </p:nvSpPr>
        <p:spPr>
          <a:xfrm>
            <a:off x="5550769" y="5175624"/>
            <a:ext cx="5528166" cy="658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请在此处输入内容，可以根据自己的需要调整字体大小和行间距。请在此处输入内容</a:t>
            </a:r>
          </a:p>
        </p:txBody>
      </p:sp>
    </p:spTree>
    <p:extLst>
      <p:ext uri="{BB962C8B-B14F-4D97-AF65-F5344CB8AC3E}">
        <p14:creationId xmlns:p14="http://schemas.microsoft.com/office/powerpoint/2010/main" val="35137206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56434871-B905-BC18-39E4-237CD450A36A}"/>
              </a:ext>
            </a:extLst>
          </p:cNvPr>
          <p:cNvSpPr txBox="1"/>
          <p:nvPr/>
        </p:nvSpPr>
        <p:spPr>
          <a:xfrm>
            <a:off x="560214" y="67911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未来展望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461803A-9FD4-A663-6C80-47FA9D126B8B}"/>
              </a:ext>
            </a:extLst>
          </p:cNvPr>
          <p:cNvSpPr txBox="1"/>
          <p:nvPr/>
        </p:nvSpPr>
        <p:spPr>
          <a:xfrm>
            <a:off x="2306972" y="945634"/>
            <a:ext cx="19245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PLANS FOR THE FUTURE</a:t>
            </a:r>
          </a:p>
        </p:txBody>
      </p:sp>
      <p:pic>
        <p:nvPicPr>
          <p:cNvPr id="8" name="图片占位符 10">
            <a:extLst>
              <a:ext uri="{FF2B5EF4-FFF2-40B4-BE49-F238E27FC236}">
                <a16:creationId xmlns:a16="http://schemas.microsoft.com/office/drawing/2014/main" id="{A02797D8-3ECC-246A-8EA2-D06E82A9F61B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3601" y="3125220"/>
            <a:ext cx="2340000" cy="1080000"/>
          </a:xfrm>
          <a:prstGeom prst="rect">
            <a:avLst/>
          </a:prstGeom>
          <a:ln w="22225">
            <a:solidFill>
              <a:schemeClr val="bg2"/>
            </a:solidFill>
          </a:ln>
        </p:spPr>
      </p:pic>
      <p:pic>
        <p:nvPicPr>
          <p:cNvPr id="11" name="图片占位符 12">
            <a:extLst>
              <a:ext uri="{FF2B5EF4-FFF2-40B4-BE49-F238E27FC236}">
                <a16:creationId xmlns:a16="http://schemas.microsoft.com/office/drawing/2014/main" id="{00DEF4CA-0222-B860-359F-FF0D4CB955D4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45200" y="3125220"/>
            <a:ext cx="2340000" cy="1080000"/>
          </a:xfrm>
          <a:prstGeom prst="rect">
            <a:avLst/>
          </a:prstGeom>
          <a:ln w="22225">
            <a:solidFill>
              <a:schemeClr val="bg2"/>
            </a:solidFill>
          </a:ln>
        </p:spPr>
      </p:pic>
      <p:pic>
        <p:nvPicPr>
          <p:cNvPr id="12" name="图片占位符 16">
            <a:extLst>
              <a:ext uri="{FF2B5EF4-FFF2-40B4-BE49-F238E27FC236}">
                <a16:creationId xmlns:a16="http://schemas.microsoft.com/office/drawing/2014/main" id="{57562100-1876-BBCD-8BD8-99AD64C4C769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68399" y="3125220"/>
            <a:ext cx="2340000" cy="1080000"/>
          </a:xfrm>
          <a:custGeom>
            <a:avLst/>
            <a:gdLst>
              <a:gd name="connsiteX0" fmla="*/ 0 w 2306169"/>
              <a:gd name="connsiteY0" fmla="*/ 0 h 2960070"/>
              <a:gd name="connsiteX1" fmla="*/ 2306169 w 2306169"/>
              <a:gd name="connsiteY1" fmla="*/ 0 h 2960070"/>
              <a:gd name="connsiteX2" fmla="*/ 2306169 w 2306169"/>
              <a:gd name="connsiteY2" fmla="*/ 2960070 h 2960070"/>
              <a:gd name="connsiteX3" fmla="*/ 0 w 2306169"/>
              <a:gd name="connsiteY3" fmla="*/ 2960070 h 2960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6169" h="2960070">
                <a:moveTo>
                  <a:pt x="0" y="0"/>
                </a:moveTo>
                <a:lnTo>
                  <a:pt x="2306169" y="0"/>
                </a:lnTo>
                <a:lnTo>
                  <a:pt x="2306169" y="2960070"/>
                </a:lnTo>
                <a:lnTo>
                  <a:pt x="0" y="2960070"/>
                </a:lnTo>
                <a:close/>
              </a:path>
            </a:pathLst>
          </a:custGeom>
          <a:ln w="22225">
            <a:solidFill>
              <a:schemeClr val="bg2"/>
            </a:solidFill>
          </a:ln>
        </p:spPr>
      </p:pic>
      <p:pic>
        <p:nvPicPr>
          <p:cNvPr id="13" name="图片占位符 24">
            <a:extLst>
              <a:ext uri="{FF2B5EF4-FFF2-40B4-BE49-F238E27FC236}">
                <a16:creationId xmlns:a16="http://schemas.microsoft.com/office/drawing/2014/main" id="{823E67E2-49B0-8FD1-F751-F28D492A80A7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06799" y="3125220"/>
            <a:ext cx="2340000" cy="1080000"/>
          </a:xfrm>
          <a:prstGeom prst="rect">
            <a:avLst/>
          </a:prstGeom>
          <a:ln w="22225">
            <a:solidFill>
              <a:schemeClr val="bg2"/>
            </a:solidFill>
          </a:ln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EEA6CFD0-02DE-12D0-91E7-327071BE6FE7}"/>
              </a:ext>
            </a:extLst>
          </p:cNvPr>
          <p:cNvSpPr txBox="1"/>
          <p:nvPr/>
        </p:nvSpPr>
        <p:spPr>
          <a:xfrm>
            <a:off x="687081" y="2469622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9D374FB-B839-7177-9F2C-DC75A06EC87A}"/>
              </a:ext>
            </a:extLst>
          </p:cNvPr>
          <p:cNvSpPr txBox="1"/>
          <p:nvPr/>
        </p:nvSpPr>
        <p:spPr>
          <a:xfrm>
            <a:off x="687081" y="2007957"/>
            <a:ext cx="5597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n w="12700">
                  <a:solidFill>
                    <a:schemeClr val="bg2"/>
                  </a:solidFill>
                </a:ln>
                <a:noFill/>
                <a:latin typeface="+mj-ea"/>
                <a:ea typeface="+mj-ea"/>
              </a:rPr>
              <a:t>01</a:t>
            </a:r>
            <a:endParaRPr lang="zh-CN" altLang="en-US" sz="2400" dirty="0">
              <a:ln w="12700">
                <a:solidFill>
                  <a:schemeClr val="bg2"/>
                </a:solidFill>
              </a:ln>
              <a:noFill/>
              <a:latin typeface="+mj-ea"/>
              <a:ea typeface="+mj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99E58E0-DB1E-FA7F-92FB-E317CDE9D13E}"/>
              </a:ext>
            </a:extLst>
          </p:cNvPr>
          <p:cNvSpPr txBox="1"/>
          <p:nvPr/>
        </p:nvSpPr>
        <p:spPr>
          <a:xfrm>
            <a:off x="687081" y="4666234"/>
            <a:ext cx="2436520" cy="658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请在此处输入内容，可以根据自己的需要调整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F46E209-2080-0B36-556B-2DACEAC69B58}"/>
              </a:ext>
            </a:extLst>
          </p:cNvPr>
          <p:cNvSpPr txBox="1"/>
          <p:nvPr/>
        </p:nvSpPr>
        <p:spPr>
          <a:xfrm>
            <a:off x="3448679" y="2469622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0B57B1D-7225-BA6E-D4F1-91D61A521710}"/>
              </a:ext>
            </a:extLst>
          </p:cNvPr>
          <p:cNvSpPr txBox="1"/>
          <p:nvPr/>
        </p:nvSpPr>
        <p:spPr>
          <a:xfrm>
            <a:off x="3448679" y="2007957"/>
            <a:ext cx="5597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n w="12700">
                  <a:solidFill>
                    <a:schemeClr val="bg2"/>
                  </a:solidFill>
                </a:ln>
                <a:noFill/>
                <a:latin typeface="+mj-ea"/>
                <a:ea typeface="+mj-ea"/>
              </a:rPr>
              <a:t>02</a:t>
            </a:r>
            <a:endParaRPr lang="zh-CN" altLang="en-US" sz="2400" dirty="0">
              <a:ln w="12700">
                <a:solidFill>
                  <a:schemeClr val="bg2"/>
                </a:solidFill>
              </a:ln>
              <a:noFill/>
              <a:latin typeface="+mj-ea"/>
              <a:ea typeface="+mj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D731AEB-CE8D-66B8-30F5-FCE1AF5DEC8C}"/>
              </a:ext>
            </a:extLst>
          </p:cNvPr>
          <p:cNvSpPr txBox="1"/>
          <p:nvPr/>
        </p:nvSpPr>
        <p:spPr>
          <a:xfrm>
            <a:off x="3448679" y="4666234"/>
            <a:ext cx="2436520" cy="658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请在此处输入内容，可以根据自己的需要调整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F90B108-F0B4-C0D7-E166-F2A922A1C694}"/>
              </a:ext>
            </a:extLst>
          </p:cNvPr>
          <p:cNvSpPr txBox="1"/>
          <p:nvPr/>
        </p:nvSpPr>
        <p:spPr>
          <a:xfrm>
            <a:off x="6210277" y="2469622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18E034A-71FA-9297-80EC-95E4350DFA43}"/>
              </a:ext>
            </a:extLst>
          </p:cNvPr>
          <p:cNvSpPr txBox="1"/>
          <p:nvPr/>
        </p:nvSpPr>
        <p:spPr>
          <a:xfrm>
            <a:off x="6210277" y="2007957"/>
            <a:ext cx="5597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n w="12700">
                  <a:solidFill>
                    <a:schemeClr val="bg2"/>
                  </a:solidFill>
                </a:ln>
                <a:noFill/>
                <a:latin typeface="+mj-ea"/>
                <a:ea typeface="+mj-ea"/>
              </a:rPr>
              <a:t>03</a:t>
            </a:r>
            <a:endParaRPr lang="zh-CN" altLang="en-US" sz="2400" dirty="0">
              <a:ln w="12700">
                <a:solidFill>
                  <a:schemeClr val="bg2"/>
                </a:solidFill>
              </a:ln>
              <a:noFill/>
              <a:latin typeface="+mj-ea"/>
              <a:ea typeface="+mj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3DEE5BC-F931-9D91-532E-D21F43DE9B8E}"/>
              </a:ext>
            </a:extLst>
          </p:cNvPr>
          <p:cNvSpPr txBox="1"/>
          <p:nvPr/>
        </p:nvSpPr>
        <p:spPr>
          <a:xfrm>
            <a:off x="6210277" y="4666234"/>
            <a:ext cx="2436520" cy="658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请在此处输入内容，可以根据自己的需要调整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E985109-115F-D46B-8FBF-5AA1B65C30BB}"/>
              </a:ext>
            </a:extLst>
          </p:cNvPr>
          <p:cNvSpPr txBox="1"/>
          <p:nvPr/>
        </p:nvSpPr>
        <p:spPr>
          <a:xfrm>
            <a:off x="8971875" y="2469622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0904156-26B2-6027-9C91-693B174600B5}"/>
              </a:ext>
            </a:extLst>
          </p:cNvPr>
          <p:cNvSpPr txBox="1"/>
          <p:nvPr/>
        </p:nvSpPr>
        <p:spPr>
          <a:xfrm>
            <a:off x="8971875" y="2007957"/>
            <a:ext cx="5597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n w="12700">
                  <a:solidFill>
                    <a:schemeClr val="bg2"/>
                  </a:solidFill>
                </a:ln>
                <a:noFill/>
                <a:latin typeface="+mj-ea"/>
                <a:ea typeface="+mj-ea"/>
              </a:rPr>
              <a:t>04</a:t>
            </a:r>
            <a:endParaRPr lang="zh-CN" altLang="en-US" sz="2400" dirty="0">
              <a:ln w="12700">
                <a:solidFill>
                  <a:schemeClr val="bg2"/>
                </a:solidFill>
              </a:ln>
              <a:noFill/>
              <a:latin typeface="+mj-ea"/>
              <a:ea typeface="+mj-ea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7E989548-A0CE-67D7-4F4B-894CDF8AB247}"/>
              </a:ext>
            </a:extLst>
          </p:cNvPr>
          <p:cNvSpPr txBox="1"/>
          <p:nvPr/>
        </p:nvSpPr>
        <p:spPr>
          <a:xfrm>
            <a:off x="8971875" y="4666234"/>
            <a:ext cx="2436520" cy="658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请在此处输入内容，可以根据自己的需要调整</a:t>
            </a:r>
          </a:p>
        </p:txBody>
      </p:sp>
    </p:spTree>
    <p:extLst>
      <p:ext uri="{BB962C8B-B14F-4D97-AF65-F5344CB8AC3E}">
        <p14:creationId xmlns:p14="http://schemas.microsoft.com/office/powerpoint/2010/main" val="28546364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 descr="夜晚的星空&#10;&#10;描述已自动生成">
            <a:extLst>
              <a:ext uri="{FF2B5EF4-FFF2-40B4-BE49-F238E27FC236}">
                <a16:creationId xmlns:a16="http://schemas.microsoft.com/office/drawing/2014/main" id="{D299AC84-3735-EABE-B9E9-FB4FA248191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759060"/>
            <a:ext cx="12192000" cy="2098940"/>
          </a:xfrm>
          <a:custGeom>
            <a:avLst/>
            <a:gdLst>
              <a:gd name="connsiteX0" fmla="*/ 0 w 12192000"/>
              <a:gd name="connsiteY0" fmla="*/ 0 h 2098940"/>
              <a:gd name="connsiteX1" fmla="*/ 12192000 w 12192000"/>
              <a:gd name="connsiteY1" fmla="*/ 0 h 2098940"/>
              <a:gd name="connsiteX2" fmla="*/ 12192000 w 12192000"/>
              <a:gd name="connsiteY2" fmla="*/ 2098940 h 2098940"/>
              <a:gd name="connsiteX3" fmla="*/ 0 w 12192000"/>
              <a:gd name="connsiteY3" fmla="*/ 2098940 h 2098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098940">
                <a:moveTo>
                  <a:pt x="0" y="0"/>
                </a:moveTo>
                <a:lnTo>
                  <a:pt x="12192000" y="0"/>
                </a:lnTo>
                <a:lnTo>
                  <a:pt x="12192000" y="2098940"/>
                </a:lnTo>
                <a:lnTo>
                  <a:pt x="0" y="2098940"/>
                </a:lnTo>
                <a:close/>
              </a:path>
            </a:pathLst>
          </a:cu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B6251DC-1FEE-963E-CF43-25B6CCBCD5C1}"/>
              </a:ext>
            </a:extLst>
          </p:cNvPr>
          <p:cNvSpPr txBox="1"/>
          <p:nvPr/>
        </p:nvSpPr>
        <p:spPr>
          <a:xfrm>
            <a:off x="560214" y="1028700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+mj-ea"/>
                <a:ea typeface="+mj-ea"/>
              </a:rPr>
              <a:t>目录</a:t>
            </a:r>
            <a:endParaRPr lang="en-US" sz="4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682E382-10BB-72DC-DC74-42F7049C5DDD}"/>
              </a:ext>
            </a:extLst>
          </p:cNvPr>
          <p:cNvSpPr txBox="1"/>
          <p:nvPr/>
        </p:nvSpPr>
        <p:spPr>
          <a:xfrm>
            <a:off x="560214" y="475754"/>
            <a:ext cx="3177088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n w="12700">
                  <a:solidFill>
                    <a:schemeClr val="bg1"/>
                  </a:solidFill>
                </a:ln>
                <a:noFill/>
                <a:latin typeface="+mj-ea"/>
                <a:ea typeface="+mj-ea"/>
              </a:rPr>
              <a:t>CONTENTS</a:t>
            </a:r>
            <a:endParaRPr lang="en-US" sz="4000" dirty="0">
              <a:ln w="12700">
                <a:solidFill>
                  <a:schemeClr val="bg1"/>
                </a:solidFill>
              </a:ln>
              <a:noFill/>
              <a:latin typeface="+mj-ea"/>
              <a:ea typeface="+mj-ea"/>
            </a:endParaRPr>
          </a:p>
        </p:txBody>
      </p:sp>
      <p:sp>
        <p:nvSpPr>
          <p:cNvPr id="48" name="圆: 空心 47">
            <a:extLst>
              <a:ext uri="{FF2B5EF4-FFF2-40B4-BE49-F238E27FC236}">
                <a16:creationId xmlns:a16="http://schemas.microsoft.com/office/drawing/2014/main" id="{BDABA887-5F4E-FC9B-F588-D582E86AD07C}"/>
              </a:ext>
            </a:extLst>
          </p:cNvPr>
          <p:cNvSpPr/>
          <p:nvPr/>
        </p:nvSpPr>
        <p:spPr>
          <a:xfrm>
            <a:off x="2800860" y="3975984"/>
            <a:ext cx="469372" cy="469372"/>
          </a:xfrm>
          <a:prstGeom prst="donut">
            <a:avLst>
              <a:gd name="adj" fmla="val 2335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509997E4-DFB9-8EFC-B3C3-6A567EB6E22E}"/>
              </a:ext>
            </a:extLst>
          </p:cNvPr>
          <p:cNvSpPr/>
          <p:nvPr/>
        </p:nvSpPr>
        <p:spPr>
          <a:xfrm>
            <a:off x="1618804" y="2414354"/>
            <a:ext cx="1231428" cy="1231426"/>
          </a:xfrm>
          <a:prstGeom prst="ellipse">
            <a:avLst/>
          </a:prstGeom>
          <a:noFill/>
          <a:ln w="2222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43D8963A-4E06-3D51-A8B7-9E9103E3A066}"/>
              </a:ext>
            </a:extLst>
          </p:cNvPr>
          <p:cNvGrpSpPr/>
          <p:nvPr/>
        </p:nvGrpSpPr>
        <p:grpSpPr>
          <a:xfrm>
            <a:off x="1942629" y="2738178"/>
            <a:ext cx="583778" cy="583777"/>
            <a:chOff x="4023669" y="2518204"/>
            <a:chExt cx="190500" cy="190500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66AB69D7-E8DB-7182-2F40-646860E1911C}"/>
                </a:ext>
              </a:extLst>
            </p:cNvPr>
            <p:cNvSpPr/>
            <p:nvPr/>
          </p:nvSpPr>
          <p:spPr>
            <a:xfrm>
              <a:off x="4023669" y="2518204"/>
              <a:ext cx="190500" cy="95250"/>
            </a:xfrm>
            <a:custGeom>
              <a:avLst/>
              <a:gdLst>
                <a:gd name="connsiteX0" fmla="*/ 95250 w 190500"/>
                <a:gd name="connsiteY0" fmla="*/ 0 h 95250"/>
                <a:gd name="connsiteX1" fmla="*/ 0 w 190500"/>
                <a:gd name="connsiteY1" fmla="*/ 47625 h 95250"/>
                <a:gd name="connsiteX2" fmla="*/ 95250 w 190500"/>
                <a:gd name="connsiteY2" fmla="*/ 95250 h 95250"/>
                <a:gd name="connsiteX3" fmla="*/ 190500 w 190500"/>
                <a:gd name="connsiteY3" fmla="*/ 47625 h 95250"/>
                <a:gd name="connsiteX4" fmla="*/ 95250 w 190500"/>
                <a:gd name="connsiteY4" fmla="*/ 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0" h="95250">
                  <a:moveTo>
                    <a:pt x="95250" y="0"/>
                  </a:moveTo>
                  <a:lnTo>
                    <a:pt x="0" y="47625"/>
                  </a:lnTo>
                  <a:lnTo>
                    <a:pt x="95250" y="95250"/>
                  </a:lnTo>
                  <a:lnTo>
                    <a:pt x="190500" y="47625"/>
                  </a:lnTo>
                  <a:lnTo>
                    <a:pt x="95250" y="0"/>
                  </a:lnTo>
                  <a:close/>
                </a:path>
              </a:pathLst>
            </a:custGeom>
            <a:noFill/>
            <a:ln w="41275" cap="rnd">
              <a:solidFill>
                <a:schemeClr val="bg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3D5FE2ED-DEE1-E341-2BED-BD36830319D5}"/>
                </a:ext>
              </a:extLst>
            </p:cNvPr>
            <p:cNvSpPr/>
            <p:nvPr/>
          </p:nvSpPr>
          <p:spPr>
            <a:xfrm>
              <a:off x="4023669" y="2661079"/>
              <a:ext cx="190500" cy="47625"/>
            </a:xfrm>
            <a:custGeom>
              <a:avLst/>
              <a:gdLst>
                <a:gd name="connsiteX0" fmla="*/ 0 w 190500"/>
                <a:gd name="connsiteY0" fmla="*/ 0 h 47625"/>
                <a:gd name="connsiteX1" fmla="*/ 95250 w 190500"/>
                <a:gd name="connsiteY1" fmla="*/ 47625 h 47625"/>
                <a:gd name="connsiteX2" fmla="*/ 190500 w 190500"/>
                <a:gd name="connsiteY2" fmla="*/ 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47625">
                  <a:moveTo>
                    <a:pt x="0" y="0"/>
                  </a:moveTo>
                  <a:lnTo>
                    <a:pt x="95250" y="47625"/>
                  </a:lnTo>
                  <a:lnTo>
                    <a:pt x="190500" y="0"/>
                  </a:lnTo>
                </a:path>
              </a:pathLst>
            </a:custGeom>
            <a:noFill/>
            <a:ln w="41275" cap="rnd">
              <a:solidFill>
                <a:schemeClr val="bg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440E1744-0817-4D66-7888-FA07F4FF8D3A}"/>
                </a:ext>
              </a:extLst>
            </p:cNvPr>
            <p:cNvSpPr/>
            <p:nvPr/>
          </p:nvSpPr>
          <p:spPr>
            <a:xfrm>
              <a:off x="4023669" y="2613454"/>
              <a:ext cx="190500" cy="47625"/>
            </a:xfrm>
            <a:custGeom>
              <a:avLst/>
              <a:gdLst>
                <a:gd name="connsiteX0" fmla="*/ 0 w 190500"/>
                <a:gd name="connsiteY0" fmla="*/ 0 h 47625"/>
                <a:gd name="connsiteX1" fmla="*/ 95250 w 190500"/>
                <a:gd name="connsiteY1" fmla="*/ 47625 h 47625"/>
                <a:gd name="connsiteX2" fmla="*/ 190500 w 190500"/>
                <a:gd name="connsiteY2" fmla="*/ 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47625">
                  <a:moveTo>
                    <a:pt x="0" y="0"/>
                  </a:moveTo>
                  <a:lnTo>
                    <a:pt x="95250" y="47625"/>
                  </a:lnTo>
                  <a:lnTo>
                    <a:pt x="190500" y="0"/>
                  </a:lnTo>
                </a:path>
              </a:pathLst>
            </a:custGeom>
            <a:noFill/>
            <a:ln w="41275" cap="rnd">
              <a:solidFill>
                <a:schemeClr val="bg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4602AEAC-E058-DF63-A71E-5E86B4BA2AC4}"/>
              </a:ext>
            </a:extLst>
          </p:cNvPr>
          <p:cNvSpPr txBox="1"/>
          <p:nvPr/>
        </p:nvSpPr>
        <p:spPr>
          <a:xfrm>
            <a:off x="1321448" y="4153308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工作概况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28969E80-F971-9263-AA57-2EA4BA0BE6A0}"/>
              </a:ext>
            </a:extLst>
          </p:cNvPr>
          <p:cNvSpPr txBox="1"/>
          <p:nvPr/>
        </p:nvSpPr>
        <p:spPr>
          <a:xfrm>
            <a:off x="1325456" y="4675293"/>
            <a:ext cx="181812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bg1"/>
                </a:solidFill>
                <a:latin typeface="+mn-ea"/>
              </a:rPr>
              <a:t>THE WORK DESCRIPTION</a:t>
            </a: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7351CA55-2CCF-3715-1EB9-2E2C10A8C2EC}"/>
              </a:ext>
            </a:extLst>
          </p:cNvPr>
          <p:cNvSpPr/>
          <p:nvPr/>
        </p:nvSpPr>
        <p:spPr>
          <a:xfrm>
            <a:off x="4170411" y="2355977"/>
            <a:ext cx="1231428" cy="1231426"/>
          </a:xfrm>
          <a:prstGeom prst="ellipse">
            <a:avLst/>
          </a:prstGeom>
          <a:noFill/>
          <a:ln w="2222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圆: 空心 62">
            <a:extLst>
              <a:ext uri="{FF2B5EF4-FFF2-40B4-BE49-F238E27FC236}">
                <a16:creationId xmlns:a16="http://schemas.microsoft.com/office/drawing/2014/main" id="{27CDB1F6-F71A-2135-BA06-D6231F22AF40}"/>
              </a:ext>
            </a:extLst>
          </p:cNvPr>
          <p:cNvSpPr/>
          <p:nvPr/>
        </p:nvSpPr>
        <p:spPr>
          <a:xfrm>
            <a:off x="5352467" y="3975984"/>
            <a:ext cx="469372" cy="469372"/>
          </a:xfrm>
          <a:prstGeom prst="donut">
            <a:avLst>
              <a:gd name="adj" fmla="val 2335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147EC75F-16A1-8F64-EE27-77394FC3FF4E}"/>
              </a:ext>
            </a:extLst>
          </p:cNvPr>
          <p:cNvSpPr txBox="1"/>
          <p:nvPr/>
        </p:nvSpPr>
        <p:spPr>
          <a:xfrm>
            <a:off x="3873055" y="4153308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主要成就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342F30EE-775D-33EC-6507-E9DEC268F856}"/>
              </a:ext>
            </a:extLst>
          </p:cNvPr>
          <p:cNvSpPr txBox="1"/>
          <p:nvPr/>
        </p:nvSpPr>
        <p:spPr>
          <a:xfrm>
            <a:off x="3845804" y="4675293"/>
            <a:ext cx="188064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bg1"/>
                </a:solidFill>
                <a:latin typeface="+mn-ea"/>
              </a:rPr>
              <a:t>THE MAIN ACHIEVEMENTS</a:t>
            </a: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F29B27B2-6669-B0DE-E7CF-492680D4CB43}"/>
              </a:ext>
            </a:extLst>
          </p:cNvPr>
          <p:cNvSpPr/>
          <p:nvPr/>
        </p:nvSpPr>
        <p:spPr>
          <a:xfrm>
            <a:off x="6694767" y="2355977"/>
            <a:ext cx="1231428" cy="1231426"/>
          </a:xfrm>
          <a:prstGeom prst="ellipse">
            <a:avLst/>
          </a:prstGeom>
          <a:noFill/>
          <a:ln w="2222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圆: 空心 65">
            <a:extLst>
              <a:ext uri="{FF2B5EF4-FFF2-40B4-BE49-F238E27FC236}">
                <a16:creationId xmlns:a16="http://schemas.microsoft.com/office/drawing/2014/main" id="{AB49F71F-B8F5-D829-A1BA-0AB4D26D917C}"/>
              </a:ext>
            </a:extLst>
          </p:cNvPr>
          <p:cNvSpPr/>
          <p:nvPr/>
        </p:nvSpPr>
        <p:spPr>
          <a:xfrm>
            <a:off x="7876823" y="3975984"/>
            <a:ext cx="469372" cy="469372"/>
          </a:xfrm>
          <a:prstGeom prst="donut">
            <a:avLst>
              <a:gd name="adj" fmla="val 2335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B11BE449-925E-67F2-8F36-46B23CD8AB24}"/>
              </a:ext>
            </a:extLst>
          </p:cNvPr>
          <p:cNvSpPr txBox="1"/>
          <p:nvPr/>
        </p:nvSpPr>
        <p:spPr>
          <a:xfrm>
            <a:off x="6397411" y="4153308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存在问题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5B336840-F426-9E7D-D4F8-C0530913B3D8}"/>
              </a:ext>
            </a:extLst>
          </p:cNvPr>
          <p:cNvSpPr txBox="1"/>
          <p:nvPr/>
        </p:nvSpPr>
        <p:spPr>
          <a:xfrm>
            <a:off x="6525651" y="4675293"/>
            <a:ext cx="15696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bg1"/>
                </a:solidFill>
                <a:latin typeface="+mn-ea"/>
              </a:rPr>
              <a:t>THERE IS A PROBLEM</a:t>
            </a: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D6FBB10D-0C57-FA35-3509-3FCA0D39D8D9}"/>
              </a:ext>
            </a:extLst>
          </p:cNvPr>
          <p:cNvSpPr/>
          <p:nvPr/>
        </p:nvSpPr>
        <p:spPr>
          <a:xfrm>
            <a:off x="9158165" y="2355977"/>
            <a:ext cx="1231428" cy="1231426"/>
          </a:xfrm>
          <a:prstGeom prst="ellipse">
            <a:avLst/>
          </a:prstGeom>
          <a:noFill/>
          <a:ln w="2222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圆: 空心 68">
            <a:extLst>
              <a:ext uri="{FF2B5EF4-FFF2-40B4-BE49-F238E27FC236}">
                <a16:creationId xmlns:a16="http://schemas.microsoft.com/office/drawing/2014/main" id="{5596FE41-A78E-4EC4-AA72-1CFDA92B9369}"/>
              </a:ext>
            </a:extLst>
          </p:cNvPr>
          <p:cNvSpPr/>
          <p:nvPr/>
        </p:nvSpPr>
        <p:spPr>
          <a:xfrm>
            <a:off x="10401180" y="3975984"/>
            <a:ext cx="469372" cy="469372"/>
          </a:xfrm>
          <a:prstGeom prst="donut">
            <a:avLst>
              <a:gd name="adj" fmla="val 2335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8F89BA9E-6245-26FC-E225-97256037EDEC}"/>
              </a:ext>
            </a:extLst>
          </p:cNvPr>
          <p:cNvSpPr txBox="1"/>
          <p:nvPr/>
        </p:nvSpPr>
        <p:spPr>
          <a:xfrm>
            <a:off x="8921768" y="4153308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未来展望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269EEC66-9820-BF45-9103-21CE0C7E5F96}"/>
              </a:ext>
            </a:extLst>
          </p:cNvPr>
          <p:cNvSpPr txBox="1"/>
          <p:nvPr/>
        </p:nvSpPr>
        <p:spPr>
          <a:xfrm>
            <a:off x="8925776" y="4675293"/>
            <a:ext cx="181812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bg1"/>
                </a:solidFill>
                <a:latin typeface="+mn-ea"/>
              </a:rPr>
              <a:t>PLANS FOR THE FUTURE</a:t>
            </a:r>
          </a:p>
        </p:txBody>
      </p:sp>
      <p:cxnSp>
        <p:nvCxnSpPr>
          <p:cNvPr id="78" name="直接连接符 77">
            <a:extLst>
              <a:ext uri="{FF2B5EF4-FFF2-40B4-BE49-F238E27FC236}">
                <a16:creationId xmlns:a16="http://schemas.microsoft.com/office/drawing/2014/main" id="{D4A3C3E8-B6DA-1078-F0E4-016C2B68AA9B}"/>
              </a:ext>
            </a:extLst>
          </p:cNvPr>
          <p:cNvCxnSpPr/>
          <p:nvPr/>
        </p:nvCxnSpPr>
        <p:spPr>
          <a:xfrm>
            <a:off x="3616411" y="2564027"/>
            <a:ext cx="0" cy="2301795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>
            <a:extLst>
              <a:ext uri="{FF2B5EF4-FFF2-40B4-BE49-F238E27FC236}">
                <a16:creationId xmlns:a16="http://schemas.microsoft.com/office/drawing/2014/main" id="{4ADE75FA-0BF1-C371-0AD5-B5D18790C565}"/>
              </a:ext>
            </a:extLst>
          </p:cNvPr>
          <p:cNvCxnSpPr/>
          <p:nvPr/>
        </p:nvCxnSpPr>
        <p:spPr>
          <a:xfrm>
            <a:off x="6096000" y="2564027"/>
            <a:ext cx="0" cy="2301795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id="{BDC5265D-B5DF-DC54-B536-8BA508A397F2}"/>
              </a:ext>
            </a:extLst>
          </p:cNvPr>
          <p:cNvCxnSpPr/>
          <p:nvPr/>
        </p:nvCxnSpPr>
        <p:spPr>
          <a:xfrm>
            <a:off x="8575589" y="2564027"/>
            <a:ext cx="0" cy="2301795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D7AF0BA6-C1CD-FFC4-24BA-A8D68FF313AC}"/>
              </a:ext>
            </a:extLst>
          </p:cNvPr>
          <p:cNvGrpSpPr/>
          <p:nvPr/>
        </p:nvGrpSpPr>
        <p:grpSpPr>
          <a:xfrm>
            <a:off x="4494236" y="2738178"/>
            <a:ext cx="583778" cy="583777"/>
            <a:chOff x="4023669" y="2518204"/>
            <a:chExt cx="190500" cy="190500"/>
          </a:xfrm>
        </p:grpSpPr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C0FBD2F3-9308-0260-EA59-1742F209AA0F}"/>
                </a:ext>
              </a:extLst>
            </p:cNvPr>
            <p:cNvSpPr/>
            <p:nvPr/>
          </p:nvSpPr>
          <p:spPr>
            <a:xfrm>
              <a:off x="4023669" y="2518204"/>
              <a:ext cx="190500" cy="95250"/>
            </a:xfrm>
            <a:custGeom>
              <a:avLst/>
              <a:gdLst>
                <a:gd name="connsiteX0" fmla="*/ 95250 w 190500"/>
                <a:gd name="connsiteY0" fmla="*/ 0 h 95250"/>
                <a:gd name="connsiteX1" fmla="*/ 0 w 190500"/>
                <a:gd name="connsiteY1" fmla="*/ 47625 h 95250"/>
                <a:gd name="connsiteX2" fmla="*/ 95250 w 190500"/>
                <a:gd name="connsiteY2" fmla="*/ 95250 h 95250"/>
                <a:gd name="connsiteX3" fmla="*/ 190500 w 190500"/>
                <a:gd name="connsiteY3" fmla="*/ 47625 h 95250"/>
                <a:gd name="connsiteX4" fmla="*/ 95250 w 190500"/>
                <a:gd name="connsiteY4" fmla="*/ 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0" h="95250">
                  <a:moveTo>
                    <a:pt x="95250" y="0"/>
                  </a:moveTo>
                  <a:lnTo>
                    <a:pt x="0" y="47625"/>
                  </a:lnTo>
                  <a:lnTo>
                    <a:pt x="95250" y="95250"/>
                  </a:lnTo>
                  <a:lnTo>
                    <a:pt x="190500" y="47625"/>
                  </a:lnTo>
                  <a:lnTo>
                    <a:pt x="95250" y="0"/>
                  </a:lnTo>
                  <a:close/>
                </a:path>
              </a:pathLst>
            </a:custGeom>
            <a:noFill/>
            <a:ln w="41275" cap="rnd">
              <a:solidFill>
                <a:schemeClr val="bg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3A36CA97-6AA1-11D9-42A6-CA0156323F77}"/>
                </a:ext>
              </a:extLst>
            </p:cNvPr>
            <p:cNvSpPr/>
            <p:nvPr/>
          </p:nvSpPr>
          <p:spPr>
            <a:xfrm>
              <a:off x="4023669" y="2661079"/>
              <a:ext cx="190500" cy="47625"/>
            </a:xfrm>
            <a:custGeom>
              <a:avLst/>
              <a:gdLst>
                <a:gd name="connsiteX0" fmla="*/ 0 w 190500"/>
                <a:gd name="connsiteY0" fmla="*/ 0 h 47625"/>
                <a:gd name="connsiteX1" fmla="*/ 95250 w 190500"/>
                <a:gd name="connsiteY1" fmla="*/ 47625 h 47625"/>
                <a:gd name="connsiteX2" fmla="*/ 190500 w 190500"/>
                <a:gd name="connsiteY2" fmla="*/ 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47625">
                  <a:moveTo>
                    <a:pt x="0" y="0"/>
                  </a:moveTo>
                  <a:lnTo>
                    <a:pt x="95250" y="47625"/>
                  </a:lnTo>
                  <a:lnTo>
                    <a:pt x="190500" y="0"/>
                  </a:lnTo>
                </a:path>
              </a:pathLst>
            </a:custGeom>
            <a:noFill/>
            <a:ln w="41275" cap="rnd">
              <a:solidFill>
                <a:schemeClr val="bg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09724DD4-2FBD-4190-3D69-20EA5557FD21}"/>
                </a:ext>
              </a:extLst>
            </p:cNvPr>
            <p:cNvSpPr/>
            <p:nvPr/>
          </p:nvSpPr>
          <p:spPr>
            <a:xfrm>
              <a:off x="4023669" y="2613454"/>
              <a:ext cx="190500" cy="47625"/>
            </a:xfrm>
            <a:custGeom>
              <a:avLst/>
              <a:gdLst>
                <a:gd name="connsiteX0" fmla="*/ 0 w 190500"/>
                <a:gd name="connsiteY0" fmla="*/ 0 h 47625"/>
                <a:gd name="connsiteX1" fmla="*/ 95250 w 190500"/>
                <a:gd name="connsiteY1" fmla="*/ 47625 h 47625"/>
                <a:gd name="connsiteX2" fmla="*/ 190500 w 190500"/>
                <a:gd name="connsiteY2" fmla="*/ 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47625">
                  <a:moveTo>
                    <a:pt x="0" y="0"/>
                  </a:moveTo>
                  <a:lnTo>
                    <a:pt x="95250" y="47625"/>
                  </a:lnTo>
                  <a:lnTo>
                    <a:pt x="190500" y="0"/>
                  </a:lnTo>
                </a:path>
              </a:pathLst>
            </a:custGeom>
            <a:noFill/>
            <a:ln w="41275" cap="rnd">
              <a:solidFill>
                <a:schemeClr val="bg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3C373C74-B6B1-2DAC-1AE0-E7AAD95ACF6C}"/>
              </a:ext>
            </a:extLst>
          </p:cNvPr>
          <p:cNvGrpSpPr/>
          <p:nvPr/>
        </p:nvGrpSpPr>
        <p:grpSpPr>
          <a:xfrm>
            <a:off x="7018592" y="2679802"/>
            <a:ext cx="583778" cy="583777"/>
            <a:chOff x="4023669" y="2518204"/>
            <a:chExt cx="190500" cy="190500"/>
          </a:xfrm>
        </p:grpSpPr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8C4C1F84-D5F6-C690-37A2-EDCB98A5AAC3}"/>
                </a:ext>
              </a:extLst>
            </p:cNvPr>
            <p:cNvSpPr/>
            <p:nvPr/>
          </p:nvSpPr>
          <p:spPr>
            <a:xfrm>
              <a:off x="4023669" y="2518204"/>
              <a:ext cx="190500" cy="95250"/>
            </a:xfrm>
            <a:custGeom>
              <a:avLst/>
              <a:gdLst>
                <a:gd name="connsiteX0" fmla="*/ 95250 w 190500"/>
                <a:gd name="connsiteY0" fmla="*/ 0 h 95250"/>
                <a:gd name="connsiteX1" fmla="*/ 0 w 190500"/>
                <a:gd name="connsiteY1" fmla="*/ 47625 h 95250"/>
                <a:gd name="connsiteX2" fmla="*/ 95250 w 190500"/>
                <a:gd name="connsiteY2" fmla="*/ 95250 h 95250"/>
                <a:gd name="connsiteX3" fmla="*/ 190500 w 190500"/>
                <a:gd name="connsiteY3" fmla="*/ 47625 h 95250"/>
                <a:gd name="connsiteX4" fmla="*/ 95250 w 190500"/>
                <a:gd name="connsiteY4" fmla="*/ 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0" h="95250">
                  <a:moveTo>
                    <a:pt x="95250" y="0"/>
                  </a:moveTo>
                  <a:lnTo>
                    <a:pt x="0" y="47625"/>
                  </a:lnTo>
                  <a:lnTo>
                    <a:pt x="95250" y="95250"/>
                  </a:lnTo>
                  <a:lnTo>
                    <a:pt x="190500" y="47625"/>
                  </a:lnTo>
                  <a:lnTo>
                    <a:pt x="95250" y="0"/>
                  </a:lnTo>
                  <a:close/>
                </a:path>
              </a:pathLst>
            </a:custGeom>
            <a:noFill/>
            <a:ln w="41275" cap="rnd">
              <a:solidFill>
                <a:schemeClr val="bg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92CECB5C-3015-C374-53BE-33BB42BE472F}"/>
                </a:ext>
              </a:extLst>
            </p:cNvPr>
            <p:cNvSpPr/>
            <p:nvPr/>
          </p:nvSpPr>
          <p:spPr>
            <a:xfrm>
              <a:off x="4023669" y="2661079"/>
              <a:ext cx="190500" cy="47625"/>
            </a:xfrm>
            <a:custGeom>
              <a:avLst/>
              <a:gdLst>
                <a:gd name="connsiteX0" fmla="*/ 0 w 190500"/>
                <a:gd name="connsiteY0" fmla="*/ 0 h 47625"/>
                <a:gd name="connsiteX1" fmla="*/ 95250 w 190500"/>
                <a:gd name="connsiteY1" fmla="*/ 47625 h 47625"/>
                <a:gd name="connsiteX2" fmla="*/ 190500 w 190500"/>
                <a:gd name="connsiteY2" fmla="*/ 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47625">
                  <a:moveTo>
                    <a:pt x="0" y="0"/>
                  </a:moveTo>
                  <a:lnTo>
                    <a:pt x="95250" y="47625"/>
                  </a:lnTo>
                  <a:lnTo>
                    <a:pt x="190500" y="0"/>
                  </a:lnTo>
                </a:path>
              </a:pathLst>
            </a:custGeom>
            <a:noFill/>
            <a:ln w="41275" cap="rnd">
              <a:solidFill>
                <a:schemeClr val="bg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85D4A009-0E0F-F28D-90C4-693354482AE7}"/>
                </a:ext>
              </a:extLst>
            </p:cNvPr>
            <p:cNvSpPr/>
            <p:nvPr/>
          </p:nvSpPr>
          <p:spPr>
            <a:xfrm>
              <a:off x="4023669" y="2613454"/>
              <a:ext cx="190500" cy="47625"/>
            </a:xfrm>
            <a:custGeom>
              <a:avLst/>
              <a:gdLst>
                <a:gd name="connsiteX0" fmla="*/ 0 w 190500"/>
                <a:gd name="connsiteY0" fmla="*/ 0 h 47625"/>
                <a:gd name="connsiteX1" fmla="*/ 95250 w 190500"/>
                <a:gd name="connsiteY1" fmla="*/ 47625 h 47625"/>
                <a:gd name="connsiteX2" fmla="*/ 190500 w 190500"/>
                <a:gd name="connsiteY2" fmla="*/ 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47625">
                  <a:moveTo>
                    <a:pt x="0" y="0"/>
                  </a:moveTo>
                  <a:lnTo>
                    <a:pt x="95250" y="47625"/>
                  </a:lnTo>
                  <a:lnTo>
                    <a:pt x="190500" y="0"/>
                  </a:lnTo>
                </a:path>
              </a:pathLst>
            </a:custGeom>
            <a:noFill/>
            <a:ln w="41275" cap="rnd">
              <a:solidFill>
                <a:schemeClr val="bg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8E397B01-42BA-C57A-F8FC-4C24A037DB9A}"/>
              </a:ext>
            </a:extLst>
          </p:cNvPr>
          <p:cNvGrpSpPr/>
          <p:nvPr/>
        </p:nvGrpSpPr>
        <p:grpSpPr>
          <a:xfrm>
            <a:off x="9481990" y="2679802"/>
            <a:ext cx="583778" cy="583777"/>
            <a:chOff x="4023669" y="2518204"/>
            <a:chExt cx="190500" cy="190500"/>
          </a:xfrm>
        </p:grpSpPr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BD87389D-EE00-C8A9-9B84-124ACAC4C6C4}"/>
                </a:ext>
              </a:extLst>
            </p:cNvPr>
            <p:cNvSpPr/>
            <p:nvPr/>
          </p:nvSpPr>
          <p:spPr>
            <a:xfrm>
              <a:off x="4023669" y="2518204"/>
              <a:ext cx="190500" cy="95250"/>
            </a:xfrm>
            <a:custGeom>
              <a:avLst/>
              <a:gdLst>
                <a:gd name="connsiteX0" fmla="*/ 95250 w 190500"/>
                <a:gd name="connsiteY0" fmla="*/ 0 h 95250"/>
                <a:gd name="connsiteX1" fmla="*/ 0 w 190500"/>
                <a:gd name="connsiteY1" fmla="*/ 47625 h 95250"/>
                <a:gd name="connsiteX2" fmla="*/ 95250 w 190500"/>
                <a:gd name="connsiteY2" fmla="*/ 95250 h 95250"/>
                <a:gd name="connsiteX3" fmla="*/ 190500 w 190500"/>
                <a:gd name="connsiteY3" fmla="*/ 47625 h 95250"/>
                <a:gd name="connsiteX4" fmla="*/ 95250 w 190500"/>
                <a:gd name="connsiteY4" fmla="*/ 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0" h="95250">
                  <a:moveTo>
                    <a:pt x="95250" y="0"/>
                  </a:moveTo>
                  <a:lnTo>
                    <a:pt x="0" y="47625"/>
                  </a:lnTo>
                  <a:lnTo>
                    <a:pt x="95250" y="95250"/>
                  </a:lnTo>
                  <a:lnTo>
                    <a:pt x="190500" y="47625"/>
                  </a:lnTo>
                  <a:lnTo>
                    <a:pt x="95250" y="0"/>
                  </a:lnTo>
                  <a:close/>
                </a:path>
              </a:pathLst>
            </a:custGeom>
            <a:noFill/>
            <a:ln w="41275" cap="rnd">
              <a:solidFill>
                <a:schemeClr val="bg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6BFDABBD-4737-5F3C-1977-5E5C58F19010}"/>
                </a:ext>
              </a:extLst>
            </p:cNvPr>
            <p:cNvSpPr/>
            <p:nvPr/>
          </p:nvSpPr>
          <p:spPr>
            <a:xfrm>
              <a:off x="4023669" y="2661079"/>
              <a:ext cx="190500" cy="47625"/>
            </a:xfrm>
            <a:custGeom>
              <a:avLst/>
              <a:gdLst>
                <a:gd name="connsiteX0" fmla="*/ 0 w 190500"/>
                <a:gd name="connsiteY0" fmla="*/ 0 h 47625"/>
                <a:gd name="connsiteX1" fmla="*/ 95250 w 190500"/>
                <a:gd name="connsiteY1" fmla="*/ 47625 h 47625"/>
                <a:gd name="connsiteX2" fmla="*/ 190500 w 190500"/>
                <a:gd name="connsiteY2" fmla="*/ 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47625">
                  <a:moveTo>
                    <a:pt x="0" y="0"/>
                  </a:moveTo>
                  <a:lnTo>
                    <a:pt x="95250" y="47625"/>
                  </a:lnTo>
                  <a:lnTo>
                    <a:pt x="190500" y="0"/>
                  </a:lnTo>
                </a:path>
              </a:pathLst>
            </a:custGeom>
            <a:noFill/>
            <a:ln w="41275" cap="rnd">
              <a:solidFill>
                <a:schemeClr val="bg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B5CBD33E-6E20-ADE6-A530-0A60DCF7CEA3}"/>
                </a:ext>
              </a:extLst>
            </p:cNvPr>
            <p:cNvSpPr/>
            <p:nvPr/>
          </p:nvSpPr>
          <p:spPr>
            <a:xfrm>
              <a:off x="4023669" y="2613454"/>
              <a:ext cx="190500" cy="47625"/>
            </a:xfrm>
            <a:custGeom>
              <a:avLst/>
              <a:gdLst>
                <a:gd name="connsiteX0" fmla="*/ 0 w 190500"/>
                <a:gd name="connsiteY0" fmla="*/ 0 h 47625"/>
                <a:gd name="connsiteX1" fmla="*/ 95250 w 190500"/>
                <a:gd name="connsiteY1" fmla="*/ 47625 h 47625"/>
                <a:gd name="connsiteX2" fmla="*/ 190500 w 190500"/>
                <a:gd name="connsiteY2" fmla="*/ 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47625">
                  <a:moveTo>
                    <a:pt x="0" y="0"/>
                  </a:moveTo>
                  <a:lnTo>
                    <a:pt x="95250" y="47625"/>
                  </a:lnTo>
                  <a:lnTo>
                    <a:pt x="190500" y="0"/>
                  </a:lnTo>
                </a:path>
              </a:pathLst>
            </a:custGeom>
            <a:noFill/>
            <a:ln w="41275" cap="rnd">
              <a:solidFill>
                <a:schemeClr val="bg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623233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512A166-F37D-1A07-59C0-C9F6EAAF6E10}"/>
              </a:ext>
            </a:extLst>
          </p:cNvPr>
          <p:cNvSpPr txBox="1"/>
          <p:nvPr/>
        </p:nvSpPr>
        <p:spPr>
          <a:xfrm>
            <a:off x="560215" y="1353317"/>
            <a:ext cx="1877437" cy="110799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n w="19050">
                  <a:solidFill>
                    <a:schemeClr val="bg1"/>
                  </a:solidFill>
                </a:ln>
                <a:noFill/>
                <a:latin typeface="+mj-ea"/>
                <a:ea typeface="+mj-ea"/>
              </a:rPr>
              <a:t>蓝色</a:t>
            </a:r>
            <a:endParaRPr lang="en-US" sz="6600" dirty="0">
              <a:ln w="19050">
                <a:solidFill>
                  <a:schemeClr val="bg1"/>
                </a:solidFill>
              </a:ln>
              <a:noFill/>
              <a:latin typeface="+mj-ea"/>
              <a:ea typeface="+mj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526C973-0EDE-A3A7-7B13-BBA6DADD333D}"/>
              </a:ext>
            </a:extLst>
          </p:cNvPr>
          <p:cNvSpPr txBox="1"/>
          <p:nvPr/>
        </p:nvSpPr>
        <p:spPr>
          <a:xfrm>
            <a:off x="560214" y="2321004"/>
            <a:ext cx="441659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+mj-ea"/>
                <a:ea typeface="+mj-ea"/>
              </a:rPr>
              <a:t>感谢观看！</a:t>
            </a:r>
            <a:endParaRPr lang="en-US" sz="6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8BA2E39-A744-21BB-D409-E134D16BC27D}"/>
              </a:ext>
            </a:extLst>
          </p:cNvPr>
          <p:cNvSpPr txBox="1"/>
          <p:nvPr/>
        </p:nvSpPr>
        <p:spPr>
          <a:xfrm>
            <a:off x="2533443" y="1701400"/>
            <a:ext cx="7857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+mn-ea"/>
              </a:rPr>
              <a:t>THANK</a:t>
            </a:r>
          </a:p>
          <a:p>
            <a:r>
              <a:rPr lang="en-US" sz="1600" dirty="0">
                <a:solidFill>
                  <a:schemeClr val="bg1"/>
                </a:solidFill>
                <a:latin typeface="+mn-ea"/>
              </a:rPr>
              <a:t>YOU!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6D88A91-0479-61B7-6825-C8C2678D7DFC}"/>
              </a:ext>
            </a:extLst>
          </p:cNvPr>
          <p:cNvSpPr txBox="1"/>
          <p:nvPr/>
        </p:nvSpPr>
        <p:spPr>
          <a:xfrm>
            <a:off x="567834" y="5522372"/>
            <a:ext cx="5528166" cy="587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请在此处输入内容，可以根据自己的需要调整字体大小和行间距。请在此处输入内容</a:t>
            </a:r>
          </a:p>
        </p:txBody>
      </p:sp>
      <p:sp>
        <p:nvSpPr>
          <p:cNvPr id="4" name="圆角矩形 26">
            <a:extLst>
              <a:ext uri="{FF2B5EF4-FFF2-40B4-BE49-F238E27FC236}">
                <a16:creationId xmlns:a16="http://schemas.microsoft.com/office/drawing/2014/main" id="{2430E40D-D028-7598-4774-66BF533A34B2}"/>
              </a:ext>
            </a:extLst>
          </p:cNvPr>
          <p:cNvSpPr/>
          <p:nvPr/>
        </p:nvSpPr>
        <p:spPr>
          <a:xfrm>
            <a:off x="660400" y="4105162"/>
            <a:ext cx="2608239" cy="42203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469900" dist="114300" dir="540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n-ea"/>
              </a:rPr>
              <a:t>汇报人：</a:t>
            </a:r>
            <a:r>
              <a:rPr lang="en-US" altLang="zh-CN" dirty="0">
                <a:latin typeface="+mn-ea"/>
              </a:rPr>
              <a:t>XXXX</a:t>
            </a:r>
            <a:endParaRPr lang="zh-CN" altLang="en-US" dirty="0">
              <a:latin typeface="+mn-ea"/>
            </a:endParaRPr>
          </a:p>
        </p:txBody>
      </p:sp>
      <p:sp useBgFill="1">
        <p:nvSpPr>
          <p:cNvPr id="9" name="圆角矩形 28">
            <a:extLst>
              <a:ext uri="{FF2B5EF4-FFF2-40B4-BE49-F238E27FC236}">
                <a16:creationId xmlns:a16="http://schemas.microsoft.com/office/drawing/2014/main" id="{9DFF276F-A6AC-00B4-DAD5-2BFE30C31D80}"/>
              </a:ext>
            </a:extLst>
          </p:cNvPr>
          <p:cNvSpPr/>
          <p:nvPr/>
        </p:nvSpPr>
        <p:spPr>
          <a:xfrm>
            <a:off x="3430194" y="4105162"/>
            <a:ext cx="2831778" cy="396000"/>
          </a:xfrm>
          <a:prstGeom prst="roundRect">
            <a:avLst>
              <a:gd name="adj" fmla="val 50000"/>
            </a:avLst>
          </a:prstGeom>
          <a:ln w="15875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n-ea"/>
              </a:rPr>
              <a:t>汇报日期：</a:t>
            </a:r>
            <a:r>
              <a:rPr lang="en-US" altLang="zh-CN" dirty="0">
                <a:latin typeface="+mn-ea"/>
              </a:rPr>
              <a:t>20XX/XX/XX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881336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2373" y="693444"/>
            <a:ext cx="1818191" cy="1818191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z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z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3364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微软资源中心认证模板设计师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创客贴高级设计师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4" y="1995051"/>
            <a:ext cx="3272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具有微软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MOS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大师级证书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5" y="2379071"/>
            <a:ext cx="287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欢迎加微信交流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~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Ban_107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441012" y="2185628"/>
            <a:ext cx="13099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z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05F6709-90DD-7A88-6ED6-0C9A7EC3A561}"/>
              </a:ext>
            </a:extLst>
          </p:cNvPr>
          <p:cNvGrpSpPr/>
          <p:nvPr/>
        </p:nvGrpSpPr>
        <p:grpSpPr>
          <a:xfrm>
            <a:off x="2308182" y="2766064"/>
            <a:ext cx="848352" cy="848351"/>
            <a:chOff x="4023669" y="2518204"/>
            <a:chExt cx="190500" cy="190500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220C5C3A-ACC6-1D3C-CE26-10B1B663F21A}"/>
                </a:ext>
              </a:extLst>
            </p:cNvPr>
            <p:cNvSpPr/>
            <p:nvPr/>
          </p:nvSpPr>
          <p:spPr>
            <a:xfrm>
              <a:off x="4023669" y="2518204"/>
              <a:ext cx="190500" cy="95250"/>
            </a:xfrm>
            <a:custGeom>
              <a:avLst/>
              <a:gdLst>
                <a:gd name="connsiteX0" fmla="*/ 95250 w 190500"/>
                <a:gd name="connsiteY0" fmla="*/ 0 h 95250"/>
                <a:gd name="connsiteX1" fmla="*/ 0 w 190500"/>
                <a:gd name="connsiteY1" fmla="*/ 47625 h 95250"/>
                <a:gd name="connsiteX2" fmla="*/ 95250 w 190500"/>
                <a:gd name="connsiteY2" fmla="*/ 95250 h 95250"/>
                <a:gd name="connsiteX3" fmla="*/ 190500 w 190500"/>
                <a:gd name="connsiteY3" fmla="*/ 47625 h 95250"/>
                <a:gd name="connsiteX4" fmla="*/ 95250 w 190500"/>
                <a:gd name="connsiteY4" fmla="*/ 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0" h="95250">
                  <a:moveTo>
                    <a:pt x="95250" y="0"/>
                  </a:moveTo>
                  <a:lnTo>
                    <a:pt x="0" y="47625"/>
                  </a:lnTo>
                  <a:lnTo>
                    <a:pt x="95250" y="95250"/>
                  </a:lnTo>
                  <a:lnTo>
                    <a:pt x="190500" y="47625"/>
                  </a:lnTo>
                  <a:lnTo>
                    <a:pt x="95250" y="0"/>
                  </a:lnTo>
                  <a:close/>
                </a:path>
              </a:pathLst>
            </a:custGeom>
            <a:noFill/>
            <a:ln w="47625" cap="rnd">
              <a:solidFill>
                <a:schemeClr val="bg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D4AFE748-1F6D-97BE-C136-F24498B3137A}"/>
                </a:ext>
              </a:extLst>
            </p:cNvPr>
            <p:cNvSpPr/>
            <p:nvPr/>
          </p:nvSpPr>
          <p:spPr>
            <a:xfrm>
              <a:off x="4023669" y="2661079"/>
              <a:ext cx="190500" cy="47625"/>
            </a:xfrm>
            <a:custGeom>
              <a:avLst/>
              <a:gdLst>
                <a:gd name="connsiteX0" fmla="*/ 0 w 190500"/>
                <a:gd name="connsiteY0" fmla="*/ 0 h 47625"/>
                <a:gd name="connsiteX1" fmla="*/ 95250 w 190500"/>
                <a:gd name="connsiteY1" fmla="*/ 47625 h 47625"/>
                <a:gd name="connsiteX2" fmla="*/ 190500 w 190500"/>
                <a:gd name="connsiteY2" fmla="*/ 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47625">
                  <a:moveTo>
                    <a:pt x="0" y="0"/>
                  </a:moveTo>
                  <a:lnTo>
                    <a:pt x="95250" y="47625"/>
                  </a:lnTo>
                  <a:lnTo>
                    <a:pt x="190500" y="0"/>
                  </a:lnTo>
                </a:path>
              </a:pathLst>
            </a:custGeom>
            <a:noFill/>
            <a:ln w="47625" cap="rnd">
              <a:solidFill>
                <a:schemeClr val="bg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EBE1C3B-75C8-42C0-0B7E-5A0E8057C619}"/>
                </a:ext>
              </a:extLst>
            </p:cNvPr>
            <p:cNvSpPr/>
            <p:nvPr/>
          </p:nvSpPr>
          <p:spPr>
            <a:xfrm>
              <a:off x="4023669" y="2613454"/>
              <a:ext cx="190500" cy="47625"/>
            </a:xfrm>
            <a:custGeom>
              <a:avLst/>
              <a:gdLst>
                <a:gd name="connsiteX0" fmla="*/ 0 w 190500"/>
                <a:gd name="connsiteY0" fmla="*/ 0 h 47625"/>
                <a:gd name="connsiteX1" fmla="*/ 95250 w 190500"/>
                <a:gd name="connsiteY1" fmla="*/ 47625 h 47625"/>
                <a:gd name="connsiteX2" fmla="*/ 190500 w 190500"/>
                <a:gd name="connsiteY2" fmla="*/ 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47625">
                  <a:moveTo>
                    <a:pt x="0" y="0"/>
                  </a:moveTo>
                  <a:lnTo>
                    <a:pt x="95250" y="47625"/>
                  </a:lnTo>
                  <a:lnTo>
                    <a:pt x="190500" y="0"/>
                  </a:lnTo>
                </a:path>
              </a:pathLst>
            </a:custGeom>
            <a:noFill/>
            <a:ln w="47625" cap="rnd">
              <a:solidFill>
                <a:schemeClr val="bg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462DAD6B-8AA6-3DDC-93E6-2C6195660623}"/>
              </a:ext>
            </a:extLst>
          </p:cNvPr>
          <p:cNvSpPr txBox="1"/>
          <p:nvPr/>
        </p:nvSpPr>
        <p:spPr>
          <a:xfrm>
            <a:off x="5462034" y="2977005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+mj-ea"/>
                <a:ea typeface="+mj-ea"/>
              </a:rPr>
              <a:t>工作概况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0F5F81E-5AC4-FF01-6158-D2377D66778E}"/>
              </a:ext>
            </a:extLst>
          </p:cNvPr>
          <p:cNvSpPr txBox="1"/>
          <p:nvPr/>
        </p:nvSpPr>
        <p:spPr>
          <a:xfrm>
            <a:off x="5566890" y="2269978"/>
            <a:ext cx="26328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n w="15875">
                  <a:solidFill>
                    <a:schemeClr val="bg2"/>
                  </a:solidFill>
                </a:ln>
                <a:noFill/>
                <a:latin typeface="+mj-ea"/>
                <a:ea typeface="+mj-ea"/>
              </a:rPr>
              <a:t>PART ONE</a:t>
            </a:r>
            <a:endParaRPr lang="zh-CN" altLang="en-US" sz="3600" dirty="0">
              <a:ln w="15875">
                <a:solidFill>
                  <a:schemeClr val="bg2"/>
                </a:solidFill>
              </a:ln>
              <a:noFill/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2636198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圆: 空心 27">
            <a:extLst>
              <a:ext uri="{FF2B5EF4-FFF2-40B4-BE49-F238E27FC236}">
                <a16:creationId xmlns:a16="http://schemas.microsoft.com/office/drawing/2014/main" id="{5010076E-C623-31A9-F931-B588DFB5CE25}"/>
              </a:ext>
            </a:extLst>
          </p:cNvPr>
          <p:cNvSpPr/>
          <p:nvPr/>
        </p:nvSpPr>
        <p:spPr>
          <a:xfrm>
            <a:off x="5618875" y="4270336"/>
            <a:ext cx="368540" cy="368540"/>
          </a:xfrm>
          <a:prstGeom prst="donut">
            <a:avLst>
              <a:gd name="adj" fmla="val 2335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圆: 空心 26">
            <a:extLst>
              <a:ext uri="{FF2B5EF4-FFF2-40B4-BE49-F238E27FC236}">
                <a16:creationId xmlns:a16="http://schemas.microsoft.com/office/drawing/2014/main" id="{10E25F28-36A9-0C2D-2B0B-B96589EB9D54}"/>
              </a:ext>
            </a:extLst>
          </p:cNvPr>
          <p:cNvSpPr/>
          <p:nvPr/>
        </p:nvSpPr>
        <p:spPr>
          <a:xfrm>
            <a:off x="5618875" y="2886708"/>
            <a:ext cx="368540" cy="368540"/>
          </a:xfrm>
          <a:prstGeom prst="donut">
            <a:avLst>
              <a:gd name="adj" fmla="val 2335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6434871-B905-BC18-39E4-237CD450A36A}"/>
              </a:ext>
            </a:extLst>
          </p:cNvPr>
          <p:cNvSpPr txBox="1"/>
          <p:nvPr/>
        </p:nvSpPr>
        <p:spPr>
          <a:xfrm>
            <a:off x="560214" y="67911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工作概况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461803A-9FD4-A663-6C80-47FA9D126B8B}"/>
              </a:ext>
            </a:extLst>
          </p:cNvPr>
          <p:cNvSpPr txBox="1"/>
          <p:nvPr/>
        </p:nvSpPr>
        <p:spPr>
          <a:xfrm>
            <a:off x="2306972" y="945634"/>
            <a:ext cx="19632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THE WORK DESCRIPTION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CED921B-8E42-C850-D6D7-0CB740A09892}"/>
              </a:ext>
            </a:extLst>
          </p:cNvPr>
          <p:cNvSpPr/>
          <p:nvPr/>
        </p:nvSpPr>
        <p:spPr>
          <a:xfrm>
            <a:off x="2587171" y="2745720"/>
            <a:ext cx="8589795" cy="2937409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 descr="有钟表的建筑&#10;&#10;低可信度描述已自动生成">
            <a:extLst>
              <a:ext uri="{FF2B5EF4-FFF2-40B4-BE49-F238E27FC236}">
                <a16:creationId xmlns:a16="http://schemas.microsoft.com/office/drawing/2014/main" id="{E39D650F-8C14-4870-D3DB-A35B50115F4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2292" y="1854138"/>
            <a:ext cx="2853308" cy="4279962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3DC9E735-9F59-4146-2964-1355DBF1246C}"/>
              </a:ext>
            </a:extLst>
          </p:cNvPr>
          <p:cNvSpPr txBox="1"/>
          <p:nvPr/>
        </p:nvSpPr>
        <p:spPr>
          <a:xfrm>
            <a:off x="4486038" y="300369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工作概况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0886FAC-F920-F19B-77E8-9834E7C73C4D}"/>
              </a:ext>
            </a:extLst>
          </p:cNvPr>
          <p:cNvSpPr txBox="1"/>
          <p:nvPr/>
        </p:nvSpPr>
        <p:spPr>
          <a:xfrm>
            <a:off x="4486038" y="3445408"/>
            <a:ext cx="5528166" cy="658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请在此处输入内容，可以根据自己的需要调整字体大小和行间距。请在此处输入内容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7AAB6BD-B26F-D763-2BC6-4914F9E6992A}"/>
              </a:ext>
            </a:extLst>
          </p:cNvPr>
          <p:cNvSpPr txBox="1"/>
          <p:nvPr/>
        </p:nvSpPr>
        <p:spPr>
          <a:xfrm>
            <a:off x="4486038" y="4356944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工作概况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5FBC0B8A-747F-C023-6F38-A9E3AF201BEF}"/>
              </a:ext>
            </a:extLst>
          </p:cNvPr>
          <p:cNvSpPr txBox="1"/>
          <p:nvPr/>
        </p:nvSpPr>
        <p:spPr>
          <a:xfrm>
            <a:off x="4486038" y="4798655"/>
            <a:ext cx="5528166" cy="658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请在此处输入内容，可以根据自己的需要调整字体大小和行间距。请在此处输入内容</a:t>
            </a: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8D003CC8-8E18-3251-D7AA-8660AA876606}"/>
              </a:ext>
            </a:extLst>
          </p:cNvPr>
          <p:cNvSpPr/>
          <p:nvPr/>
        </p:nvSpPr>
        <p:spPr>
          <a:xfrm>
            <a:off x="10134386" y="1856639"/>
            <a:ext cx="695329" cy="69532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89B73823-0E17-C4AF-0F48-BA4EC9B74DB4}"/>
              </a:ext>
            </a:extLst>
          </p:cNvPr>
          <p:cNvSpPr/>
          <p:nvPr/>
        </p:nvSpPr>
        <p:spPr>
          <a:xfrm>
            <a:off x="829453" y="4974202"/>
            <a:ext cx="965678" cy="9656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193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56434871-B905-BC18-39E4-237CD450A36A}"/>
              </a:ext>
            </a:extLst>
          </p:cNvPr>
          <p:cNvSpPr txBox="1"/>
          <p:nvPr/>
        </p:nvSpPr>
        <p:spPr>
          <a:xfrm>
            <a:off x="560214" y="67911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工作概况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461803A-9FD4-A663-6C80-47FA9D126B8B}"/>
              </a:ext>
            </a:extLst>
          </p:cNvPr>
          <p:cNvSpPr txBox="1"/>
          <p:nvPr/>
        </p:nvSpPr>
        <p:spPr>
          <a:xfrm>
            <a:off x="2306972" y="945634"/>
            <a:ext cx="19632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THE WORK DESCRIPTION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55EAD026-739A-C879-288D-D565BFAC2AF7}"/>
              </a:ext>
            </a:extLst>
          </p:cNvPr>
          <p:cNvSpPr/>
          <p:nvPr/>
        </p:nvSpPr>
        <p:spPr>
          <a:xfrm>
            <a:off x="695327" y="2322042"/>
            <a:ext cx="4272914" cy="131960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1"/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339DE2B3-51F7-0252-517D-5C052EF63E05}"/>
              </a:ext>
            </a:extLst>
          </p:cNvPr>
          <p:cNvSpPr/>
          <p:nvPr/>
        </p:nvSpPr>
        <p:spPr>
          <a:xfrm>
            <a:off x="906653" y="2069756"/>
            <a:ext cx="2232787" cy="52672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400" dirty="0">
                <a:latin typeface="+mj-ea"/>
                <a:ea typeface="+mj-ea"/>
              </a:rPr>
              <a:t>这里是标题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8167E1A8-B402-3127-3FCE-9CD608F54BC5}"/>
              </a:ext>
            </a:extLst>
          </p:cNvPr>
          <p:cNvSpPr txBox="1"/>
          <p:nvPr/>
        </p:nvSpPr>
        <p:spPr>
          <a:xfrm>
            <a:off x="906653" y="2701326"/>
            <a:ext cx="3695827" cy="658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请在此处输入内容，可以根据自己的需要调整字体大小和行间距。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06C35908-B862-1728-E8CB-75555ECA97E0}"/>
              </a:ext>
            </a:extLst>
          </p:cNvPr>
          <p:cNvSpPr/>
          <p:nvPr/>
        </p:nvSpPr>
        <p:spPr>
          <a:xfrm>
            <a:off x="5286232" y="2322042"/>
            <a:ext cx="4272914" cy="131960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1"/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011DCBD6-8763-56E4-F373-A65B1C77D65A}"/>
              </a:ext>
            </a:extLst>
          </p:cNvPr>
          <p:cNvSpPr/>
          <p:nvPr/>
        </p:nvSpPr>
        <p:spPr>
          <a:xfrm>
            <a:off x="5497558" y="2069756"/>
            <a:ext cx="2232787" cy="52672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400" dirty="0">
                <a:latin typeface="+mj-ea"/>
                <a:ea typeface="+mj-ea"/>
              </a:rPr>
              <a:t>这里是标题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83E35DC7-081D-6225-3336-8F3F599EEC14}"/>
              </a:ext>
            </a:extLst>
          </p:cNvPr>
          <p:cNvSpPr txBox="1"/>
          <p:nvPr/>
        </p:nvSpPr>
        <p:spPr>
          <a:xfrm>
            <a:off x="5497558" y="2701326"/>
            <a:ext cx="3695827" cy="658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请在此处输入内容，可以根据自己的需要调整字体大小和行间距。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52E16632-E4E3-30E6-76D5-10B077072E3D}"/>
              </a:ext>
            </a:extLst>
          </p:cNvPr>
          <p:cNvSpPr/>
          <p:nvPr/>
        </p:nvSpPr>
        <p:spPr>
          <a:xfrm>
            <a:off x="695327" y="4181322"/>
            <a:ext cx="4272914" cy="131960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1"/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B14726E3-37E7-25A2-60F7-492A5FF4F4CA}"/>
              </a:ext>
            </a:extLst>
          </p:cNvPr>
          <p:cNvSpPr/>
          <p:nvPr/>
        </p:nvSpPr>
        <p:spPr>
          <a:xfrm>
            <a:off x="906653" y="3929036"/>
            <a:ext cx="2232787" cy="52672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400" dirty="0">
                <a:latin typeface="+mj-ea"/>
                <a:ea typeface="+mj-ea"/>
              </a:rPr>
              <a:t>这里是标题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3F19BE43-6171-8F13-257B-1D0E87E1D6F9}"/>
              </a:ext>
            </a:extLst>
          </p:cNvPr>
          <p:cNvSpPr txBox="1"/>
          <p:nvPr/>
        </p:nvSpPr>
        <p:spPr>
          <a:xfrm>
            <a:off x="906653" y="4560606"/>
            <a:ext cx="3695827" cy="658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请在此处输入内容，可以根据自己的需要调整字体大小和行间距。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E445E6DE-7B30-02A7-9BD9-A4DD5BE7BDAB}"/>
              </a:ext>
            </a:extLst>
          </p:cNvPr>
          <p:cNvSpPr/>
          <p:nvPr/>
        </p:nvSpPr>
        <p:spPr>
          <a:xfrm>
            <a:off x="5286232" y="4181322"/>
            <a:ext cx="4272914" cy="131960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351"/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CF738E11-C027-0011-1131-856D964A8803}"/>
              </a:ext>
            </a:extLst>
          </p:cNvPr>
          <p:cNvSpPr/>
          <p:nvPr/>
        </p:nvSpPr>
        <p:spPr>
          <a:xfrm>
            <a:off x="5497558" y="3929036"/>
            <a:ext cx="2232787" cy="52672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400" dirty="0">
                <a:latin typeface="+mj-ea"/>
                <a:ea typeface="+mj-ea"/>
              </a:rPr>
              <a:t>这里是标题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04F46C5D-7B34-8933-81D0-D440835B0561}"/>
              </a:ext>
            </a:extLst>
          </p:cNvPr>
          <p:cNvSpPr txBox="1"/>
          <p:nvPr/>
        </p:nvSpPr>
        <p:spPr>
          <a:xfrm>
            <a:off x="5497558" y="4560606"/>
            <a:ext cx="3695827" cy="658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请在此处输入内容，可以根据自己的需要调整字体大小和行间距。</a:t>
            </a:r>
          </a:p>
        </p:txBody>
      </p:sp>
      <p:pic>
        <p:nvPicPr>
          <p:cNvPr id="40" name="图片 39" descr="有钟表的建筑&#10;&#10;低可信度描述已自动生成">
            <a:extLst>
              <a:ext uri="{FF2B5EF4-FFF2-40B4-BE49-F238E27FC236}">
                <a16:creationId xmlns:a16="http://schemas.microsoft.com/office/drawing/2014/main" id="{BB1804DD-0DA8-7244-EBB6-5DE1806A4A6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85028" y="1250909"/>
            <a:ext cx="4781480" cy="4781480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t"/>
          </a:blipFill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9907584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56434871-B905-BC18-39E4-237CD450A36A}"/>
              </a:ext>
            </a:extLst>
          </p:cNvPr>
          <p:cNvSpPr txBox="1"/>
          <p:nvPr/>
        </p:nvSpPr>
        <p:spPr>
          <a:xfrm>
            <a:off x="560214" y="67911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工作概况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461803A-9FD4-A663-6C80-47FA9D126B8B}"/>
              </a:ext>
            </a:extLst>
          </p:cNvPr>
          <p:cNvSpPr txBox="1"/>
          <p:nvPr/>
        </p:nvSpPr>
        <p:spPr>
          <a:xfrm>
            <a:off x="2306972" y="945634"/>
            <a:ext cx="19632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THE WORK DESCRIPTION</a:t>
            </a:r>
          </a:p>
        </p:txBody>
      </p:sp>
      <p:cxnSp>
        <p:nvCxnSpPr>
          <p:cNvPr id="7" name="直线连接符 5">
            <a:extLst>
              <a:ext uri="{FF2B5EF4-FFF2-40B4-BE49-F238E27FC236}">
                <a16:creationId xmlns:a16="http://schemas.microsoft.com/office/drawing/2014/main" id="{2260C12A-8DA7-E410-5D6A-D923CC8D6AAE}"/>
              </a:ext>
            </a:extLst>
          </p:cNvPr>
          <p:cNvCxnSpPr/>
          <p:nvPr/>
        </p:nvCxnSpPr>
        <p:spPr>
          <a:xfrm>
            <a:off x="3206357" y="2104708"/>
            <a:ext cx="0" cy="3311525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线连接符 97">
            <a:extLst>
              <a:ext uri="{FF2B5EF4-FFF2-40B4-BE49-F238E27FC236}">
                <a16:creationId xmlns:a16="http://schemas.microsoft.com/office/drawing/2014/main" id="{C52E03D4-5B5B-351E-258B-B6622A7D6C13}"/>
              </a:ext>
            </a:extLst>
          </p:cNvPr>
          <p:cNvCxnSpPr/>
          <p:nvPr/>
        </p:nvCxnSpPr>
        <p:spPr>
          <a:xfrm>
            <a:off x="6046391" y="2104708"/>
            <a:ext cx="0" cy="3311525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线连接符 98">
            <a:extLst>
              <a:ext uri="{FF2B5EF4-FFF2-40B4-BE49-F238E27FC236}">
                <a16:creationId xmlns:a16="http://schemas.microsoft.com/office/drawing/2014/main" id="{99B236C3-6D29-60E0-710B-B4A6E8E5F4F7}"/>
              </a:ext>
            </a:extLst>
          </p:cNvPr>
          <p:cNvCxnSpPr/>
          <p:nvPr/>
        </p:nvCxnSpPr>
        <p:spPr>
          <a:xfrm>
            <a:off x="8886425" y="2104708"/>
            <a:ext cx="0" cy="3311525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7DD9C758-9CF7-A666-AAE5-14A3581A2442}"/>
              </a:ext>
            </a:extLst>
          </p:cNvPr>
          <p:cNvSpPr txBox="1"/>
          <p:nvPr/>
        </p:nvSpPr>
        <p:spPr>
          <a:xfrm>
            <a:off x="1462095" y="1875013"/>
            <a:ext cx="65594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zh-CN" sz="6600" b="1" dirty="0">
                <a:gradFill>
                  <a:gsLst>
                    <a:gs pos="88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1</a:t>
            </a:r>
            <a:endParaRPr kumimoji="1" lang="zh-CN" altLang="en-US" sz="6600" b="1" dirty="0">
              <a:gradFill>
                <a:gsLst>
                  <a:gs pos="88000">
                    <a:schemeClr val="bg1">
                      <a:alpha val="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圆角矩形 105">
            <a:extLst>
              <a:ext uri="{FF2B5EF4-FFF2-40B4-BE49-F238E27FC236}">
                <a16:creationId xmlns:a16="http://schemas.microsoft.com/office/drawing/2014/main" id="{410545FE-15AA-EF73-8766-FC4B8DC090C5}"/>
              </a:ext>
            </a:extLst>
          </p:cNvPr>
          <p:cNvSpPr/>
          <p:nvPr/>
        </p:nvSpPr>
        <p:spPr>
          <a:xfrm>
            <a:off x="907599" y="2916727"/>
            <a:ext cx="1757482" cy="3797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C8EE412-E80F-4387-EB73-23F53FA0C137}"/>
              </a:ext>
            </a:extLst>
          </p:cNvPr>
          <p:cNvSpPr txBox="1"/>
          <p:nvPr/>
        </p:nvSpPr>
        <p:spPr>
          <a:xfrm>
            <a:off x="4372774" y="1875013"/>
            <a:ext cx="65594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zh-CN" sz="6600" b="1" dirty="0">
                <a:gradFill>
                  <a:gsLst>
                    <a:gs pos="88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2</a:t>
            </a:r>
            <a:endParaRPr kumimoji="1" lang="zh-CN" altLang="en-US" sz="6600" b="1" dirty="0">
              <a:gradFill>
                <a:gsLst>
                  <a:gs pos="88000">
                    <a:schemeClr val="bg1">
                      <a:alpha val="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" name="圆角矩形 110">
            <a:extLst>
              <a:ext uri="{FF2B5EF4-FFF2-40B4-BE49-F238E27FC236}">
                <a16:creationId xmlns:a16="http://schemas.microsoft.com/office/drawing/2014/main" id="{77149116-F251-D893-9268-584AB26E4335}"/>
              </a:ext>
            </a:extLst>
          </p:cNvPr>
          <p:cNvSpPr/>
          <p:nvPr/>
        </p:nvSpPr>
        <p:spPr>
          <a:xfrm>
            <a:off x="3747633" y="2916727"/>
            <a:ext cx="1757482" cy="3797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E293305-CD38-ADAE-4DF3-21C8DC396735}"/>
              </a:ext>
            </a:extLst>
          </p:cNvPr>
          <p:cNvSpPr txBox="1"/>
          <p:nvPr/>
        </p:nvSpPr>
        <p:spPr>
          <a:xfrm>
            <a:off x="7119817" y="1875013"/>
            <a:ext cx="65594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zh-CN" sz="6600" b="1" dirty="0">
                <a:gradFill>
                  <a:gsLst>
                    <a:gs pos="88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3</a:t>
            </a:r>
            <a:endParaRPr kumimoji="1" lang="zh-CN" altLang="en-US" sz="6600" b="1" dirty="0">
              <a:gradFill>
                <a:gsLst>
                  <a:gs pos="88000">
                    <a:schemeClr val="bg1">
                      <a:alpha val="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7" name="圆角矩形 113">
            <a:extLst>
              <a:ext uri="{FF2B5EF4-FFF2-40B4-BE49-F238E27FC236}">
                <a16:creationId xmlns:a16="http://schemas.microsoft.com/office/drawing/2014/main" id="{38AEF8BF-0175-83B8-BE07-BAE3CEB0FD83}"/>
              </a:ext>
            </a:extLst>
          </p:cNvPr>
          <p:cNvSpPr/>
          <p:nvPr/>
        </p:nvSpPr>
        <p:spPr>
          <a:xfrm>
            <a:off x="6587667" y="2916727"/>
            <a:ext cx="1757482" cy="3797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A5279C9-6C09-C0EB-A549-2DCBE9DED44A}"/>
              </a:ext>
            </a:extLst>
          </p:cNvPr>
          <p:cNvSpPr txBox="1"/>
          <p:nvPr/>
        </p:nvSpPr>
        <p:spPr>
          <a:xfrm>
            <a:off x="9978468" y="1875013"/>
            <a:ext cx="65594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zh-CN" sz="6600" b="1" dirty="0">
                <a:gradFill>
                  <a:gsLst>
                    <a:gs pos="88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0"/>
                </a:gra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rPr>
              <a:t>4</a:t>
            </a:r>
            <a:endParaRPr kumimoji="1" lang="zh-CN" altLang="en-US" sz="6600" b="1" dirty="0">
              <a:gradFill>
                <a:gsLst>
                  <a:gs pos="88000">
                    <a:schemeClr val="bg1">
                      <a:alpha val="0"/>
                    </a:schemeClr>
                  </a:gs>
                  <a:gs pos="0">
                    <a:schemeClr val="bg1"/>
                  </a:gs>
                </a:gsLst>
                <a:lin ang="5400000" scaled="0"/>
              </a:gradFill>
              <a:latin typeface="Arial" panose="020B0604020202020204" pitchFamily="34" charset="0"/>
              <a:ea typeface="Microsoft YaHe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" name="圆角矩形 206">
            <a:extLst>
              <a:ext uri="{FF2B5EF4-FFF2-40B4-BE49-F238E27FC236}">
                <a16:creationId xmlns:a16="http://schemas.microsoft.com/office/drawing/2014/main" id="{4DB6C4C3-6686-3503-E243-C73EACBC3DEF}"/>
              </a:ext>
            </a:extLst>
          </p:cNvPr>
          <p:cNvSpPr/>
          <p:nvPr/>
        </p:nvSpPr>
        <p:spPr>
          <a:xfrm>
            <a:off x="9427701" y="2916727"/>
            <a:ext cx="1757482" cy="3797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94AE6BD-2425-1F61-710E-F1D46D4EFF64}"/>
              </a:ext>
            </a:extLst>
          </p:cNvPr>
          <p:cNvSpPr txBox="1"/>
          <p:nvPr/>
        </p:nvSpPr>
        <p:spPr>
          <a:xfrm>
            <a:off x="800266" y="3921258"/>
            <a:ext cx="1961870" cy="1249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请在此处输入内容，可以根据自己的需要调整字体大小和行间距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0D23FEEA-8966-CC3C-41FF-4DB5A09DA07B}"/>
              </a:ext>
            </a:extLst>
          </p:cNvPr>
          <p:cNvSpPr txBox="1"/>
          <p:nvPr/>
        </p:nvSpPr>
        <p:spPr>
          <a:xfrm>
            <a:off x="3640299" y="3921258"/>
            <a:ext cx="1961870" cy="1249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请在此处输入内容，可以根据自己的需要调整字体大小和行间距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6DF50DA2-109E-DA71-76AC-E8525080A96A}"/>
              </a:ext>
            </a:extLst>
          </p:cNvPr>
          <p:cNvSpPr txBox="1"/>
          <p:nvPr/>
        </p:nvSpPr>
        <p:spPr>
          <a:xfrm>
            <a:off x="6480332" y="3921258"/>
            <a:ext cx="1961870" cy="1249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请在此处输入内容，可以根据自己的需要调整字体大小和行间距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ADC3111B-209C-2AEA-4CFC-07DF0BE3D6BA}"/>
              </a:ext>
            </a:extLst>
          </p:cNvPr>
          <p:cNvSpPr txBox="1"/>
          <p:nvPr/>
        </p:nvSpPr>
        <p:spPr>
          <a:xfrm>
            <a:off x="9320365" y="3921258"/>
            <a:ext cx="1961870" cy="1249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请在此处输入内容，可以根据自己的需要调整字体大小和行间距</a:t>
            </a:r>
          </a:p>
        </p:txBody>
      </p:sp>
      <p:cxnSp>
        <p:nvCxnSpPr>
          <p:cNvPr id="28" name="直线连接符 55">
            <a:extLst>
              <a:ext uri="{FF2B5EF4-FFF2-40B4-BE49-F238E27FC236}">
                <a16:creationId xmlns:a16="http://schemas.microsoft.com/office/drawing/2014/main" id="{8F362B31-36FF-E9BD-F162-157520E9A83F}"/>
              </a:ext>
            </a:extLst>
          </p:cNvPr>
          <p:cNvCxnSpPr>
            <a:cxnSpLocks/>
          </p:cNvCxnSpPr>
          <p:nvPr/>
        </p:nvCxnSpPr>
        <p:spPr>
          <a:xfrm>
            <a:off x="1435922" y="3652520"/>
            <a:ext cx="690558" cy="1"/>
          </a:xfrm>
          <a:prstGeom prst="line">
            <a:avLst/>
          </a:prstGeom>
          <a:ln w="4762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线连接符 55">
            <a:extLst>
              <a:ext uri="{FF2B5EF4-FFF2-40B4-BE49-F238E27FC236}">
                <a16:creationId xmlns:a16="http://schemas.microsoft.com/office/drawing/2014/main" id="{43171C09-7ECB-17F4-BCA5-DA06F2B01455}"/>
              </a:ext>
            </a:extLst>
          </p:cNvPr>
          <p:cNvCxnSpPr>
            <a:cxnSpLocks/>
          </p:cNvCxnSpPr>
          <p:nvPr/>
        </p:nvCxnSpPr>
        <p:spPr>
          <a:xfrm>
            <a:off x="4281095" y="3652520"/>
            <a:ext cx="690558" cy="1"/>
          </a:xfrm>
          <a:prstGeom prst="line">
            <a:avLst/>
          </a:prstGeom>
          <a:ln w="4762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线连接符 55">
            <a:extLst>
              <a:ext uri="{FF2B5EF4-FFF2-40B4-BE49-F238E27FC236}">
                <a16:creationId xmlns:a16="http://schemas.microsoft.com/office/drawing/2014/main" id="{494AFAB3-825D-A6A8-25AA-87361CF5323C}"/>
              </a:ext>
            </a:extLst>
          </p:cNvPr>
          <p:cNvCxnSpPr>
            <a:cxnSpLocks/>
          </p:cNvCxnSpPr>
          <p:nvPr/>
        </p:nvCxnSpPr>
        <p:spPr>
          <a:xfrm>
            <a:off x="7126268" y="3652520"/>
            <a:ext cx="690558" cy="1"/>
          </a:xfrm>
          <a:prstGeom prst="line">
            <a:avLst/>
          </a:prstGeom>
          <a:ln w="4762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线连接符 55">
            <a:extLst>
              <a:ext uri="{FF2B5EF4-FFF2-40B4-BE49-F238E27FC236}">
                <a16:creationId xmlns:a16="http://schemas.microsoft.com/office/drawing/2014/main" id="{47BB1368-DDB7-1D6A-9EDB-FE46C3DC4456}"/>
              </a:ext>
            </a:extLst>
          </p:cNvPr>
          <p:cNvCxnSpPr>
            <a:cxnSpLocks/>
          </p:cNvCxnSpPr>
          <p:nvPr/>
        </p:nvCxnSpPr>
        <p:spPr>
          <a:xfrm>
            <a:off x="9961163" y="3652520"/>
            <a:ext cx="690558" cy="1"/>
          </a:xfrm>
          <a:prstGeom prst="line">
            <a:avLst/>
          </a:prstGeom>
          <a:ln w="4762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84580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: 空心 18">
            <a:extLst>
              <a:ext uri="{FF2B5EF4-FFF2-40B4-BE49-F238E27FC236}">
                <a16:creationId xmlns:a16="http://schemas.microsoft.com/office/drawing/2014/main" id="{7B03FE89-C6EF-63DC-1FBB-A6A6E930CD77}"/>
              </a:ext>
            </a:extLst>
          </p:cNvPr>
          <p:cNvSpPr/>
          <p:nvPr/>
        </p:nvSpPr>
        <p:spPr>
          <a:xfrm>
            <a:off x="8597141" y="2805821"/>
            <a:ext cx="577066" cy="577066"/>
          </a:xfrm>
          <a:prstGeom prst="donut">
            <a:avLst>
              <a:gd name="adj" fmla="val 2335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4CAF97A6-F60E-F52A-0BA2-8A1747F4245C}"/>
              </a:ext>
            </a:extLst>
          </p:cNvPr>
          <p:cNvSpPr/>
          <p:nvPr/>
        </p:nvSpPr>
        <p:spPr>
          <a:xfrm>
            <a:off x="1837596" y="2295479"/>
            <a:ext cx="1789524" cy="1789522"/>
          </a:xfrm>
          <a:prstGeom prst="ellipse">
            <a:avLst/>
          </a:prstGeom>
          <a:noFill/>
          <a:ln w="4762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305F6709-90DD-7A88-6ED6-0C9A7EC3A561}"/>
              </a:ext>
            </a:extLst>
          </p:cNvPr>
          <p:cNvGrpSpPr/>
          <p:nvPr/>
        </p:nvGrpSpPr>
        <p:grpSpPr>
          <a:xfrm>
            <a:off x="2308182" y="2766064"/>
            <a:ext cx="848352" cy="848351"/>
            <a:chOff x="4023669" y="2518204"/>
            <a:chExt cx="190500" cy="190500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220C5C3A-ACC6-1D3C-CE26-10B1B663F21A}"/>
                </a:ext>
              </a:extLst>
            </p:cNvPr>
            <p:cNvSpPr/>
            <p:nvPr/>
          </p:nvSpPr>
          <p:spPr>
            <a:xfrm>
              <a:off x="4023669" y="2518204"/>
              <a:ext cx="190500" cy="95250"/>
            </a:xfrm>
            <a:custGeom>
              <a:avLst/>
              <a:gdLst>
                <a:gd name="connsiteX0" fmla="*/ 95250 w 190500"/>
                <a:gd name="connsiteY0" fmla="*/ 0 h 95250"/>
                <a:gd name="connsiteX1" fmla="*/ 0 w 190500"/>
                <a:gd name="connsiteY1" fmla="*/ 47625 h 95250"/>
                <a:gd name="connsiteX2" fmla="*/ 95250 w 190500"/>
                <a:gd name="connsiteY2" fmla="*/ 95250 h 95250"/>
                <a:gd name="connsiteX3" fmla="*/ 190500 w 190500"/>
                <a:gd name="connsiteY3" fmla="*/ 47625 h 95250"/>
                <a:gd name="connsiteX4" fmla="*/ 95250 w 190500"/>
                <a:gd name="connsiteY4" fmla="*/ 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0" h="95250">
                  <a:moveTo>
                    <a:pt x="95250" y="0"/>
                  </a:moveTo>
                  <a:lnTo>
                    <a:pt x="0" y="47625"/>
                  </a:lnTo>
                  <a:lnTo>
                    <a:pt x="95250" y="95250"/>
                  </a:lnTo>
                  <a:lnTo>
                    <a:pt x="190500" y="47625"/>
                  </a:lnTo>
                  <a:lnTo>
                    <a:pt x="95250" y="0"/>
                  </a:lnTo>
                  <a:close/>
                </a:path>
              </a:pathLst>
            </a:custGeom>
            <a:noFill/>
            <a:ln w="47625" cap="rnd">
              <a:solidFill>
                <a:schemeClr val="bg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D4AFE748-1F6D-97BE-C136-F24498B3137A}"/>
                </a:ext>
              </a:extLst>
            </p:cNvPr>
            <p:cNvSpPr/>
            <p:nvPr/>
          </p:nvSpPr>
          <p:spPr>
            <a:xfrm>
              <a:off x="4023669" y="2661079"/>
              <a:ext cx="190500" cy="47625"/>
            </a:xfrm>
            <a:custGeom>
              <a:avLst/>
              <a:gdLst>
                <a:gd name="connsiteX0" fmla="*/ 0 w 190500"/>
                <a:gd name="connsiteY0" fmla="*/ 0 h 47625"/>
                <a:gd name="connsiteX1" fmla="*/ 95250 w 190500"/>
                <a:gd name="connsiteY1" fmla="*/ 47625 h 47625"/>
                <a:gd name="connsiteX2" fmla="*/ 190500 w 190500"/>
                <a:gd name="connsiteY2" fmla="*/ 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47625">
                  <a:moveTo>
                    <a:pt x="0" y="0"/>
                  </a:moveTo>
                  <a:lnTo>
                    <a:pt x="95250" y="47625"/>
                  </a:lnTo>
                  <a:lnTo>
                    <a:pt x="190500" y="0"/>
                  </a:lnTo>
                </a:path>
              </a:pathLst>
            </a:custGeom>
            <a:noFill/>
            <a:ln w="47625" cap="rnd">
              <a:solidFill>
                <a:schemeClr val="bg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EBE1C3B-75C8-42C0-0B7E-5A0E8057C619}"/>
                </a:ext>
              </a:extLst>
            </p:cNvPr>
            <p:cNvSpPr/>
            <p:nvPr/>
          </p:nvSpPr>
          <p:spPr>
            <a:xfrm>
              <a:off x="4023669" y="2613454"/>
              <a:ext cx="190500" cy="47625"/>
            </a:xfrm>
            <a:custGeom>
              <a:avLst/>
              <a:gdLst>
                <a:gd name="connsiteX0" fmla="*/ 0 w 190500"/>
                <a:gd name="connsiteY0" fmla="*/ 0 h 47625"/>
                <a:gd name="connsiteX1" fmla="*/ 95250 w 190500"/>
                <a:gd name="connsiteY1" fmla="*/ 47625 h 47625"/>
                <a:gd name="connsiteX2" fmla="*/ 190500 w 190500"/>
                <a:gd name="connsiteY2" fmla="*/ 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47625">
                  <a:moveTo>
                    <a:pt x="0" y="0"/>
                  </a:moveTo>
                  <a:lnTo>
                    <a:pt x="95250" y="47625"/>
                  </a:lnTo>
                  <a:lnTo>
                    <a:pt x="190500" y="0"/>
                  </a:lnTo>
                </a:path>
              </a:pathLst>
            </a:custGeom>
            <a:noFill/>
            <a:ln w="47625" cap="rnd">
              <a:solidFill>
                <a:schemeClr val="bg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462DAD6B-8AA6-3DDC-93E6-2C6195660623}"/>
              </a:ext>
            </a:extLst>
          </p:cNvPr>
          <p:cNvSpPr txBox="1"/>
          <p:nvPr/>
        </p:nvSpPr>
        <p:spPr>
          <a:xfrm>
            <a:off x="5462034" y="2977005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+mj-ea"/>
                <a:ea typeface="+mj-ea"/>
              </a:rPr>
              <a:t>主要成就</a:t>
            </a:r>
          </a:p>
        </p:txBody>
      </p:sp>
      <p:cxnSp>
        <p:nvCxnSpPr>
          <p:cNvPr id="12" name="直线连接符 55">
            <a:extLst>
              <a:ext uri="{FF2B5EF4-FFF2-40B4-BE49-F238E27FC236}">
                <a16:creationId xmlns:a16="http://schemas.microsoft.com/office/drawing/2014/main" id="{C93FD4C6-389A-EFB1-AC9D-2D1E517FB470}"/>
              </a:ext>
            </a:extLst>
          </p:cNvPr>
          <p:cNvCxnSpPr>
            <a:cxnSpLocks/>
          </p:cNvCxnSpPr>
          <p:nvPr/>
        </p:nvCxnSpPr>
        <p:spPr>
          <a:xfrm flipV="1">
            <a:off x="4642514" y="2317412"/>
            <a:ext cx="0" cy="1745657"/>
          </a:xfrm>
          <a:prstGeom prst="line">
            <a:avLst/>
          </a:prstGeom>
          <a:ln w="4762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60F5F81E-5AC4-FF01-6158-D2377D66778E}"/>
              </a:ext>
            </a:extLst>
          </p:cNvPr>
          <p:cNvSpPr txBox="1"/>
          <p:nvPr/>
        </p:nvSpPr>
        <p:spPr>
          <a:xfrm>
            <a:off x="5566890" y="2269978"/>
            <a:ext cx="27780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n w="15875">
                  <a:solidFill>
                    <a:schemeClr val="bg2"/>
                  </a:solidFill>
                </a:ln>
                <a:noFill/>
                <a:latin typeface="+mj-ea"/>
                <a:ea typeface="+mj-ea"/>
              </a:rPr>
              <a:t>PART TWO</a:t>
            </a:r>
            <a:endParaRPr lang="zh-CN" altLang="en-US" sz="3600" dirty="0">
              <a:ln w="15875">
                <a:solidFill>
                  <a:schemeClr val="bg2"/>
                </a:solidFill>
              </a:ln>
              <a:noFill/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0054586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56434871-B905-BC18-39E4-237CD450A36A}"/>
              </a:ext>
            </a:extLst>
          </p:cNvPr>
          <p:cNvSpPr txBox="1"/>
          <p:nvPr/>
        </p:nvSpPr>
        <p:spPr>
          <a:xfrm>
            <a:off x="560214" y="67911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主要成就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461803A-9FD4-A663-6C80-47FA9D126B8B}"/>
              </a:ext>
            </a:extLst>
          </p:cNvPr>
          <p:cNvSpPr txBox="1"/>
          <p:nvPr/>
        </p:nvSpPr>
        <p:spPr>
          <a:xfrm>
            <a:off x="2306972" y="945634"/>
            <a:ext cx="20258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THE MAIN ACHIEVEMENTS</a:t>
            </a:r>
          </a:p>
        </p:txBody>
      </p:sp>
      <p:pic>
        <p:nvPicPr>
          <p:cNvPr id="17" name="图片占位符 10">
            <a:extLst>
              <a:ext uri="{FF2B5EF4-FFF2-40B4-BE49-F238E27FC236}">
                <a16:creationId xmlns:a16="http://schemas.microsoft.com/office/drawing/2014/main" id="{DB4B27A0-EE25-2720-E763-6F4113033DB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89220" y="2887210"/>
            <a:ext cx="2306169" cy="2960070"/>
          </a:xfrm>
          <a:prstGeom prst="rect">
            <a:avLst/>
          </a:prstGeom>
          <a:ln w="22225">
            <a:solidFill>
              <a:schemeClr val="bg2"/>
            </a:solidFill>
          </a:ln>
        </p:spPr>
      </p:pic>
      <p:pic>
        <p:nvPicPr>
          <p:cNvPr id="18" name="图片占位符 12">
            <a:extLst>
              <a:ext uri="{FF2B5EF4-FFF2-40B4-BE49-F238E27FC236}">
                <a16:creationId xmlns:a16="http://schemas.microsoft.com/office/drawing/2014/main" id="{E04D3D54-AAE3-0CFE-035C-708A1997A49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91684" y="2887210"/>
            <a:ext cx="2306169" cy="2960070"/>
          </a:xfrm>
          <a:prstGeom prst="rect">
            <a:avLst/>
          </a:prstGeom>
          <a:ln w="22225">
            <a:solidFill>
              <a:schemeClr val="bg2"/>
            </a:solidFill>
          </a:ln>
        </p:spPr>
      </p:pic>
      <p:pic>
        <p:nvPicPr>
          <p:cNvPr id="19" name="图片占位符 16">
            <a:extLst>
              <a:ext uri="{FF2B5EF4-FFF2-40B4-BE49-F238E27FC236}">
                <a16:creationId xmlns:a16="http://schemas.microsoft.com/office/drawing/2014/main" id="{AB3537F7-C1A1-172F-2D88-D0301E17505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96611" y="2887210"/>
            <a:ext cx="2306169" cy="2960070"/>
          </a:xfrm>
          <a:custGeom>
            <a:avLst/>
            <a:gdLst>
              <a:gd name="connsiteX0" fmla="*/ 0 w 2306169"/>
              <a:gd name="connsiteY0" fmla="*/ 0 h 2960070"/>
              <a:gd name="connsiteX1" fmla="*/ 2306169 w 2306169"/>
              <a:gd name="connsiteY1" fmla="*/ 0 h 2960070"/>
              <a:gd name="connsiteX2" fmla="*/ 2306169 w 2306169"/>
              <a:gd name="connsiteY2" fmla="*/ 2960070 h 2960070"/>
              <a:gd name="connsiteX3" fmla="*/ 0 w 2306169"/>
              <a:gd name="connsiteY3" fmla="*/ 2960070 h 2960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6169" h="2960070">
                <a:moveTo>
                  <a:pt x="0" y="0"/>
                </a:moveTo>
                <a:lnTo>
                  <a:pt x="2306169" y="0"/>
                </a:lnTo>
                <a:lnTo>
                  <a:pt x="2306169" y="2960070"/>
                </a:lnTo>
                <a:lnTo>
                  <a:pt x="0" y="2960070"/>
                </a:lnTo>
                <a:close/>
              </a:path>
            </a:pathLst>
          </a:custGeom>
          <a:ln w="22225">
            <a:solidFill>
              <a:schemeClr val="bg2"/>
            </a:solidFill>
          </a:ln>
        </p:spPr>
      </p:pic>
      <p:pic>
        <p:nvPicPr>
          <p:cNvPr id="20" name="图片占位符 24">
            <a:extLst>
              <a:ext uri="{FF2B5EF4-FFF2-40B4-BE49-F238E27FC236}">
                <a16:creationId xmlns:a16="http://schemas.microsoft.com/office/drawing/2014/main" id="{A639C97F-B63F-7388-383B-1FE3C6D5BDE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97850" y="2705100"/>
            <a:ext cx="2698760" cy="3263445"/>
          </a:xfrm>
          <a:prstGeom prst="rect">
            <a:avLst/>
          </a:prstGeom>
          <a:ln w="22225">
            <a:solidFill>
              <a:schemeClr val="bg2"/>
            </a:solidFill>
          </a:ln>
        </p:spPr>
      </p:pic>
      <p:sp>
        <p:nvSpPr>
          <p:cNvPr id="21" name="圆: 空心 20">
            <a:extLst>
              <a:ext uri="{FF2B5EF4-FFF2-40B4-BE49-F238E27FC236}">
                <a16:creationId xmlns:a16="http://schemas.microsoft.com/office/drawing/2014/main" id="{70CDAB05-29C7-94C6-B7A0-1FC04D3F711B}"/>
              </a:ext>
            </a:extLst>
          </p:cNvPr>
          <p:cNvSpPr/>
          <p:nvPr/>
        </p:nvSpPr>
        <p:spPr>
          <a:xfrm>
            <a:off x="2535315" y="1404743"/>
            <a:ext cx="368540" cy="368540"/>
          </a:xfrm>
          <a:prstGeom prst="donut">
            <a:avLst>
              <a:gd name="adj" fmla="val 2335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BB89101-70A3-60BE-5078-97A65FF225C0}"/>
              </a:ext>
            </a:extLst>
          </p:cNvPr>
          <p:cNvSpPr txBox="1"/>
          <p:nvPr/>
        </p:nvSpPr>
        <p:spPr>
          <a:xfrm>
            <a:off x="1112918" y="1521732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7BFC1F7-76D8-5729-FBCE-86D37ABBCF62}"/>
              </a:ext>
            </a:extLst>
          </p:cNvPr>
          <p:cNvSpPr txBox="1"/>
          <p:nvPr/>
        </p:nvSpPr>
        <p:spPr>
          <a:xfrm>
            <a:off x="1112918" y="1963443"/>
            <a:ext cx="5528166" cy="658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请在此处输入内容，可以根据自己的需要调整字体大小和行间距。请在此处输入内容</a:t>
            </a:r>
          </a:p>
        </p:txBody>
      </p:sp>
    </p:spTree>
    <p:extLst>
      <p:ext uri="{BB962C8B-B14F-4D97-AF65-F5344CB8AC3E}">
        <p14:creationId xmlns:p14="http://schemas.microsoft.com/office/powerpoint/2010/main" val="5560633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56434871-B905-BC18-39E4-237CD450A36A}"/>
              </a:ext>
            </a:extLst>
          </p:cNvPr>
          <p:cNvSpPr txBox="1"/>
          <p:nvPr/>
        </p:nvSpPr>
        <p:spPr>
          <a:xfrm>
            <a:off x="560214" y="679112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主要成就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461803A-9FD4-A663-6C80-47FA9D126B8B}"/>
              </a:ext>
            </a:extLst>
          </p:cNvPr>
          <p:cNvSpPr txBox="1"/>
          <p:nvPr/>
        </p:nvSpPr>
        <p:spPr>
          <a:xfrm>
            <a:off x="2306972" y="945634"/>
            <a:ext cx="20258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THE MAIN ACHIEVEMENTS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6B8C57B2-FC76-D6DE-782D-75FD9F2AED69}"/>
              </a:ext>
            </a:extLst>
          </p:cNvPr>
          <p:cNvSpPr/>
          <p:nvPr/>
        </p:nvSpPr>
        <p:spPr>
          <a:xfrm>
            <a:off x="1283504" y="1516644"/>
            <a:ext cx="4421874" cy="4421874"/>
          </a:xfrm>
          <a:prstGeom prst="ellipse">
            <a:avLst/>
          </a:prstGeom>
          <a:solidFill>
            <a:schemeClr val="accent2">
              <a:lumMod val="20000"/>
              <a:lumOff val="80000"/>
              <a:alpha val="12000"/>
            </a:schemeClr>
          </a:solidFill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D363B263-B64C-A09C-E6EF-23257C2540D1}"/>
              </a:ext>
            </a:extLst>
          </p:cNvPr>
          <p:cNvSpPr/>
          <p:nvPr/>
        </p:nvSpPr>
        <p:spPr>
          <a:xfrm>
            <a:off x="6486622" y="1516644"/>
            <a:ext cx="4421874" cy="4421874"/>
          </a:xfrm>
          <a:prstGeom prst="ellipse">
            <a:avLst/>
          </a:prstGeom>
          <a:solidFill>
            <a:schemeClr val="accent1">
              <a:lumMod val="20000"/>
              <a:lumOff val="80000"/>
              <a:alpha val="20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C0217AAD-3FBE-3980-5D1C-4AFAB9F6D935}"/>
              </a:ext>
            </a:extLst>
          </p:cNvPr>
          <p:cNvSpPr/>
          <p:nvPr/>
        </p:nvSpPr>
        <p:spPr>
          <a:xfrm>
            <a:off x="8237759" y="1992410"/>
            <a:ext cx="919602" cy="91960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67BA96D0-8E29-B4AE-1955-7F93F87E5164}"/>
              </a:ext>
            </a:extLst>
          </p:cNvPr>
          <p:cNvSpPr/>
          <p:nvPr/>
        </p:nvSpPr>
        <p:spPr>
          <a:xfrm>
            <a:off x="3034641" y="1992410"/>
            <a:ext cx="919602" cy="91960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9BB4E31-410A-0A4A-4DAB-7426291B5171}"/>
              </a:ext>
            </a:extLst>
          </p:cNvPr>
          <p:cNvGrpSpPr/>
          <p:nvPr/>
        </p:nvGrpSpPr>
        <p:grpSpPr>
          <a:xfrm>
            <a:off x="3257285" y="2215055"/>
            <a:ext cx="474314" cy="474312"/>
            <a:chOff x="4023669" y="2518204"/>
            <a:chExt cx="190500" cy="190500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3F6E2811-2632-FAAB-49EE-A7FEF642E2DA}"/>
                </a:ext>
              </a:extLst>
            </p:cNvPr>
            <p:cNvSpPr/>
            <p:nvPr/>
          </p:nvSpPr>
          <p:spPr>
            <a:xfrm>
              <a:off x="4023669" y="2518204"/>
              <a:ext cx="190500" cy="95250"/>
            </a:xfrm>
            <a:custGeom>
              <a:avLst/>
              <a:gdLst>
                <a:gd name="connsiteX0" fmla="*/ 95250 w 190500"/>
                <a:gd name="connsiteY0" fmla="*/ 0 h 95250"/>
                <a:gd name="connsiteX1" fmla="*/ 0 w 190500"/>
                <a:gd name="connsiteY1" fmla="*/ 47625 h 95250"/>
                <a:gd name="connsiteX2" fmla="*/ 95250 w 190500"/>
                <a:gd name="connsiteY2" fmla="*/ 95250 h 95250"/>
                <a:gd name="connsiteX3" fmla="*/ 190500 w 190500"/>
                <a:gd name="connsiteY3" fmla="*/ 47625 h 95250"/>
                <a:gd name="connsiteX4" fmla="*/ 95250 w 190500"/>
                <a:gd name="connsiteY4" fmla="*/ 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0" h="95250">
                  <a:moveTo>
                    <a:pt x="95250" y="0"/>
                  </a:moveTo>
                  <a:lnTo>
                    <a:pt x="0" y="47625"/>
                  </a:lnTo>
                  <a:lnTo>
                    <a:pt x="95250" y="95250"/>
                  </a:lnTo>
                  <a:lnTo>
                    <a:pt x="190500" y="47625"/>
                  </a:lnTo>
                  <a:lnTo>
                    <a:pt x="95250" y="0"/>
                  </a:lnTo>
                  <a:close/>
                </a:path>
              </a:pathLst>
            </a:custGeom>
            <a:noFill/>
            <a:ln w="47625" cap="rnd">
              <a:solidFill>
                <a:schemeClr val="bg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6C4C5C70-FD13-7570-71CF-AA0B4CF30D0F}"/>
                </a:ext>
              </a:extLst>
            </p:cNvPr>
            <p:cNvSpPr/>
            <p:nvPr/>
          </p:nvSpPr>
          <p:spPr>
            <a:xfrm>
              <a:off x="4023669" y="2661079"/>
              <a:ext cx="190500" cy="47625"/>
            </a:xfrm>
            <a:custGeom>
              <a:avLst/>
              <a:gdLst>
                <a:gd name="connsiteX0" fmla="*/ 0 w 190500"/>
                <a:gd name="connsiteY0" fmla="*/ 0 h 47625"/>
                <a:gd name="connsiteX1" fmla="*/ 95250 w 190500"/>
                <a:gd name="connsiteY1" fmla="*/ 47625 h 47625"/>
                <a:gd name="connsiteX2" fmla="*/ 190500 w 190500"/>
                <a:gd name="connsiteY2" fmla="*/ 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47625">
                  <a:moveTo>
                    <a:pt x="0" y="0"/>
                  </a:moveTo>
                  <a:lnTo>
                    <a:pt x="95250" y="47625"/>
                  </a:lnTo>
                  <a:lnTo>
                    <a:pt x="190500" y="0"/>
                  </a:lnTo>
                </a:path>
              </a:pathLst>
            </a:custGeom>
            <a:noFill/>
            <a:ln w="47625" cap="rnd">
              <a:solidFill>
                <a:schemeClr val="bg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2244354C-BC3D-DE7B-19E0-61C71D1F73CF}"/>
                </a:ext>
              </a:extLst>
            </p:cNvPr>
            <p:cNvSpPr/>
            <p:nvPr/>
          </p:nvSpPr>
          <p:spPr>
            <a:xfrm>
              <a:off x="4023669" y="2613454"/>
              <a:ext cx="190500" cy="47625"/>
            </a:xfrm>
            <a:custGeom>
              <a:avLst/>
              <a:gdLst>
                <a:gd name="connsiteX0" fmla="*/ 0 w 190500"/>
                <a:gd name="connsiteY0" fmla="*/ 0 h 47625"/>
                <a:gd name="connsiteX1" fmla="*/ 95250 w 190500"/>
                <a:gd name="connsiteY1" fmla="*/ 47625 h 47625"/>
                <a:gd name="connsiteX2" fmla="*/ 190500 w 190500"/>
                <a:gd name="connsiteY2" fmla="*/ 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47625">
                  <a:moveTo>
                    <a:pt x="0" y="0"/>
                  </a:moveTo>
                  <a:lnTo>
                    <a:pt x="95250" y="47625"/>
                  </a:lnTo>
                  <a:lnTo>
                    <a:pt x="190500" y="0"/>
                  </a:lnTo>
                </a:path>
              </a:pathLst>
            </a:custGeom>
            <a:noFill/>
            <a:ln w="47625" cap="rnd">
              <a:solidFill>
                <a:schemeClr val="bg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F517308A-34FC-3840-9CD4-38A08BD9E992}"/>
              </a:ext>
            </a:extLst>
          </p:cNvPr>
          <p:cNvGrpSpPr/>
          <p:nvPr/>
        </p:nvGrpSpPr>
        <p:grpSpPr>
          <a:xfrm>
            <a:off x="8460403" y="2215055"/>
            <a:ext cx="474314" cy="474312"/>
            <a:chOff x="4023669" y="2518204"/>
            <a:chExt cx="190500" cy="190500"/>
          </a:xfrm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1EFD74BE-7FD6-C0AE-2492-C171BC47E960}"/>
                </a:ext>
              </a:extLst>
            </p:cNvPr>
            <p:cNvSpPr/>
            <p:nvPr/>
          </p:nvSpPr>
          <p:spPr>
            <a:xfrm>
              <a:off x="4023669" y="2518204"/>
              <a:ext cx="190500" cy="95250"/>
            </a:xfrm>
            <a:custGeom>
              <a:avLst/>
              <a:gdLst>
                <a:gd name="connsiteX0" fmla="*/ 95250 w 190500"/>
                <a:gd name="connsiteY0" fmla="*/ 0 h 95250"/>
                <a:gd name="connsiteX1" fmla="*/ 0 w 190500"/>
                <a:gd name="connsiteY1" fmla="*/ 47625 h 95250"/>
                <a:gd name="connsiteX2" fmla="*/ 95250 w 190500"/>
                <a:gd name="connsiteY2" fmla="*/ 95250 h 95250"/>
                <a:gd name="connsiteX3" fmla="*/ 190500 w 190500"/>
                <a:gd name="connsiteY3" fmla="*/ 47625 h 95250"/>
                <a:gd name="connsiteX4" fmla="*/ 95250 w 190500"/>
                <a:gd name="connsiteY4" fmla="*/ 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0" h="95250">
                  <a:moveTo>
                    <a:pt x="95250" y="0"/>
                  </a:moveTo>
                  <a:lnTo>
                    <a:pt x="0" y="47625"/>
                  </a:lnTo>
                  <a:lnTo>
                    <a:pt x="95250" y="95250"/>
                  </a:lnTo>
                  <a:lnTo>
                    <a:pt x="190500" y="47625"/>
                  </a:lnTo>
                  <a:lnTo>
                    <a:pt x="95250" y="0"/>
                  </a:lnTo>
                  <a:close/>
                </a:path>
              </a:pathLst>
            </a:custGeom>
            <a:noFill/>
            <a:ln w="47625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963FAE7E-A7B4-BED3-59D7-B098B2E9FFE2}"/>
                </a:ext>
              </a:extLst>
            </p:cNvPr>
            <p:cNvSpPr/>
            <p:nvPr/>
          </p:nvSpPr>
          <p:spPr>
            <a:xfrm>
              <a:off x="4023669" y="2661079"/>
              <a:ext cx="190500" cy="47625"/>
            </a:xfrm>
            <a:custGeom>
              <a:avLst/>
              <a:gdLst>
                <a:gd name="connsiteX0" fmla="*/ 0 w 190500"/>
                <a:gd name="connsiteY0" fmla="*/ 0 h 47625"/>
                <a:gd name="connsiteX1" fmla="*/ 95250 w 190500"/>
                <a:gd name="connsiteY1" fmla="*/ 47625 h 47625"/>
                <a:gd name="connsiteX2" fmla="*/ 190500 w 190500"/>
                <a:gd name="connsiteY2" fmla="*/ 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47625">
                  <a:moveTo>
                    <a:pt x="0" y="0"/>
                  </a:moveTo>
                  <a:lnTo>
                    <a:pt x="95250" y="47625"/>
                  </a:lnTo>
                  <a:lnTo>
                    <a:pt x="190500" y="0"/>
                  </a:lnTo>
                </a:path>
              </a:pathLst>
            </a:custGeom>
            <a:noFill/>
            <a:ln w="47625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C9C8C349-1DF8-C0FE-BED3-2F18E3E71B50}"/>
                </a:ext>
              </a:extLst>
            </p:cNvPr>
            <p:cNvSpPr/>
            <p:nvPr/>
          </p:nvSpPr>
          <p:spPr>
            <a:xfrm>
              <a:off x="4023669" y="2613454"/>
              <a:ext cx="190500" cy="47625"/>
            </a:xfrm>
            <a:custGeom>
              <a:avLst/>
              <a:gdLst>
                <a:gd name="connsiteX0" fmla="*/ 0 w 190500"/>
                <a:gd name="connsiteY0" fmla="*/ 0 h 47625"/>
                <a:gd name="connsiteX1" fmla="*/ 95250 w 190500"/>
                <a:gd name="connsiteY1" fmla="*/ 47625 h 47625"/>
                <a:gd name="connsiteX2" fmla="*/ 190500 w 190500"/>
                <a:gd name="connsiteY2" fmla="*/ 0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0" h="47625">
                  <a:moveTo>
                    <a:pt x="0" y="0"/>
                  </a:moveTo>
                  <a:lnTo>
                    <a:pt x="95250" y="47625"/>
                  </a:lnTo>
                  <a:lnTo>
                    <a:pt x="190500" y="0"/>
                  </a:lnTo>
                </a:path>
              </a:pathLst>
            </a:custGeom>
            <a:noFill/>
            <a:ln w="47625" cap="rnd">
              <a:solidFill>
                <a:schemeClr val="accent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641B689E-0774-3FE6-70AA-7BF050ABDD19}"/>
              </a:ext>
            </a:extLst>
          </p:cNvPr>
          <p:cNvCxnSpPr/>
          <p:nvPr/>
        </p:nvCxnSpPr>
        <p:spPr>
          <a:xfrm>
            <a:off x="7868884" y="3230101"/>
            <a:ext cx="1657350" cy="0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B685A08A-F140-C98D-FB6B-2D868F96AD5A}"/>
              </a:ext>
            </a:extLst>
          </p:cNvPr>
          <p:cNvCxnSpPr/>
          <p:nvPr/>
        </p:nvCxnSpPr>
        <p:spPr>
          <a:xfrm>
            <a:off x="2665767" y="3230101"/>
            <a:ext cx="1657350" cy="0"/>
          </a:xfrm>
          <a:prstGeom prst="line">
            <a:avLst/>
          </a:prstGeom>
          <a:ln w="127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圆角矩形 105">
            <a:extLst>
              <a:ext uri="{FF2B5EF4-FFF2-40B4-BE49-F238E27FC236}">
                <a16:creationId xmlns:a16="http://schemas.microsoft.com/office/drawing/2014/main" id="{13A4DF7D-856C-19DA-BD27-5AE6BB5F16FC}"/>
              </a:ext>
            </a:extLst>
          </p:cNvPr>
          <p:cNvSpPr/>
          <p:nvPr/>
        </p:nvSpPr>
        <p:spPr>
          <a:xfrm>
            <a:off x="2575372" y="3748194"/>
            <a:ext cx="1757482" cy="3797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2B9B27BB-814A-1832-162B-0DA8D4569A48}"/>
              </a:ext>
            </a:extLst>
          </p:cNvPr>
          <p:cNvSpPr txBox="1"/>
          <p:nvPr/>
        </p:nvSpPr>
        <p:spPr>
          <a:xfrm>
            <a:off x="1767148" y="4296276"/>
            <a:ext cx="3363652" cy="658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请在此处输入内容，可以根据自己的需要调整字体大小和行间距</a:t>
            </a:r>
          </a:p>
        </p:txBody>
      </p:sp>
      <p:sp>
        <p:nvSpPr>
          <p:cNvPr id="34" name="圆角矩形 105">
            <a:extLst>
              <a:ext uri="{FF2B5EF4-FFF2-40B4-BE49-F238E27FC236}">
                <a16:creationId xmlns:a16="http://schemas.microsoft.com/office/drawing/2014/main" id="{EC77C144-2B3D-28AF-33AA-87582C870550}"/>
              </a:ext>
            </a:extLst>
          </p:cNvPr>
          <p:cNvSpPr/>
          <p:nvPr/>
        </p:nvSpPr>
        <p:spPr>
          <a:xfrm>
            <a:off x="7818818" y="3748194"/>
            <a:ext cx="1757482" cy="3797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67D18304-4E00-B041-62C6-D33DF89459F7}"/>
              </a:ext>
            </a:extLst>
          </p:cNvPr>
          <p:cNvSpPr txBox="1"/>
          <p:nvPr/>
        </p:nvSpPr>
        <p:spPr>
          <a:xfrm>
            <a:off x="7015733" y="4296276"/>
            <a:ext cx="3363652" cy="658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请在此处输入内容，可以根据自己的需要调整字体大小和行间距</a:t>
            </a:r>
          </a:p>
        </p:txBody>
      </p:sp>
    </p:spTree>
    <p:extLst>
      <p:ext uri="{BB962C8B-B14F-4D97-AF65-F5344CB8AC3E}">
        <p14:creationId xmlns:p14="http://schemas.microsoft.com/office/powerpoint/2010/main" val="364102569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空白页面  51PPT模板网">
  <a:themeElements>
    <a:clrScheme name="深蓝">
      <a:dk1>
        <a:srgbClr val="1B1B1B"/>
      </a:dk1>
      <a:lt1>
        <a:srgbClr val="FFFFFF"/>
      </a:lt1>
      <a:dk2>
        <a:srgbClr val="31475D"/>
      </a:dk2>
      <a:lt2>
        <a:srgbClr val="FFFFFF"/>
      </a:lt2>
      <a:accent1>
        <a:srgbClr val="183A6A"/>
      </a:accent1>
      <a:accent2>
        <a:srgbClr val="2D6CC9"/>
      </a:accent2>
      <a:accent3>
        <a:srgbClr val="183A6A"/>
      </a:accent3>
      <a:accent4>
        <a:srgbClr val="0B1E37"/>
      </a:accent4>
      <a:accent5>
        <a:srgbClr val="183A6A"/>
      </a:accent5>
      <a:accent6>
        <a:srgbClr val="0B1E37"/>
      </a:accent6>
      <a:hlink>
        <a:srgbClr val="F33B48"/>
      </a:hlink>
      <a:folHlink>
        <a:srgbClr val="FFC000"/>
      </a:folHlink>
    </a:clrScheme>
    <a:fontScheme name="思源">
      <a:majorFont>
        <a:latin typeface="思源宋体 CN Heavy"/>
        <a:ea typeface="思源宋体 CN Heavy"/>
        <a:cs typeface=""/>
      </a:majorFont>
      <a:minorFont>
        <a:latin typeface="思源黑体 CN Normal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2D6CC9"/>
        </a:solidFill>
        <a:ln>
          <a:noFill/>
        </a:ln>
      </a:spPr>
      <a:bodyPr rtlCol="0" anchor="ctr"/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空白页面" id="{8CC0B8A8-FEAC-45EB-BA34-11AB8C54E8DD}" vid="{918CCBE5-1D47-47BD-911D-02EB7B920016}"/>
    </a:ext>
  </a:extLst>
</a:theme>
</file>

<file path=ppt/theme/theme2.xml><?xml version="1.0" encoding="utf-8"?>
<a:theme xmlns:a="http://schemas.openxmlformats.org/drawingml/2006/main" name="Office 主题  www.51pptmoban.com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空白页面</Template>
  <TotalTime>189</TotalTime>
  <Words>1047</Words>
  <Application>Microsoft Office PowerPoint</Application>
  <PresentationFormat>宽屏</PresentationFormat>
  <Paragraphs>182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9" baseType="lpstr">
      <vt:lpstr>OPPOSans H</vt:lpstr>
      <vt:lpstr>OPPOSans M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思源黑体 CN Normal</vt:lpstr>
      <vt:lpstr>思源宋体 CN Heavy</vt:lpstr>
      <vt:lpstr>Arial</vt:lpstr>
      <vt:lpstr>Bahnschrift SemiBold</vt:lpstr>
      <vt:lpstr>Bahnschrift SemiLight</vt:lpstr>
      <vt:lpstr>Calibri</vt:lpstr>
      <vt:lpstr>Segoe UI Light</vt:lpstr>
      <vt:lpstr>空白页面  51PPT模板网</vt:lpstr>
      <vt:lpstr>Office 主题  www.51pptmoban.com​​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圆圈几何风蓝色商务工作汇报ppt模板</dc:title>
  <dc:creator>ZH D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14</cp:revision>
  <dcterms:created xsi:type="dcterms:W3CDTF">2022-05-09T12:01:31Z</dcterms:created>
  <dcterms:modified xsi:type="dcterms:W3CDTF">2023-07-20T04:30:15Z</dcterms:modified>
</cp:coreProperties>
</file>