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73" r:id="rId5"/>
    <p:sldId id="264" r:id="rId6"/>
    <p:sldId id="262" r:id="rId7"/>
    <p:sldId id="266" r:id="rId8"/>
    <p:sldId id="267" r:id="rId9"/>
    <p:sldId id="268" r:id="rId10"/>
    <p:sldId id="269" r:id="rId11"/>
    <p:sldId id="270" r:id="rId12"/>
    <p:sldId id="263" r:id="rId13"/>
    <p:sldId id="271" r:id="rId14"/>
    <p:sldId id="265" r:id="rId15"/>
    <p:sldId id="261" r:id="rId16"/>
    <p:sldId id="272"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A3D42"/>
    <a:srgbClr val="E5E5E5"/>
    <a:srgbClr val="FFF3F3"/>
    <a:srgbClr val="2800B1"/>
    <a:srgbClr val="6104E8"/>
    <a:srgbClr val="FFEBEB"/>
    <a:srgbClr val="FF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41" autoAdjust="0"/>
    <p:restoredTop sz="94660"/>
  </p:normalViewPr>
  <p:slideViewPr>
    <p:cSldViewPr snapToGrid="0" showGuides="1">
      <p:cViewPr>
        <p:scale>
          <a:sx n="100" d="100"/>
          <a:sy n="100" d="100"/>
        </p:scale>
        <p:origin x="372"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7B1C14-E3E3-4119-830D-21A52EA95271}" type="datetimeFigureOut">
              <a:rPr lang="zh-CN" altLang="en-US" smtClean="0"/>
              <a:t>2023/7/23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544C78-8A79-49E2-BEA5-F4394105CD61}" type="slidenum">
              <a:rPr lang="zh-CN" altLang="en-US" smtClean="0"/>
              <a:t>‹#›</a:t>
            </a:fld>
            <a:endParaRPr lang="zh-CN" altLang="en-US"/>
          </a:p>
        </p:txBody>
      </p:sp>
    </p:spTree>
    <p:extLst>
      <p:ext uri="{BB962C8B-B14F-4D97-AF65-F5344CB8AC3E}">
        <p14:creationId xmlns:p14="http://schemas.microsoft.com/office/powerpoint/2010/main" val="841068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42" name="任意多边形: 形状 141">
            <a:extLst>
              <a:ext uri="{FF2B5EF4-FFF2-40B4-BE49-F238E27FC236}">
                <a16:creationId xmlns:a16="http://schemas.microsoft.com/office/drawing/2014/main" id="{17954AE7-46E0-7064-FEE6-F5F81ACD726F}"/>
              </a:ext>
            </a:extLst>
          </p:cNvPr>
          <p:cNvSpPr/>
          <p:nvPr userDrawn="1"/>
        </p:nvSpPr>
        <p:spPr>
          <a:xfrm>
            <a:off x="595762" y="0"/>
            <a:ext cx="11000476" cy="6858000"/>
          </a:xfrm>
          <a:custGeom>
            <a:avLst/>
            <a:gdLst>
              <a:gd name="connsiteX0" fmla="*/ 1788849 w 11000476"/>
              <a:gd name="connsiteY0" fmla="*/ 0 h 6858000"/>
              <a:gd name="connsiteX1" fmla="*/ 9211627 w 11000476"/>
              <a:gd name="connsiteY1" fmla="*/ 0 h 6858000"/>
              <a:gd name="connsiteX2" fmla="*/ 9271127 w 11000476"/>
              <a:gd name="connsiteY2" fmla="*/ 48179 h 6858000"/>
              <a:gd name="connsiteX3" fmla="*/ 11000476 w 11000476"/>
              <a:gd name="connsiteY3" fmla="*/ 3691220 h 6858000"/>
              <a:gd name="connsiteX4" fmla="*/ 10023735 w 11000476"/>
              <a:gd name="connsiteY4" fmla="*/ 6538824 h 6858000"/>
              <a:gd name="connsiteX5" fmla="*/ 9758106 w 11000476"/>
              <a:gd name="connsiteY5" fmla="*/ 6858000 h 6858000"/>
              <a:gd name="connsiteX6" fmla="*/ 1242371 w 11000476"/>
              <a:gd name="connsiteY6" fmla="*/ 6858000 h 6858000"/>
              <a:gd name="connsiteX7" fmla="*/ 976742 w 11000476"/>
              <a:gd name="connsiteY7" fmla="*/ 6538824 h 6858000"/>
              <a:gd name="connsiteX8" fmla="*/ 0 w 11000476"/>
              <a:gd name="connsiteY8" fmla="*/ 3691220 h 6858000"/>
              <a:gd name="connsiteX9" fmla="*/ 1729349 w 11000476"/>
              <a:gd name="connsiteY9" fmla="*/ 4817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00476" h="6858000">
                <a:moveTo>
                  <a:pt x="1788849" y="0"/>
                </a:moveTo>
                <a:lnTo>
                  <a:pt x="9211627" y="0"/>
                </a:lnTo>
                <a:lnTo>
                  <a:pt x="9271127" y="48179"/>
                </a:lnTo>
                <a:cubicBezTo>
                  <a:pt x="10335805" y="960754"/>
                  <a:pt x="11000476" y="2255366"/>
                  <a:pt x="11000476" y="3691220"/>
                </a:cubicBezTo>
                <a:cubicBezTo>
                  <a:pt x="11000476" y="4749218"/>
                  <a:pt x="10639602" y="5730530"/>
                  <a:pt x="10023735" y="6538824"/>
                </a:cubicBezTo>
                <a:lnTo>
                  <a:pt x="9758106" y="6858000"/>
                </a:lnTo>
                <a:lnTo>
                  <a:pt x="1242371" y="6858000"/>
                </a:lnTo>
                <a:lnTo>
                  <a:pt x="976742" y="6538824"/>
                </a:lnTo>
                <a:cubicBezTo>
                  <a:pt x="360874" y="5730530"/>
                  <a:pt x="0" y="4749218"/>
                  <a:pt x="0" y="3691220"/>
                </a:cubicBezTo>
                <a:cubicBezTo>
                  <a:pt x="0" y="2255366"/>
                  <a:pt x="664671" y="960754"/>
                  <a:pt x="1729349" y="48179"/>
                </a:cubicBezTo>
                <a:close/>
              </a:path>
            </a:pathLst>
          </a:custGeom>
          <a:gradFill flip="none" rotWithShape="1">
            <a:gsLst>
              <a:gs pos="54000">
                <a:schemeClr val="accent1">
                  <a:alpha val="0"/>
                </a:schemeClr>
              </a:gs>
              <a:gs pos="0">
                <a:schemeClr val="accent1">
                  <a:lumMod val="20000"/>
                  <a:lumOff val="80000"/>
                  <a:alpha val="10000"/>
                </a:schemeClr>
              </a:gs>
              <a:gs pos="100000">
                <a:schemeClr val="accent1">
                  <a:lumMod val="20000"/>
                  <a:lumOff val="80000"/>
                  <a:alpha val="10000"/>
                </a:schemeClr>
              </a:gs>
            </a:gsLst>
            <a:path path="circle">
              <a:fillToRect l="50000" t="50000" r="50000" b="50000"/>
            </a:path>
            <a:tileRect/>
          </a:gradFill>
          <a:ln w="0">
            <a:gradFill flip="none" rotWithShape="1">
              <a:gsLst>
                <a:gs pos="0">
                  <a:schemeClr val="accent1">
                    <a:lumMod val="20000"/>
                    <a:lumOff val="80000"/>
                    <a:alpha val="0"/>
                  </a:schemeClr>
                </a:gs>
                <a:gs pos="60000">
                  <a:schemeClr val="accent1"/>
                </a:gs>
                <a:gs pos="18000">
                  <a:schemeClr val="accent1">
                    <a:lumMod val="45000"/>
                    <a:lumOff val="55000"/>
                    <a:alpha val="85000"/>
                  </a:schemeClr>
                </a:gs>
                <a:gs pos="100000">
                  <a:schemeClr val="accent1">
                    <a:lumMod val="30000"/>
                    <a:lumOff val="7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3" name="任意多边形: 形状 142">
            <a:extLst>
              <a:ext uri="{FF2B5EF4-FFF2-40B4-BE49-F238E27FC236}">
                <a16:creationId xmlns:a16="http://schemas.microsoft.com/office/drawing/2014/main" id="{E6F746E3-A490-71DD-DF8F-6BACD995B017}"/>
              </a:ext>
            </a:extLst>
          </p:cNvPr>
          <p:cNvSpPr/>
          <p:nvPr userDrawn="1"/>
        </p:nvSpPr>
        <p:spPr>
          <a:xfrm>
            <a:off x="893380" y="0"/>
            <a:ext cx="10405240" cy="6858000"/>
          </a:xfrm>
          <a:custGeom>
            <a:avLst/>
            <a:gdLst>
              <a:gd name="connsiteX0" fmla="*/ 1692056 w 10405240"/>
              <a:gd name="connsiteY0" fmla="*/ 0 h 6858000"/>
              <a:gd name="connsiteX1" fmla="*/ 8713184 w 10405240"/>
              <a:gd name="connsiteY1" fmla="*/ 0 h 6858000"/>
              <a:gd name="connsiteX2" fmla="*/ 8769466 w 10405240"/>
              <a:gd name="connsiteY2" fmla="*/ 50091 h 6858000"/>
              <a:gd name="connsiteX3" fmla="*/ 10405240 w 10405240"/>
              <a:gd name="connsiteY3" fmla="*/ 3837572 h 6858000"/>
              <a:gd name="connsiteX4" fmla="*/ 9481351 w 10405240"/>
              <a:gd name="connsiteY4" fmla="*/ 6798080 h 6858000"/>
              <a:gd name="connsiteX5" fmla="*/ 9435981 w 10405240"/>
              <a:gd name="connsiteY5" fmla="*/ 6858000 h 6858000"/>
              <a:gd name="connsiteX6" fmla="*/ 969260 w 10405240"/>
              <a:gd name="connsiteY6" fmla="*/ 6858000 h 6858000"/>
              <a:gd name="connsiteX7" fmla="*/ 923890 w 10405240"/>
              <a:gd name="connsiteY7" fmla="*/ 6798080 h 6858000"/>
              <a:gd name="connsiteX8" fmla="*/ 0 w 10405240"/>
              <a:gd name="connsiteY8" fmla="*/ 3837572 h 6858000"/>
              <a:gd name="connsiteX9" fmla="*/ 1635774 w 10405240"/>
              <a:gd name="connsiteY9" fmla="*/ 50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05240" h="6858000">
                <a:moveTo>
                  <a:pt x="1692056" y="0"/>
                </a:moveTo>
                <a:lnTo>
                  <a:pt x="8713184" y="0"/>
                </a:lnTo>
                <a:lnTo>
                  <a:pt x="8769466" y="50091"/>
                </a:lnTo>
                <a:cubicBezTo>
                  <a:pt x="9776535" y="998847"/>
                  <a:pt x="10405240" y="2344789"/>
                  <a:pt x="10405240" y="3837572"/>
                </a:cubicBezTo>
                <a:cubicBezTo>
                  <a:pt x="10405240" y="4937519"/>
                  <a:pt x="10063893" y="5957738"/>
                  <a:pt x="9481351" y="6798080"/>
                </a:cubicBezTo>
                <a:lnTo>
                  <a:pt x="9435981" y="6858000"/>
                </a:lnTo>
                <a:lnTo>
                  <a:pt x="969260" y="6858000"/>
                </a:lnTo>
                <a:lnTo>
                  <a:pt x="923890" y="6798080"/>
                </a:lnTo>
                <a:cubicBezTo>
                  <a:pt x="341347" y="5957738"/>
                  <a:pt x="0" y="4937519"/>
                  <a:pt x="0" y="3837572"/>
                </a:cubicBezTo>
                <a:cubicBezTo>
                  <a:pt x="0" y="2344789"/>
                  <a:pt x="628706" y="998847"/>
                  <a:pt x="1635774" y="50091"/>
                </a:cubicBezTo>
                <a:close/>
              </a:path>
            </a:pathLst>
          </a:custGeom>
          <a:solidFill>
            <a:schemeClr val="accent1">
              <a:lumMod val="20000"/>
              <a:lumOff val="80000"/>
              <a:alpha val="8000"/>
            </a:schemeClr>
          </a:solidFill>
          <a:ln>
            <a:noFill/>
          </a:ln>
          <a:effectLst>
            <a:outerShdw blurRad="2540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13D27912-AA2E-6E21-3278-A1DB7FD38936}"/>
              </a:ext>
            </a:extLst>
          </p:cNvPr>
          <p:cNvSpPr/>
          <p:nvPr userDrawn="1"/>
        </p:nvSpPr>
        <p:spPr>
          <a:xfrm rot="9965277">
            <a:off x="2908937" y="5497375"/>
            <a:ext cx="4593904" cy="1941361"/>
          </a:xfrm>
          <a:custGeom>
            <a:avLst/>
            <a:gdLst>
              <a:gd name="connsiteX0" fmla="*/ 2669318 w 4593904"/>
              <a:gd name="connsiteY0" fmla="*/ 1832898 h 1941361"/>
              <a:gd name="connsiteX1" fmla="*/ 1107991 w 4593904"/>
              <a:gd name="connsiteY1" fmla="*/ 1254868 h 1941361"/>
              <a:gd name="connsiteX2" fmla="*/ 8942 w 4593904"/>
              <a:gd name="connsiteY2" fmla="*/ 52197 h 1941361"/>
              <a:gd name="connsiteX3" fmla="*/ 0 w 4593904"/>
              <a:gd name="connsiteY3" fmla="*/ 0 h 1941361"/>
              <a:gd name="connsiteX4" fmla="*/ 4593904 w 4593904"/>
              <a:gd name="connsiteY4" fmla="*/ 1137902 h 1941361"/>
              <a:gd name="connsiteX5" fmla="*/ 4577977 w 4593904"/>
              <a:gd name="connsiteY5" fmla="*/ 1162453 h 1941361"/>
              <a:gd name="connsiteX6" fmla="*/ 3834258 w 4593904"/>
              <a:gd name="connsiteY6" fmla="*/ 1872934 h 1941361"/>
              <a:gd name="connsiteX7" fmla="*/ 2669318 w 4593904"/>
              <a:gd name="connsiteY7" fmla="*/ 1832898 h 194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3904" h="1941361">
                <a:moveTo>
                  <a:pt x="2669318" y="1832898"/>
                </a:moveTo>
                <a:cubicBezTo>
                  <a:pt x="2085196" y="1688553"/>
                  <a:pt x="1467559" y="1431081"/>
                  <a:pt x="1107991" y="1254868"/>
                </a:cubicBezTo>
                <a:cubicBezTo>
                  <a:pt x="508710" y="961180"/>
                  <a:pt x="83062" y="366116"/>
                  <a:pt x="8942" y="52197"/>
                </a:cubicBezTo>
                <a:lnTo>
                  <a:pt x="0" y="0"/>
                </a:lnTo>
                <a:lnTo>
                  <a:pt x="4593904" y="1137902"/>
                </a:lnTo>
                <a:lnTo>
                  <a:pt x="4577977" y="1162453"/>
                </a:lnTo>
                <a:cubicBezTo>
                  <a:pt x="4349071" y="1493985"/>
                  <a:pt x="4071324" y="1773451"/>
                  <a:pt x="3834258" y="1872934"/>
                </a:cubicBezTo>
                <a:cubicBezTo>
                  <a:pt x="3557680" y="1988998"/>
                  <a:pt x="3123636" y="1945166"/>
                  <a:pt x="2669318" y="1832898"/>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24DBE80B-B7DD-6C05-5204-21B774241DCA}"/>
              </a:ext>
            </a:extLst>
          </p:cNvPr>
          <p:cNvSpPr/>
          <p:nvPr userDrawn="1"/>
        </p:nvSpPr>
        <p:spPr>
          <a:xfrm rot="9965277">
            <a:off x="2962545" y="5604506"/>
            <a:ext cx="4495883" cy="1820675"/>
          </a:xfrm>
          <a:custGeom>
            <a:avLst/>
            <a:gdLst>
              <a:gd name="connsiteX0" fmla="*/ 2639991 w 4495883"/>
              <a:gd name="connsiteY0" fmla="*/ 1712212 h 1820675"/>
              <a:gd name="connsiteX1" fmla="*/ 1078664 w 4495883"/>
              <a:gd name="connsiteY1" fmla="*/ 1134182 h 1820675"/>
              <a:gd name="connsiteX2" fmla="*/ 64847 w 4495883"/>
              <a:gd name="connsiteY2" fmla="*/ 148940 h 1820675"/>
              <a:gd name="connsiteX3" fmla="*/ 0 w 4495883"/>
              <a:gd name="connsiteY3" fmla="*/ 0 h 1820675"/>
              <a:gd name="connsiteX4" fmla="*/ 4495883 w 4495883"/>
              <a:gd name="connsiteY4" fmla="*/ 1113622 h 1820675"/>
              <a:gd name="connsiteX5" fmla="*/ 4430541 w 4495883"/>
              <a:gd name="connsiteY5" fmla="*/ 1202602 h 1820675"/>
              <a:gd name="connsiteX6" fmla="*/ 3804931 w 4495883"/>
              <a:gd name="connsiteY6" fmla="*/ 1752248 h 1820675"/>
              <a:gd name="connsiteX7" fmla="*/ 2639991 w 4495883"/>
              <a:gd name="connsiteY7" fmla="*/ 1712212 h 18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5883" h="1820675">
                <a:moveTo>
                  <a:pt x="2639991" y="1712212"/>
                </a:moveTo>
                <a:cubicBezTo>
                  <a:pt x="2055869" y="1567867"/>
                  <a:pt x="1438232" y="1310395"/>
                  <a:pt x="1078664" y="1134182"/>
                </a:cubicBezTo>
                <a:cubicBezTo>
                  <a:pt x="599239" y="899232"/>
                  <a:pt x="230939" y="471401"/>
                  <a:pt x="64847" y="148940"/>
                </a:cubicBezTo>
                <a:lnTo>
                  <a:pt x="0" y="0"/>
                </a:lnTo>
                <a:lnTo>
                  <a:pt x="4495883" y="1113622"/>
                </a:lnTo>
                <a:lnTo>
                  <a:pt x="4430541" y="1202602"/>
                </a:lnTo>
                <a:cubicBezTo>
                  <a:pt x="4228292" y="1461455"/>
                  <a:pt x="4002486" y="1669345"/>
                  <a:pt x="3804931" y="1752248"/>
                </a:cubicBezTo>
                <a:cubicBezTo>
                  <a:pt x="3528353" y="1868312"/>
                  <a:pt x="3094309" y="1824480"/>
                  <a:pt x="2639991" y="1712212"/>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79" name="图片 78">
            <a:extLst>
              <a:ext uri="{FF2B5EF4-FFF2-40B4-BE49-F238E27FC236}">
                <a16:creationId xmlns:a16="http://schemas.microsoft.com/office/drawing/2014/main" id="{D8E28868-378D-4A99-D571-254F141FC96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47" b="647"/>
          <a:stretch/>
        </p:blipFill>
        <p:spPr>
          <a:xfrm>
            <a:off x="4686955" y="2870992"/>
            <a:ext cx="3076966" cy="3987008"/>
          </a:xfrm>
          <a:prstGeom prst="rect">
            <a:avLst/>
          </a:prstGeom>
        </p:spPr>
      </p:pic>
      <p:sp>
        <p:nvSpPr>
          <p:cNvPr id="83" name="任意多边形: 形状 82">
            <a:extLst>
              <a:ext uri="{FF2B5EF4-FFF2-40B4-BE49-F238E27FC236}">
                <a16:creationId xmlns:a16="http://schemas.microsoft.com/office/drawing/2014/main" id="{5AD71B71-A798-E632-A421-1A7428605F74}"/>
              </a:ext>
            </a:extLst>
          </p:cNvPr>
          <p:cNvSpPr/>
          <p:nvPr userDrawn="1"/>
        </p:nvSpPr>
        <p:spPr>
          <a:xfrm>
            <a:off x="1" y="4072340"/>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8" name="矩形: 圆角 7">
            <a:extLst>
              <a:ext uri="{FF2B5EF4-FFF2-40B4-BE49-F238E27FC236}">
                <a16:creationId xmlns:a16="http://schemas.microsoft.com/office/drawing/2014/main" id="{3C397F5A-3F8E-4B38-3A28-DC96F153A574}"/>
              </a:ext>
            </a:extLst>
          </p:cNvPr>
          <p:cNvSpPr/>
          <p:nvPr userDrawn="1"/>
        </p:nvSpPr>
        <p:spPr>
          <a:xfrm>
            <a:off x="2579916" y="3449815"/>
            <a:ext cx="2160720" cy="341962"/>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DAFB9340-3DE2-CFDD-FCF4-945FC508EB60}"/>
              </a:ext>
            </a:extLst>
          </p:cNvPr>
          <p:cNvSpPr/>
          <p:nvPr userDrawn="1"/>
        </p:nvSpPr>
        <p:spPr>
          <a:xfrm>
            <a:off x="7453189" y="3449815"/>
            <a:ext cx="2160720" cy="341962"/>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a:extLst>
              <a:ext uri="{FF2B5EF4-FFF2-40B4-BE49-F238E27FC236}">
                <a16:creationId xmlns:a16="http://schemas.microsoft.com/office/drawing/2014/main" id="{C68FD418-C7FF-F482-32C2-54C244AD773A}"/>
              </a:ext>
            </a:extLst>
          </p:cNvPr>
          <p:cNvSpPr>
            <a:spLocks noGrp="1"/>
          </p:cNvSpPr>
          <p:nvPr userDrawn="1">
            <p:ph type="body" sz="quarter" idx="10" hasCustomPrompt="1"/>
          </p:nvPr>
        </p:nvSpPr>
        <p:spPr>
          <a:xfrm>
            <a:off x="1528244" y="1653810"/>
            <a:ext cx="9135513" cy="846578"/>
          </a:xfrm>
          <a:prstGeom prst="rect">
            <a:avLst/>
          </a:prstGeom>
        </p:spPr>
        <p:txBody>
          <a:bodyPr wrap="none" lIns="0" tIns="0" rIns="0" bIns="0" anchor="ctr" anchorCtr="0">
            <a:spAutoFit/>
          </a:bodyPr>
          <a:lstStyle>
            <a:lvl1pPr marL="0" indent="0" algn="ctr">
              <a:buNone/>
              <a:defRPr sz="6000" b="1">
                <a:gradFill>
                  <a:gsLst>
                    <a:gs pos="0">
                      <a:schemeClr val="accent1"/>
                    </a:gs>
                    <a:gs pos="100000">
                      <a:schemeClr val="accent1">
                        <a:lumMod val="75000"/>
                      </a:schemeClr>
                    </a:gs>
                  </a:gsLst>
                  <a:lin ang="2700000" scaled="1"/>
                </a:gradFill>
                <a:effectLst>
                  <a:outerShdw blurRad="88900" dist="76200" dir="5400000" algn="t" rotWithShape="0">
                    <a:schemeClr val="accent1">
                      <a:lumMod val="75000"/>
                      <a:alpha val="23000"/>
                    </a:schemeClr>
                  </a:outerShdw>
                </a:effectLst>
                <a:latin typeface="+mj-ea"/>
                <a:ea typeface="+mj-ea"/>
              </a:defRPr>
            </a:lvl1pPr>
            <a:lvl2pPr marL="457200" indent="0">
              <a:buNone/>
              <a:defRPr/>
            </a:lvl2pPr>
          </a:lstStyle>
          <a:p>
            <a:pPr lvl="0"/>
            <a:r>
              <a:rPr lang="zh-CN" altLang="en-US" dirty="0"/>
              <a:t>红色简约转正述职</a:t>
            </a:r>
            <a:r>
              <a:rPr lang="en-US" altLang="zh-CN" dirty="0"/>
              <a:t>PPT</a:t>
            </a:r>
            <a:r>
              <a:rPr lang="zh-CN" altLang="en-US" dirty="0"/>
              <a:t>模板</a:t>
            </a:r>
          </a:p>
        </p:txBody>
      </p:sp>
      <p:sp>
        <p:nvSpPr>
          <p:cNvPr id="12" name="文本占位符 10">
            <a:extLst>
              <a:ext uri="{FF2B5EF4-FFF2-40B4-BE49-F238E27FC236}">
                <a16:creationId xmlns:a16="http://schemas.microsoft.com/office/drawing/2014/main" id="{22CFE133-7862-9BFC-35BC-30F8A44CEE3E}"/>
              </a:ext>
            </a:extLst>
          </p:cNvPr>
          <p:cNvSpPr>
            <a:spLocks noGrp="1"/>
          </p:cNvSpPr>
          <p:nvPr userDrawn="1">
            <p:ph type="body" sz="quarter" idx="11" hasCustomPrompt="1"/>
          </p:nvPr>
        </p:nvSpPr>
        <p:spPr>
          <a:xfrm>
            <a:off x="1108953" y="2500709"/>
            <a:ext cx="9974096" cy="395045"/>
          </a:xfrm>
          <a:prstGeom prst="rect">
            <a:avLst/>
          </a:prstGeom>
        </p:spPr>
        <p:txBody>
          <a:bodyPr wrap="square" lIns="0" tIns="0" rIns="0" bIns="0" anchor="ctr" anchorCtr="0">
            <a:spAutoFit/>
          </a:bodyPr>
          <a:lstStyle>
            <a:lvl1pPr marL="0" indent="0" algn="ctr">
              <a:buNone/>
              <a:defRPr sz="2800">
                <a:solidFill>
                  <a:schemeClr val="tx1">
                    <a:lumMod val="65000"/>
                    <a:lumOff val="35000"/>
                  </a:schemeClr>
                </a:solidFill>
                <a:latin typeface="+mj-lt"/>
              </a:defRPr>
            </a:lvl1pPr>
            <a:lvl2pPr marL="457200" indent="0">
              <a:buNone/>
              <a:defRPr/>
            </a:lvl2pPr>
          </a:lstStyle>
          <a:p>
            <a:pPr lvl="0"/>
            <a:r>
              <a:rPr lang="en-US" altLang="zh-CN" dirty="0"/>
              <a:t>Probationary period to positive defense PPT template</a:t>
            </a:r>
          </a:p>
        </p:txBody>
      </p:sp>
      <p:sp>
        <p:nvSpPr>
          <p:cNvPr id="14" name="文本占位符 13">
            <a:extLst>
              <a:ext uri="{FF2B5EF4-FFF2-40B4-BE49-F238E27FC236}">
                <a16:creationId xmlns:a16="http://schemas.microsoft.com/office/drawing/2014/main" id="{27E6FE45-2B18-4906-8AAA-A8DAC5A9AAE3}"/>
              </a:ext>
            </a:extLst>
          </p:cNvPr>
          <p:cNvSpPr>
            <a:spLocks noGrp="1"/>
          </p:cNvSpPr>
          <p:nvPr userDrawn="1">
            <p:ph type="body" sz="quarter" idx="12" hasCustomPrompt="1"/>
          </p:nvPr>
        </p:nvSpPr>
        <p:spPr>
          <a:xfrm>
            <a:off x="2952251" y="3509997"/>
            <a:ext cx="1416050" cy="221599"/>
          </a:xfrm>
          <a:prstGeom prst="rect">
            <a:avLst/>
          </a:prstGeom>
        </p:spPr>
        <p:txBody>
          <a:bodyPr lIns="0" tIns="0" rIns="0" bIns="0">
            <a:spAutoFit/>
          </a:bodyPr>
          <a:lstStyle>
            <a:lvl1pPr marL="0" indent="0">
              <a:buNone/>
              <a:defRPr sz="1600"/>
            </a:lvl1pPr>
          </a:lstStyle>
          <a:p>
            <a:pPr lvl="0"/>
            <a:r>
              <a:rPr lang="zh-CN" altLang="en-US" dirty="0"/>
              <a:t>汇报人：染九</a:t>
            </a:r>
          </a:p>
        </p:txBody>
      </p:sp>
      <p:sp>
        <p:nvSpPr>
          <p:cNvPr id="15" name="文本占位符 13">
            <a:extLst>
              <a:ext uri="{FF2B5EF4-FFF2-40B4-BE49-F238E27FC236}">
                <a16:creationId xmlns:a16="http://schemas.microsoft.com/office/drawing/2014/main" id="{CC90321A-15BC-40FB-7B65-8BE65EA2179A}"/>
              </a:ext>
            </a:extLst>
          </p:cNvPr>
          <p:cNvSpPr>
            <a:spLocks noGrp="1"/>
          </p:cNvSpPr>
          <p:nvPr userDrawn="1">
            <p:ph type="body" sz="quarter" idx="13" hasCustomPrompt="1"/>
          </p:nvPr>
        </p:nvSpPr>
        <p:spPr>
          <a:xfrm>
            <a:off x="7662317" y="3509997"/>
            <a:ext cx="1777731" cy="221599"/>
          </a:xfrm>
          <a:prstGeom prst="rect">
            <a:avLst/>
          </a:prstGeom>
        </p:spPr>
        <p:txBody>
          <a:bodyPr wrap="none" lIns="0" tIns="0" rIns="0" bIns="0">
            <a:spAutoFit/>
          </a:bodyPr>
          <a:lstStyle>
            <a:lvl1pPr marL="0" indent="0">
              <a:buNone/>
              <a:defRPr sz="1600">
                <a:latin typeface="+mn-lt"/>
                <a:ea typeface="+mn-ea"/>
              </a:defRPr>
            </a:lvl1pPr>
          </a:lstStyle>
          <a:p>
            <a:pPr lvl="0"/>
            <a:r>
              <a:rPr lang="zh-CN" altLang="en-US" dirty="0"/>
              <a:t>时间：</a:t>
            </a:r>
            <a:r>
              <a:rPr lang="en-US" altLang="zh-CN" dirty="0"/>
              <a:t> 20XX.XX.XX</a:t>
            </a:r>
            <a:endParaRPr lang="zh-CN" altLang="en-US" dirty="0"/>
          </a:p>
        </p:txBody>
      </p:sp>
      <p:sp>
        <p:nvSpPr>
          <p:cNvPr id="20" name="任意多边形: 形状 19">
            <a:extLst>
              <a:ext uri="{FF2B5EF4-FFF2-40B4-BE49-F238E27FC236}">
                <a16:creationId xmlns:a16="http://schemas.microsoft.com/office/drawing/2014/main" id="{830BED02-7A7F-6F01-C039-2B71F091D997}"/>
              </a:ext>
            </a:extLst>
          </p:cNvPr>
          <p:cNvSpPr/>
          <p:nvPr userDrawn="1"/>
        </p:nvSpPr>
        <p:spPr>
          <a:xfrm>
            <a:off x="0" y="5436924"/>
            <a:ext cx="12192000" cy="1312328"/>
          </a:xfrm>
          <a:custGeom>
            <a:avLst/>
            <a:gdLst>
              <a:gd name="connsiteX0" fmla="*/ 74289 w 12192000"/>
              <a:gd name="connsiteY0" fmla="*/ 0 h 1312328"/>
              <a:gd name="connsiteX1" fmla="*/ 7044782 w 12192000"/>
              <a:gd name="connsiteY1" fmla="*/ 5775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312328">
                <a:moveTo>
                  <a:pt x="74289" y="0"/>
                </a:moveTo>
                <a:cubicBezTo>
                  <a:pt x="1482463" y="135204"/>
                  <a:pt x="5774153" y="1999075"/>
                  <a:pt x="7044782" y="679107"/>
                </a:cubicBezTo>
                <a:cubicBezTo>
                  <a:pt x="7804517" y="-110129"/>
                  <a:pt x="10431450" y="411080"/>
                  <a:pt x="12001663" y="1169854"/>
                </a:cubicBezTo>
                <a:lnTo>
                  <a:pt x="12192000" y="1265068"/>
                </a:lnTo>
                <a:lnTo>
                  <a:pt x="12192000" y="1312328"/>
                </a:lnTo>
                <a:lnTo>
                  <a:pt x="0" y="1312328"/>
                </a:lnTo>
                <a:lnTo>
                  <a:pt x="0" y="3426"/>
                </a:lnTo>
                <a:lnTo>
                  <a:pt x="7428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22" name="任意多边形: 形状 21">
            <a:extLst>
              <a:ext uri="{FF2B5EF4-FFF2-40B4-BE49-F238E27FC236}">
                <a16:creationId xmlns:a16="http://schemas.microsoft.com/office/drawing/2014/main" id="{83E4B7E7-0D8D-1642-C880-559207BD3BBA}"/>
              </a:ext>
            </a:extLst>
          </p:cNvPr>
          <p:cNvSpPr/>
          <p:nvPr userDrawn="1"/>
        </p:nvSpPr>
        <p:spPr>
          <a:xfrm>
            <a:off x="0" y="5545672"/>
            <a:ext cx="12192000" cy="1312328"/>
          </a:xfrm>
          <a:custGeom>
            <a:avLst/>
            <a:gdLst>
              <a:gd name="connsiteX0" fmla="*/ 74289 w 12192000"/>
              <a:gd name="connsiteY0" fmla="*/ 0 h 1312328"/>
              <a:gd name="connsiteX1" fmla="*/ 7044782 w 12192000"/>
              <a:gd name="connsiteY1" fmla="*/ 5775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312328">
                <a:moveTo>
                  <a:pt x="74289" y="0"/>
                </a:moveTo>
                <a:cubicBezTo>
                  <a:pt x="1575597" y="84405"/>
                  <a:pt x="5603303" y="1926876"/>
                  <a:pt x="7087115" y="679107"/>
                </a:cubicBezTo>
                <a:cubicBezTo>
                  <a:pt x="8058296" y="-137580"/>
                  <a:pt x="10431450" y="411080"/>
                  <a:pt x="12001663" y="1169854"/>
                </a:cubicBezTo>
                <a:lnTo>
                  <a:pt x="12192000" y="1265068"/>
                </a:lnTo>
                <a:lnTo>
                  <a:pt x="12192000" y="1312328"/>
                </a:lnTo>
                <a:lnTo>
                  <a:pt x="0" y="1312328"/>
                </a:lnTo>
                <a:lnTo>
                  <a:pt x="0" y="3426"/>
                </a:lnTo>
                <a:lnTo>
                  <a:pt x="74289" y="0"/>
                </a:lnTo>
                <a:close/>
              </a:path>
            </a:pathLst>
          </a:custGeom>
          <a:gradFill flip="none" rotWithShape="1">
            <a:gsLst>
              <a:gs pos="0">
                <a:schemeClr val="accent1"/>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7" name="组合 76">
            <a:extLst>
              <a:ext uri="{FF2B5EF4-FFF2-40B4-BE49-F238E27FC236}">
                <a16:creationId xmlns:a16="http://schemas.microsoft.com/office/drawing/2014/main" id="{DA5228E0-7182-6607-F1E8-9B24BBE4EF54}"/>
              </a:ext>
            </a:extLst>
          </p:cNvPr>
          <p:cNvGrpSpPr/>
          <p:nvPr userDrawn="1"/>
        </p:nvGrpSpPr>
        <p:grpSpPr>
          <a:xfrm>
            <a:off x="8949701" y="4056334"/>
            <a:ext cx="3242299" cy="2801667"/>
            <a:chOff x="8949701" y="4056334"/>
            <a:chExt cx="3242299" cy="2801667"/>
          </a:xfrm>
        </p:grpSpPr>
        <p:sp>
          <p:nvSpPr>
            <p:cNvPr id="17" name="任意多边形: 形状 16">
              <a:extLst>
                <a:ext uri="{FF2B5EF4-FFF2-40B4-BE49-F238E27FC236}">
                  <a16:creationId xmlns:a16="http://schemas.microsoft.com/office/drawing/2014/main" id="{8D032E67-0A4B-46F3-1403-D192AF1A9E60}"/>
                </a:ext>
              </a:extLst>
            </p:cNvPr>
            <p:cNvSpPr/>
            <p:nvPr userDrawn="1"/>
          </p:nvSpPr>
          <p:spPr>
            <a:xfrm flipH="1">
              <a:off x="8949701" y="4056334"/>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21" name="任意多边形: 形状 20">
              <a:extLst>
                <a:ext uri="{FF2B5EF4-FFF2-40B4-BE49-F238E27FC236}">
                  <a16:creationId xmlns:a16="http://schemas.microsoft.com/office/drawing/2014/main" id="{40A00F9C-849D-6137-38C0-3A849E310AD1}"/>
                </a:ext>
              </a:extLst>
            </p:cNvPr>
            <p:cNvSpPr/>
            <p:nvPr userDrawn="1"/>
          </p:nvSpPr>
          <p:spPr>
            <a:xfrm flipH="1">
              <a:off x="8949701" y="4128832"/>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7C79A9E2-3340-FBD9-645B-BC6681DEC348}"/>
                </a:ext>
              </a:extLst>
            </p:cNvPr>
            <p:cNvSpPr/>
            <p:nvPr userDrawn="1"/>
          </p:nvSpPr>
          <p:spPr>
            <a:xfrm flipH="1">
              <a:off x="9079551" y="4201330"/>
              <a:ext cx="3112449" cy="2656670"/>
            </a:xfrm>
            <a:custGeom>
              <a:avLst/>
              <a:gdLst>
                <a:gd name="connsiteX0" fmla="*/ 0 w 3112449"/>
                <a:gd name="connsiteY0" fmla="*/ 0 h 2656670"/>
                <a:gd name="connsiteX1" fmla="*/ 0 w 3112449"/>
                <a:gd name="connsiteY1" fmla="*/ 2656670 h 2656670"/>
                <a:gd name="connsiteX2" fmla="*/ 3112449 w 3112449"/>
                <a:gd name="connsiteY2" fmla="*/ 2656670 h 2656670"/>
                <a:gd name="connsiteX3" fmla="*/ 2960991 w 3112449"/>
                <a:gd name="connsiteY3" fmla="*/ 2572106 h 2656670"/>
                <a:gd name="connsiteX4" fmla="*/ 860854 w 3112449"/>
                <a:gd name="connsiteY4" fmla="*/ 1557838 h 2656670"/>
                <a:gd name="connsiteX5" fmla="*/ 45533 w 3112449"/>
                <a:gd name="connsiteY5" fmla="*/ 82762 h 265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2449" h="2656670">
                  <a:moveTo>
                    <a:pt x="0" y="0"/>
                  </a:moveTo>
                  <a:lnTo>
                    <a:pt x="0" y="2656670"/>
                  </a:lnTo>
                  <a:lnTo>
                    <a:pt x="3112449" y="2656670"/>
                  </a:lnTo>
                  <a:lnTo>
                    <a:pt x="2960991" y="2572106"/>
                  </a:lnTo>
                  <a:cubicBezTo>
                    <a:pt x="2205078" y="2160076"/>
                    <a:pt x="1403178" y="2037593"/>
                    <a:pt x="860854" y="1557838"/>
                  </a:cubicBezTo>
                  <a:cubicBezTo>
                    <a:pt x="488006" y="1228007"/>
                    <a:pt x="274589" y="527531"/>
                    <a:pt x="45533" y="82762"/>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0" name="组合 49">
            <a:extLst>
              <a:ext uri="{FF2B5EF4-FFF2-40B4-BE49-F238E27FC236}">
                <a16:creationId xmlns:a16="http://schemas.microsoft.com/office/drawing/2014/main" id="{12F61C88-E560-B7A7-8783-DC5114843A81}"/>
              </a:ext>
            </a:extLst>
          </p:cNvPr>
          <p:cNvGrpSpPr/>
          <p:nvPr userDrawn="1"/>
        </p:nvGrpSpPr>
        <p:grpSpPr>
          <a:xfrm>
            <a:off x="0" y="8134"/>
            <a:ext cx="328540" cy="312816"/>
            <a:chOff x="132292" y="143404"/>
            <a:chExt cx="1520106" cy="1447358"/>
          </a:xfrm>
          <a:gradFill>
            <a:gsLst>
              <a:gs pos="0">
                <a:schemeClr val="accent1">
                  <a:lumMod val="20000"/>
                  <a:lumOff val="80000"/>
                </a:schemeClr>
              </a:gs>
              <a:gs pos="100000">
                <a:schemeClr val="accent1"/>
              </a:gs>
            </a:gsLst>
            <a:lin ang="2700000" scaled="1"/>
          </a:gradFill>
        </p:grpSpPr>
        <p:sp>
          <p:nvSpPr>
            <p:cNvPr id="25" name="椭圆 24">
              <a:extLst>
                <a:ext uri="{FF2B5EF4-FFF2-40B4-BE49-F238E27FC236}">
                  <a16:creationId xmlns:a16="http://schemas.microsoft.com/office/drawing/2014/main" id="{A3D8578C-83F6-18BF-A17B-5E72B10F2943}"/>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E1BA252-4D56-CDD2-7CAF-336343C762BE}"/>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D7833A44-3F5B-C2B3-81FE-8B49837C8A18}"/>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146FC2BD-1D61-98D1-2E83-DE957837A2F5}"/>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DDCE645-5F3A-626F-1220-5D94A5C0D09B}"/>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F72FB79B-C56B-C922-6045-648B5BCF8F49}"/>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CD513AB-2190-B965-5860-AC27A0E2A419}"/>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0C7F55B-0847-5678-628E-DDF0C13DAB32}"/>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F71E855B-54E6-3C89-99B2-ABF8E03F100F}"/>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A11346DC-ED79-DF13-F44D-D12218197C39}"/>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23FE8D4C-617F-39F3-4652-0C3CB9BEC184}"/>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618E7418-CB69-F23D-424B-AC3FD2938F20}"/>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426A8E74-3226-16EA-E795-3DB5F3E64DC7}"/>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CF8349B1-EEC5-EBDD-3F50-A187925F6137}"/>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D4157FD-5F53-C7C9-B0B7-002039984362}"/>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E00C2AF-271C-BB63-844D-39177139229F}"/>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51D91E2D-E414-F177-26C3-938B741D5BB2}"/>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9312AFD-2A69-15E0-23D5-1BAB2C251A90}"/>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F98F975-F5BB-3EBD-8382-B7717AE2DE7D}"/>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17EA6880-7A0E-396E-B464-26F030729F8B}"/>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292A336-5620-3856-0E20-FA3CCC8ECD2C}"/>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E6CE523E-FB75-36F7-FB71-61CC722D216D}"/>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531D7CCE-C532-B22E-1A85-82281B05105D}"/>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920DA75E-5273-520E-F583-DCAB4EE04B47}"/>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DB8FBD80-6BAF-032D-1DBB-0AF89C24CDB8}"/>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8962BC80-01F2-4669-D840-7C6261A50447}"/>
              </a:ext>
            </a:extLst>
          </p:cNvPr>
          <p:cNvGrpSpPr/>
          <p:nvPr userDrawn="1"/>
        </p:nvGrpSpPr>
        <p:grpSpPr>
          <a:xfrm>
            <a:off x="10544590" y="5529665"/>
            <a:ext cx="328540" cy="312816"/>
            <a:chOff x="132292" y="143404"/>
            <a:chExt cx="1520106" cy="1447358"/>
          </a:xfrm>
          <a:gradFill>
            <a:gsLst>
              <a:gs pos="0">
                <a:srgbClr val="D4D3D4"/>
              </a:gs>
              <a:gs pos="100000">
                <a:srgbClr val="D4D3D4">
                  <a:alpha val="0"/>
                </a:srgbClr>
              </a:gs>
            </a:gsLst>
            <a:lin ang="2700000" scaled="1"/>
          </a:gradFill>
        </p:grpSpPr>
        <p:sp>
          <p:nvSpPr>
            <p:cNvPr id="52" name="椭圆 51">
              <a:extLst>
                <a:ext uri="{FF2B5EF4-FFF2-40B4-BE49-F238E27FC236}">
                  <a16:creationId xmlns:a16="http://schemas.microsoft.com/office/drawing/2014/main" id="{CD269A8D-9CEC-20D1-0A08-9A520E0403D0}"/>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67A9C9E4-8DED-0481-21AA-1C5E2C6C4EDD}"/>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3383246F-BC0D-6D3D-9434-29CD5BDD5A6B}"/>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910BDD8-4224-0A66-750E-DFDDC2BCB6C1}"/>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DF8BFCB-9A7E-BA17-7516-F59B2346756A}"/>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E5E97795-AB1B-DAB6-B825-E7235DE23CF7}"/>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84B74FE0-0136-BC65-956B-F6A37127D5D9}"/>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C50AF1E5-0803-1E15-EC36-D6CDFD9D939F}"/>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6C31D5C-E2BC-2570-5528-180A4362F0BE}"/>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C3DB7A2B-C541-5300-D2CF-7F1F3736839C}"/>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C86FF434-A82B-A676-7DB9-117F40424E52}"/>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7A3B9736-726C-260C-870C-3B9C5106FC6C}"/>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29F4A580-CB84-35E0-7739-D430A4B348C1}"/>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3C50635F-3DCD-E087-B80B-03ED82922963}"/>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1D66CC3D-7D87-C013-6E61-0AED14AD72E4}"/>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E114F261-EE4A-8BC8-4773-2B556C64F777}"/>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F61332B5-B04F-FDF2-003E-1C8DB64A0F29}"/>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0079A68-0881-412A-6BC1-864B829E6DF9}"/>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A244AC63-5897-15DD-30A9-1F35207F16BF}"/>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4F048719-476C-499B-9F46-6BB93DC3CBD2}"/>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D6156322-477A-A38C-52C0-8BB7884C6BA8}"/>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06FF354-4F2F-BC3B-E361-639840241A37}"/>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24479DF8-2BE0-043C-D4EB-8DC40715982A}"/>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088DD056-7368-6239-FE91-B18D465F5F85}"/>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6735E80D-3E62-6F88-009E-1F0CD8FE026D}"/>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a:extLst>
              <a:ext uri="{FF2B5EF4-FFF2-40B4-BE49-F238E27FC236}">
                <a16:creationId xmlns:a16="http://schemas.microsoft.com/office/drawing/2014/main" id="{114A868B-50C2-3CA1-1F81-63032BFF7596}"/>
              </a:ext>
            </a:extLst>
          </p:cNvPr>
          <p:cNvGrpSpPr/>
          <p:nvPr userDrawn="1"/>
        </p:nvGrpSpPr>
        <p:grpSpPr>
          <a:xfrm>
            <a:off x="11122172" y="1330527"/>
            <a:ext cx="328540" cy="312816"/>
            <a:chOff x="132292" y="143404"/>
            <a:chExt cx="1520106" cy="1447358"/>
          </a:xfrm>
          <a:gradFill>
            <a:gsLst>
              <a:gs pos="0">
                <a:schemeClr val="accent1">
                  <a:lumMod val="20000"/>
                  <a:lumOff val="80000"/>
                  <a:alpha val="20000"/>
                </a:schemeClr>
              </a:gs>
              <a:gs pos="100000">
                <a:schemeClr val="accent1"/>
              </a:gs>
            </a:gsLst>
            <a:lin ang="2700000" scaled="1"/>
          </a:gradFill>
        </p:grpSpPr>
        <p:sp>
          <p:nvSpPr>
            <p:cNvPr id="95" name="椭圆 94">
              <a:extLst>
                <a:ext uri="{FF2B5EF4-FFF2-40B4-BE49-F238E27FC236}">
                  <a16:creationId xmlns:a16="http://schemas.microsoft.com/office/drawing/2014/main" id="{8A5BB805-9B42-9EAE-6DAA-8BF71898FD73}"/>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9386B161-2E64-D857-D8E1-70003DEAEE20}"/>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263264A9-7559-EC25-33C4-60B001709E58}"/>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12336BCE-EFEB-7369-6D79-9115526EA2C1}"/>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621400AF-7E02-BFC4-5AF0-624CEF7210E6}"/>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6D57AD0D-98D4-4878-693E-63C0763D5FFB}"/>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0C3B55F0-6A7C-932D-1820-E8D64EFACA3B}"/>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5849A34C-0652-294D-F641-6E6C328EAB5C}"/>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FDB9257F-41EE-E51A-7921-13D42FA063A0}"/>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ABFFCA66-99B8-5C7A-6E0E-AC6FA3CC3402}"/>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E31A44EA-549A-0A7E-CC0C-A7B7E5696285}"/>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FEDC67CE-8A41-9FBC-DE75-08A864728EA4}"/>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DE300852-69D9-00CA-31DE-F130B0155983}"/>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椭圆 107">
              <a:extLst>
                <a:ext uri="{FF2B5EF4-FFF2-40B4-BE49-F238E27FC236}">
                  <a16:creationId xmlns:a16="http://schemas.microsoft.com/office/drawing/2014/main" id="{7A09A3A8-C297-B038-F1B9-E45AA2F3C4D6}"/>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F8BD86B1-6D0F-31A2-89D3-45C16BE0F413}"/>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8CFBC165-06FC-D3C7-E36E-F674B51D34EE}"/>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754876BD-0A5F-E75B-3753-E4D44FB37595}"/>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14015C8E-647B-C110-5E89-AA3BEBF1CB4C}"/>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01F32252-D4D4-3284-2F67-8B96BB45193A}"/>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09E24E8E-CFF6-A138-1DE6-30B48F8C1A99}"/>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978D18C1-B622-F9A7-DF7A-78FAFC775FCF}"/>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17BFEE71-EB4C-D30B-5239-1562173C1745}"/>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0B490844-026A-B3A3-C38B-61725F319F8B}"/>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E94C9B3F-B7F2-07FD-03F1-0447A7CF0AAC}"/>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0154150B-E671-8765-A4A2-4A541B5A97D3}"/>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5847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123" name="任意多边形: 形状 122">
            <a:extLst>
              <a:ext uri="{FF2B5EF4-FFF2-40B4-BE49-F238E27FC236}">
                <a16:creationId xmlns:a16="http://schemas.microsoft.com/office/drawing/2014/main" id="{8CB65749-A925-DFBD-1BDB-FAD1E4DE2B1D}"/>
              </a:ext>
            </a:extLst>
          </p:cNvPr>
          <p:cNvSpPr/>
          <p:nvPr userDrawn="1"/>
        </p:nvSpPr>
        <p:spPr>
          <a:xfrm>
            <a:off x="1" y="4072340"/>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125" name="任意多边形: 形状 124">
            <a:extLst>
              <a:ext uri="{FF2B5EF4-FFF2-40B4-BE49-F238E27FC236}">
                <a16:creationId xmlns:a16="http://schemas.microsoft.com/office/drawing/2014/main" id="{C08519A4-1CD4-551E-CD3E-4059AD4A20A6}"/>
              </a:ext>
            </a:extLst>
          </p:cNvPr>
          <p:cNvSpPr/>
          <p:nvPr userDrawn="1"/>
        </p:nvSpPr>
        <p:spPr>
          <a:xfrm flipH="1">
            <a:off x="0" y="4378467"/>
            <a:ext cx="12192000" cy="2479533"/>
          </a:xfrm>
          <a:custGeom>
            <a:avLst/>
            <a:gdLst>
              <a:gd name="connsiteX0" fmla="*/ 74289 w 12192000"/>
              <a:gd name="connsiteY0" fmla="*/ 0 h 1312328"/>
              <a:gd name="connsiteX1" fmla="*/ 7044782 w 12192000"/>
              <a:gd name="connsiteY1" fmla="*/ 5775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95205 w 12192000"/>
              <a:gd name="connsiteY1" fmla="*/ 799250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95205 w 12192000"/>
              <a:gd name="connsiteY1" fmla="*/ 799250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95205 w 12192000"/>
              <a:gd name="connsiteY1" fmla="*/ 799250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95205 w 12192000"/>
              <a:gd name="connsiteY1" fmla="*/ 799250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40933 h 1353261"/>
              <a:gd name="connsiteX1" fmla="*/ 7095205 w 12192000"/>
              <a:gd name="connsiteY1" fmla="*/ 840183 h 1353261"/>
              <a:gd name="connsiteX2" fmla="*/ 12001663 w 12192000"/>
              <a:gd name="connsiteY2" fmla="*/ 1210787 h 1353261"/>
              <a:gd name="connsiteX3" fmla="*/ 12192000 w 12192000"/>
              <a:gd name="connsiteY3" fmla="*/ 1306001 h 1353261"/>
              <a:gd name="connsiteX4" fmla="*/ 12192000 w 12192000"/>
              <a:gd name="connsiteY4" fmla="*/ 1353261 h 1353261"/>
              <a:gd name="connsiteX5" fmla="*/ 0 w 12192000"/>
              <a:gd name="connsiteY5" fmla="*/ 1353261 h 1353261"/>
              <a:gd name="connsiteX6" fmla="*/ 0 w 12192000"/>
              <a:gd name="connsiteY6" fmla="*/ 44359 h 1353261"/>
              <a:gd name="connsiteX7" fmla="*/ 74289 w 12192000"/>
              <a:gd name="connsiteY7" fmla="*/ 40933 h 1353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353261">
                <a:moveTo>
                  <a:pt x="74289" y="40933"/>
                </a:moveTo>
                <a:cubicBezTo>
                  <a:pt x="1543237" y="-235090"/>
                  <a:pt x="6132326" y="980382"/>
                  <a:pt x="7095205" y="840183"/>
                </a:cubicBezTo>
                <a:cubicBezTo>
                  <a:pt x="8031141" y="703907"/>
                  <a:pt x="10431450" y="452013"/>
                  <a:pt x="12001663" y="1210787"/>
                </a:cubicBezTo>
                <a:lnTo>
                  <a:pt x="12192000" y="1306001"/>
                </a:lnTo>
                <a:lnTo>
                  <a:pt x="12192000" y="1353261"/>
                </a:lnTo>
                <a:lnTo>
                  <a:pt x="0" y="1353261"/>
                </a:lnTo>
                <a:lnTo>
                  <a:pt x="0" y="44359"/>
                </a:lnTo>
                <a:lnTo>
                  <a:pt x="74289" y="40933"/>
                </a:lnTo>
                <a:close/>
              </a:path>
            </a:pathLst>
          </a:custGeom>
          <a:gradFill flip="none" rotWithShape="1">
            <a:gsLst>
              <a:gs pos="0">
                <a:schemeClr val="accent1"/>
              </a:gs>
              <a:gs pos="100000">
                <a:schemeClr val="accent1">
                  <a:lumMod val="75000"/>
                </a:schemeClr>
              </a:gs>
            </a:gsLst>
            <a:lin ang="13500000" scaled="1"/>
            <a:tileRect/>
          </a:gradFill>
          <a:ln>
            <a:noFill/>
          </a:ln>
          <a:effectLst>
            <a:outerShdw blurRad="254000" dist="177800" dir="16200000"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文本占位符 10">
            <a:extLst>
              <a:ext uri="{FF2B5EF4-FFF2-40B4-BE49-F238E27FC236}">
                <a16:creationId xmlns:a16="http://schemas.microsoft.com/office/drawing/2014/main" id="{3929FF18-F50D-B17E-1EFD-51D6DC932C49}"/>
              </a:ext>
            </a:extLst>
          </p:cNvPr>
          <p:cNvSpPr>
            <a:spLocks noGrp="1"/>
          </p:cNvSpPr>
          <p:nvPr>
            <p:ph type="body" sz="quarter" idx="10" hasCustomPrompt="1"/>
          </p:nvPr>
        </p:nvSpPr>
        <p:spPr>
          <a:xfrm>
            <a:off x="561548" y="1308087"/>
            <a:ext cx="1538883" cy="846578"/>
          </a:xfrm>
          <a:prstGeom prst="rect">
            <a:avLst/>
          </a:prstGeom>
        </p:spPr>
        <p:txBody>
          <a:bodyPr wrap="none" lIns="0" tIns="0" rIns="0" bIns="0" anchor="ctr" anchorCtr="0">
            <a:spAutoFit/>
          </a:bodyPr>
          <a:lstStyle>
            <a:lvl1pPr marL="0" indent="0" algn="ctr">
              <a:buNone/>
              <a:defRPr lang="zh-CN" altLang="en-US" sz="6000" b="1" kern="1200" dirty="0">
                <a:gradFill>
                  <a:gsLst>
                    <a:gs pos="0">
                      <a:schemeClr val="accent1"/>
                    </a:gs>
                    <a:gs pos="100000">
                      <a:schemeClr val="accent1">
                        <a:lumMod val="75000"/>
                      </a:schemeClr>
                    </a:gs>
                  </a:gsLst>
                  <a:lin ang="2700000" scaled="1"/>
                </a:gradFill>
                <a:effectLst>
                  <a:outerShdw blurRad="88900" dist="76200" dir="5400000" algn="t" rotWithShape="0">
                    <a:schemeClr val="accent1">
                      <a:lumMod val="75000"/>
                      <a:alpha val="23000"/>
                    </a:schemeClr>
                  </a:outerShdw>
                </a:effectLst>
                <a:latin typeface="+mj-ea"/>
                <a:ea typeface="+mj-ea"/>
                <a:cs typeface="+mn-cs"/>
              </a:defRPr>
            </a:lvl1pPr>
            <a:lvl2pPr marL="457200" indent="0">
              <a:buNone/>
              <a:defRPr/>
            </a:lvl2pPr>
          </a:lstStyle>
          <a:p>
            <a:pPr marL="0" lvl="0" indent="0" algn="ctr" defTabSz="914400" rtl="0" eaLnBrk="1" latinLnBrk="0" hangingPunct="1">
              <a:lnSpc>
                <a:spcPct val="90000"/>
              </a:lnSpc>
              <a:spcBef>
                <a:spcPts val="1000"/>
              </a:spcBef>
              <a:buFont typeface="Arial" panose="020B0604020202020204" pitchFamily="34" charset="0"/>
              <a:buNone/>
            </a:pPr>
            <a:r>
              <a:rPr lang="zh-CN" altLang="en-US" dirty="0"/>
              <a:t>目录</a:t>
            </a:r>
          </a:p>
        </p:txBody>
      </p:sp>
      <p:sp>
        <p:nvSpPr>
          <p:cNvPr id="135" name="文本占位符 10">
            <a:extLst>
              <a:ext uri="{FF2B5EF4-FFF2-40B4-BE49-F238E27FC236}">
                <a16:creationId xmlns:a16="http://schemas.microsoft.com/office/drawing/2014/main" id="{0592F94D-5A87-C87E-35CD-15833D91CE18}"/>
              </a:ext>
            </a:extLst>
          </p:cNvPr>
          <p:cNvSpPr>
            <a:spLocks noGrp="1"/>
          </p:cNvSpPr>
          <p:nvPr>
            <p:ph type="body" sz="quarter" idx="11" hasCustomPrompt="1"/>
          </p:nvPr>
        </p:nvSpPr>
        <p:spPr>
          <a:xfrm>
            <a:off x="627271" y="2146874"/>
            <a:ext cx="1407438" cy="276999"/>
          </a:xfrm>
          <a:prstGeom prst="rect">
            <a:avLst/>
          </a:prstGeom>
        </p:spPr>
        <p:txBody>
          <a:bodyPr wrap="none" lIns="0" tIns="0" rIns="0" bIns="0" anchor="ctr" anchorCtr="0">
            <a:spAutoFit/>
          </a:bodyPr>
          <a:lstStyle>
            <a:lvl1pPr marL="0" indent="0" algn="ctr">
              <a:buNone/>
              <a:defRPr sz="2000">
                <a:solidFill>
                  <a:schemeClr val="tx1">
                    <a:lumMod val="65000"/>
                    <a:lumOff val="35000"/>
                  </a:schemeClr>
                </a:solidFill>
                <a:latin typeface="+mj-lt"/>
              </a:defRPr>
            </a:lvl1pPr>
            <a:lvl2pPr marL="457200" indent="0">
              <a:buNone/>
              <a:defRPr/>
            </a:lvl2pPr>
          </a:lstStyle>
          <a:p>
            <a:pPr lvl="0"/>
            <a:r>
              <a:rPr lang="en-US" altLang="zh-CN" dirty="0"/>
              <a:t>CONTENTS</a:t>
            </a:r>
          </a:p>
        </p:txBody>
      </p:sp>
      <p:pic>
        <p:nvPicPr>
          <p:cNvPr id="13" name="图片 12" descr="穿着西装笔挺的男子手里拿着东西&#10;&#10;描述已自动生成">
            <a:extLst>
              <a:ext uri="{FF2B5EF4-FFF2-40B4-BE49-F238E27FC236}">
                <a16:creationId xmlns:a16="http://schemas.microsoft.com/office/drawing/2014/main" id="{40CC8089-97BB-2789-4B16-18CECA2B10D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9879" r="17004"/>
          <a:stretch/>
        </p:blipFill>
        <p:spPr>
          <a:xfrm flipH="1">
            <a:off x="8271933" y="1492008"/>
            <a:ext cx="3471334" cy="5365992"/>
          </a:xfrm>
          <a:prstGeom prst="rect">
            <a:avLst/>
          </a:prstGeom>
        </p:spPr>
      </p:pic>
    </p:spTree>
    <p:extLst>
      <p:ext uri="{BB962C8B-B14F-4D97-AF65-F5344CB8AC3E}">
        <p14:creationId xmlns:p14="http://schemas.microsoft.com/office/powerpoint/2010/main" val="2913584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grpSp>
        <p:nvGrpSpPr>
          <p:cNvPr id="100" name="组合 99">
            <a:extLst>
              <a:ext uri="{FF2B5EF4-FFF2-40B4-BE49-F238E27FC236}">
                <a16:creationId xmlns:a16="http://schemas.microsoft.com/office/drawing/2014/main" id="{CA0FA4CD-03C5-B768-E7FD-35BE58E9684C}"/>
              </a:ext>
            </a:extLst>
          </p:cNvPr>
          <p:cNvGrpSpPr/>
          <p:nvPr userDrawn="1"/>
        </p:nvGrpSpPr>
        <p:grpSpPr>
          <a:xfrm>
            <a:off x="3344333" y="3928852"/>
            <a:ext cx="8847667" cy="2911733"/>
            <a:chOff x="8949701" y="4056334"/>
            <a:chExt cx="3242299" cy="2801667"/>
          </a:xfrm>
        </p:grpSpPr>
        <p:sp>
          <p:nvSpPr>
            <p:cNvPr id="101" name="任意多边形: 形状 100">
              <a:extLst>
                <a:ext uri="{FF2B5EF4-FFF2-40B4-BE49-F238E27FC236}">
                  <a16:creationId xmlns:a16="http://schemas.microsoft.com/office/drawing/2014/main" id="{22931B2F-59E5-2EAF-AB32-7DE03EAEB53E}"/>
                </a:ext>
              </a:extLst>
            </p:cNvPr>
            <p:cNvSpPr/>
            <p:nvPr userDrawn="1"/>
          </p:nvSpPr>
          <p:spPr>
            <a:xfrm flipH="1">
              <a:off x="8949701" y="4056334"/>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102" name="任意多边形: 形状 101">
              <a:extLst>
                <a:ext uri="{FF2B5EF4-FFF2-40B4-BE49-F238E27FC236}">
                  <a16:creationId xmlns:a16="http://schemas.microsoft.com/office/drawing/2014/main" id="{3E76513F-6DFD-B673-9A7C-C74A0EBF18EC}"/>
                </a:ext>
              </a:extLst>
            </p:cNvPr>
            <p:cNvSpPr/>
            <p:nvPr userDrawn="1"/>
          </p:nvSpPr>
          <p:spPr>
            <a:xfrm flipH="1">
              <a:off x="8949701" y="4128832"/>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任意多边形: 形状 102">
              <a:extLst>
                <a:ext uri="{FF2B5EF4-FFF2-40B4-BE49-F238E27FC236}">
                  <a16:creationId xmlns:a16="http://schemas.microsoft.com/office/drawing/2014/main" id="{9606DDF6-081C-5C5B-BF2C-65EA9B4821A1}"/>
                </a:ext>
              </a:extLst>
            </p:cNvPr>
            <p:cNvSpPr/>
            <p:nvPr userDrawn="1"/>
          </p:nvSpPr>
          <p:spPr>
            <a:xfrm flipH="1">
              <a:off x="9079551" y="4201330"/>
              <a:ext cx="3112449" cy="2656670"/>
            </a:xfrm>
            <a:custGeom>
              <a:avLst/>
              <a:gdLst>
                <a:gd name="connsiteX0" fmla="*/ 0 w 3112449"/>
                <a:gd name="connsiteY0" fmla="*/ 0 h 2656670"/>
                <a:gd name="connsiteX1" fmla="*/ 0 w 3112449"/>
                <a:gd name="connsiteY1" fmla="*/ 2656670 h 2656670"/>
                <a:gd name="connsiteX2" fmla="*/ 3112449 w 3112449"/>
                <a:gd name="connsiteY2" fmla="*/ 2656670 h 2656670"/>
                <a:gd name="connsiteX3" fmla="*/ 2960991 w 3112449"/>
                <a:gd name="connsiteY3" fmla="*/ 2572106 h 2656670"/>
                <a:gd name="connsiteX4" fmla="*/ 860854 w 3112449"/>
                <a:gd name="connsiteY4" fmla="*/ 1557838 h 2656670"/>
                <a:gd name="connsiteX5" fmla="*/ 45533 w 3112449"/>
                <a:gd name="connsiteY5" fmla="*/ 82762 h 265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2449" h="2656670">
                  <a:moveTo>
                    <a:pt x="0" y="0"/>
                  </a:moveTo>
                  <a:lnTo>
                    <a:pt x="0" y="2656670"/>
                  </a:lnTo>
                  <a:lnTo>
                    <a:pt x="3112449" y="2656670"/>
                  </a:lnTo>
                  <a:lnTo>
                    <a:pt x="2960991" y="2572106"/>
                  </a:lnTo>
                  <a:cubicBezTo>
                    <a:pt x="2205078" y="2160076"/>
                    <a:pt x="1403178" y="2037593"/>
                    <a:pt x="860854" y="1557838"/>
                  </a:cubicBezTo>
                  <a:cubicBezTo>
                    <a:pt x="488006" y="1228007"/>
                    <a:pt x="274589" y="527531"/>
                    <a:pt x="45533" y="82762"/>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占位符 10">
            <a:extLst>
              <a:ext uri="{FF2B5EF4-FFF2-40B4-BE49-F238E27FC236}">
                <a16:creationId xmlns:a16="http://schemas.microsoft.com/office/drawing/2014/main" id="{F3471ED5-2B20-BDF0-3506-7E9717C39C8F}"/>
              </a:ext>
            </a:extLst>
          </p:cNvPr>
          <p:cNvSpPr>
            <a:spLocks noGrp="1"/>
          </p:cNvSpPr>
          <p:nvPr>
            <p:ph type="body" sz="quarter" idx="10" hasCustomPrompt="1"/>
          </p:nvPr>
        </p:nvSpPr>
        <p:spPr>
          <a:xfrm>
            <a:off x="6117975" y="2590213"/>
            <a:ext cx="3077766" cy="846578"/>
          </a:xfrm>
          <a:prstGeom prst="rect">
            <a:avLst/>
          </a:prstGeom>
        </p:spPr>
        <p:txBody>
          <a:bodyPr wrap="none" lIns="0" tIns="0" rIns="0" bIns="0" anchor="ctr" anchorCtr="0">
            <a:spAutoFit/>
          </a:bodyPr>
          <a:lstStyle>
            <a:lvl1pPr marL="0" indent="0" algn="l">
              <a:buNone/>
              <a:defRPr sz="6000" b="1">
                <a:gradFill>
                  <a:gsLst>
                    <a:gs pos="0">
                      <a:schemeClr val="accent1"/>
                    </a:gs>
                    <a:gs pos="100000">
                      <a:schemeClr val="accent1">
                        <a:lumMod val="75000"/>
                      </a:schemeClr>
                    </a:gs>
                  </a:gsLst>
                  <a:lin ang="2700000" scaled="1"/>
                </a:gradFill>
                <a:effectLst>
                  <a:outerShdw blurRad="88900" dist="76200" dir="5400000" algn="t" rotWithShape="0">
                    <a:schemeClr val="accent1">
                      <a:lumMod val="75000"/>
                      <a:alpha val="23000"/>
                    </a:schemeClr>
                  </a:outerShdw>
                </a:effectLst>
                <a:latin typeface="+mj-ea"/>
                <a:ea typeface="+mj-ea"/>
              </a:defRPr>
            </a:lvl1pPr>
            <a:lvl2pPr marL="457200" indent="0">
              <a:buNone/>
              <a:defRPr/>
            </a:lvl2pPr>
          </a:lstStyle>
          <a:p>
            <a:pPr lvl="0"/>
            <a:r>
              <a:rPr lang="zh-CN" altLang="en-US" dirty="0"/>
              <a:t>个人介绍</a:t>
            </a:r>
          </a:p>
        </p:txBody>
      </p:sp>
      <p:sp>
        <p:nvSpPr>
          <p:cNvPr id="16" name="文本占位符 10">
            <a:extLst>
              <a:ext uri="{FF2B5EF4-FFF2-40B4-BE49-F238E27FC236}">
                <a16:creationId xmlns:a16="http://schemas.microsoft.com/office/drawing/2014/main" id="{A9FACFCE-7423-7988-9F82-55AEEF38D19C}"/>
              </a:ext>
            </a:extLst>
          </p:cNvPr>
          <p:cNvSpPr>
            <a:spLocks noGrp="1"/>
          </p:cNvSpPr>
          <p:nvPr>
            <p:ph type="body" sz="quarter" idx="11" hasCustomPrompt="1"/>
          </p:nvPr>
        </p:nvSpPr>
        <p:spPr>
          <a:xfrm>
            <a:off x="6117975" y="3373601"/>
            <a:ext cx="3351880" cy="387798"/>
          </a:xfrm>
          <a:prstGeom prst="rect">
            <a:avLst/>
          </a:prstGeom>
        </p:spPr>
        <p:txBody>
          <a:bodyPr wrap="none" lIns="0" tIns="0" rIns="0" bIns="0" anchor="ctr" anchorCtr="0">
            <a:spAutoFit/>
          </a:bodyPr>
          <a:lstStyle>
            <a:lvl1pPr marL="0" indent="0" algn="l">
              <a:buNone/>
              <a:defRPr sz="2800">
                <a:solidFill>
                  <a:schemeClr val="tx1">
                    <a:lumMod val="65000"/>
                    <a:lumOff val="35000"/>
                  </a:schemeClr>
                </a:solidFill>
                <a:latin typeface="+mn-lt"/>
              </a:defRPr>
            </a:lvl1pPr>
            <a:lvl2pPr marL="457200" indent="0">
              <a:buNone/>
              <a:defRPr/>
            </a:lvl2pPr>
          </a:lstStyle>
          <a:p>
            <a:pPr lvl="0"/>
            <a:r>
              <a:rPr lang="en-US" altLang="zh-CN" dirty="0"/>
              <a:t>Personal introduction</a:t>
            </a:r>
          </a:p>
        </p:txBody>
      </p:sp>
      <p:sp>
        <p:nvSpPr>
          <p:cNvPr id="20" name="矩形: 圆角 19">
            <a:extLst>
              <a:ext uri="{FF2B5EF4-FFF2-40B4-BE49-F238E27FC236}">
                <a16:creationId xmlns:a16="http://schemas.microsoft.com/office/drawing/2014/main" id="{98266115-69B8-0CBA-7C56-4CF48997A675}"/>
              </a:ext>
            </a:extLst>
          </p:cNvPr>
          <p:cNvSpPr/>
          <p:nvPr userDrawn="1"/>
        </p:nvSpPr>
        <p:spPr>
          <a:xfrm>
            <a:off x="4329035" y="2484140"/>
            <a:ext cx="1371306" cy="1428816"/>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22" name="组合 21">
            <a:extLst>
              <a:ext uri="{FF2B5EF4-FFF2-40B4-BE49-F238E27FC236}">
                <a16:creationId xmlns:a16="http://schemas.microsoft.com/office/drawing/2014/main" id="{97B96753-0041-CD0B-BBC1-E14C0F61C32A}"/>
              </a:ext>
            </a:extLst>
          </p:cNvPr>
          <p:cNvGrpSpPr/>
          <p:nvPr userDrawn="1"/>
        </p:nvGrpSpPr>
        <p:grpSpPr>
          <a:xfrm>
            <a:off x="0" y="8134"/>
            <a:ext cx="328540" cy="312816"/>
            <a:chOff x="132292" y="143404"/>
            <a:chExt cx="1520106" cy="1447358"/>
          </a:xfrm>
          <a:gradFill>
            <a:gsLst>
              <a:gs pos="0">
                <a:schemeClr val="accent1">
                  <a:lumMod val="20000"/>
                  <a:lumOff val="80000"/>
                </a:schemeClr>
              </a:gs>
              <a:gs pos="100000">
                <a:schemeClr val="accent1"/>
              </a:gs>
            </a:gsLst>
            <a:lin ang="2700000" scaled="1"/>
          </a:gradFill>
        </p:grpSpPr>
        <p:sp>
          <p:nvSpPr>
            <p:cNvPr id="23" name="椭圆 22">
              <a:extLst>
                <a:ext uri="{FF2B5EF4-FFF2-40B4-BE49-F238E27FC236}">
                  <a16:creationId xmlns:a16="http://schemas.microsoft.com/office/drawing/2014/main" id="{707F09E9-198A-2B56-41B2-3799FEE0D969}"/>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E2F70035-DB3C-097C-2C3E-3B191B2627A2}"/>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2131D31-DEBA-0219-926C-0CFD109D417A}"/>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52737910-4AC9-1D6C-E925-CA5D2DB9AF51}"/>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C523B5EA-660B-119C-CCF7-5F05A80FF96C}"/>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4E8E010E-F7EB-8984-4352-90D9AFE14C15}"/>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A6027D1C-C42E-0357-FDF2-C3B21F88CB3B}"/>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47B54843-58D1-7D8E-5BA8-CFF63C1EA081}"/>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F41DD959-11E5-F58A-19BB-38E3B9FF9930}"/>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5DC6F139-02AB-A872-6B65-B6E7560C7C6B}"/>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FC63E7CA-46E9-0529-E239-395389FA6A5D}"/>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1E07EC1E-68F5-A579-E3E9-E016D691ACF9}"/>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A08A33E-AC7C-F8F9-92B2-2B266016A5BD}"/>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06A76DCD-644A-F2A5-99A4-BE38FF931BAD}"/>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69A24C66-359D-1FD5-B8A2-F344ED38BB74}"/>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D560B7D-0B96-FACD-CD2A-E0439ECEEDA7}"/>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72265FE-0D75-1118-FF91-B6B1DA0E51A6}"/>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249C36A-731C-39B0-301C-1EB643630C7D}"/>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4E09E592-AF3F-FF49-8842-2115F1866240}"/>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103A0713-EF3C-DC8C-12B8-D699C5446DDD}"/>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F6F339F-3DBC-9990-D715-4D8EEBC67C18}"/>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928192ED-C9A6-D80E-30D4-71AF1CA1C775}"/>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9207B9F6-3438-C80E-CB1F-BEC8472B7054}"/>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F9E569F3-DA48-4D9D-4FA1-F63643577DEF}"/>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7F4CB763-314F-EA19-947E-FE112A261A7D}"/>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0FED0BE8-FBD9-D82B-7486-B69A520EB784}"/>
              </a:ext>
            </a:extLst>
          </p:cNvPr>
          <p:cNvGrpSpPr/>
          <p:nvPr userDrawn="1"/>
        </p:nvGrpSpPr>
        <p:grpSpPr>
          <a:xfrm>
            <a:off x="4000495" y="6237288"/>
            <a:ext cx="328540" cy="312816"/>
            <a:chOff x="132292" y="143404"/>
            <a:chExt cx="1520106" cy="1447358"/>
          </a:xfrm>
          <a:gradFill>
            <a:gsLst>
              <a:gs pos="0">
                <a:srgbClr val="D4D3D4"/>
              </a:gs>
              <a:gs pos="100000">
                <a:srgbClr val="D4D3D4">
                  <a:alpha val="0"/>
                </a:srgbClr>
              </a:gs>
            </a:gsLst>
            <a:lin ang="2700000" scaled="1"/>
          </a:gradFill>
        </p:grpSpPr>
        <p:sp>
          <p:nvSpPr>
            <p:cNvPr id="49" name="椭圆 48">
              <a:extLst>
                <a:ext uri="{FF2B5EF4-FFF2-40B4-BE49-F238E27FC236}">
                  <a16:creationId xmlns:a16="http://schemas.microsoft.com/office/drawing/2014/main" id="{963A4BC0-5BE9-D4BE-3368-1E9E04CB50C7}"/>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F4CBD4D2-4E6E-1898-4D69-AE389BC40F26}"/>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EC6EE261-4DA5-9C14-BA0D-6216C1B885BA}"/>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F05EA107-3F80-1800-97CF-20A2E25B223E}"/>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AA8E988C-8742-5E9C-A97B-F2242FC3E315}"/>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6431613A-AFE6-92BC-C65E-337735F871BF}"/>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48F4A637-2469-D0D3-FE5A-9383542545E1}"/>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F365BDC2-7356-9E83-CD87-014C9F341B8A}"/>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6369D4E-1582-663B-D907-7240536C4194}"/>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F4C5E5B8-20F1-C075-6B23-E8E31F73B9D3}"/>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F5F22CF6-7206-4804-E8C6-A9B1BA282620}"/>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55F38340-D66F-894A-687C-C121EAE60465}"/>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CE6A7385-DB86-509D-8F48-0560C1C614A5}"/>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C2FC5944-1B0F-8425-EECE-EFEDF95FB248}"/>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2A23099E-A792-C86A-283E-57364323B6DD}"/>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82962438-B49D-4E3C-32AD-C0FEED394059}"/>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5CA184A5-C222-C354-8AE9-A0F0C15FB68E}"/>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DD2A9715-9E63-3D3D-3A49-7CC92F8C4F59}"/>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F5E1BB9C-010B-40EB-64AE-5F81E535B452}"/>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E6AE34FB-BCB4-CD8A-72A2-DA6964384B78}"/>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A5A541BA-9764-6769-8671-491EDBCCA591}"/>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11062526-5DC9-7B29-FD94-EE22F4BF617C}"/>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663778DB-F943-9E2C-84D1-3153CA8B88CE}"/>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46D492D9-CF73-9B35-5D84-341A84094D67}"/>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CCA49F79-11DF-57E3-890C-E191557A55FE}"/>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D42FE1D4-4D68-7BFC-7B4E-CC8AA1A8E923}"/>
              </a:ext>
            </a:extLst>
          </p:cNvPr>
          <p:cNvGrpSpPr/>
          <p:nvPr userDrawn="1"/>
        </p:nvGrpSpPr>
        <p:grpSpPr>
          <a:xfrm>
            <a:off x="11204648" y="1310189"/>
            <a:ext cx="328540" cy="312816"/>
            <a:chOff x="132292" y="143404"/>
            <a:chExt cx="1520106" cy="1447358"/>
          </a:xfrm>
          <a:gradFill>
            <a:gsLst>
              <a:gs pos="0">
                <a:schemeClr val="accent1">
                  <a:lumMod val="20000"/>
                  <a:lumOff val="80000"/>
                  <a:alpha val="20000"/>
                </a:schemeClr>
              </a:gs>
              <a:gs pos="100000">
                <a:schemeClr val="accent1"/>
              </a:gs>
            </a:gsLst>
            <a:lin ang="2700000" scaled="1"/>
          </a:gradFill>
        </p:grpSpPr>
        <p:sp>
          <p:nvSpPr>
            <p:cNvPr id="75" name="椭圆 74">
              <a:extLst>
                <a:ext uri="{FF2B5EF4-FFF2-40B4-BE49-F238E27FC236}">
                  <a16:creationId xmlns:a16="http://schemas.microsoft.com/office/drawing/2014/main" id="{4E142A6A-7E51-14E5-608E-364C24C26070}"/>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7B2E314C-172E-6FB2-616A-0801A6E14928}"/>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43AF311A-1ED4-59DB-76E7-1817FC94D54A}"/>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FC57FF4B-46B7-2B57-AF56-4C26F95F0AEB}"/>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3866E998-E292-0059-CB17-7EBC962C8104}"/>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538F821D-9642-73E7-1042-D64C5A7B8B02}"/>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E3D1BC0-A142-BEA9-4ED8-F6E8A3586675}"/>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057329A3-9E2F-C4FB-1C6F-C334A624F1A4}"/>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19C006B3-B521-6397-27D0-5DFC5DA869EF}"/>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2823730-D927-828D-C548-20C5F3E3C276}"/>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21EC5D0A-86A8-E1B8-743C-7746F69CBAD8}"/>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F8D386E6-892B-FC44-5748-FFA3C58A43CD}"/>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C6D81ADF-B4DE-2B6B-52A3-7335B922ED09}"/>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9493DED8-E8D8-0555-C9A7-3815B03A8572}"/>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D1041DFC-D324-26ED-AB95-93E0246973BE}"/>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7861A6D5-35C7-4D1F-ACB7-B357B2B31B71}"/>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59292160-C0E2-1278-10B1-AB4910DF2D04}"/>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2BE5C2AF-3DB2-3EC7-61D4-BDA128FA2443}"/>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00770931-B753-3ACB-D557-4F56C357CBBA}"/>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5AB9A01B-DE81-ABF9-BA3B-805974ED731E}"/>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C6EC29B8-0F92-CF22-EA9D-2AC403BFC2A2}"/>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817E4288-A020-C1E7-2250-8257A26958AB}"/>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E7F1ACF8-C739-E72C-4E46-B7DD3138F59B}"/>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648B7D74-BB01-CAFA-2282-E5A0C36663AC}"/>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76C117C0-A316-2EEC-5CDB-A65357C6A454}"/>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文本占位符 10">
            <a:extLst>
              <a:ext uri="{FF2B5EF4-FFF2-40B4-BE49-F238E27FC236}">
                <a16:creationId xmlns:a16="http://schemas.microsoft.com/office/drawing/2014/main" id="{7A53532F-B513-3681-D3C2-D01951DB6F33}"/>
              </a:ext>
            </a:extLst>
          </p:cNvPr>
          <p:cNvSpPr>
            <a:spLocks noGrp="1"/>
          </p:cNvSpPr>
          <p:nvPr>
            <p:ph type="body" sz="quarter" idx="12" hasCustomPrompt="1"/>
          </p:nvPr>
        </p:nvSpPr>
        <p:spPr>
          <a:xfrm>
            <a:off x="4329037" y="2690622"/>
            <a:ext cx="1371304" cy="1015856"/>
          </a:xfrm>
          <a:prstGeom prst="rect">
            <a:avLst/>
          </a:prstGeom>
          <a:noFill/>
        </p:spPr>
        <p:txBody>
          <a:bodyPr wrap="square" lIns="0" tIns="0" rIns="0" bIns="0" anchor="ctr" anchorCtr="0">
            <a:spAutoFit/>
          </a:bodyPr>
          <a:lstStyle>
            <a:lvl1pPr marL="0" indent="0" algn="ctr">
              <a:buNone/>
              <a:defRPr sz="7200" b="1">
                <a:gradFill>
                  <a:gsLst>
                    <a:gs pos="0">
                      <a:schemeClr val="accent1"/>
                    </a:gs>
                    <a:gs pos="100000">
                      <a:schemeClr val="accent1">
                        <a:lumMod val="75000"/>
                      </a:schemeClr>
                    </a:gs>
                  </a:gsLst>
                  <a:lin ang="2700000" scaled="1"/>
                </a:gradFill>
                <a:latin typeface="+mj-lt"/>
              </a:defRPr>
            </a:lvl1pPr>
            <a:lvl2pPr marL="457200" indent="0">
              <a:buNone/>
              <a:defRPr/>
            </a:lvl2pPr>
          </a:lstStyle>
          <a:p>
            <a:pPr lvl="0"/>
            <a:r>
              <a:rPr lang="en-US" altLang="zh-CN" dirty="0"/>
              <a:t>01</a:t>
            </a:r>
          </a:p>
        </p:txBody>
      </p:sp>
      <p:sp>
        <p:nvSpPr>
          <p:cNvPr id="5" name="任意多边形: 形状 4">
            <a:extLst>
              <a:ext uri="{FF2B5EF4-FFF2-40B4-BE49-F238E27FC236}">
                <a16:creationId xmlns:a16="http://schemas.microsoft.com/office/drawing/2014/main" id="{A85C104B-B6F2-7C51-0395-4AE04DB78E73}"/>
              </a:ext>
            </a:extLst>
          </p:cNvPr>
          <p:cNvSpPr>
            <a:spLocks/>
          </p:cNvSpPr>
          <p:nvPr userDrawn="1"/>
        </p:nvSpPr>
        <p:spPr>
          <a:xfrm rot="1368067">
            <a:off x="-222249" y="4017943"/>
            <a:ext cx="5489908" cy="3741962"/>
          </a:xfrm>
          <a:custGeom>
            <a:avLst/>
            <a:gdLst>
              <a:gd name="connsiteX0" fmla="*/ 1418337 w 5489908"/>
              <a:gd name="connsiteY0" fmla="*/ 155821 h 3741962"/>
              <a:gd name="connsiteX1" fmla="*/ 1670109 w 5489908"/>
              <a:gd name="connsiteY1" fmla="*/ 68134 h 3741962"/>
              <a:gd name="connsiteX2" fmla="*/ 5331996 w 5489908"/>
              <a:gd name="connsiteY2" fmla="*/ 1616466 h 3741962"/>
              <a:gd name="connsiteX3" fmla="*/ 5489908 w 5489908"/>
              <a:gd name="connsiteY3" fmla="*/ 1768269 h 3741962"/>
              <a:gd name="connsiteX4" fmla="*/ 794933 w 5489908"/>
              <a:gd name="connsiteY4" fmla="*/ 3741962 h 3741962"/>
              <a:gd name="connsiteX5" fmla="*/ 0 w 5489908"/>
              <a:gd name="connsiteY5" fmla="*/ 1850993 h 3741962"/>
              <a:gd name="connsiteX6" fmla="*/ 59363 w 5489908"/>
              <a:gd name="connsiteY6" fmla="*/ 1706262 h 3741962"/>
              <a:gd name="connsiteX7" fmla="*/ 1418337 w 5489908"/>
              <a:gd name="connsiteY7" fmla="*/ 155821 h 374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9908" h="3741962">
                <a:moveTo>
                  <a:pt x="1418337" y="155821"/>
                </a:moveTo>
                <a:cubicBezTo>
                  <a:pt x="1500682" y="120399"/>
                  <a:pt x="1584655" y="91248"/>
                  <a:pt x="1670109" y="68134"/>
                </a:cubicBezTo>
                <a:cubicBezTo>
                  <a:pt x="2752537" y="-224645"/>
                  <a:pt x="4072676" y="451091"/>
                  <a:pt x="5331996" y="1616466"/>
                </a:cubicBezTo>
                <a:lnTo>
                  <a:pt x="5489908" y="1768269"/>
                </a:lnTo>
                <a:lnTo>
                  <a:pt x="794933" y="3741962"/>
                </a:lnTo>
                <a:lnTo>
                  <a:pt x="0" y="1850993"/>
                </a:lnTo>
                <a:lnTo>
                  <a:pt x="59363" y="1706262"/>
                </a:lnTo>
                <a:cubicBezTo>
                  <a:pt x="416659" y="881312"/>
                  <a:pt x="883097" y="386069"/>
                  <a:pt x="1418337" y="155821"/>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0498C77A-5155-0EF9-AA84-412A53961A35}"/>
              </a:ext>
            </a:extLst>
          </p:cNvPr>
          <p:cNvSpPr/>
          <p:nvPr userDrawn="1"/>
        </p:nvSpPr>
        <p:spPr>
          <a:xfrm rot="1368067">
            <a:off x="-184223" y="4212849"/>
            <a:ext cx="5306068" cy="3533246"/>
          </a:xfrm>
          <a:custGeom>
            <a:avLst/>
            <a:gdLst>
              <a:gd name="connsiteX0" fmla="*/ 1408176 w 5306068"/>
              <a:gd name="connsiteY0" fmla="*/ 155821 h 3533246"/>
              <a:gd name="connsiteX1" fmla="*/ 1659948 w 5306068"/>
              <a:gd name="connsiteY1" fmla="*/ 68134 h 3533246"/>
              <a:gd name="connsiteX2" fmla="*/ 5122533 w 5306068"/>
              <a:gd name="connsiteY2" fmla="*/ 1436598 h 3533246"/>
              <a:gd name="connsiteX3" fmla="*/ 5306068 w 5306068"/>
              <a:gd name="connsiteY3" fmla="*/ 1604329 h 3533246"/>
              <a:gd name="connsiteX4" fmla="*/ 717606 w 5306068"/>
              <a:gd name="connsiteY4" fmla="*/ 3533246 h 3533246"/>
              <a:gd name="connsiteX5" fmla="*/ 0 w 5306068"/>
              <a:gd name="connsiteY5" fmla="*/ 1826221 h 3533246"/>
              <a:gd name="connsiteX6" fmla="*/ 49203 w 5306068"/>
              <a:gd name="connsiteY6" fmla="*/ 1706262 h 3533246"/>
              <a:gd name="connsiteX7" fmla="*/ 1408176 w 5306068"/>
              <a:gd name="connsiteY7" fmla="*/ 155821 h 353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6068" h="3533246">
                <a:moveTo>
                  <a:pt x="1408176" y="155821"/>
                </a:moveTo>
                <a:cubicBezTo>
                  <a:pt x="1490521" y="120399"/>
                  <a:pt x="1574494" y="91248"/>
                  <a:pt x="1659948" y="68134"/>
                </a:cubicBezTo>
                <a:cubicBezTo>
                  <a:pt x="2685407" y="-209236"/>
                  <a:pt x="3924212" y="382644"/>
                  <a:pt x="5122533" y="1436598"/>
                </a:cubicBezTo>
                <a:lnTo>
                  <a:pt x="5306068" y="1604329"/>
                </a:lnTo>
                <a:lnTo>
                  <a:pt x="717606" y="3533246"/>
                </a:lnTo>
                <a:lnTo>
                  <a:pt x="0" y="1826221"/>
                </a:lnTo>
                <a:lnTo>
                  <a:pt x="49203" y="1706262"/>
                </a:lnTo>
                <a:cubicBezTo>
                  <a:pt x="406497" y="881312"/>
                  <a:pt x="872936" y="386069"/>
                  <a:pt x="1408176" y="15582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 name="图片 3" descr="穿着西装笔挺的男子手里拿着东西&#10;&#10;描述已自动生成">
            <a:extLst>
              <a:ext uri="{FF2B5EF4-FFF2-40B4-BE49-F238E27FC236}">
                <a16:creationId xmlns:a16="http://schemas.microsoft.com/office/drawing/2014/main" id="{A7EA6C66-BA3A-5235-0740-272DB8BB27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9879" r="17004" b="1890"/>
          <a:stretch/>
        </p:blipFill>
        <p:spPr>
          <a:xfrm>
            <a:off x="596485" y="1593383"/>
            <a:ext cx="3471334" cy="5264617"/>
          </a:xfrm>
          <a:prstGeom prst="rect">
            <a:avLst/>
          </a:prstGeom>
        </p:spPr>
      </p:pic>
    </p:spTree>
    <p:extLst>
      <p:ext uri="{BB962C8B-B14F-4D97-AF65-F5344CB8AC3E}">
        <p14:creationId xmlns:p14="http://schemas.microsoft.com/office/powerpoint/2010/main" val="2544437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6F4DC5-C189-693C-5A71-8E0EE5562B88}"/>
              </a:ext>
            </a:extLst>
          </p:cNvPr>
          <p:cNvSpPr>
            <a:spLocks noGrp="1"/>
          </p:cNvSpPr>
          <p:nvPr>
            <p:ph type="title"/>
          </p:nvPr>
        </p:nvSpPr>
        <p:spPr>
          <a:xfrm>
            <a:off x="658814" y="520984"/>
            <a:ext cx="7088187" cy="507960"/>
          </a:xfrm>
          <a:prstGeom prst="rect">
            <a:avLst/>
          </a:prstGeom>
        </p:spPr>
        <p:txBody>
          <a:bodyPr wrap="square" lIns="0" tIns="0" rIns="0" bIns="0">
            <a:spAutoFit/>
          </a:bodyPr>
          <a:lstStyle>
            <a:lvl1pPr>
              <a:defRPr sz="3600" b="1">
                <a:gradFill flip="none" rotWithShape="1">
                  <a:gsLst>
                    <a:gs pos="0">
                      <a:schemeClr val="accent1"/>
                    </a:gs>
                    <a:gs pos="100000">
                      <a:schemeClr val="accent1">
                        <a:lumMod val="75000"/>
                      </a:schemeClr>
                    </a:gs>
                  </a:gsLst>
                  <a:lin ang="2700000" scaled="1"/>
                  <a:tileRect/>
                </a:gradFill>
                <a:latin typeface="+mj-ea"/>
                <a:ea typeface="+mj-ea"/>
              </a:defRPr>
            </a:lvl1pPr>
          </a:lstStyle>
          <a:p>
            <a:r>
              <a:rPr lang="zh-CN" altLang="en-US" dirty="0"/>
              <a:t>单击此处编辑母版标题样式</a:t>
            </a:r>
          </a:p>
        </p:txBody>
      </p:sp>
      <p:sp>
        <p:nvSpPr>
          <p:cNvPr id="71" name="任意多边形: 形状 70">
            <a:extLst>
              <a:ext uri="{FF2B5EF4-FFF2-40B4-BE49-F238E27FC236}">
                <a16:creationId xmlns:a16="http://schemas.microsoft.com/office/drawing/2014/main" id="{63F6E738-1424-E589-9269-1C6438CB3038}"/>
              </a:ext>
            </a:extLst>
          </p:cNvPr>
          <p:cNvSpPr/>
          <p:nvPr userDrawn="1"/>
        </p:nvSpPr>
        <p:spPr>
          <a:xfrm>
            <a:off x="10456987" y="5696703"/>
            <a:ext cx="1735013" cy="1161297"/>
          </a:xfrm>
          <a:custGeom>
            <a:avLst/>
            <a:gdLst>
              <a:gd name="connsiteX0" fmla="*/ 1354995 w 1735013"/>
              <a:gd name="connsiteY0" fmla="*/ 0 h 1161297"/>
              <a:gd name="connsiteX1" fmla="*/ 1631695 w 1735013"/>
              <a:gd name="connsiteY1" fmla="*/ 27894 h 1161297"/>
              <a:gd name="connsiteX2" fmla="*/ 1735013 w 1735013"/>
              <a:gd name="connsiteY2" fmla="*/ 54460 h 1161297"/>
              <a:gd name="connsiteX3" fmla="*/ 1735013 w 1735013"/>
              <a:gd name="connsiteY3" fmla="*/ 453651 h 1161297"/>
              <a:gd name="connsiteX4" fmla="*/ 1650833 w 1735013"/>
              <a:gd name="connsiteY4" fmla="*/ 422841 h 1161297"/>
              <a:gd name="connsiteX5" fmla="*/ 1354995 w 1735013"/>
              <a:gd name="connsiteY5" fmla="*/ 378114 h 1161297"/>
              <a:gd name="connsiteX6" fmla="*/ 438326 w 1735013"/>
              <a:gd name="connsiteY6" fmla="*/ 985723 h 1161297"/>
              <a:gd name="connsiteX7" fmla="*/ 383825 w 1735013"/>
              <a:gd name="connsiteY7" fmla="*/ 1161297 h 1161297"/>
              <a:gd name="connsiteX8" fmla="*/ 0 w 1735013"/>
              <a:gd name="connsiteY8" fmla="*/ 1161297 h 1161297"/>
              <a:gd name="connsiteX9" fmla="*/ 9926 w 1735013"/>
              <a:gd name="connsiteY9" fmla="*/ 1096263 h 1161297"/>
              <a:gd name="connsiteX10" fmla="*/ 1354995 w 1735013"/>
              <a:gd name="connsiteY10" fmla="*/ 0 h 116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5013" h="1161297">
                <a:moveTo>
                  <a:pt x="1354995" y="0"/>
                </a:moveTo>
                <a:cubicBezTo>
                  <a:pt x="1449778" y="0"/>
                  <a:pt x="1542318" y="9605"/>
                  <a:pt x="1631695" y="27894"/>
                </a:cubicBezTo>
                <a:lnTo>
                  <a:pt x="1735013" y="54460"/>
                </a:lnTo>
                <a:lnTo>
                  <a:pt x="1735013" y="453651"/>
                </a:lnTo>
                <a:lnTo>
                  <a:pt x="1650833" y="422841"/>
                </a:lnTo>
                <a:cubicBezTo>
                  <a:pt x="1557378" y="393773"/>
                  <a:pt x="1458015" y="378114"/>
                  <a:pt x="1354995" y="378114"/>
                </a:cubicBezTo>
                <a:cubicBezTo>
                  <a:pt x="942915" y="378114"/>
                  <a:pt x="589352" y="628657"/>
                  <a:pt x="438326" y="985723"/>
                </a:cubicBezTo>
                <a:lnTo>
                  <a:pt x="383825" y="1161297"/>
                </a:lnTo>
                <a:lnTo>
                  <a:pt x="0" y="1161297"/>
                </a:lnTo>
                <a:lnTo>
                  <a:pt x="9926" y="1096263"/>
                </a:lnTo>
                <a:cubicBezTo>
                  <a:pt x="137949" y="470627"/>
                  <a:pt x="691511" y="0"/>
                  <a:pt x="1354995" y="0"/>
                </a:cubicBezTo>
                <a:close/>
              </a:path>
            </a:pathLst>
          </a:cu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sp>
        <p:nvSpPr>
          <p:cNvPr id="72" name="任意多边形: 形状 71">
            <a:extLst>
              <a:ext uri="{FF2B5EF4-FFF2-40B4-BE49-F238E27FC236}">
                <a16:creationId xmlns:a16="http://schemas.microsoft.com/office/drawing/2014/main" id="{515465EF-A37A-519A-E16D-A43969AECDF1}"/>
              </a:ext>
            </a:extLst>
          </p:cNvPr>
          <p:cNvSpPr/>
          <p:nvPr userDrawn="1"/>
        </p:nvSpPr>
        <p:spPr>
          <a:xfrm flipH="1" flipV="1">
            <a:off x="10925862" y="6129338"/>
            <a:ext cx="1266139" cy="728662"/>
          </a:xfrm>
          <a:custGeom>
            <a:avLst/>
            <a:gdLst>
              <a:gd name="connsiteX0" fmla="*/ 101600 w 1266139"/>
              <a:gd name="connsiteY0" fmla="*/ 728662 h 728662"/>
              <a:gd name="connsiteX1" fmla="*/ 0 w 1266139"/>
              <a:gd name="connsiteY1" fmla="*/ 723532 h 728662"/>
              <a:gd name="connsiteX2" fmla="*/ 0 w 1266139"/>
              <a:gd name="connsiteY2" fmla="*/ 0 h 728662"/>
              <a:gd name="connsiteX3" fmla="*/ 1266139 w 1266139"/>
              <a:gd name="connsiteY3" fmla="*/ 0 h 728662"/>
              <a:gd name="connsiteX4" fmla="*/ 1182608 w 1266139"/>
              <a:gd name="connsiteY4" fmla="*/ 153895 h 728662"/>
              <a:gd name="connsiteX5" fmla="*/ 101600 w 1266139"/>
              <a:gd name="connsiteY5" fmla="*/ 728662 h 72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6139" h="728662">
                <a:moveTo>
                  <a:pt x="101600" y="728662"/>
                </a:moveTo>
                <a:lnTo>
                  <a:pt x="0" y="723532"/>
                </a:lnTo>
                <a:lnTo>
                  <a:pt x="0" y="0"/>
                </a:lnTo>
                <a:lnTo>
                  <a:pt x="1266139" y="0"/>
                </a:lnTo>
                <a:lnTo>
                  <a:pt x="1182608" y="153895"/>
                </a:lnTo>
                <a:cubicBezTo>
                  <a:pt x="948333" y="500668"/>
                  <a:pt x="551592" y="728662"/>
                  <a:pt x="101600" y="728662"/>
                </a:cubicBezTo>
                <a:close/>
              </a:path>
            </a:pathLst>
          </a:custGeom>
          <a:gradFill flip="none" rotWithShape="1">
            <a:gsLst>
              <a:gs pos="85000">
                <a:schemeClr val="accent1">
                  <a:lumMod val="75000"/>
                </a:schemeClr>
              </a:gs>
              <a:gs pos="12000">
                <a:schemeClr val="accent1"/>
              </a:gs>
            </a:gsLst>
            <a:lin ang="13500000" scaled="1"/>
            <a:tileRect/>
          </a:gradFill>
          <a:ln>
            <a:noFill/>
          </a:ln>
          <a:effectLst>
            <a:outerShdw blurRad="304800" dist="165100" dir="10800000" algn="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76" name="任意多边形: 形状 75">
            <a:extLst>
              <a:ext uri="{FF2B5EF4-FFF2-40B4-BE49-F238E27FC236}">
                <a16:creationId xmlns:a16="http://schemas.microsoft.com/office/drawing/2014/main" id="{AB7C8A5A-F1DE-65CD-0C2A-2F991F02423E}"/>
              </a:ext>
            </a:extLst>
          </p:cNvPr>
          <p:cNvSpPr/>
          <p:nvPr userDrawn="1"/>
        </p:nvSpPr>
        <p:spPr>
          <a:xfrm rot="13064844">
            <a:off x="-182285" y="296029"/>
            <a:ext cx="833187" cy="310690"/>
          </a:xfrm>
          <a:custGeom>
            <a:avLst/>
            <a:gdLst>
              <a:gd name="connsiteX0" fmla="*/ 833187 w 833187"/>
              <a:gd name="connsiteY0" fmla="*/ 310690 h 310690"/>
              <a:gd name="connsiteX1" fmla="*/ 155345 w 833187"/>
              <a:gd name="connsiteY1" fmla="*/ 310690 h 310690"/>
              <a:gd name="connsiteX2" fmla="*/ 0 w 833187"/>
              <a:gd name="connsiteY2" fmla="*/ 155345 h 310690"/>
              <a:gd name="connsiteX3" fmla="*/ 155345 w 833187"/>
              <a:gd name="connsiteY3" fmla="*/ 0 h 310690"/>
              <a:gd name="connsiteX4" fmla="*/ 592647 w 833187"/>
              <a:gd name="connsiteY4" fmla="*/ 0 h 31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187" h="310690">
                <a:moveTo>
                  <a:pt x="833187" y="310690"/>
                </a:moveTo>
                <a:lnTo>
                  <a:pt x="155345" y="310690"/>
                </a:lnTo>
                <a:cubicBezTo>
                  <a:pt x="69550" y="310690"/>
                  <a:pt x="0" y="241140"/>
                  <a:pt x="0" y="155345"/>
                </a:cubicBezTo>
                <a:cubicBezTo>
                  <a:pt x="0" y="69550"/>
                  <a:pt x="69550" y="0"/>
                  <a:pt x="155345" y="0"/>
                </a:cubicBezTo>
                <a:lnTo>
                  <a:pt x="592647"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7" name="任意多边形: 形状 76">
            <a:extLst>
              <a:ext uri="{FF2B5EF4-FFF2-40B4-BE49-F238E27FC236}">
                <a16:creationId xmlns:a16="http://schemas.microsoft.com/office/drawing/2014/main" id="{E2E08A92-0973-C4F1-5450-A0B4996017AE}"/>
              </a:ext>
            </a:extLst>
          </p:cNvPr>
          <p:cNvSpPr/>
          <p:nvPr userDrawn="1"/>
        </p:nvSpPr>
        <p:spPr>
          <a:xfrm rot="13064844">
            <a:off x="-160996" y="460396"/>
            <a:ext cx="629745" cy="310690"/>
          </a:xfrm>
          <a:custGeom>
            <a:avLst/>
            <a:gdLst>
              <a:gd name="connsiteX0" fmla="*/ 629745 w 629745"/>
              <a:gd name="connsiteY0" fmla="*/ 310690 h 310690"/>
              <a:gd name="connsiteX1" fmla="*/ 155345 w 629745"/>
              <a:gd name="connsiteY1" fmla="*/ 310690 h 310690"/>
              <a:gd name="connsiteX2" fmla="*/ 0 w 629745"/>
              <a:gd name="connsiteY2" fmla="*/ 155345 h 310690"/>
              <a:gd name="connsiteX3" fmla="*/ 155345 w 629745"/>
              <a:gd name="connsiteY3" fmla="*/ 0 h 310690"/>
              <a:gd name="connsiteX4" fmla="*/ 389206 w 629745"/>
              <a:gd name="connsiteY4" fmla="*/ 0 h 31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745" h="310690">
                <a:moveTo>
                  <a:pt x="629745" y="310690"/>
                </a:moveTo>
                <a:lnTo>
                  <a:pt x="155345" y="310690"/>
                </a:lnTo>
                <a:cubicBezTo>
                  <a:pt x="69550" y="310690"/>
                  <a:pt x="0" y="241140"/>
                  <a:pt x="0" y="155345"/>
                </a:cubicBezTo>
                <a:cubicBezTo>
                  <a:pt x="0" y="69550"/>
                  <a:pt x="69550" y="0"/>
                  <a:pt x="155345" y="0"/>
                </a:cubicBezTo>
                <a:lnTo>
                  <a:pt x="389206" y="0"/>
                </a:lnTo>
                <a:close/>
              </a:path>
            </a:pathLst>
          </a:custGeom>
          <a:gradFill>
            <a:gsLst>
              <a:gs pos="0">
                <a:schemeClr val="accent1">
                  <a:lumMod val="75000"/>
                </a:schemeClr>
              </a:gs>
              <a:gs pos="100000">
                <a:schemeClr val="accent1"/>
              </a:gs>
            </a:gsLst>
            <a:path path="circle">
              <a:fillToRect r="100000" b="100000"/>
            </a:path>
          </a:gradFill>
          <a:ln>
            <a:noFill/>
          </a:ln>
          <a:effectLst>
            <a:outerShdw blurRad="203200" dist="2159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047042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124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90" name="任意多边形: 形状 189">
            <a:extLst>
              <a:ext uri="{FF2B5EF4-FFF2-40B4-BE49-F238E27FC236}">
                <a16:creationId xmlns:a16="http://schemas.microsoft.com/office/drawing/2014/main" id="{8DD4F343-BAD1-74B3-6C18-D266C552005D}"/>
              </a:ext>
            </a:extLst>
          </p:cNvPr>
          <p:cNvSpPr/>
          <p:nvPr userDrawn="1"/>
        </p:nvSpPr>
        <p:spPr>
          <a:xfrm>
            <a:off x="595762" y="0"/>
            <a:ext cx="11000476" cy="6858000"/>
          </a:xfrm>
          <a:custGeom>
            <a:avLst/>
            <a:gdLst>
              <a:gd name="connsiteX0" fmla="*/ 1788849 w 11000476"/>
              <a:gd name="connsiteY0" fmla="*/ 0 h 6858000"/>
              <a:gd name="connsiteX1" fmla="*/ 9211627 w 11000476"/>
              <a:gd name="connsiteY1" fmla="*/ 0 h 6858000"/>
              <a:gd name="connsiteX2" fmla="*/ 9271127 w 11000476"/>
              <a:gd name="connsiteY2" fmla="*/ 48179 h 6858000"/>
              <a:gd name="connsiteX3" fmla="*/ 11000476 w 11000476"/>
              <a:gd name="connsiteY3" fmla="*/ 3691220 h 6858000"/>
              <a:gd name="connsiteX4" fmla="*/ 10023735 w 11000476"/>
              <a:gd name="connsiteY4" fmla="*/ 6538824 h 6858000"/>
              <a:gd name="connsiteX5" fmla="*/ 9758106 w 11000476"/>
              <a:gd name="connsiteY5" fmla="*/ 6858000 h 6858000"/>
              <a:gd name="connsiteX6" fmla="*/ 1242371 w 11000476"/>
              <a:gd name="connsiteY6" fmla="*/ 6858000 h 6858000"/>
              <a:gd name="connsiteX7" fmla="*/ 976742 w 11000476"/>
              <a:gd name="connsiteY7" fmla="*/ 6538824 h 6858000"/>
              <a:gd name="connsiteX8" fmla="*/ 0 w 11000476"/>
              <a:gd name="connsiteY8" fmla="*/ 3691220 h 6858000"/>
              <a:gd name="connsiteX9" fmla="*/ 1729349 w 11000476"/>
              <a:gd name="connsiteY9" fmla="*/ 4817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00476" h="6858000">
                <a:moveTo>
                  <a:pt x="1788849" y="0"/>
                </a:moveTo>
                <a:lnTo>
                  <a:pt x="9211627" y="0"/>
                </a:lnTo>
                <a:lnTo>
                  <a:pt x="9271127" y="48179"/>
                </a:lnTo>
                <a:cubicBezTo>
                  <a:pt x="10335805" y="960754"/>
                  <a:pt x="11000476" y="2255366"/>
                  <a:pt x="11000476" y="3691220"/>
                </a:cubicBezTo>
                <a:cubicBezTo>
                  <a:pt x="11000476" y="4749218"/>
                  <a:pt x="10639602" y="5730530"/>
                  <a:pt x="10023735" y="6538824"/>
                </a:cubicBezTo>
                <a:lnTo>
                  <a:pt x="9758106" y="6858000"/>
                </a:lnTo>
                <a:lnTo>
                  <a:pt x="1242371" y="6858000"/>
                </a:lnTo>
                <a:lnTo>
                  <a:pt x="976742" y="6538824"/>
                </a:lnTo>
                <a:cubicBezTo>
                  <a:pt x="360874" y="5730530"/>
                  <a:pt x="0" y="4749218"/>
                  <a:pt x="0" y="3691220"/>
                </a:cubicBezTo>
                <a:cubicBezTo>
                  <a:pt x="0" y="2255366"/>
                  <a:pt x="664671" y="960754"/>
                  <a:pt x="1729349" y="48179"/>
                </a:cubicBezTo>
                <a:close/>
              </a:path>
            </a:pathLst>
          </a:custGeom>
          <a:gradFill flip="none" rotWithShape="1">
            <a:gsLst>
              <a:gs pos="54000">
                <a:schemeClr val="accent1">
                  <a:alpha val="0"/>
                </a:schemeClr>
              </a:gs>
              <a:gs pos="0">
                <a:schemeClr val="accent1">
                  <a:lumMod val="20000"/>
                  <a:lumOff val="80000"/>
                  <a:alpha val="10000"/>
                </a:schemeClr>
              </a:gs>
              <a:gs pos="100000">
                <a:schemeClr val="accent1">
                  <a:lumMod val="20000"/>
                  <a:lumOff val="80000"/>
                  <a:alpha val="10000"/>
                </a:schemeClr>
              </a:gs>
            </a:gsLst>
            <a:path path="circle">
              <a:fillToRect l="50000" t="50000" r="50000" b="50000"/>
            </a:path>
            <a:tileRect/>
          </a:gradFill>
          <a:ln w="0">
            <a:gradFill flip="none" rotWithShape="1">
              <a:gsLst>
                <a:gs pos="0">
                  <a:schemeClr val="accent1"/>
                </a:gs>
                <a:gs pos="60000">
                  <a:schemeClr val="accent1"/>
                </a:gs>
                <a:gs pos="18000">
                  <a:schemeClr val="accent1">
                    <a:lumMod val="45000"/>
                    <a:lumOff val="55000"/>
                    <a:alpha val="85000"/>
                  </a:schemeClr>
                </a:gs>
                <a:gs pos="100000">
                  <a:schemeClr val="accent1">
                    <a:lumMod val="30000"/>
                    <a:lumOff val="7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1" name="任意多边形: 形状 190">
            <a:extLst>
              <a:ext uri="{FF2B5EF4-FFF2-40B4-BE49-F238E27FC236}">
                <a16:creationId xmlns:a16="http://schemas.microsoft.com/office/drawing/2014/main" id="{8BFD1FE2-3460-D986-5D2A-F42818098F94}"/>
              </a:ext>
            </a:extLst>
          </p:cNvPr>
          <p:cNvSpPr/>
          <p:nvPr userDrawn="1"/>
        </p:nvSpPr>
        <p:spPr>
          <a:xfrm>
            <a:off x="893380" y="0"/>
            <a:ext cx="10405240" cy="6858000"/>
          </a:xfrm>
          <a:custGeom>
            <a:avLst/>
            <a:gdLst>
              <a:gd name="connsiteX0" fmla="*/ 1692056 w 10405240"/>
              <a:gd name="connsiteY0" fmla="*/ 0 h 6858000"/>
              <a:gd name="connsiteX1" fmla="*/ 8713184 w 10405240"/>
              <a:gd name="connsiteY1" fmla="*/ 0 h 6858000"/>
              <a:gd name="connsiteX2" fmla="*/ 8769466 w 10405240"/>
              <a:gd name="connsiteY2" fmla="*/ 50091 h 6858000"/>
              <a:gd name="connsiteX3" fmla="*/ 10405240 w 10405240"/>
              <a:gd name="connsiteY3" fmla="*/ 3837572 h 6858000"/>
              <a:gd name="connsiteX4" fmla="*/ 9481351 w 10405240"/>
              <a:gd name="connsiteY4" fmla="*/ 6798080 h 6858000"/>
              <a:gd name="connsiteX5" fmla="*/ 9435981 w 10405240"/>
              <a:gd name="connsiteY5" fmla="*/ 6858000 h 6858000"/>
              <a:gd name="connsiteX6" fmla="*/ 969260 w 10405240"/>
              <a:gd name="connsiteY6" fmla="*/ 6858000 h 6858000"/>
              <a:gd name="connsiteX7" fmla="*/ 923890 w 10405240"/>
              <a:gd name="connsiteY7" fmla="*/ 6798080 h 6858000"/>
              <a:gd name="connsiteX8" fmla="*/ 0 w 10405240"/>
              <a:gd name="connsiteY8" fmla="*/ 3837572 h 6858000"/>
              <a:gd name="connsiteX9" fmla="*/ 1635774 w 10405240"/>
              <a:gd name="connsiteY9" fmla="*/ 50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05240" h="6858000">
                <a:moveTo>
                  <a:pt x="1692056" y="0"/>
                </a:moveTo>
                <a:lnTo>
                  <a:pt x="8713184" y="0"/>
                </a:lnTo>
                <a:lnTo>
                  <a:pt x="8769466" y="50091"/>
                </a:lnTo>
                <a:cubicBezTo>
                  <a:pt x="9776535" y="998847"/>
                  <a:pt x="10405240" y="2344789"/>
                  <a:pt x="10405240" y="3837572"/>
                </a:cubicBezTo>
                <a:cubicBezTo>
                  <a:pt x="10405240" y="4937519"/>
                  <a:pt x="10063893" y="5957738"/>
                  <a:pt x="9481351" y="6798080"/>
                </a:cubicBezTo>
                <a:lnTo>
                  <a:pt x="9435981" y="6858000"/>
                </a:lnTo>
                <a:lnTo>
                  <a:pt x="969260" y="6858000"/>
                </a:lnTo>
                <a:lnTo>
                  <a:pt x="923890" y="6798080"/>
                </a:lnTo>
                <a:cubicBezTo>
                  <a:pt x="341347" y="5957738"/>
                  <a:pt x="0" y="4937519"/>
                  <a:pt x="0" y="3837572"/>
                </a:cubicBezTo>
                <a:cubicBezTo>
                  <a:pt x="0" y="2344789"/>
                  <a:pt x="628706" y="998847"/>
                  <a:pt x="1635774" y="50091"/>
                </a:cubicBezTo>
                <a:close/>
              </a:path>
            </a:pathLst>
          </a:custGeom>
          <a:solidFill>
            <a:schemeClr val="accent1">
              <a:lumMod val="20000"/>
              <a:lumOff val="80000"/>
              <a:alpha val="8000"/>
            </a:schemeClr>
          </a:solidFill>
          <a:ln>
            <a:noFill/>
          </a:ln>
          <a:effectLst>
            <a:outerShdw blurRad="2540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CE19877D-1E50-89C0-FFFB-73B2E988CBB9}"/>
              </a:ext>
            </a:extLst>
          </p:cNvPr>
          <p:cNvSpPr/>
          <p:nvPr userDrawn="1"/>
        </p:nvSpPr>
        <p:spPr>
          <a:xfrm rot="9965277">
            <a:off x="2908937" y="5497375"/>
            <a:ext cx="4593904" cy="1941361"/>
          </a:xfrm>
          <a:custGeom>
            <a:avLst/>
            <a:gdLst>
              <a:gd name="connsiteX0" fmla="*/ 2669318 w 4593904"/>
              <a:gd name="connsiteY0" fmla="*/ 1832898 h 1941361"/>
              <a:gd name="connsiteX1" fmla="*/ 1107991 w 4593904"/>
              <a:gd name="connsiteY1" fmla="*/ 1254868 h 1941361"/>
              <a:gd name="connsiteX2" fmla="*/ 8942 w 4593904"/>
              <a:gd name="connsiteY2" fmla="*/ 52197 h 1941361"/>
              <a:gd name="connsiteX3" fmla="*/ 0 w 4593904"/>
              <a:gd name="connsiteY3" fmla="*/ 0 h 1941361"/>
              <a:gd name="connsiteX4" fmla="*/ 4593904 w 4593904"/>
              <a:gd name="connsiteY4" fmla="*/ 1137902 h 1941361"/>
              <a:gd name="connsiteX5" fmla="*/ 4577977 w 4593904"/>
              <a:gd name="connsiteY5" fmla="*/ 1162453 h 1941361"/>
              <a:gd name="connsiteX6" fmla="*/ 3834258 w 4593904"/>
              <a:gd name="connsiteY6" fmla="*/ 1872934 h 1941361"/>
              <a:gd name="connsiteX7" fmla="*/ 2669318 w 4593904"/>
              <a:gd name="connsiteY7" fmla="*/ 1832898 h 194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3904" h="1941361">
                <a:moveTo>
                  <a:pt x="2669318" y="1832898"/>
                </a:moveTo>
                <a:cubicBezTo>
                  <a:pt x="2085196" y="1688553"/>
                  <a:pt x="1467559" y="1431081"/>
                  <a:pt x="1107991" y="1254868"/>
                </a:cubicBezTo>
                <a:cubicBezTo>
                  <a:pt x="508710" y="961180"/>
                  <a:pt x="83062" y="366116"/>
                  <a:pt x="8942" y="52197"/>
                </a:cubicBezTo>
                <a:lnTo>
                  <a:pt x="0" y="0"/>
                </a:lnTo>
                <a:lnTo>
                  <a:pt x="4593904" y="1137902"/>
                </a:lnTo>
                <a:lnTo>
                  <a:pt x="4577977" y="1162453"/>
                </a:lnTo>
                <a:cubicBezTo>
                  <a:pt x="4349071" y="1493985"/>
                  <a:pt x="4071324" y="1773451"/>
                  <a:pt x="3834258" y="1872934"/>
                </a:cubicBezTo>
                <a:cubicBezTo>
                  <a:pt x="3557680" y="1988998"/>
                  <a:pt x="3123636" y="1945166"/>
                  <a:pt x="2669318" y="1832898"/>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E0B17878-6ED6-B35F-70DE-D980A821B7E9}"/>
              </a:ext>
            </a:extLst>
          </p:cNvPr>
          <p:cNvSpPr/>
          <p:nvPr userDrawn="1"/>
        </p:nvSpPr>
        <p:spPr>
          <a:xfrm rot="9965277">
            <a:off x="2962545" y="5604506"/>
            <a:ext cx="4495883" cy="1820675"/>
          </a:xfrm>
          <a:custGeom>
            <a:avLst/>
            <a:gdLst>
              <a:gd name="connsiteX0" fmla="*/ 2639991 w 4495883"/>
              <a:gd name="connsiteY0" fmla="*/ 1712212 h 1820675"/>
              <a:gd name="connsiteX1" fmla="*/ 1078664 w 4495883"/>
              <a:gd name="connsiteY1" fmla="*/ 1134182 h 1820675"/>
              <a:gd name="connsiteX2" fmla="*/ 64847 w 4495883"/>
              <a:gd name="connsiteY2" fmla="*/ 148940 h 1820675"/>
              <a:gd name="connsiteX3" fmla="*/ 0 w 4495883"/>
              <a:gd name="connsiteY3" fmla="*/ 0 h 1820675"/>
              <a:gd name="connsiteX4" fmla="*/ 4495883 w 4495883"/>
              <a:gd name="connsiteY4" fmla="*/ 1113622 h 1820675"/>
              <a:gd name="connsiteX5" fmla="*/ 4430541 w 4495883"/>
              <a:gd name="connsiteY5" fmla="*/ 1202602 h 1820675"/>
              <a:gd name="connsiteX6" fmla="*/ 3804931 w 4495883"/>
              <a:gd name="connsiteY6" fmla="*/ 1752248 h 1820675"/>
              <a:gd name="connsiteX7" fmla="*/ 2639991 w 4495883"/>
              <a:gd name="connsiteY7" fmla="*/ 1712212 h 18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5883" h="1820675">
                <a:moveTo>
                  <a:pt x="2639991" y="1712212"/>
                </a:moveTo>
                <a:cubicBezTo>
                  <a:pt x="2055869" y="1567867"/>
                  <a:pt x="1438232" y="1310395"/>
                  <a:pt x="1078664" y="1134182"/>
                </a:cubicBezTo>
                <a:cubicBezTo>
                  <a:pt x="599239" y="899232"/>
                  <a:pt x="230939" y="471401"/>
                  <a:pt x="64847" y="148940"/>
                </a:cubicBezTo>
                <a:lnTo>
                  <a:pt x="0" y="0"/>
                </a:lnTo>
                <a:lnTo>
                  <a:pt x="4495883" y="1113622"/>
                </a:lnTo>
                <a:lnTo>
                  <a:pt x="4430541" y="1202602"/>
                </a:lnTo>
                <a:cubicBezTo>
                  <a:pt x="4228292" y="1461455"/>
                  <a:pt x="4002486" y="1669345"/>
                  <a:pt x="3804931" y="1752248"/>
                </a:cubicBezTo>
                <a:cubicBezTo>
                  <a:pt x="3528353" y="1868312"/>
                  <a:pt x="3094309" y="1824480"/>
                  <a:pt x="2639991" y="1712212"/>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2" name="图片 11">
            <a:extLst>
              <a:ext uri="{FF2B5EF4-FFF2-40B4-BE49-F238E27FC236}">
                <a16:creationId xmlns:a16="http://schemas.microsoft.com/office/drawing/2014/main" id="{AA53AB9F-EFFB-11D8-6B85-F9BB8011DF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47" b="647"/>
          <a:stretch/>
        </p:blipFill>
        <p:spPr>
          <a:xfrm>
            <a:off x="4686955" y="2870992"/>
            <a:ext cx="3076966" cy="3987008"/>
          </a:xfrm>
          <a:prstGeom prst="rect">
            <a:avLst/>
          </a:prstGeom>
        </p:spPr>
      </p:pic>
      <p:sp>
        <p:nvSpPr>
          <p:cNvPr id="4" name="任意多边形: 形状 3">
            <a:extLst>
              <a:ext uri="{FF2B5EF4-FFF2-40B4-BE49-F238E27FC236}">
                <a16:creationId xmlns:a16="http://schemas.microsoft.com/office/drawing/2014/main" id="{94238239-C892-00AF-2480-AE6F6FB6B451}"/>
              </a:ext>
            </a:extLst>
          </p:cNvPr>
          <p:cNvSpPr/>
          <p:nvPr userDrawn="1"/>
        </p:nvSpPr>
        <p:spPr>
          <a:xfrm>
            <a:off x="1" y="4072340"/>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7" name="文本占位符 10">
            <a:extLst>
              <a:ext uri="{FF2B5EF4-FFF2-40B4-BE49-F238E27FC236}">
                <a16:creationId xmlns:a16="http://schemas.microsoft.com/office/drawing/2014/main" id="{DCDCBF89-A6C9-1265-4A38-73A43C2FD4A7}"/>
              </a:ext>
            </a:extLst>
          </p:cNvPr>
          <p:cNvSpPr>
            <a:spLocks noGrp="1"/>
          </p:cNvSpPr>
          <p:nvPr>
            <p:ph type="body" sz="quarter" idx="10" hasCustomPrompt="1"/>
          </p:nvPr>
        </p:nvSpPr>
        <p:spPr>
          <a:xfrm>
            <a:off x="3763631" y="1653810"/>
            <a:ext cx="4664739" cy="846578"/>
          </a:xfrm>
          <a:prstGeom prst="rect">
            <a:avLst/>
          </a:prstGeom>
        </p:spPr>
        <p:txBody>
          <a:bodyPr wrap="none" lIns="0" tIns="0" rIns="0" bIns="0" anchor="ctr" anchorCtr="0">
            <a:spAutoFit/>
          </a:bodyPr>
          <a:lstStyle>
            <a:lvl1pPr marL="0" indent="0" algn="ctr">
              <a:buNone/>
              <a:defRPr sz="6000" b="1">
                <a:gradFill>
                  <a:gsLst>
                    <a:gs pos="0">
                      <a:schemeClr val="accent1"/>
                    </a:gs>
                    <a:gs pos="100000">
                      <a:schemeClr val="accent1">
                        <a:lumMod val="75000"/>
                      </a:schemeClr>
                    </a:gs>
                  </a:gsLst>
                  <a:lin ang="2700000" scaled="1"/>
                </a:gradFill>
                <a:effectLst>
                  <a:outerShdw blurRad="88900" dist="76200" dir="5400000" algn="t" rotWithShape="0">
                    <a:schemeClr val="accent1">
                      <a:lumMod val="75000"/>
                      <a:alpha val="23000"/>
                    </a:schemeClr>
                  </a:outerShdw>
                </a:effectLst>
                <a:latin typeface="+mj-lt"/>
                <a:ea typeface="OPPOSans M" panose="00020600040101010101" pitchFamily="18" charset="-122"/>
              </a:defRPr>
            </a:lvl1pPr>
            <a:lvl2pPr marL="457200" indent="0">
              <a:buNone/>
              <a:defRPr/>
            </a:lvl2pPr>
          </a:lstStyle>
          <a:p>
            <a:pPr lvl="0"/>
            <a:r>
              <a:rPr lang="en-US" altLang="zh-CN" dirty="0"/>
              <a:t>THANK.YOU</a:t>
            </a:r>
          </a:p>
        </p:txBody>
      </p:sp>
      <p:sp>
        <p:nvSpPr>
          <p:cNvPr id="10" name="文本占位符 10">
            <a:extLst>
              <a:ext uri="{FF2B5EF4-FFF2-40B4-BE49-F238E27FC236}">
                <a16:creationId xmlns:a16="http://schemas.microsoft.com/office/drawing/2014/main" id="{80190A7E-2CFC-2AF8-57EE-3D5EA4D45075}"/>
              </a:ext>
            </a:extLst>
          </p:cNvPr>
          <p:cNvSpPr>
            <a:spLocks noGrp="1"/>
          </p:cNvSpPr>
          <p:nvPr>
            <p:ph type="body" sz="quarter" idx="11" hasCustomPrompt="1"/>
          </p:nvPr>
        </p:nvSpPr>
        <p:spPr>
          <a:xfrm>
            <a:off x="1787128" y="2504332"/>
            <a:ext cx="8617745" cy="387798"/>
          </a:xfrm>
          <a:prstGeom prst="rect">
            <a:avLst/>
          </a:prstGeom>
        </p:spPr>
        <p:txBody>
          <a:bodyPr wrap="none" lIns="0" tIns="0" rIns="0" bIns="0" anchor="ctr" anchorCtr="0">
            <a:spAutoFit/>
          </a:bodyPr>
          <a:lstStyle>
            <a:lvl1pPr marL="0" indent="0" algn="ctr">
              <a:buNone/>
              <a:defRPr sz="2800">
                <a:solidFill>
                  <a:schemeClr val="tx1">
                    <a:lumMod val="65000"/>
                    <a:lumOff val="35000"/>
                  </a:schemeClr>
                </a:solidFill>
              </a:defRPr>
            </a:lvl1pPr>
            <a:lvl2pPr marL="457200" indent="0">
              <a:buNone/>
              <a:defRPr/>
            </a:lvl2pPr>
          </a:lstStyle>
          <a:p>
            <a:pPr lvl="0"/>
            <a:r>
              <a:rPr lang="zh-CN" altLang="en-US" dirty="0"/>
              <a:t>感谢所有的领导和同事的帮助和支持，一路有大家相伴</a:t>
            </a:r>
          </a:p>
        </p:txBody>
      </p:sp>
      <p:sp>
        <p:nvSpPr>
          <p:cNvPr id="18" name="任意多边形: 形状 17">
            <a:extLst>
              <a:ext uri="{FF2B5EF4-FFF2-40B4-BE49-F238E27FC236}">
                <a16:creationId xmlns:a16="http://schemas.microsoft.com/office/drawing/2014/main" id="{FA150B03-1EB2-EB9F-65A1-63BAAC471E58}"/>
              </a:ext>
            </a:extLst>
          </p:cNvPr>
          <p:cNvSpPr/>
          <p:nvPr userDrawn="1"/>
        </p:nvSpPr>
        <p:spPr>
          <a:xfrm>
            <a:off x="0" y="5436924"/>
            <a:ext cx="12192000" cy="1312328"/>
          </a:xfrm>
          <a:custGeom>
            <a:avLst/>
            <a:gdLst>
              <a:gd name="connsiteX0" fmla="*/ 74289 w 12192000"/>
              <a:gd name="connsiteY0" fmla="*/ 0 h 1312328"/>
              <a:gd name="connsiteX1" fmla="*/ 7044782 w 12192000"/>
              <a:gd name="connsiteY1" fmla="*/ 5775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44782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312328">
                <a:moveTo>
                  <a:pt x="74289" y="0"/>
                </a:moveTo>
                <a:cubicBezTo>
                  <a:pt x="1482463" y="135204"/>
                  <a:pt x="5774153" y="1999075"/>
                  <a:pt x="7044782" y="679107"/>
                </a:cubicBezTo>
                <a:cubicBezTo>
                  <a:pt x="7804517" y="-110129"/>
                  <a:pt x="10431450" y="411080"/>
                  <a:pt x="12001663" y="1169854"/>
                </a:cubicBezTo>
                <a:lnTo>
                  <a:pt x="12192000" y="1265068"/>
                </a:lnTo>
                <a:lnTo>
                  <a:pt x="12192000" y="1312328"/>
                </a:lnTo>
                <a:lnTo>
                  <a:pt x="0" y="1312328"/>
                </a:lnTo>
                <a:lnTo>
                  <a:pt x="0" y="3426"/>
                </a:lnTo>
                <a:lnTo>
                  <a:pt x="7428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19" name="任意多边形: 形状 18">
            <a:extLst>
              <a:ext uri="{FF2B5EF4-FFF2-40B4-BE49-F238E27FC236}">
                <a16:creationId xmlns:a16="http://schemas.microsoft.com/office/drawing/2014/main" id="{5E7115BF-D0F5-8ABD-EA53-C3FD41F46368}"/>
              </a:ext>
            </a:extLst>
          </p:cNvPr>
          <p:cNvSpPr/>
          <p:nvPr userDrawn="1"/>
        </p:nvSpPr>
        <p:spPr>
          <a:xfrm>
            <a:off x="0" y="5545672"/>
            <a:ext cx="12192000" cy="1312328"/>
          </a:xfrm>
          <a:custGeom>
            <a:avLst/>
            <a:gdLst>
              <a:gd name="connsiteX0" fmla="*/ 74289 w 12192000"/>
              <a:gd name="connsiteY0" fmla="*/ 0 h 1312328"/>
              <a:gd name="connsiteX1" fmla="*/ 7044782 w 12192000"/>
              <a:gd name="connsiteY1" fmla="*/ 5775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 name="connsiteX0" fmla="*/ 74289 w 12192000"/>
              <a:gd name="connsiteY0" fmla="*/ 0 h 1312328"/>
              <a:gd name="connsiteX1" fmla="*/ 7087115 w 12192000"/>
              <a:gd name="connsiteY1" fmla="*/ 679107 h 1312328"/>
              <a:gd name="connsiteX2" fmla="*/ 12001663 w 12192000"/>
              <a:gd name="connsiteY2" fmla="*/ 1169854 h 1312328"/>
              <a:gd name="connsiteX3" fmla="*/ 12192000 w 12192000"/>
              <a:gd name="connsiteY3" fmla="*/ 1265068 h 1312328"/>
              <a:gd name="connsiteX4" fmla="*/ 12192000 w 12192000"/>
              <a:gd name="connsiteY4" fmla="*/ 1312328 h 1312328"/>
              <a:gd name="connsiteX5" fmla="*/ 0 w 12192000"/>
              <a:gd name="connsiteY5" fmla="*/ 1312328 h 1312328"/>
              <a:gd name="connsiteX6" fmla="*/ 0 w 12192000"/>
              <a:gd name="connsiteY6" fmla="*/ 3426 h 1312328"/>
              <a:gd name="connsiteX7" fmla="*/ 74289 w 12192000"/>
              <a:gd name="connsiteY7" fmla="*/ 0 h 131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312328">
                <a:moveTo>
                  <a:pt x="74289" y="0"/>
                </a:moveTo>
                <a:cubicBezTo>
                  <a:pt x="1575597" y="84405"/>
                  <a:pt x="5603303" y="1926876"/>
                  <a:pt x="7087115" y="679107"/>
                </a:cubicBezTo>
                <a:cubicBezTo>
                  <a:pt x="8058296" y="-137580"/>
                  <a:pt x="10431450" y="411080"/>
                  <a:pt x="12001663" y="1169854"/>
                </a:cubicBezTo>
                <a:lnTo>
                  <a:pt x="12192000" y="1265068"/>
                </a:lnTo>
                <a:lnTo>
                  <a:pt x="12192000" y="1312328"/>
                </a:lnTo>
                <a:lnTo>
                  <a:pt x="0" y="1312328"/>
                </a:lnTo>
                <a:lnTo>
                  <a:pt x="0" y="3426"/>
                </a:lnTo>
                <a:lnTo>
                  <a:pt x="74289" y="0"/>
                </a:lnTo>
                <a:close/>
              </a:path>
            </a:pathLst>
          </a:custGeom>
          <a:gradFill flip="none" rotWithShape="1">
            <a:gsLst>
              <a:gs pos="0">
                <a:schemeClr val="accent1"/>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a:extLst>
              <a:ext uri="{FF2B5EF4-FFF2-40B4-BE49-F238E27FC236}">
                <a16:creationId xmlns:a16="http://schemas.microsoft.com/office/drawing/2014/main" id="{C0B74FA9-209D-1D8F-5173-A33EAB4A436A}"/>
              </a:ext>
            </a:extLst>
          </p:cNvPr>
          <p:cNvGrpSpPr/>
          <p:nvPr userDrawn="1"/>
        </p:nvGrpSpPr>
        <p:grpSpPr>
          <a:xfrm>
            <a:off x="8949701" y="4056334"/>
            <a:ext cx="3242299" cy="2801667"/>
            <a:chOff x="8949701" y="4056334"/>
            <a:chExt cx="3242299" cy="2801667"/>
          </a:xfrm>
        </p:grpSpPr>
        <p:sp>
          <p:nvSpPr>
            <p:cNvPr id="78" name="任意多边形: 形状 77">
              <a:extLst>
                <a:ext uri="{FF2B5EF4-FFF2-40B4-BE49-F238E27FC236}">
                  <a16:creationId xmlns:a16="http://schemas.microsoft.com/office/drawing/2014/main" id="{81569710-0779-7B82-8B3C-A8081433813E}"/>
                </a:ext>
              </a:extLst>
            </p:cNvPr>
            <p:cNvSpPr/>
            <p:nvPr userDrawn="1"/>
          </p:nvSpPr>
          <p:spPr>
            <a:xfrm flipH="1">
              <a:off x="8949701" y="4056334"/>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lumMod val="20000"/>
                    <a:lumOff val="80000"/>
                  </a:schemeClr>
                </a:solidFill>
              </a:endParaRPr>
            </a:p>
          </p:txBody>
        </p:sp>
        <p:sp>
          <p:nvSpPr>
            <p:cNvPr id="79" name="任意多边形: 形状 78">
              <a:extLst>
                <a:ext uri="{FF2B5EF4-FFF2-40B4-BE49-F238E27FC236}">
                  <a16:creationId xmlns:a16="http://schemas.microsoft.com/office/drawing/2014/main" id="{73800621-38D7-F132-9326-0BBB427503F1}"/>
                </a:ext>
              </a:extLst>
            </p:cNvPr>
            <p:cNvSpPr/>
            <p:nvPr userDrawn="1"/>
          </p:nvSpPr>
          <p:spPr>
            <a:xfrm flipH="1">
              <a:off x="8949701" y="4128832"/>
              <a:ext cx="3242299" cy="2729169"/>
            </a:xfrm>
            <a:custGeom>
              <a:avLst/>
              <a:gdLst>
                <a:gd name="connsiteX0" fmla="*/ 0 w 3242299"/>
                <a:gd name="connsiteY0" fmla="*/ 0 h 2729169"/>
                <a:gd name="connsiteX1" fmla="*/ 0 w 3242299"/>
                <a:gd name="connsiteY1" fmla="*/ 2729169 h 2729169"/>
                <a:gd name="connsiteX2" fmla="*/ 3242299 w 3242299"/>
                <a:gd name="connsiteY2" fmla="*/ 2729169 h 2729169"/>
                <a:gd name="connsiteX3" fmla="*/ 2960991 w 3242299"/>
                <a:gd name="connsiteY3" fmla="*/ 2572106 h 2729169"/>
                <a:gd name="connsiteX4" fmla="*/ 860854 w 3242299"/>
                <a:gd name="connsiteY4" fmla="*/ 1557838 h 2729169"/>
                <a:gd name="connsiteX5" fmla="*/ 45533 w 3242299"/>
                <a:gd name="connsiteY5" fmla="*/ 82762 h 272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299" h="2729169">
                  <a:moveTo>
                    <a:pt x="0" y="0"/>
                  </a:moveTo>
                  <a:lnTo>
                    <a:pt x="0" y="2729169"/>
                  </a:lnTo>
                  <a:lnTo>
                    <a:pt x="3242299" y="2729169"/>
                  </a:lnTo>
                  <a:lnTo>
                    <a:pt x="2960991" y="2572106"/>
                  </a:lnTo>
                  <a:cubicBezTo>
                    <a:pt x="2205078" y="2160076"/>
                    <a:pt x="1403178" y="2037593"/>
                    <a:pt x="860854" y="1557838"/>
                  </a:cubicBezTo>
                  <a:cubicBezTo>
                    <a:pt x="488006" y="1228007"/>
                    <a:pt x="274589" y="527531"/>
                    <a:pt x="45533" y="82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任意多边形: 形状 79">
              <a:extLst>
                <a:ext uri="{FF2B5EF4-FFF2-40B4-BE49-F238E27FC236}">
                  <a16:creationId xmlns:a16="http://schemas.microsoft.com/office/drawing/2014/main" id="{FCDE988C-947E-A0C8-5363-9766A27A6BC3}"/>
                </a:ext>
              </a:extLst>
            </p:cNvPr>
            <p:cNvSpPr/>
            <p:nvPr userDrawn="1"/>
          </p:nvSpPr>
          <p:spPr>
            <a:xfrm flipH="1">
              <a:off x="9079551" y="4201330"/>
              <a:ext cx="3112449" cy="2656670"/>
            </a:xfrm>
            <a:custGeom>
              <a:avLst/>
              <a:gdLst>
                <a:gd name="connsiteX0" fmla="*/ 0 w 3112449"/>
                <a:gd name="connsiteY0" fmla="*/ 0 h 2656670"/>
                <a:gd name="connsiteX1" fmla="*/ 0 w 3112449"/>
                <a:gd name="connsiteY1" fmla="*/ 2656670 h 2656670"/>
                <a:gd name="connsiteX2" fmla="*/ 3112449 w 3112449"/>
                <a:gd name="connsiteY2" fmla="*/ 2656670 h 2656670"/>
                <a:gd name="connsiteX3" fmla="*/ 2960991 w 3112449"/>
                <a:gd name="connsiteY3" fmla="*/ 2572106 h 2656670"/>
                <a:gd name="connsiteX4" fmla="*/ 860854 w 3112449"/>
                <a:gd name="connsiteY4" fmla="*/ 1557838 h 2656670"/>
                <a:gd name="connsiteX5" fmla="*/ 45533 w 3112449"/>
                <a:gd name="connsiteY5" fmla="*/ 82762 h 265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2449" h="2656670">
                  <a:moveTo>
                    <a:pt x="0" y="0"/>
                  </a:moveTo>
                  <a:lnTo>
                    <a:pt x="0" y="2656670"/>
                  </a:lnTo>
                  <a:lnTo>
                    <a:pt x="3112449" y="2656670"/>
                  </a:lnTo>
                  <a:lnTo>
                    <a:pt x="2960991" y="2572106"/>
                  </a:lnTo>
                  <a:cubicBezTo>
                    <a:pt x="2205078" y="2160076"/>
                    <a:pt x="1403178" y="2037593"/>
                    <a:pt x="860854" y="1557838"/>
                  </a:cubicBezTo>
                  <a:cubicBezTo>
                    <a:pt x="488006" y="1228007"/>
                    <a:pt x="274589" y="527531"/>
                    <a:pt x="45533" y="82762"/>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1" name="组合 80">
            <a:extLst>
              <a:ext uri="{FF2B5EF4-FFF2-40B4-BE49-F238E27FC236}">
                <a16:creationId xmlns:a16="http://schemas.microsoft.com/office/drawing/2014/main" id="{C77D4D4E-62B5-F9C6-6399-86C6C396CAC8}"/>
              </a:ext>
            </a:extLst>
          </p:cNvPr>
          <p:cNvGrpSpPr/>
          <p:nvPr userDrawn="1"/>
        </p:nvGrpSpPr>
        <p:grpSpPr>
          <a:xfrm>
            <a:off x="0" y="8134"/>
            <a:ext cx="328540" cy="312816"/>
            <a:chOff x="132292" y="143404"/>
            <a:chExt cx="1520106" cy="1447358"/>
          </a:xfrm>
          <a:gradFill>
            <a:gsLst>
              <a:gs pos="0">
                <a:schemeClr val="accent1">
                  <a:lumMod val="20000"/>
                  <a:lumOff val="80000"/>
                </a:schemeClr>
              </a:gs>
              <a:gs pos="100000">
                <a:schemeClr val="accent1"/>
              </a:gs>
            </a:gsLst>
            <a:lin ang="2700000" scaled="1"/>
          </a:gradFill>
        </p:grpSpPr>
        <p:sp>
          <p:nvSpPr>
            <p:cNvPr id="82" name="椭圆 81">
              <a:extLst>
                <a:ext uri="{FF2B5EF4-FFF2-40B4-BE49-F238E27FC236}">
                  <a16:creationId xmlns:a16="http://schemas.microsoft.com/office/drawing/2014/main" id="{0277CF61-DEF8-2B33-E16D-ACFB7BEBED08}"/>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195AC639-3E45-A90D-F9D5-46A59B1F4399}"/>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3AD2C88F-1ABB-3440-3197-C0470C0FD13B}"/>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3946CE8-7667-420A-5915-0A99661F909F}"/>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78E840F1-387F-D0C0-C2B4-F875568C8644}"/>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4AA3F0F2-EAD4-74A0-7F20-FF9DDC722ED1}"/>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7067BC3-4A45-C411-C8BF-9DCCE3E8DFBB}"/>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67A825C7-50D1-51A3-0A25-4FD75D509E1A}"/>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2B494662-84A6-2AE8-BAFD-87065D54B77D}"/>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5E7FF64E-65E4-492D-F37A-921B01C67ECF}"/>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890D620E-BD84-EBA8-75E6-CE3FAB87F740}"/>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ABDE7F4B-8729-3554-A113-8FAA1C1E88DC}"/>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3F734F49-B1BC-8588-12D7-0DB422CF49D4}"/>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0BECD612-63F0-C8F7-D5DB-62C02D65C792}"/>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F249100B-BBB8-BE15-99B9-2AAF31A7E8FF}"/>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F6728AB9-704A-7874-76D1-36DF64D1C977}"/>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5E3B5DBB-F516-3FE6-D26F-94AA3397FA2C}"/>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219CB53E-0DDD-983D-2972-B17996910ED0}"/>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05EFE03B-EA2E-7449-8E59-747E63024ECA}"/>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8AD0B5D7-2F0E-CEE1-2B97-1DFD6E260D4C}"/>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2311F6CB-F3B3-491E-454F-9E0215532280}"/>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A49EEBF9-6BAF-BDFF-9D22-586579B94250}"/>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F5957BAD-3691-9C72-AD01-0BE3FACAF813}"/>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5A319736-EE59-E661-B961-AF9C530A3998}"/>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9C08991F-660A-69AA-50F1-E74AD867B74A}"/>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a:extLst>
              <a:ext uri="{FF2B5EF4-FFF2-40B4-BE49-F238E27FC236}">
                <a16:creationId xmlns:a16="http://schemas.microsoft.com/office/drawing/2014/main" id="{8C8E6B7C-8062-CC5B-0184-877F7DBA8A9D}"/>
              </a:ext>
            </a:extLst>
          </p:cNvPr>
          <p:cNvGrpSpPr/>
          <p:nvPr userDrawn="1"/>
        </p:nvGrpSpPr>
        <p:grpSpPr>
          <a:xfrm>
            <a:off x="10544590" y="5529665"/>
            <a:ext cx="328540" cy="312816"/>
            <a:chOff x="132292" y="143404"/>
            <a:chExt cx="1520106" cy="1447358"/>
          </a:xfrm>
          <a:gradFill>
            <a:gsLst>
              <a:gs pos="0">
                <a:srgbClr val="D4D3D4"/>
              </a:gs>
              <a:gs pos="100000">
                <a:srgbClr val="D4D3D4">
                  <a:alpha val="0"/>
                </a:srgbClr>
              </a:gs>
            </a:gsLst>
            <a:lin ang="2700000" scaled="1"/>
          </a:gradFill>
        </p:grpSpPr>
        <p:sp>
          <p:nvSpPr>
            <p:cNvPr id="138" name="椭圆 137">
              <a:extLst>
                <a:ext uri="{FF2B5EF4-FFF2-40B4-BE49-F238E27FC236}">
                  <a16:creationId xmlns:a16="http://schemas.microsoft.com/office/drawing/2014/main" id="{83DD2B82-5BC0-0DAC-1482-BAC1089FD79C}"/>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60C8CE73-3BBF-FF12-F0C1-02E750930433}"/>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AB41BFA4-18CB-6FBC-ADA8-4F4C8C0CF6A6}"/>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11F44C54-99E9-B9E5-B089-6A54F20E78F5}"/>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F9B3F7BF-3AE5-322B-4A18-D60C9FA0C740}"/>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F8B40735-E05D-29ED-C567-C045FC80B7EC}"/>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0AC8A87B-C2EE-0CDD-F44D-6FB1851A0FCB}"/>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4397F431-8C1D-1530-4C03-434AC9B963D2}"/>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A6A273A9-E156-AE40-0103-EE0EED5DFE6D}"/>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317D18C2-7918-3FF3-3B89-6D36228CE9B9}"/>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8FA5C589-9DF9-CC26-D066-676282CA46C2}"/>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C838048F-26B3-BD1B-E521-1C539694D586}"/>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74308995-4647-E1E6-782A-7FBDCA49AA42}"/>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2D342DAB-F9AB-D0C7-88F5-C0AAC45F3489}"/>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91645130-7787-D469-A6B5-CF54792D5B9C}"/>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7B34051E-432D-A2FF-2150-0E96EDD52977}"/>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BEA7235B-03B9-D444-64EC-7606FCB455D9}"/>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DFB13A2E-9EA3-EBDB-FD63-356A161316D4}"/>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338D7598-60F0-CDBE-EBDF-502DE51FC961}"/>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93B2C411-FEEF-5300-A0CD-789AB10D5580}"/>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4817396E-E88C-692B-0767-397CA8008405}"/>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6A15496E-C4B7-0C15-0968-09F7BB21A78F}"/>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F3EFDF33-308C-99D4-4D46-93E47738C7AD}"/>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DE5C8A87-3487-8911-4D9C-FD364CA04083}"/>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5F81E679-7E00-8CB2-0B70-F246785E1570}"/>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a:extLst>
              <a:ext uri="{FF2B5EF4-FFF2-40B4-BE49-F238E27FC236}">
                <a16:creationId xmlns:a16="http://schemas.microsoft.com/office/drawing/2014/main" id="{876FBBD6-451E-9AAC-1432-BA6BDBB1011F}"/>
              </a:ext>
            </a:extLst>
          </p:cNvPr>
          <p:cNvGrpSpPr/>
          <p:nvPr userDrawn="1"/>
        </p:nvGrpSpPr>
        <p:grpSpPr>
          <a:xfrm>
            <a:off x="11122172" y="1330527"/>
            <a:ext cx="328540" cy="312816"/>
            <a:chOff x="132292" y="143404"/>
            <a:chExt cx="1520106" cy="1447358"/>
          </a:xfrm>
          <a:gradFill>
            <a:gsLst>
              <a:gs pos="0">
                <a:schemeClr val="accent1">
                  <a:lumMod val="20000"/>
                  <a:lumOff val="80000"/>
                  <a:alpha val="20000"/>
                </a:schemeClr>
              </a:gs>
              <a:gs pos="100000">
                <a:schemeClr val="accent1"/>
              </a:gs>
            </a:gsLst>
            <a:lin ang="2700000" scaled="1"/>
          </a:gradFill>
        </p:grpSpPr>
        <p:sp>
          <p:nvSpPr>
            <p:cNvPr id="164" name="椭圆 163">
              <a:extLst>
                <a:ext uri="{FF2B5EF4-FFF2-40B4-BE49-F238E27FC236}">
                  <a16:creationId xmlns:a16="http://schemas.microsoft.com/office/drawing/2014/main" id="{5EAAD294-C3C9-73DB-D093-7D219C03BC3B}"/>
                </a:ext>
              </a:extLst>
            </p:cNvPr>
            <p:cNvSpPr/>
            <p:nvPr userDrawn="1"/>
          </p:nvSpPr>
          <p:spPr>
            <a:xfrm>
              <a:off x="132292"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CD171F0E-CD2F-AD43-322B-BD3578EE7EFC}"/>
                </a:ext>
              </a:extLst>
            </p:cNvPr>
            <p:cNvSpPr/>
            <p:nvPr userDrawn="1"/>
          </p:nvSpPr>
          <p:spPr>
            <a:xfrm>
              <a:off x="443791"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CA016725-3E93-8034-D80D-B634F317C629}"/>
                </a:ext>
              </a:extLst>
            </p:cNvPr>
            <p:cNvSpPr/>
            <p:nvPr userDrawn="1"/>
          </p:nvSpPr>
          <p:spPr>
            <a:xfrm>
              <a:off x="755290"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B4F56A94-AAE4-875F-2F5C-EBDD172B05E3}"/>
                </a:ext>
              </a:extLst>
            </p:cNvPr>
            <p:cNvSpPr/>
            <p:nvPr userDrawn="1"/>
          </p:nvSpPr>
          <p:spPr>
            <a:xfrm>
              <a:off x="1066789"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F9665A4B-D2C8-B6C9-BF96-06480ADED29B}"/>
                </a:ext>
              </a:extLst>
            </p:cNvPr>
            <p:cNvSpPr/>
            <p:nvPr userDrawn="1"/>
          </p:nvSpPr>
          <p:spPr>
            <a:xfrm>
              <a:off x="1378288" y="143404"/>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21D12572-96C3-4CAA-8297-5D11289408EE}"/>
                </a:ext>
              </a:extLst>
            </p:cNvPr>
            <p:cNvSpPr/>
            <p:nvPr userDrawn="1"/>
          </p:nvSpPr>
          <p:spPr>
            <a:xfrm>
              <a:off x="132292"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E4A5D930-6E91-8489-B730-D027E242CF2F}"/>
                </a:ext>
              </a:extLst>
            </p:cNvPr>
            <p:cNvSpPr/>
            <p:nvPr userDrawn="1"/>
          </p:nvSpPr>
          <p:spPr>
            <a:xfrm>
              <a:off x="443791"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53C82974-5651-6105-793D-AA7DFABA7F01}"/>
                </a:ext>
              </a:extLst>
            </p:cNvPr>
            <p:cNvSpPr/>
            <p:nvPr userDrawn="1"/>
          </p:nvSpPr>
          <p:spPr>
            <a:xfrm>
              <a:off x="755290"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BE9D953F-40A4-7B23-6E83-DDF1D1EA85FD}"/>
                </a:ext>
              </a:extLst>
            </p:cNvPr>
            <p:cNvSpPr/>
            <p:nvPr userDrawn="1"/>
          </p:nvSpPr>
          <p:spPr>
            <a:xfrm>
              <a:off x="1066789"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0C8A9BE9-9104-AF89-ACCD-49E0169BF70B}"/>
                </a:ext>
              </a:extLst>
            </p:cNvPr>
            <p:cNvSpPr/>
            <p:nvPr userDrawn="1"/>
          </p:nvSpPr>
          <p:spPr>
            <a:xfrm>
              <a:off x="1378288" y="436716"/>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760D2A97-D050-A517-461C-89845C4FAB10}"/>
                </a:ext>
              </a:extLst>
            </p:cNvPr>
            <p:cNvSpPr/>
            <p:nvPr userDrawn="1"/>
          </p:nvSpPr>
          <p:spPr>
            <a:xfrm>
              <a:off x="132292"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EDC1841A-E903-DD73-6131-DE55016C4503}"/>
                </a:ext>
              </a:extLst>
            </p:cNvPr>
            <p:cNvSpPr/>
            <p:nvPr userDrawn="1"/>
          </p:nvSpPr>
          <p:spPr>
            <a:xfrm>
              <a:off x="443791"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75B4CDD4-FFEB-5BCC-692F-30CE8401B826}"/>
                </a:ext>
              </a:extLst>
            </p:cNvPr>
            <p:cNvSpPr/>
            <p:nvPr userDrawn="1"/>
          </p:nvSpPr>
          <p:spPr>
            <a:xfrm>
              <a:off x="755290"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7" name="椭圆 176">
              <a:extLst>
                <a:ext uri="{FF2B5EF4-FFF2-40B4-BE49-F238E27FC236}">
                  <a16:creationId xmlns:a16="http://schemas.microsoft.com/office/drawing/2014/main" id="{66BA609B-67FD-9B79-6D59-607E80508C2A}"/>
                </a:ext>
              </a:extLst>
            </p:cNvPr>
            <p:cNvSpPr/>
            <p:nvPr userDrawn="1"/>
          </p:nvSpPr>
          <p:spPr>
            <a:xfrm>
              <a:off x="1066789"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36589E0A-943C-1ABD-F05D-480C25486602}"/>
                </a:ext>
              </a:extLst>
            </p:cNvPr>
            <p:cNvSpPr/>
            <p:nvPr userDrawn="1"/>
          </p:nvSpPr>
          <p:spPr>
            <a:xfrm>
              <a:off x="1378288" y="730028"/>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1027EB50-BE96-05EF-8EC0-36951CA21F0E}"/>
                </a:ext>
              </a:extLst>
            </p:cNvPr>
            <p:cNvSpPr/>
            <p:nvPr userDrawn="1"/>
          </p:nvSpPr>
          <p:spPr>
            <a:xfrm>
              <a:off x="132292"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80A57AA3-059C-65A6-49E5-E4DA92E47309}"/>
                </a:ext>
              </a:extLst>
            </p:cNvPr>
            <p:cNvSpPr/>
            <p:nvPr userDrawn="1"/>
          </p:nvSpPr>
          <p:spPr>
            <a:xfrm>
              <a:off x="443791"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84C747AE-BD59-C768-4521-5398712F233F}"/>
                </a:ext>
              </a:extLst>
            </p:cNvPr>
            <p:cNvSpPr/>
            <p:nvPr userDrawn="1"/>
          </p:nvSpPr>
          <p:spPr>
            <a:xfrm>
              <a:off x="755290"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E2D962F5-9014-9165-FD02-29F4A8045D9A}"/>
                </a:ext>
              </a:extLst>
            </p:cNvPr>
            <p:cNvSpPr/>
            <p:nvPr userDrawn="1"/>
          </p:nvSpPr>
          <p:spPr>
            <a:xfrm>
              <a:off x="1066789"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C55F2652-1C2A-7F3D-7978-7FB6FA3239FB}"/>
                </a:ext>
              </a:extLst>
            </p:cNvPr>
            <p:cNvSpPr/>
            <p:nvPr userDrawn="1"/>
          </p:nvSpPr>
          <p:spPr>
            <a:xfrm>
              <a:off x="1378288" y="1023340"/>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9CC56F85-AC3C-BDB2-4C08-E55B813650CA}"/>
                </a:ext>
              </a:extLst>
            </p:cNvPr>
            <p:cNvSpPr/>
            <p:nvPr userDrawn="1"/>
          </p:nvSpPr>
          <p:spPr>
            <a:xfrm>
              <a:off x="132292"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8D0B7A2F-80B6-CC6E-32B9-C55DABBF98FE}"/>
                </a:ext>
              </a:extLst>
            </p:cNvPr>
            <p:cNvSpPr/>
            <p:nvPr userDrawn="1"/>
          </p:nvSpPr>
          <p:spPr>
            <a:xfrm>
              <a:off x="443791"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A1336BF5-C9C1-C1DA-34FD-B0DD50C96991}"/>
                </a:ext>
              </a:extLst>
            </p:cNvPr>
            <p:cNvSpPr/>
            <p:nvPr userDrawn="1"/>
          </p:nvSpPr>
          <p:spPr>
            <a:xfrm>
              <a:off x="755290"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8C026357-57E1-B281-55F9-DDC575FE7F3C}"/>
                </a:ext>
              </a:extLst>
            </p:cNvPr>
            <p:cNvSpPr/>
            <p:nvPr userDrawn="1"/>
          </p:nvSpPr>
          <p:spPr>
            <a:xfrm>
              <a:off x="1066789"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6C2AF048-78F0-0733-65DF-EC51571A4034}"/>
                </a:ext>
              </a:extLst>
            </p:cNvPr>
            <p:cNvSpPr/>
            <p:nvPr userDrawn="1"/>
          </p:nvSpPr>
          <p:spPr>
            <a:xfrm>
              <a:off x="1378288" y="1316652"/>
              <a:ext cx="274110" cy="2741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圆角 13">
            <a:extLst>
              <a:ext uri="{FF2B5EF4-FFF2-40B4-BE49-F238E27FC236}">
                <a16:creationId xmlns:a16="http://schemas.microsoft.com/office/drawing/2014/main" id="{96BA8766-F304-2470-99E9-73E5E0E99DBC}"/>
              </a:ext>
            </a:extLst>
          </p:cNvPr>
          <p:cNvSpPr/>
          <p:nvPr userDrawn="1"/>
        </p:nvSpPr>
        <p:spPr>
          <a:xfrm>
            <a:off x="2579916" y="3449815"/>
            <a:ext cx="2160720" cy="341962"/>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7BBF86CB-72CC-BF64-FF51-095F939A9993}"/>
              </a:ext>
            </a:extLst>
          </p:cNvPr>
          <p:cNvSpPr/>
          <p:nvPr userDrawn="1"/>
        </p:nvSpPr>
        <p:spPr>
          <a:xfrm>
            <a:off x="7453189" y="3449815"/>
            <a:ext cx="2160720" cy="341962"/>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13">
            <a:extLst>
              <a:ext uri="{FF2B5EF4-FFF2-40B4-BE49-F238E27FC236}">
                <a16:creationId xmlns:a16="http://schemas.microsoft.com/office/drawing/2014/main" id="{BE5AFAAA-4DBC-E427-F9AE-E2CA26C66FAF}"/>
              </a:ext>
            </a:extLst>
          </p:cNvPr>
          <p:cNvSpPr>
            <a:spLocks noGrp="1"/>
          </p:cNvSpPr>
          <p:nvPr>
            <p:ph type="body" sz="quarter" idx="12" hasCustomPrompt="1"/>
          </p:nvPr>
        </p:nvSpPr>
        <p:spPr>
          <a:xfrm>
            <a:off x="2952251" y="3509997"/>
            <a:ext cx="1416050" cy="221599"/>
          </a:xfrm>
          <a:prstGeom prst="rect">
            <a:avLst/>
          </a:prstGeom>
        </p:spPr>
        <p:txBody>
          <a:bodyPr lIns="0" tIns="0" rIns="0" bIns="0">
            <a:spAutoFit/>
          </a:bodyPr>
          <a:lstStyle>
            <a:lvl1pPr marL="0" indent="0">
              <a:buNone/>
              <a:defRPr sz="1600"/>
            </a:lvl1pPr>
          </a:lstStyle>
          <a:p>
            <a:pPr lvl="0"/>
            <a:r>
              <a:rPr lang="zh-CN" altLang="en-US" dirty="0"/>
              <a:t>汇报人：染九</a:t>
            </a:r>
          </a:p>
        </p:txBody>
      </p:sp>
      <p:sp>
        <p:nvSpPr>
          <p:cNvPr id="20" name="文本占位符 13">
            <a:extLst>
              <a:ext uri="{FF2B5EF4-FFF2-40B4-BE49-F238E27FC236}">
                <a16:creationId xmlns:a16="http://schemas.microsoft.com/office/drawing/2014/main" id="{2F2C93CC-ADF3-B234-A072-00EE0BF0E5A2}"/>
              </a:ext>
            </a:extLst>
          </p:cNvPr>
          <p:cNvSpPr>
            <a:spLocks noGrp="1"/>
          </p:cNvSpPr>
          <p:nvPr>
            <p:ph type="body" sz="quarter" idx="13" hasCustomPrompt="1"/>
          </p:nvPr>
        </p:nvSpPr>
        <p:spPr>
          <a:xfrm>
            <a:off x="7662317" y="3509997"/>
            <a:ext cx="1777731" cy="221599"/>
          </a:xfrm>
          <a:prstGeom prst="rect">
            <a:avLst/>
          </a:prstGeom>
        </p:spPr>
        <p:txBody>
          <a:bodyPr wrap="none" lIns="0" tIns="0" rIns="0" bIns="0">
            <a:spAutoFit/>
          </a:bodyPr>
          <a:lstStyle>
            <a:lvl1pPr marL="0" indent="0">
              <a:buNone/>
              <a:defRPr sz="1600">
                <a:latin typeface="+mn-lt"/>
                <a:ea typeface="+mn-ea"/>
              </a:defRPr>
            </a:lvl1pPr>
          </a:lstStyle>
          <a:p>
            <a:pPr lvl="0"/>
            <a:r>
              <a:rPr lang="zh-CN" altLang="en-US" dirty="0"/>
              <a:t>时间：</a:t>
            </a:r>
            <a:r>
              <a:rPr lang="en-US" altLang="zh-CN" dirty="0"/>
              <a:t> 20XX.XX.XX</a:t>
            </a:r>
            <a:endParaRPr lang="zh-CN" altLang="en-US" dirty="0"/>
          </a:p>
        </p:txBody>
      </p:sp>
    </p:spTree>
    <p:extLst>
      <p:ext uri="{BB962C8B-B14F-4D97-AF65-F5344CB8AC3E}">
        <p14:creationId xmlns:p14="http://schemas.microsoft.com/office/powerpoint/2010/main" val="2488438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15" name="图片 214" descr="形状&#10;&#10;描述已自动生成">
            <a:extLst>
              <a:ext uri="{FF2B5EF4-FFF2-40B4-BE49-F238E27FC236}">
                <a16:creationId xmlns:a16="http://schemas.microsoft.com/office/drawing/2014/main" id="{7A7DFD22-514D-5E5B-4F17-9A1BB147C9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16" name="组合 215">
            <a:extLst>
              <a:ext uri="{FF2B5EF4-FFF2-40B4-BE49-F238E27FC236}">
                <a16:creationId xmlns:a16="http://schemas.microsoft.com/office/drawing/2014/main" id="{F047A26A-352A-F4C7-1FB6-B743F7273076}"/>
              </a:ext>
            </a:extLst>
          </p:cNvPr>
          <p:cNvGrpSpPr/>
          <p:nvPr userDrawn="1"/>
        </p:nvGrpSpPr>
        <p:grpSpPr>
          <a:xfrm>
            <a:off x="-481495" y="3508800"/>
            <a:ext cx="11496376" cy="2535865"/>
            <a:chOff x="-481495" y="3508800"/>
            <a:chExt cx="11496376" cy="2535865"/>
          </a:xfrm>
        </p:grpSpPr>
        <p:sp>
          <p:nvSpPr>
            <p:cNvPr id="217" name="矩形 7">
              <a:extLst>
                <a:ext uri="{FF2B5EF4-FFF2-40B4-BE49-F238E27FC236}">
                  <a16:creationId xmlns:a16="http://schemas.microsoft.com/office/drawing/2014/main" id="{AFE68355-24B2-86C9-2377-D8BC4E46A3F8}"/>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218" name="任意多边形: 形状 217">
              <a:extLst>
                <a:ext uri="{FF2B5EF4-FFF2-40B4-BE49-F238E27FC236}">
                  <a16:creationId xmlns:a16="http://schemas.microsoft.com/office/drawing/2014/main" id="{F83FB3FF-A259-7830-5EFF-A6DE9BEB3279}"/>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j-ea"/>
                <a:ea typeface="+mj-ea"/>
              </a:endParaRPr>
            </a:p>
          </p:txBody>
        </p:sp>
        <p:grpSp>
          <p:nvGrpSpPr>
            <p:cNvPr id="219" name="组合 218">
              <a:extLst>
                <a:ext uri="{FF2B5EF4-FFF2-40B4-BE49-F238E27FC236}">
                  <a16:creationId xmlns:a16="http://schemas.microsoft.com/office/drawing/2014/main" id="{5D32C55F-6991-B8EF-10DB-E0A6AE4FD976}"/>
                </a:ext>
              </a:extLst>
            </p:cNvPr>
            <p:cNvGrpSpPr/>
            <p:nvPr userDrawn="1"/>
          </p:nvGrpSpPr>
          <p:grpSpPr>
            <a:xfrm>
              <a:off x="-107358" y="5627230"/>
              <a:ext cx="5023430" cy="263942"/>
              <a:chOff x="-193197" y="5968476"/>
              <a:chExt cx="4166408" cy="218912"/>
            </a:xfrm>
          </p:grpSpPr>
          <p:sp>
            <p:nvSpPr>
              <p:cNvPr id="321" name="矩形 7">
                <a:extLst>
                  <a:ext uri="{FF2B5EF4-FFF2-40B4-BE49-F238E27FC236}">
                    <a16:creationId xmlns:a16="http://schemas.microsoft.com/office/drawing/2014/main" id="{6E57C538-AA5C-469E-901E-72808A72852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322" name="文本框 321">
                <a:extLst>
                  <a:ext uri="{FF2B5EF4-FFF2-40B4-BE49-F238E27FC236}">
                    <a16:creationId xmlns:a16="http://schemas.microsoft.com/office/drawing/2014/main" id="{A269250F-8925-A558-B2DB-1EC52BB3EC6A}"/>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mj-ea"/>
                  <a:ea typeface="+mj-ea"/>
                  <a:cs typeface="OPPOSans R" panose="00020600040101010101" pitchFamily="18" charset="-122"/>
                </a:endParaRPr>
              </a:p>
            </p:txBody>
          </p:sp>
        </p:grpSp>
        <p:pic>
          <p:nvPicPr>
            <p:cNvPr id="220" name="图片 219">
              <a:extLst>
                <a:ext uri="{FF2B5EF4-FFF2-40B4-BE49-F238E27FC236}">
                  <a16:creationId xmlns:a16="http://schemas.microsoft.com/office/drawing/2014/main" id="{7CB081A4-436F-EAEF-7193-9926279FD5E3}"/>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221" name="组合 220">
              <a:extLst>
                <a:ext uri="{FF2B5EF4-FFF2-40B4-BE49-F238E27FC236}">
                  <a16:creationId xmlns:a16="http://schemas.microsoft.com/office/drawing/2014/main" id="{72549C9B-4319-1E5F-8D83-55BE3788D8CF}"/>
                </a:ext>
              </a:extLst>
            </p:cNvPr>
            <p:cNvGrpSpPr/>
            <p:nvPr userDrawn="1"/>
          </p:nvGrpSpPr>
          <p:grpSpPr>
            <a:xfrm>
              <a:off x="2906867" y="3508800"/>
              <a:ext cx="2009205" cy="1986058"/>
              <a:chOff x="2906867" y="3508800"/>
              <a:chExt cx="2009205" cy="1986058"/>
            </a:xfrm>
          </p:grpSpPr>
          <p:cxnSp>
            <p:nvCxnSpPr>
              <p:cNvPr id="310" name="直接连接符 309">
                <a:extLst>
                  <a:ext uri="{FF2B5EF4-FFF2-40B4-BE49-F238E27FC236}">
                    <a16:creationId xmlns:a16="http://schemas.microsoft.com/office/drawing/2014/main" id="{59E1135C-0375-33FD-BA53-B2B9A9A4D9E5}"/>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D482ADB3-9CBA-0B3C-4DCF-D5F4F16F1BCA}"/>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312" name="组合 311">
                <a:extLst>
                  <a:ext uri="{FF2B5EF4-FFF2-40B4-BE49-F238E27FC236}">
                    <a16:creationId xmlns:a16="http://schemas.microsoft.com/office/drawing/2014/main" id="{091F903E-0DAA-7EA6-ED63-B27E627D8A10}"/>
                  </a:ext>
                </a:extLst>
              </p:cNvPr>
              <p:cNvGrpSpPr/>
              <p:nvPr/>
            </p:nvGrpSpPr>
            <p:grpSpPr>
              <a:xfrm flipH="1">
                <a:off x="4745571" y="3508800"/>
                <a:ext cx="170501" cy="170501"/>
                <a:chOff x="2968869" y="10878820"/>
                <a:chExt cx="276484" cy="276484"/>
              </a:xfrm>
            </p:grpSpPr>
            <p:cxnSp>
              <p:nvCxnSpPr>
                <p:cNvPr id="319" name="直接连接符 318">
                  <a:extLst>
                    <a:ext uri="{FF2B5EF4-FFF2-40B4-BE49-F238E27FC236}">
                      <a16:creationId xmlns:a16="http://schemas.microsoft.com/office/drawing/2014/main" id="{731A6C1C-EB65-818A-2F59-5845375CC0F3}"/>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id="{4495049F-C23A-5361-2F00-6A345872B60A}"/>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1C6B2E5B-5A47-9218-D6B7-98175C0BBCF4}"/>
                  </a:ext>
                </a:extLst>
              </p:cNvPr>
              <p:cNvGrpSpPr/>
              <p:nvPr/>
            </p:nvGrpSpPr>
            <p:grpSpPr>
              <a:xfrm flipH="1" flipV="1">
                <a:off x="4745571" y="5324357"/>
                <a:ext cx="170501" cy="170501"/>
                <a:chOff x="2968869" y="10878820"/>
                <a:chExt cx="276484" cy="276484"/>
              </a:xfrm>
            </p:grpSpPr>
            <p:cxnSp>
              <p:nvCxnSpPr>
                <p:cNvPr id="317" name="直接连接符 316">
                  <a:extLst>
                    <a:ext uri="{FF2B5EF4-FFF2-40B4-BE49-F238E27FC236}">
                      <a16:creationId xmlns:a16="http://schemas.microsoft.com/office/drawing/2014/main" id="{AD211A3C-0F7F-A99C-F273-50FC47E52B10}"/>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3C4C8826-1FD7-FDB5-5276-F189A061EE07}"/>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14" name="组合 313">
                <a:extLst>
                  <a:ext uri="{FF2B5EF4-FFF2-40B4-BE49-F238E27FC236}">
                    <a16:creationId xmlns:a16="http://schemas.microsoft.com/office/drawing/2014/main" id="{36536D08-C2B2-98C0-F5B5-76F387928E5E}"/>
                  </a:ext>
                </a:extLst>
              </p:cNvPr>
              <p:cNvGrpSpPr/>
              <p:nvPr/>
            </p:nvGrpSpPr>
            <p:grpSpPr>
              <a:xfrm flipV="1">
                <a:off x="2906867" y="5324357"/>
                <a:ext cx="170501" cy="170501"/>
                <a:chOff x="2968869" y="10878820"/>
                <a:chExt cx="276484" cy="276484"/>
              </a:xfrm>
            </p:grpSpPr>
            <p:cxnSp>
              <p:nvCxnSpPr>
                <p:cNvPr id="315" name="直接连接符 314">
                  <a:extLst>
                    <a:ext uri="{FF2B5EF4-FFF2-40B4-BE49-F238E27FC236}">
                      <a16:creationId xmlns:a16="http://schemas.microsoft.com/office/drawing/2014/main" id="{28C91E31-D9D8-F716-CDE9-A525055CE1A2}"/>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980EBD6C-1E14-FF30-4FAD-00F54FA8FD9C}"/>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2" name="组合 221">
              <a:extLst>
                <a:ext uri="{FF2B5EF4-FFF2-40B4-BE49-F238E27FC236}">
                  <a16:creationId xmlns:a16="http://schemas.microsoft.com/office/drawing/2014/main" id="{B3363082-1A61-0F9F-DCBF-AAAA07981586}"/>
                </a:ext>
              </a:extLst>
            </p:cNvPr>
            <p:cNvGrpSpPr/>
            <p:nvPr userDrawn="1"/>
          </p:nvGrpSpPr>
          <p:grpSpPr>
            <a:xfrm>
              <a:off x="5687024" y="3513604"/>
              <a:ext cx="2986750" cy="533098"/>
              <a:chOff x="4966041" y="1707044"/>
              <a:chExt cx="3859333" cy="688843"/>
            </a:xfrm>
            <a:solidFill>
              <a:srgbClr val="00FFFF"/>
            </a:solidFill>
          </p:grpSpPr>
          <p:sp>
            <p:nvSpPr>
              <p:cNvPr id="229" name="文本框 228">
                <a:extLst>
                  <a:ext uri="{FF2B5EF4-FFF2-40B4-BE49-F238E27FC236}">
                    <a16:creationId xmlns:a16="http://schemas.microsoft.com/office/drawing/2014/main" id="{E1B4E22E-8025-3405-F93E-6795B78B6D77}"/>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mj-ea"/>
                  <a:ea typeface="+mj-ea"/>
                </a:endParaRPr>
              </a:p>
            </p:txBody>
          </p:sp>
          <p:grpSp>
            <p:nvGrpSpPr>
              <p:cNvPr id="230" name="组合 229">
                <a:extLst>
                  <a:ext uri="{FF2B5EF4-FFF2-40B4-BE49-F238E27FC236}">
                    <a16:creationId xmlns:a16="http://schemas.microsoft.com/office/drawing/2014/main" id="{903088FC-FBBE-A5BD-6B71-14FB0B3A4F72}"/>
                  </a:ext>
                </a:extLst>
              </p:cNvPr>
              <p:cNvGrpSpPr/>
              <p:nvPr/>
            </p:nvGrpSpPr>
            <p:grpSpPr>
              <a:xfrm>
                <a:off x="4980705" y="2314286"/>
                <a:ext cx="3813754" cy="81601"/>
                <a:chOff x="3955432" y="5643520"/>
                <a:chExt cx="3026445" cy="86703"/>
              </a:xfrm>
              <a:grpFill/>
            </p:grpSpPr>
            <p:sp>
              <p:nvSpPr>
                <p:cNvPr id="232" name="Rectangle 151">
                  <a:extLst>
                    <a:ext uri="{FF2B5EF4-FFF2-40B4-BE49-F238E27FC236}">
                      <a16:creationId xmlns:a16="http://schemas.microsoft.com/office/drawing/2014/main" id="{22A44CE4-9863-DE2A-CCBD-EFF44940626F}"/>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3" name="Rectangle 152">
                  <a:extLst>
                    <a:ext uri="{FF2B5EF4-FFF2-40B4-BE49-F238E27FC236}">
                      <a16:creationId xmlns:a16="http://schemas.microsoft.com/office/drawing/2014/main" id="{3EED16AB-9A72-CD56-B1E9-122809E3BA8C}"/>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4" name="Rectangle 153">
                  <a:extLst>
                    <a:ext uri="{FF2B5EF4-FFF2-40B4-BE49-F238E27FC236}">
                      <a16:creationId xmlns:a16="http://schemas.microsoft.com/office/drawing/2014/main" id="{E059CC65-D199-C60D-0A69-5AF70368FE7F}"/>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5" name="Rectangle 154">
                  <a:extLst>
                    <a:ext uri="{FF2B5EF4-FFF2-40B4-BE49-F238E27FC236}">
                      <a16:creationId xmlns:a16="http://schemas.microsoft.com/office/drawing/2014/main" id="{952E61C4-14FA-4B47-35B5-60CFECF7CC62}"/>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6" name="Rectangle 155">
                  <a:extLst>
                    <a:ext uri="{FF2B5EF4-FFF2-40B4-BE49-F238E27FC236}">
                      <a16:creationId xmlns:a16="http://schemas.microsoft.com/office/drawing/2014/main" id="{8E362E2A-D6AD-D98F-3545-6C595F8A645E}"/>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7" name="Rectangle 156">
                  <a:extLst>
                    <a:ext uri="{FF2B5EF4-FFF2-40B4-BE49-F238E27FC236}">
                      <a16:creationId xmlns:a16="http://schemas.microsoft.com/office/drawing/2014/main" id="{1896F647-B917-63E9-7C9C-82E2A5C3BD78}"/>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8" name="Rectangle 157">
                  <a:extLst>
                    <a:ext uri="{FF2B5EF4-FFF2-40B4-BE49-F238E27FC236}">
                      <a16:creationId xmlns:a16="http://schemas.microsoft.com/office/drawing/2014/main" id="{0988339C-DA2E-376C-EDDB-080FD5422344}"/>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39" name="Rectangle 158">
                  <a:extLst>
                    <a:ext uri="{FF2B5EF4-FFF2-40B4-BE49-F238E27FC236}">
                      <a16:creationId xmlns:a16="http://schemas.microsoft.com/office/drawing/2014/main" id="{0700A603-C692-D3E7-1F01-A5E40A06C065}"/>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0" name="Rectangle 159">
                  <a:extLst>
                    <a:ext uri="{FF2B5EF4-FFF2-40B4-BE49-F238E27FC236}">
                      <a16:creationId xmlns:a16="http://schemas.microsoft.com/office/drawing/2014/main" id="{4BD25B08-5B5E-4CFE-22F7-C03822EE87C3}"/>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1" name="Rectangle 160">
                  <a:extLst>
                    <a:ext uri="{FF2B5EF4-FFF2-40B4-BE49-F238E27FC236}">
                      <a16:creationId xmlns:a16="http://schemas.microsoft.com/office/drawing/2014/main" id="{06A97E02-0BC6-883B-57C2-E2652F93D53A}"/>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2" name="Rectangle 161">
                  <a:extLst>
                    <a:ext uri="{FF2B5EF4-FFF2-40B4-BE49-F238E27FC236}">
                      <a16:creationId xmlns:a16="http://schemas.microsoft.com/office/drawing/2014/main" id="{AAE4FA1C-4E22-60B9-952B-75AC57670642}"/>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3" name="Rectangle 162">
                  <a:extLst>
                    <a:ext uri="{FF2B5EF4-FFF2-40B4-BE49-F238E27FC236}">
                      <a16:creationId xmlns:a16="http://schemas.microsoft.com/office/drawing/2014/main" id="{B941571F-ADB2-9D55-B116-64442A738318}"/>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4" name="Rectangle 163">
                  <a:extLst>
                    <a:ext uri="{FF2B5EF4-FFF2-40B4-BE49-F238E27FC236}">
                      <a16:creationId xmlns:a16="http://schemas.microsoft.com/office/drawing/2014/main" id="{EEFD065B-29B5-2D5C-99C6-566556920806}"/>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5" name="Rectangle 164">
                  <a:extLst>
                    <a:ext uri="{FF2B5EF4-FFF2-40B4-BE49-F238E27FC236}">
                      <a16:creationId xmlns:a16="http://schemas.microsoft.com/office/drawing/2014/main" id="{20D6E261-9544-0965-5FC9-70D491E543C5}"/>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6" name="Rectangle 165">
                  <a:extLst>
                    <a:ext uri="{FF2B5EF4-FFF2-40B4-BE49-F238E27FC236}">
                      <a16:creationId xmlns:a16="http://schemas.microsoft.com/office/drawing/2014/main" id="{59992912-7BBD-EBCE-01EB-E10C44C8EA37}"/>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7" name="Rectangle 166">
                  <a:extLst>
                    <a:ext uri="{FF2B5EF4-FFF2-40B4-BE49-F238E27FC236}">
                      <a16:creationId xmlns:a16="http://schemas.microsoft.com/office/drawing/2014/main" id="{E3709B9D-484F-C631-E690-5F2E13E62669}"/>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8" name="Rectangle 167">
                  <a:extLst>
                    <a:ext uri="{FF2B5EF4-FFF2-40B4-BE49-F238E27FC236}">
                      <a16:creationId xmlns:a16="http://schemas.microsoft.com/office/drawing/2014/main" id="{B3A6AD76-C733-99C1-3E19-F3D75EEB43B1}"/>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49" name="Rectangle 168">
                  <a:extLst>
                    <a:ext uri="{FF2B5EF4-FFF2-40B4-BE49-F238E27FC236}">
                      <a16:creationId xmlns:a16="http://schemas.microsoft.com/office/drawing/2014/main" id="{F1DC5989-C9B9-A287-9466-36F67E2C8429}"/>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0" name="Rectangle 169">
                  <a:extLst>
                    <a:ext uri="{FF2B5EF4-FFF2-40B4-BE49-F238E27FC236}">
                      <a16:creationId xmlns:a16="http://schemas.microsoft.com/office/drawing/2014/main" id="{B908BA79-69CC-EA5F-7332-509206833AF2}"/>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1" name="Rectangle 170">
                  <a:extLst>
                    <a:ext uri="{FF2B5EF4-FFF2-40B4-BE49-F238E27FC236}">
                      <a16:creationId xmlns:a16="http://schemas.microsoft.com/office/drawing/2014/main" id="{6DFD562D-9773-B08D-D042-30037D779A80}"/>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2" name="Rectangle 171">
                  <a:extLst>
                    <a:ext uri="{FF2B5EF4-FFF2-40B4-BE49-F238E27FC236}">
                      <a16:creationId xmlns:a16="http://schemas.microsoft.com/office/drawing/2014/main" id="{0A6B9809-4B92-2AD6-208B-6FEA91810554}"/>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3" name="Rectangle 172">
                  <a:extLst>
                    <a:ext uri="{FF2B5EF4-FFF2-40B4-BE49-F238E27FC236}">
                      <a16:creationId xmlns:a16="http://schemas.microsoft.com/office/drawing/2014/main" id="{AD92A45F-71F9-F837-B711-2574996DAF4A}"/>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4" name="Rectangle 173">
                  <a:extLst>
                    <a:ext uri="{FF2B5EF4-FFF2-40B4-BE49-F238E27FC236}">
                      <a16:creationId xmlns:a16="http://schemas.microsoft.com/office/drawing/2014/main" id="{291D24EC-55A1-388E-B7DB-23E174F9701A}"/>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5" name="Rectangle 174">
                  <a:extLst>
                    <a:ext uri="{FF2B5EF4-FFF2-40B4-BE49-F238E27FC236}">
                      <a16:creationId xmlns:a16="http://schemas.microsoft.com/office/drawing/2014/main" id="{52145B14-2BDC-432E-F3DA-3331ADF84F7F}"/>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6" name="Rectangle 175">
                  <a:extLst>
                    <a:ext uri="{FF2B5EF4-FFF2-40B4-BE49-F238E27FC236}">
                      <a16:creationId xmlns:a16="http://schemas.microsoft.com/office/drawing/2014/main" id="{04E79F30-B0E3-93D9-9B78-D2E984444930}"/>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7" name="Rectangle 176">
                  <a:extLst>
                    <a:ext uri="{FF2B5EF4-FFF2-40B4-BE49-F238E27FC236}">
                      <a16:creationId xmlns:a16="http://schemas.microsoft.com/office/drawing/2014/main" id="{507D7D36-D9EC-71D0-40AE-9DCB688B7418}"/>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8" name="Rectangle 177">
                  <a:extLst>
                    <a:ext uri="{FF2B5EF4-FFF2-40B4-BE49-F238E27FC236}">
                      <a16:creationId xmlns:a16="http://schemas.microsoft.com/office/drawing/2014/main" id="{766A15ED-B796-0AF1-4E97-0D3D6C374495}"/>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59" name="Rectangle 178">
                  <a:extLst>
                    <a:ext uri="{FF2B5EF4-FFF2-40B4-BE49-F238E27FC236}">
                      <a16:creationId xmlns:a16="http://schemas.microsoft.com/office/drawing/2014/main" id="{9B6D1E9D-DD57-EE47-2827-CEB35B0334B5}"/>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0" name="Rectangle 179">
                  <a:extLst>
                    <a:ext uri="{FF2B5EF4-FFF2-40B4-BE49-F238E27FC236}">
                      <a16:creationId xmlns:a16="http://schemas.microsoft.com/office/drawing/2014/main" id="{6BF84E58-9CC8-7F1B-6F42-908BF8289711}"/>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1" name="Rectangle 180">
                  <a:extLst>
                    <a:ext uri="{FF2B5EF4-FFF2-40B4-BE49-F238E27FC236}">
                      <a16:creationId xmlns:a16="http://schemas.microsoft.com/office/drawing/2014/main" id="{A971F6D2-A973-027E-4813-25FC050D56C0}"/>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2" name="Rectangle 181">
                  <a:extLst>
                    <a:ext uri="{FF2B5EF4-FFF2-40B4-BE49-F238E27FC236}">
                      <a16:creationId xmlns:a16="http://schemas.microsoft.com/office/drawing/2014/main" id="{7F3AF016-FD2C-8C53-13D6-EA81F5C76983}"/>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3" name="Rectangle 182">
                  <a:extLst>
                    <a:ext uri="{FF2B5EF4-FFF2-40B4-BE49-F238E27FC236}">
                      <a16:creationId xmlns:a16="http://schemas.microsoft.com/office/drawing/2014/main" id="{ED6E9477-F31F-F6C1-D278-ED04EC2CB967}"/>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4" name="Rectangle 183">
                  <a:extLst>
                    <a:ext uri="{FF2B5EF4-FFF2-40B4-BE49-F238E27FC236}">
                      <a16:creationId xmlns:a16="http://schemas.microsoft.com/office/drawing/2014/main" id="{E09F708F-9BB7-93FC-1CB6-32E22C3B4DFF}"/>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5" name="Rectangle 184">
                  <a:extLst>
                    <a:ext uri="{FF2B5EF4-FFF2-40B4-BE49-F238E27FC236}">
                      <a16:creationId xmlns:a16="http://schemas.microsoft.com/office/drawing/2014/main" id="{F2CFAF2E-6DAA-C156-E674-242031F49976}"/>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6" name="Rectangle 185">
                  <a:extLst>
                    <a:ext uri="{FF2B5EF4-FFF2-40B4-BE49-F238E27FC236}">
                      <a16:creationId xmlns:a16="http://schemas.microsoft.com/office/drawing/2014/main" id="{C9E9A979-5B7D-C698-653C-76FD1DA53EEB}"/>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7" name="Rectangle 186">
                  <a:extLst>
                    <a:ext uri="{FF2B5EF4-FFF2-40B4-BE49-F238E27FC236}">
                      <a16:creationId xmlns:a16="http://schemas.microsoft.com/office/drawing/2014/main" id="{CEDC53AF-A2C9-371C-1411-27D4B3180896}"/>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8" name="Rectangle 187">
                  <a:extLst>
                    <a:ext uri="{FF2B5EF4-FFF2-40B4-BE49-F238E27FC236}">
                      <a16:creationId xmlns:a16="http://schemas.microsoft.com/office/drawing/2014/main" id="{91F05260-1D71-214B-A9C9-84A8A4DD3169}"/>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69" name="Rectangle 188">
                  <a:extLst>
                    <a:ext uri="{FF2B5EF4-FFF2-40B4-BE49-F238E27FC236}">
                      <a16:creationId xmlns:a16="http://schemas.microsoft.com/office/drawing/2014/main" id="{CDF733D0-3292-ED38-2E1D-2B8BF961E0F8}"/>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0" name="Rectangle 189">
                  <a:extLst>
                    <a:ext uri="{FF2B5EF4-FFF2-40B4-BE49-F238E27FC236}">
                      <a16:creationId xmlns:a16="http://schemas.microsoft.com/office/drawing/2014/main" id="{702FDF09-60F9-AA3F-1799-1EA141DEC765}"/>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1" name="Rectangle 190">
                  <a:extLst>
                    <a:ext uri="{FF2B5EF4-FFF2-40B4-BE49-F238E27FC236}">
                      <a16:creationId xmlns:a16="http://schemas.microsoft.com/office/drawing/2014/main" id="{540143AA-CA47-DF14-8BC6-278EE2CFA291}"/>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2" name="Rectangle 191">
                  <a:extLst>
                    <a:ext uri="{FF2B5EF4-FFF2-40B4-BE49-F238E27FC236}">
                      <a16:creationId xmlns:a16="http://schemas.microsoft.com/office/drawing/2014/main" id="{577A82CA-49DE-112C-D30D-5D07C9590E81}"/>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3" name="Rectangle 192">
                  <a:extLst>
                    <a:ext uri="{FF2B5EF4-FFF2-40B4-BE49-F238E27FC236}">
                      <a16:creationId xmlns:a16="http://schemas.microsoft.com/office/drawing/2014/main" id="{246B2C1C-2384-7484-5749-F0641A1C08A8}"/>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4" name="Rectangle 193">
                  <a:extLst>
                    <a:ext uri="{FF2B5EF4-FFF2-40B4-BE49-F238E27FC236}">
                      <a16:creationId xmlns:a16="http://schemas.microsoft.com/office/drawing/2014/main" id="{A9D52FF2-ED6B-4655-3A35-421E7941BC8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5" name="Rectangle 194">
                  <a:extLst>
                    <a:ext uri="{FF2B5EF4-FFF2-40B4-BE49-F238E27FC236}">
                      <a16:creationId xmlns:a16="http://schemas.microsoft.com/office/drawing/2014/main" id="{312BD711-277F-1882-E247-DE602A700138}"/>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6" name="Rectangle 195">
                  <a:extLst>
                    <a:ext uri="{FF2B5EF4-FFF2-40B4-BE49-F238E27FC236}">
                      <a16:creationId xmlns:a16="http://schemas.microsoft.com/office/drawing/2014/main" id="{8A0BAE68-9E32-0F3D-554F-CF3C06FA8989}"/>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7" name="Rectangle 196">
                  <a:extLst>
                    <a:ext uri="{FF2B5EF4-FFF2-40B4-BE49-F238E27FC236}">
                      <a16:creationId xmlns:a16="http://schemas.microsoft.com/office/drawing/2014/main" id="{AD16B8AD-6F0F-9359-17DB-8956954FDCC7}"/>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8" name="Rectangle 197">
                  <a:extLst>
                    <a:ext uri="{FF2B5EF4-FFF2-40B4-BE49-F238E27FC236}">
                      <a16:creationId xmlns:a16="http://schemas.microsoft.com/office/drawing/2014/main" id="{1663E672-0AE7-C3F2-E1A6-A2B5DFE4B31C}"/>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79" name="Rectangle 198">
                  <a:extLst>
                    <a:ext uri="{FF2B5EF4-FFF2-40B4-BE49-F238E27FC236}">
                      <a16:creationId xmlns:a16="http://schemas.microsoft.com/office/drawing/2014/main" id="{DED14677-8D88-30D7-C064-E1B585281630}"/>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0" name="Rectangle 199">
                  <a:extLst>
                    <a:ext uri="{FF2B5EF4-FFF2-40B4-BE49-F238E27FC236}">
                      <a16:creationId xmlns:a16="http://schemas.microsoft.com/office/drawing/2014/main" id="{F308A809-E24A-788D-8027-139645167AB5}"/>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1" name="Rectangle 200">
                  <a:extLst>
                    <a:ext uri="{FF2B5EF4-FFF2-40B4-BE49-F238E27FC236}">
                      <a16:creationId xmlns:a16="http://schemas.microsoft.com/office/drawing/2014/main" id="{02CD0290-0C51-682A-AA41-2A26B00914D4}"/>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2" name="Rectangle 201">
                  <a:extLst>
                    <a:ext uri="{FF2B5EF4-FFF2-40B4-BE49-F238E27FC236}">
                      <a16:creationId xmlns:a16="http://schemas.microsoft.com/office/drawing/2014/main" id="{BD480910-460C-8907-A400-C04B8AF94C3E}"/>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3" name="Rectangle 202">
                  <a:extLst>
                    <a:ext uri="{FF2B5EF4-FFF2-40B4-BE49-F238E27FC236}">
                      <a16:creationId xmlns:a16="http://schemas.microsoft.com/office/drawing/2014/main" id="{1AF69F95-15BE-1228-B18D-8DD074E35493}"/>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4" name="Rectangle 203">
                  <a:extLst>
                    <a:ext uri="{FF2B5EF4-FFF2-40B4-BE49-F238E27FC236}">
                      <a16:creationId xmlns:a16="http://schemas.microsoft.com/office/drawing/2014/main" id="{C24AB131-A8AE-D20F-7B97-47367B86469F}"/>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5" name="Rectangle 204">
                  <a:extLst>
                    <a:ext uri="{FF2B5EF4-FFF2-40B4-BE49-F238E27FC236}">
                      <a16:creationId xmlns:a16="http://schemas.microsoft.com/office/drawing/2014/main" id="{317867CB-6E98-DE4E-9768-E41A7872E61C}"/>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6" name="Rectangle 205">
                  <a:extLst>
                    <a:ext uri="{FF2B5EF4-FFF2-40B4-BE49-F238E27FC236}">
                      <a16:creationId xmlns:a16="http://schemas.microsoft.com/office/drawing/2014/main" id="{39B3B707-2F35-A356-D28B-D31F90378917}"/>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7" name="Rectangle 206">
                  <a:extLst>
                    <a:ext uri="{FF2B5EF4-FFF2-40B4-BE49-F238E27FC236}">
                      <a16:creationId xmlns:a16="http://schemas.microsoft.com/office/drawing/2014/main" id="{57EB6412-4AEC-A19C-4BD6-C7070E191BB0}"/>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8" name="Rectangle 207">
                  <a:extLst>
                    <a:ext uri="{FF2B5EF4-FFF2-40B4-BE49-F238E27FC236}">
                      <a16:creationId xmlns:a16="http://schemas.microsoft.com/office/drawing/2014/main" id="{BF75279E-D355-0EF7-F0B2-485229AA0EF9}"/>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89" name="Rectangle 208">
                  <a:extLst>
                    <a:ext uri="{FF2B5EF4-FFF2-40B4-BE49-F238E27FC236}">
                      <a16:creationId xmlns:a16="http://schemas.microsoft.com/office/drawing/2014/main" id="{E373394E-E6AB-D453-F80D-186540264C4A}"/>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0" name="Rectangle 209">
                  <a:extLst>
                    <a:ext uri="{FF2B5EF4-FFF2-40B4-BE49-F238E27FC236}">
                      <a16:creationId xmlns:a16="http://schemas.microsoft.com/office/drawing/2014/main" id="{4E4A73F8-EF2F-62F8-B22F-B8AD07919959}"/>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1" name="Rectangle 210">
                  <a:extLst>
                    <a:ext uri="{FF2B5EF4-FFF2-40B4-BE49-F238E27FC236}">
                      <a16:creationId xmlns:a16="http://schemas.microsoft.com/office/drawing/2014/main" id="{2F4B2798-C6C3-262D-1D57-9CC53E34EB7A}"/>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2" name="Rectangle 211">
                  <a:extLst>
                    <a:ext uri="{FF2B5EF4-FFF2-40B4-BE49-F238E27FC236}">
                      <a16:creationId xmlns:a16="http://schemas.microsoft.com/office/drawing/2014/main" id="{0A4AF8F1-B675-C8CA-C868-AC2E48D580E2}"/>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3" name="Rectangle 212">
                  <a:extLst>
                    <a:ext uri="{FF2B5EF4-FFF2-40B4-BE49-F238E27FC236}">
                      <a16:creationId xmlns:a16="http://schemas.microsoft.com/office/drawing/2014/main" id="{FEC94480-CB3F-802D-17FF-806491806EB2}"/>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4" name="Rectangle 213">
                  <a:extLst>
                    <a:ext uri="{FF2B5EF4-FFF2-40B4-BE49-F238E27FC236}">
                      <a16:creationId xmlns:a16="http://schemas.microsoft.com/office/drawing/2014/main" id="{BBD9BC95-4F0D-EA5D-F4E9-02E77241D1F4}"/>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5" name="Rectangle 214">
                  <a:extLst>
                    <a:ext uri="{FF2B5EF4-FFF2-40B4-BE49-F238E27FC236}">
                      <a16:creationId xmlns:a16="http://schemas.microsoft.com/office/drawing/2014/main" id="{57150CDD-DD86-F601-261C-5708149BC127}"/>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6" name="Rectangle 215">
                  <a:extLst>
                    <a:ext uri="{FF2B5EF4-FFF2-40B4-BE49-F238E27FC236}">
                      <a16:creationId xmlns:a16="http://schemas.microsoft.com/office/drawing/2014/main" id="{B48F8CAE-9F3D-4A10-51B2-77045CCC5F8C}"/>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7" name="Rectangle 216">
                  <a:extLst>
                    <a:ext uri="{FF2B5EF4-FFF2-40B4-BE49-F238E27FC236}">
                      <a16:creationId xmlns:a16="http://schemas.microsoft.com/office/drawing/2014/main" id="{F5B68786-9951-0AAE-1756-7AD30DD66A59}"/>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8" name="Rectangle 217">
                  <a:extLst>
                    <a:ext uri="{FF2B5EF4-FFF2-40B4-BE49-F238E27FC236}">
                      <a16:creationId xmlns:a16="http://schemas.microsoft.com/office/drawing/2014/main" id="{B503ECA4-E7D5-2181-D759-751495495326}"/>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299" name="Rectangle 218">
                  <a:extLst>
                    <a:ext uri="{FF2B5EF4-FFF2-40B4-BE49-F238E27FC236}">
                      <a16:creationId xmlns:a16="http://schemas.microsoft.com/office/drawing/2014/main" id="{1DA6FE83-FCF7-59C8-A3A0-B5A9CC412FB1}"/>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0" name="Rectangle 219">
                  <a:extLst>
                    <a:ext uri="{FF2B5EF4-FFF2-40B4-BE49-F238E27FC236}">
                      <a16:creationId xmlns:a16="http://schemas.microsoft.com/office/drawing/2014/main" id="{5A57C979-46DD-768E-58DB-FE413555F87E}"/>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1" name="Rectangle 220">
                  <a:extLst>
                    <a:ext uri="{FF2B5EF4-FFF2-40B4-BE49-F238E27FC236}">
                      <a16:creationId xmlns:a16="http://schemas.microsoft.com/office/drawing/2014/main" id="{1A0FA974-C180-43FA-F92D-7CC882CF663C}"/>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2" name="Rectangle 221">
                  <a:extLst>
                    <a:ext uri="{FF2B5EF4-FFF2-40B4-BE49-F238E27FC236}">
                      <a16:creationId xmlns:a16="http://schemas.microsoft.com/office/drawing/2014/main" id="{9D186D3C-AC63-1EBA-6692-F21FC7BDD048}"/>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3" name="Rectangle 222">
                  <a:extLst>
                    <a:ext uri="{FF2B5EF4-FFF2-40B4-BE49-F238E27FC236}">
                      <a16:creationId xmlns:a16="http://schemas.microsoft.com/office/drawing/2014/main" id="{EDAC3D47-9261-F845-B258-F201D084FD06}"/>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4" name="Rectangle 223">
                  <a:extLst>
                    <a:ext uri="{FF2B5EF4-FFF2-40B4-BE49-F238E27FC236}">
                      <a16:creationId xmlns:a16="http://schemas.microsoft.com/office/drawing/2014/main" id="{0E83134F-3538-3132-0435-906FE8F68320}"/>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5" name="Rectangle 224">
                  <a:extLst>
                    <a:ext uri="{FF2B5EF4-FFF2-40B4-BE49-F238E27FC236}">
                      <a16:creationId xmlns:a16="http://schemas.microsoft.com/office/drawing/2014/main" id="{74B377A8-514E-ACF5-576A-E1F0D6AF3DDF}"/>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6" name="Rectangle 225">
                  <a:extLst>
                    <a:ext uri="{FF2B5EF4-FFF2-40B4-BE49-F238E27FC236}">
                      <a16:creationId xmlns:a16="http://schemas.microsoft.com/office/drawing/2014/main" id="{3B7858C0-7286-6452-40B0-A64C17B4CF2B}"/>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7" name="Rectangle 226">
                  <a:extLst>
                    <a:ext uri="{FF2B5EF4-FFF2-40B4-BE49-F238E27FC236}">
                      <a16:creationId xmlns:a16="http://schemas.microsoft.com/office/drawing/2014/main" id="{8D652EA9-5CBE-FDD8-2E7B-BE1E4C4B403F}"/>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8" name="Rectangle 227">
                  <a:extLst>
                    <a:ext uri="{FF2B5EF4-FFF2-40B4-BE49-F238E27FC236}">
                      <a16:creationId xmlns:a16="http://schemas.microsoft.com/office/drawing/2014/main" id="{CAB65ABA-ED05-A2E8-2B21-C68A6057BB5D}"/>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sp>
              <p:nvSpPr>
                <p:cNvPr id="309" name="Rectangle 228">
                  <a:extLst>
                    <a:ext uri="{FF2B5EF4-FFF2-40B4-BE49-F238E27FC236}">
                      <a16:creationId xmlns:a16="http://schemas.microsoft.com/office/drawing/2014/main" id="{69557CD7-A2B5-6E5B-22B3-62B1E47CD4E5}"/>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j-ea"/>
                    <a:ea typeface="+mj-ea"/>
                    <a:cs typeface="+mn-cs"/>
                  </a:endParaRPr>
                </a:p>
              </p:txBody>
            </p:sp>
          </p:grpSp>
          <p:cxnSp>
            <p:nvCxnSpPr>
              <p:cNvPr id="231" name="直接连接符 230">
                <a:extLst>
                  <a:ext uri="{FF2B5EF4-FFF2-40B4-BE49-F238E27FC236}">
                    <a16:creationId xmlns:a16="http://schemas.microsoft.com/office/drawing/2014/main" id="{DD811700-6353-D923-2578-560220DC3E42}"/>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23" name="矩形 7">
              <a:extLst>
                <a:ext uri="{FF2B5EF4-FFF2-40B4-BE49-F238E27FC236}">
                  <a16:creationId xmlns:a16="http://schemas.microsoft.com/office/drawing/2014/main" id="{57CA0762-DCBF-8DC8-14CB-CAA83EE3A0E7}"/>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224" name="任意多边形: 形状 223">
              <a:extLst>
                <a:ext uri="{FF2B5EF4-FFF2-40B4-BE49-F238E27FC236}">
                  <a16:creationId xmlns:a16="http://schemas.microsoft.com/office/drawing/2014/main" id="{3B5D34DD-70D8-49BA-9C46-2AF127796348}"/>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j-ea"/>
                <a:ea typeface="+mj-ea"/>
              </a:endParaRPr>
            </a:p>
          </p:txBody>
        </p:sp>
        <p:sp>
          <p:nvSpPr>
            <p:cNvPr id="225" name="矩形 7">
              <a:extLst>
                <a:ext uri="{FF2B5EF4-FFF2-40B4-BE49-F238E27FC236}">
                  <a16:creationId xmlns:a16="http://schemas.microsoft.com/office/drawing/2014/main" id="{EF6497E2-5176-CEF9-F4FA-00EAD649F578}"/>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226" name="任意多边形: 形状 225">
              <a:extLst>
                <a:ext uri="{FF2B5EF4-FFF2-40B4-BE49-F238E27FC236}">
                  <a16:creationId xmlns:a16="http://schemas.microsoft.com/office/drawing/2014/main" id="{BC375AC1-EA34-0577-F737-28E8B80C501A}"/>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j-ea"/>
                <a:ea typeface="+mj-ea"/>
              </a:endParaRPr>
            </a:p>
          </p:txBody>
        </p:sp>
        <p:sp>
          <p:nvSpPr>
            <p:cNvPr id="227" name="文本框 226">
              <a:extLst>
                <a:ext uri="{FF2B5EF4-FFF2-40B4-BE49-F238E27FC236}">
                  <a16:creationId xmlns:a16="http://schemas.microsoft.com/office/drawing/2014/main" id="{1814B304-0849-D9C9-EB9A-E01867611E61}"/>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mj-ea"/>
                <a:ea typeface="+mj-ea"/>
                <a:cs typeface="阿里巴巴普惠体 B" panose="00020600040101010101" pitchFamily="18" charset="-122"/>
              </a:endParaRPr>
            </a:p>
          </p:txBody>
        </p:sp>
        <p:sp>
          <p:nvSpPr>
            <p:cNvPr id="228" name="矩形 7">
              <a:extLst>
                <a:ext uri="{FF2B5EF4-FFF2-40B4-BE49-F238E27FC236}">
                  <a16:creationId xmlns:a16="http://schemas.microsoft.com/office/drawing/2014/main" id="{16ABC3C8-4103-1ED5-4484-8FD39985BBF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grpSp>
      <p:sp>
        <p:nvSpPr>
          <p:cNvPr id="323" name="文本框 322">
            <a:extLst>
              <a:ext uri="{FF2B5EF4-FFF2-40B4-BE49-F238E27FC236}">
                <a16:creationId xmlns:a16="http://schemas.microsoft.com/office/drawing/2014/main" id="{0891A10A-7925-562D-7D1B-0B116741D739}"/>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ea"/>
              <a:ea typeface="+mj-ea"/>
            </a:endParaRPr>
          </a:p>
        </p:txBody>
      </p:sp>
    </p:spTree>
    <p:extLst>
      <p:ext uri="{BB962C8B-B14F-4D97-AF65-F5344CB8AC3E}">
        <p14:creationId xmlns:p14="http://schemas.microsoft.com/office/powerpoint/2010/main" val="925762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2023/7/23</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85203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alpha val="0"/>
              </a:schemeClr>
            </a:gs>
            <a:gs pos="100000">
              <a:schemeClr val="accent1">
                <a:lumMod val="20000"/>
                <a:lumOff val="80000"/>
                <a:alpha val="20000"/>
              </a:schemeClr>
            </a:gs>
          </a:gsLst>
          <a:lin ang="27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871560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4" r:id="rId4"/>
    <p:sldLayoutId id="2147483655" r:id="rId5"/>
    <p:sldLayoutId id="2147483659" r:id="rId6"/>
    <p:sldLayoutId id="2147483660" r:id="rId7"/>
    <p:sldLayoutId id="2147483661"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占位符 36">
            <a:extLst>
              <a:ext uri="{FF2B5EF4-FFF2-40B4-BE49-F238E27FC236}">
                <a16:creationId xmlns:a16="http://schemas.microsoft.com/office/drawing/2014/main" id="{93878CAF-7215-F7E2-30E7-75771D208FF0}"/>
              </a:ext>
            </a:extLst>
          </p:cNvPr>
          <p:cNvSpPr>
            <a:spLocks noGrp="1"/>
          </p:cNvSpPr>
          <p:nvPr>
            <p:ph type="body" sz="quarter" idx="10"/>
          </p:nvPr>
        </p:nvSpPr>
        <p:spPr>
          <a:xfrm>
            <a:off x="1502693" y="1661600"/>
            <a:ext cx="9186617" cy="830997"/>
          </a:xfrm>
        </p:spPr>
        <p:txBody>
          <a:bodyPr/>
          <a:lstStyle/>
          <a:p>
            <a:r>
              <a:rPr lang="zh-CN" altLang="en-US" dirty="0"/>
              <a:t>红色简约转正述职</a:t>
            </a:r>
            <a:r>
              <a:rPr lang="en-US" altLang="zh-CN" dirty="0"/>
              <a:t>PPT</a:t>
            </a:r>
            <a:r>
              <a:rPr lang="zh-CN" altLang="en-US" dirty="0"/>
              <a:t>模板</a:t>
            </a:r>
          </a:p>
        </p:txBody>
      </p:sp>
      <p:sp>
        <p:nvSpPr>
          <p:cNvPr id="38" name="文本占位符 37">
            <a:extLst>
              <a:ext uri="{FF2B5EF4-FFF2-40B4-BE49-F238E27FC236}">
                <a16:creationId xmlns:a16="http://schemas.microsoft.com/office/drawing/2014/main" id="{6E9283DF-FA29-0839-4DA1-604EF745D6ED}"/>
              </a:ext>
            </a:extLst>
          </p:cNvPr>
          <p:cNvSpPr>
            <a:spLocks noGrp="1"/>
          </p:cNvSpPr>
          <p:nvPr>
            <p:ph type="body" sz="quarter" idx="11"/>
          </p:nvPr>
        </p:nvSpPr>
        <p:spPr/>
        <p:txBody>
          <a:bodyPr/>
          <a:lstStyle/>
          <a:p>
            <a:r>
              <a:rPr lang="en-US" altLang="zh-CN" dirty="0"/>
              <a:t>Probationary period to positive defense PPT template</a:t>
            </a:r>
          </a:p>
        </p:txBody>
      </p:sp>
      <p:sp>
        <p:nvSpPr>
          <p:cNvPr id="39" name="文本占位符 38">
            <a:extLst>
              <a:ext uri="{FF2B5EF4-FFF2-40B4-BE49-F238E27FC236}">
                <a16:creationId xmlns:a16="http://schemas.microsoft.com/office/drawing/2014/main" id="{85AA0193-AADE-435C-25C4-5592F11DD658}"/>
              </a:ext>
            </a:extLst>
          </p:cNvPr>
          <p:cNvSpPr>
            <a:spLocks noGrp="1"/>
          </p:cNvSpPr>
          <p:nvPr>
            <p:ph type="body" sz="quarter" idx="12"/>
          </p:nvPr>
        </p:nvSpPr>
        <p:spPr/>
        <p:txBody>
          <a:bodyPr/>
          <a:lstStyle/>
          <a:p>
            <a:r>
              <a:rPr lang="zh-CN" altLang="en-US" dirty="0"/>
              <a:t>汇报人：染九</a:t>
            </a:r>
          </a:p>
        </p:txBody>
      </p:sp>
      <p:sp>
        <p:nvSpPr>
          <p:cNvPr id="40" name="文本占位符 39">
            <a:extLst>
              <a:ext uri="{FF2B5EF4-FFF2-40B4-BE49-F238E27FC236}">
                <a16:creationId xmlns:a16="http://schemas.microsoft.com/office/drawing/2014/main" id="{D275CBC9-8060-2DB6-FDC6-E9AADF392A54}"/>
              </a:ext>
            </a:extLst>
          </p:cNvPr>
          <p:cNvSpPr>
            <a:spLocks noGrp="1"/>
          </p:cNvSpPr>
          <p:nvPr>
            <p:ph type="body" sz="quarter" idx="13"/>
          </p:nvPr>
        </p:nvSpPr>
        <p:spPr>
          <a:xfrm>
            <a:off x="7662317" y="3509997"/>
            <a:ext cx="1877117" cy="225767"/>
          </a:xfrm>
        </p:spPr>
        <p:txBody>
          <a:bodyPr/>
          <a:lstStyle/>
          <a:p>
            <a:r>
              <a:rPr lang="zh-CN" altLang="en-US" dirty="0"/>
              <a:t>时间： </a:t>
            </a:r>
            <a:r>
              <a:rPr lang="en-US" altLang="zh-CN" dirty="0"/>
              <a:t>20XX/XX/XX</a:t>
            </a:r>
          </a:p>
        </p:txBody>
      </p:sp>
    </p:spTree>
    <p:extLst>
      <p:ext uri="{BB962C8B-B14F-4D97-AF65-F5344CB8AC3E}">
        <p14:creationId xmlns:p14="http://schemas.microsoft.com/office/powerpoint/2010/main" val="911362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工作总结</a:t>
            </a:r>
          </a:p>
        </p:txBody>
      </p:sp>
      <p:grpSp>
        <p:nvGrpSpPr>
          <p:cNvPr id="75" name="组合 74">
            <a:extLst>
              <a:ext uri="{FF2B5EF4-FFF2-40B4-BE49-F238E27FC236}">
                <a16:creationId xmlns:a16="http://schemas.microsoft.com/office/drawing/2014/main" id="{7723C7D7-1C91-0BB5-BD5C-C0685A50A651}"/>
              </a:ext>
            </a:extLst>
          </p:cNvPr>
          <p:cNvGrpSpPr/>
          <p:nvPr/>
        </p:nvGrpSpPr>
        <p:grpSpPr>
          <a:xfrm>
            <a:off x="8767664" y="2098342"/>
            <a:ext cx="3005236" cy="1698273"/>
            <a:chOff x="8259664" y="2163369"/>
            <a:chExt cx="3005236" cy="1698273"/>
          </a:xfrm>
        </p:grpSpPr>
        <p:sp>
          <p:nvSpPr>
            <p:cNvPr id="61" name="11">
              <a:extLst>
                <a:ext uri="{FF2B5EF4-FFF2-40B4-BE49-F238E27FC236}">
                  <a16:creationId xmlns:a16="http://schemas.microsoft.com/office/drawing/2014/main" id="{F0222BBC-D71D-C795-99B6-F594B28FBB24}"/>
                </a:ext>
              </a:extLst>
            </p:cNvPr>
            <p:cNvSpPr txBox="1"/>
            <p:nvPr/>
          </p:nvSpPr>
          <p:spPr>
            <a:xfrm>
              <a:off x="8259664" y="2903559"/>
              <a:ext cx="3005236" cy="958083"/>
            </a:xfrm>
            <a:prstGeom prst="rect">
              <a:avLst/>
            </a:prstGeom>
            <a:noFill/>
          </p:spPr>
          <p:txBody>
            <a:bodyPr wrap="square" rtlCol="0">
              <a:spAutoFit/>
            </a:bodyPr>
            <a:lstStyle>
              <a:defPPr>
                <a:defRPr lang="zh-CN"/>
              </a:defPPr>
              <a:lvl1pPr lvl="0" algn="just">
                <a:lnSpc>
                  <a:spcPct val="130000"/>
                </a:lnSpc>
                <a:spcBef>
                  <a:spcPts val="1000"/>
                </a:spcBef>
                <a:defRPr sz="1500">
                  <a:solidFill>
                    <a:schemeClr val="tx1">
                      <a:lumMod val="95000"/>
                      <a:lumOff val="5000"/>
                    </a:schemeClr>
                  </a:solidFill>
                  <a:cs typeface="+mn-ea"/>
                </a:defRPr>
              </a:lvl1pPr>
            </a:lstStyle>
            <a:p>
              <a:pPr algn="l">
                <a:lnSpc>
                  <a:spcPct val="120000"/>
                </a:lnSpc>
              </a:pPr>
              <a:r>
                <a:rPr lang="zh-CN" altLang="en-US" sz="1600" dirty="0">
                  <a:latin typeface="+mn-ea"/>
                  <a:sym typeface="+mn-lt"/>
                </a:rPr>
                <a:t>单击此处填写内容单击此处填写内容单击此处填写内容单击此处填写内容</a:t>
              </a:r>
            </a:p>
          </p:txBody>
        </p:sp>
        <p:sp>
          <p:nvSpPr>
            <p:cNvPr id="59" name="9">
              <a:extLst>
                <a:ext uri="{FF2B5EF4-FFF2-40B4-BE49-F238E27FC236}">
                  <a16:creationId xmlns:a16="http://schemas.microsoft.com/office/drawing/2014/main" id="{ADD21E9F-A7D6-3029-DAE5-AF5DAD9BEE9A}"/>
                </a:ext>
              </a:extLst>
            </p:cNvPr>
            <p:cNvSpPr txBox="1"/>
            <p:nvPr/>
          </p:nvSpPr>
          <p:spPr>
            <a:xfrm>
              <a:off x="8330157" y="2163369"/>
              <a:ext cx="1990298" cy="497957"/>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304800" dist="165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effectLst>
                    <a:outerShdw blurRad="88900" dist="101600" dir="5400000" algn="t" rotWithShape="0">
                      <a:schemeClr val="accent1">
                        <a:lumMod val="75000"/>
                        <a:alpha val="40000"/>
                      </a:scheme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j-ea"/>
                  <a:ea typeface="+mj-ea"/>
                  <a:cs typeface="+mn-ea"/>
                  <a:sym typeface="+mn-lt"/>
                </a:rPr>
                <a:t>小标题</a:t>
              </a:r>
            </a:p>
          </p:txBody>
        </p:sp>
      </p:grpSp>
      <p:grpSp>
        <p:nvGrpSpPr>
          <p:cNvPr id="73" name="组合 72">
            <a:extLst>
              <a:ext uri="{FF2B5EF4-FFF2-40B4-BE49-F238E27FC236}">
                <a16:creationId xmlns:a16="http://schemas.microsoft.com/office/drawing/2014/main" id="{1BDDD475-872F-F51E-6756-C4B91B9C4E25}"/>
              </a:ext>
            </a:extLst>
          </p:cNvPr>
          <p:cNvGrpSpPr/>
          <p:nvPr/>
        </p:nvGrpSpPr>
        <p:grpSpPr>
          <a:xfrm>
            <a:off x="478830" y="2098342"/>
            <a:ext cx="2943515" cy="1698273"/>
            <a:chOff x="658813" y="2163369"/>
            <a:chExt cx="2943515" cy="1698273"/>
          </a:xfrm>
        </p:grpSpPr>
        <p:sp>
          <p:nvSpPr>
            <p:cNvPr id="62" name="12">
              <a:extLst>
                <a:ext uri="{FF2B5EF4-FFF2-40B4-BE49-F238E27FC236}">
                  <a16:creationId xmlns:a16="http://schemas.microsoft.com/office/drawing/2014/main" id="{D642B54F-871E-6736-1B73-0B23ECB124A0}"/>
                </a:ext>
              </a:extLst>
            </p:cNvPr>
            <p:cNvSpPr txBox="1"/>
            <p:nvPr/>
          </p:nvSpPr>
          <p:spPr>
            <a:xfrm>
              <a:off x="658813" y="2903559"/>
              <a:ext cx="2943515" cy="958083"/>
            </a:xfrm>
            <a:prstGeom prst="rect">
              <a:avLst/>
            </a:prstGeom>
            <a:noFill/>
          </p:spPr>
          <p:txBody>
            <a:bodyPr wrap="square" rtlCol="0">
              <a:spAutoFit/>
            </a:bodyPr>
            <a:lstStyle>
              <a:defPPr>
                <a:defRPr lang="zh-CN"/>
              </a:defPPr>
              <a:lvl1pPr lvl="0" algn="just">
                <a:lnSpc>
                  <a:spcPct val="130000"/>
                </a:lnSpc>
                <a:spcBef>
                  <a:spcPts val="1000"/>
                </a:spcBef>
                <a:defRPr sz="1500">
                  <a:solidFill>
                    <a:schemeClr val="tx1">
                      <a:lumMod val="95000"/>
                      <a:lumOff val="5000"/>
                    </a:schemeClr>
                  </a:solidFill>
                  <a:cs typeface="+mn-ea"/>
                </a:defRPr>
              </a:lvl1pPr>
            </a:lstStyle>
            <a:p>
              <a:pPr algn="r">
                <a:lnSpc>
                  <a:spcPct val="120000"/>
                </a:lnSpc>
              </a:pPr>
              <a:r>
                <a:rPr lang="zh-CN" altLang="en-US" sz="1600" dirty="0">
                  <a:latin typeface="+mn-ea"/>
                  <a:sym typeface="+mn-lt"/>
                </a:rPr>
                <a:t>单击此处填写内容单击此处填写内容单击此处填写内容单击此处填写内容</a:t>
              </a:r>
            </a:p>
          </p:txBody>
        </p:sp>
        <p:sp>
          <p:nvSpPr>
            <p:cNvPr id="60" name="10">
              <a:extLst>
                <a:ext uri="{FF2B5EF4-FFF2-40B4-BE49-F238E27FC236}">
                  <a16:creationId xmlns:a16="http://schemas.microsoft.com/office/drawing/2014/main" id="{DDD647D1-573F-FCCF-E19D-441E4C768EE6}"/>
                </a:ext>
              </a:extLst>
            </p:cNvPr>
            <p:cNvSpPr txBox="1"/>
            <p:nvPr/>
          </p:nvSpPr>
          <p:spPr>
            <a:xfrm>
              <a:off x="1547744" y="2163369"/>
              <a:ext cx="1990298" cy="497957"/>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304800" dist="165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solidFill>
                    <a:schemeClr val="bg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olidFill>
                    <a:schemeClr val="lt1"/>
                  </a:solidFill>
                  <a:effectLst>
                    <a:outerShdw blurRad="88900" dist="101600" dir="5400000" algn="t" rotWithShape="0">
                      <a:schemeClr val="accent1">
                        <a:lumMod val="75000"/>
                        <a:alpha val="40000"/>
                      </a:schemeClr>
                    </a:outerShdw>
                  </a:effectLst>
                  <a:latin typeface="+mj-ea"/>
                  <a:ea typeface="+mj-ea"/>
                  <a:cs typeface="+mn-ea"/>
                  <a:sym typeface="+mn-lt"/>
                </a:rPr>
                <a:t>小标题</a:t>
              </a:r>
            </a:p>
          </p:txBody>
        </p:sp>
      </p:grpSp>
      <p:grpSp>
        <p:nvGrpSpPr>
          <p:cNvPr id="74" name="组合 73">
            <a:extLst>
              <a:ext uri="{FF2B5EF4-FFF2-40B4-BE49-F238E27FC236}">
                <a16:creationId xmlns:a16="http://schemas.microsoft.com/office/drawing/2014/main" id="{C21DFC1A-E527-5BF8-DB18-BD0553BC5B2C}"/>
              </a:ext>
            </a:extLst>
          </p:cNvPr>
          <p:cNvGrpSpPr/>
          <p:nvPr/>
        </p:nvGrpSpPr>
        <p:grpSpPr>
          <a:xfrm>
            <a:off x="3703654" y="4801107"/>
            <a:ext cx="4714240" cy="1383478"/>
            <a:chOff x="3545424" y="4705477"/>
            <a:chExt cx="4714240" cy="1383478"/>
          </a:xfrm>
        </p:grpSpPr>
        <p:sp>
          <p:nvSpPr>
            <p:cNvPr id="63" name="13">
              <a:extLst>
                <a:ext uri="{FF2B5EF4-FFF2-40B4-BE49-F238E27FC236}">
                  <a16:creationId xmlns:a16="http://schemas.microsoft.com/office/drawing/2014/main" id="{03F98006-90FA-7C70-46D8-683437C55675}"/>
                </a:ext>
              </a:extLst>
            </p:cNvPr>
            <p:cNvSpPr txBox="1"/>
            <p:nvPr/>
          </p:nvSpPr>
          <p:spPr>
            <a:xfrm>
              <a:off x="4907395" y="4705477"/>
              <a:ext cx="1990298" cy="497957"/>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304800" dist="165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effectLst>
                    <a:outerShdw blurRad="88900" dist="101600" dir="5400000" algn="t" rotWithShape="0">
                      <a:schemeClr val="accent1">
                        <a:lumMod val="75000"/>
                        <a:alpha val="40000"/>
                      </a:scheme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j-ea"/>
                  <a:ea typeface="+mj-ea"/>
                  <a:cs typeface="+mn-ea"/>
                  <a:sym typeface="+mn-lt"/>
                </a:rPr>
                <a:t>小标题</a:t>
              </a:r>
            </a:p>
          </p:txBody>
        </p:sp>
        <p:sp>
          <p:nvSpPr>
            <p:cNvPr id="64" name="14">
              <a:extLst>
                <a:ext uri="{FF2B5EF4-FFF2-40B4-BE49-F238E27FC236}">
                  <a16:creationId xmlns:a16="http://schemas.microsoft.com/office/drawing/2014/main" id="{C48833BD-46F1-8A01-4DF7-BF0E2E92375F}"/>
                </a:ext>
              </a:extLst>
            </p:cNvPr>
            <p:cNvSpPr txBox="1"/>
            <p:nvPr/>
          </p:nvSpPr>
          <p:spPr>
            <a:xfrm>
              <a:off x="3545424" y="5428710"/>
              <a:ext cx="4714240" cy="660245"/>
            </a:xfrm>
            <a:prstGeom prst="rect">
              <a:avLst/>
            </a:prstGeom>
            <a:noFill/>
          </p:spPr>
          <p:txBody>
            <a:bodyPr wrap="square" rtlCol="0">
              <a:spAutoFit/>
            </a:bodyPr>
            <a:lstStyle>
              <a:defPPr>
                <a:defRPr lang="zh-CN"/>
              </a:defPPr>
              <a:lvl1pPr lvl="0" algn="just">
                <a:lnSpc>
                  <a:spcPct val="130000"/>
                </a:lnSpc>
                <a:spcBef>
                  <a:spcPts val="1000"/>
                </a:spcBef>
                <a:defRPr sz="1500">
                  <a:solidFill>
                    <a:schemeClr val="tx1">
                      <a:lumMod val="95000"/>
                      <a:lumOff val="5000"/>
                    </a:schemeClr>
                  </a:solidFill>
                  <a:cs typeface="+mn-ea"/>
                </a:defRPr>
              </a:lvl1pPr>
            </a:lstStyle>
            <a:p>
              <a:pPr algn="ctr">
                <a:lnSpc>
                  <a:spcPct val="120000"/>
                </a:lnSpc>
              </a:pPr>
              <a:r>
                <a:rPr lang="zh-CN" altLang="en-US" sz="1600" dirty="0">
                  <a:latin typeface="+mn-ea"/>
                  <a:sym typeface="+mn-lt"/>
                </a:rPr>
                <a:t>单击此处填写内容单击此处填写内容单击此处填写内容单击此处填写内容</a:t>
              </a:r>
            </a:p>
          </p:txBody>
        </p:sp>
      </p:grpSp>
      <p:grpSp>
        <p:nvGrpSpPr>
          <p:cNvPr id="8" name="组合 7">
            <a:extLst>
              <a:ext uri="{FF2B5EF4-FFF2-40B4-BE49-F238E27FC236}">
                <a16:creationId xmlns:a16="http://schemas.microsoft.com/office/drawing/2014/main" id="{1A546E4A-0ED3-8254-8F95-0DA796F29479}"/>
              </a:ext>
            </a:extLst>
          </p:cNvPr>
          <p:cNvGrpSpPr/>
          <p:nvPr/>
        </p:nvGrpSpPr>
        <p:grpSpPr>
          <a:xfrm>
            <a:off x="4580764" y="1641211"/>
            <a:ext cx="3028482" cy="2678257"/>
            <a:chOff x="4779420" y="1398494"/>
            <a:chExt cx="3028482" cy="2678257"/>
          </a:xfrm>
        </p:grpSpPr>
        <p:grpSp>
          <p:nvGrpSpPr>
            <p:cNvPr id="3" name="组合 2">
              <a:extLst>
                <a:ext uri="{FF2B5EF4-FFF2-40B4-BE49-F238E27FC236}">
                  <a16:creationId xmlns:a16="http://schemas.microsoft.com/office/drawing/2014/main" id="{4EA3C5E4-E456-38D9-E7EA-B61E8081B2D4}"/>
                </a:ext>
              </a:extLst>
            </p:cNvPr>
            <p:cNvGrpSpPr/>
            <p:nvPr/>
          </p:nvGrpSpPr>
          <p:grpSpPr>
            <a:xfrm>
              <a:off x="4779420" y="1398494"/>
              <a:ext cx="3028482" cy="2678257"/>
              <a:chOff x="4538645" y="1175590"/>
              <a:chExt cx="3510032" cy="3104120"/>
            </a:xfrm>
          </p:grpSpPr>
          <p:sp>
            <p:nvSpPr>
              <p:cNvPr id="55" name="4">
                <a:extLst>
                  <a:ext uri="{FF2B5EF4-FFF2-40B4-BE49-F238E27FC236}">
                    <a16:creationId xmlns:a16="http://schemas.microsoft.com/office/drawing/2014/main" id="{69FF750F-D44F-9682-9649-6B1B62C05A8D}"/>
                  </a:ext>
                </a:extLst>
              </p:cNvPr>
              <p:cNvSpPr/>
              <p:nvPr/>
            </p:nvSpPr>
            <p:spPr>
              <a:xfrm rot="13578035">
                <a:off x="4538644" y="1175591"/>
                <a:ext cx="1565407" cy="1565406"/>
              </a:xfrm>
              <a:prstGeom prst="teardrop">
                <a:avLst/>
              </a:prstGeom>
              <a:solidFill>
                <a:schemeClr val="bg1"/>
              </a:solidFill>
              <a:ln w="6350">
                <a:gradFill flip="none" rotWithShape="1">
                  <a:gsLst>
                    <a:gs pos="30000">
                      <a:schemeClr val="accent1">
                        <a:alpha val="0"/>
                      </a:schemeClr>
                    </a:gs>
                    <a:gs pos="100000">
                      <a:schemeClr val="accent1"/>
                    </a:gs>
                  </a:gsLst>
                  <a:lin ang="18900000" scaled="1"/>
                  <a:tileRect/>
                </a:gradFill>
              </a:ln>
              <a:effectLst>
                <a:outerShdw blurRad="241300" dist="889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US" altLang="zh-CN" sz="2800" dirty="0">
                  <a:solidFill>
                    <a:schemeClr val="accent1"/>
                  </a:solidFill>
                  <a:latin typeface="+mj-lt"/>
                  <a:cs typeface="+mn-ea"/>
                  <a:sym typeface="+mn-lt"/>
                </a:endParaRPr>
              </a:p>
            </p:txBody>
          </p:sp>
          <p:sp>
            <p:nvSpPr>
              <p:cNvPr id="56" name="5">
                <a:extLst>
                  <a:ext uri="{FF2B5EF4-FFF2-40B4-BE49-F238E27FC236}">
                    <a16:creationId xmlns:a16="http://schemas.microsoft.com/office/drawing/2014/main" id="{617E654E-C181-7D66-23D6-6E11760094BE}"/>
                  </a:ext>
                </a:extLst>
              </p:cNvPr>
              <p:cNvSpPr/>
              <p:nvPr/>
            </p:nvSpPr>
            <p:spPr>
              <a:xfrm rot="2955837">
                <a:off x="6483270" y="1175591"/>
                <a:ext cx="1565407" cy="1565406"/>
              </a:xfrm>
              <a:prstGeom prst="teardrop">
                <a:avLst/>
              </a:prstGeom>
              <a:solidFill>
                <a:schemeClr val="bg1"/>
              </a:solidFill>
              <a:ln w="6350">
                <a:gradFill flip="none" rotWithShape="1">
                  <a:gsLst>
                    <a:gs pos="0">
                      <a:schemeClr val="accent1">
                        <a:alpha val="0"/>
                      </a:schemeClr>
                    </a:gs>
                    <a:gs pos="100000">
                      <a:schemeClr val="accent1"/>
                    </a:gs>
                  </a:gsLst>
                  <a:lin ang="0" scaled="1"/>
                  <a:tileRect/>
                </a:gradFill>
              </a:ln>
              <a:effectLst>
                <a:outerShdw blurRad="241300" dist="889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US" altLang="zh-CN" sz="2800" dirty="0">
                  <a:solidFill>
                    <a:schemeClr val="accent1"/>
                  </a:solidFill>
                  <a:latin typeface="+mj-lt"/>
                  <a:cs typeface="+mn-ea"/>
                  <a:sym typeface="+mn-lt"/>
                </a:endParaRPr>
              </a:p>
            </p:txBody>
          </p:sp>
          <p:sp>
            <p:nvSpPr>
              <p:cNvPr id="57" name="6">
                <a:extLst>
                  <a:ext uri="{FF2B5EF4-FFF2-40B4-BE49-F238E27FC236}">
                    <a16:creationId xmlns:a16="http://schemas.microsoft.com/office/drawing/2014/main" id="{B65A888D-9E35-289C-F19D-2DB76DA0FE3B}"/>
                  </a:ext>
                </a:extLst>
              </p:cNvPr>
              <p:cNvSpPr/>
              <p:nvPr/>
            </p:nvSpPr>
            <p:spPr>
              <a:xfrm rot="8100000">
                <a:off x="5510957" y="2714304"/>
                <a:ext cx="1565407" cy="1565406"/>
              </a:xfrm>
              <a:prstGeom prst="teardrop">
                <a:avLst/>
              </a:prstGeom>
              <a:solidFill>
                <a:schemeClr val="bg1"/>
              </a:solidFill>
              <a:ln w="6350">
                <a:gradFill flip="none" rotWithShape="1">
                  <a:gsLst>
                    <a:gs pos="29000">
                      <a:schemeClr val="accent1">
                        <a:alpha val="0"/>
                      </a:schemeClr>
                    </a:gs>
                    <a:gs pos="100000">
                      <a:schemeClr val="accent1"/>
                    </a:gs>
                  </a:gsLst>
                  <a:lin ang="18900000" scaled="1"/>
                  <a:tileRect/>
                </a:gradFill>
              </a:ln>
              <a:effectLst>
                <a:outerShdw blurRad="241300" dist="889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US" altLang="zh-CN" sz="2800" dirty="0">
                  <a:solidFill>
                    <a:schemeClr val="accent1"/>
                  </a:solidFill>
                  <a:latin typeface="+mj-lt"/>
                  <a:cs typeface="+mn-ea"/>
                  <a:sym typeface="+mn-lt"/>
                </a:endParaRPr>
              </a:p>
            </p:txBody>
          </p:sp>
          <p:sp>
            <p:nvSpPr>
              <p:cNvPr id="58" name="7">
                <a:extLst>
                  <a:ext uri="{FF2B5EF4-FFF2-40B4-BE49-F238E27FC236}">
                    <a16:creationId xmlns:a16="http://schemas.microsoft.com/office/drawing/2014/main" id="{1DD68F57-CA05-DC1E-DB76-46B5E1BC6847}"/>
                  </a:ext>
                </a:extLst>
              </p:cNvPr>
              <p:cNvSpPr/>
              <p:nvPr/>
            </p:nvSpPr>
            <p:spPr>
              <a:xfrm>
                <a:off x="5291680" y="1517679"/>
                <a:ext cx="2003962" cy="2003958"/>
              </a:xfrm>
              <a:prstGeom prst="ellipse">
                <a:avLst/>
              </a:prstGeom>
              <a:gradFill>
                <a:gsLst>
                  <a:gs pos="0">
                    <a:schemeClr val="accent1"/>
                  </a:gs>
                  <a:gs pos="100000">
                    <a:schemeClr val="accent1">
                      <a:lumMod val="75000"/>
                    </a:schemeClr>
                  </a:gs>
                </a:gsLst>
                <a:path path="circle">
                  <a:fillToRect r="100000" b="100000"/>
                </a:path>
              </a:gradFill>
              <a:ln w="28575">
                <a:solidFill>
                  <a:schemeClr val="bg1"/>
                </a:solidFill>
              </a:ln>
              <a:effectLst>
                <a:outerShdw blurRad="317500" dist="63500" dir="2700000" algn="tl"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88900" dist="101600" dir="5400000" algn="t" rotWithShape="0">
                        <a:schemeClr val="accent1">
                          <a:lumMod val="75000"/>
                          <a:alpha val="40000"/>
                        </a:schemeClr>
                      </a:outerShdw>
                    </a:effectLst>
                    <a:latin typeface="+mj-ea"/>
                    <a:ea typeface="+mj-ea"/>
                    <a:cs typeface="+mn-ea"/>
                    <a:sym typeface="+mn-lt"/>
                  </a:rPr>
                  <a:t>关键词</a:t>
                </a:r>
              </a:p>
            </p:txBody>
          </p:sp>
        </p:grpSp>
        <p:sp>
          <p:nvSpPr>
            <p:cNvPr id="4" name="文本框 3">
              <a:extLst>
                <a:ext uri="{FF2B5EF4-FFF2-40B4-BE49-F238E27FC236}">
                  <a16:creationId xmlns:a16="http://schemas.microsoft.com/office/drawing/2014/main" id="{DC22C1E4-ACD5-C620-F695-1D92EC1F8593}"/>
                </a:ext>
              </a:extLst>
            </p:cNvPr>
            <p:cNvSpPr txBox="1"/>
            <p:nvPr/>
          </p:nvSpPr>
          <p:spPr>
            <a:xfrm>
              <a:off x="4997554" y="1821738"/>
              <a:ext cx="386324" cy="430887"/>
            </a:xfrm>
            <a:prstGeom prst="rect">
              <a:avLst/>
            </a:prstGeom>
            <a:noFill/>
          </p:spPr>
          <p:txBody>
            <a:bodyPr wrap="none" lIns="0" tIns="0" rIns="0" bIns="0" rtlCol="0">
              <a:spAutoFit/>
            </a:bodyPr>
            <a:lstStyle/>
            <a:p>
              <a:r>
                <a:rPr lang="en-US" altLang="zh-CN" sz="2800" b="1" dirty="0">
                  <a:gradFill>
                    <a:gsLst>
                      <a:gs pos="0">
                        <a:schemeClr val="accent1"/>
                      </a:gs>
                      <a:gs pos="100000">
                        <a:schemeClr val="accent1">
                          <a:lumMod val="75000"/>
                        </a:schemeClr>
                      </a:gs>
                    </a:gsLst>
                    <a:path path="circle">
                      <a:fillToRect r="100000" b="100000"/>
                    </a:path>
                  </a:gradFill>
                  <a:latin typeface="+mj-lt"/>
                </a:rPr>
                <a:t>01</a:t>
              </a:r>
              <a:endParaRPr lang="zh-CN" altLang="en-US" sz="2800" b="1" dirty="0">
                <a:gradFill>
                  <a:gsLst>
                    <a:gs pos="0">
                      <a:schemeClr val="accent1"/>
                    </a:gs>
                    <a:gs pos="100000">
                      <a:schemeClr val="accent1">
                        <a:lumMod val="75000"/>
                      </a:schemeClr>
                    </a:gs>
                  </a:gsLst>
                  <a:path path="circle">
                    <a:fillToRect r="100000" b="100000"/>
                  </a:path>
                </a:gradFill>
                <a:latin typeface="+mj-lt"/>
              </a:endParaRPr>
            </a:p>
          </p:txBody>
        </p:sp>
        <p:sp>
          <p:nvSpPr>
            <p:cNvPr id="6" name="文本框 5">
              <a:extLst>
                <a:ext uri="{FF2B5EF4-FFF2-40B4-BE49-F238E27FC236}">
                  <a16:creationId xmlns:a16="http://schemas.microsoft.com/office/drawing/2014/main" id="{0848F655-7293-63DE-AB43-6259B07D7E4A}"/>
                </a:ext>
              </a:extLst>
            </p:cNvPr>
            <p:cNvSpPr txBox="1"/>
            <p:nvPr/>
          </p:nvSpPr>
          <p:spPr>
            <a:xfrm>
              <a:off x="7113992" y="1821738"/>
              <a:ext cx="455253" cy="430887"/>
            </a:xfrm>
            <a:prstGeom prst="rect">
              <a:avLst/>
            </a:prstGeom>
            <a:noFill/>
          </p:spPr>
          <p:txBody>
            <a:bodyPr wrap="none" lIns="0" tIns="0" rIns="0" bIns="0" rtlCol="0">
              <a:spAutoFit/>
            </a:bodyPr>
            <a:lstStyle/>
            <a:p>
              <a:r>
                <a:rPr lang="en-US" altLang="zh-CN" sz="2800" b="1" dirty="0">
                  <a:gradFill>
                    <a:gsLst>
                      <a:gs pos="0">
                        <a:schemeClr val="accent1"/>
                      </a:gs>
                      <a:gs pos="100000">
                        <a:schemeClr val="accent1">
                          <a:lumMod val="75000"/>
                        </a:schemeClr>
                      </a:gs>
                    </a:gsLst>
                    <a:path path="circle">
                      <a:fillToRect r="100000" b="100000"/>
                    </a:path>
                  </a:gradFill>
                  <a:latin typeface="+mj-lt"/>
                </a:rPr>
                <a:t>02</a:t>
              </a:r>
              <a:endParaRPr lang="zh-CN" altLang="en-US" sz="2800" b="1" dirty="0">
                <a:gradFill>
                  <a:gsLst>
                    <a:gs pos="0">
                      <a:schemeClr val="accent1"/>
                    </a:gs>
                    <a:gs pos="100000">
                      <a:schemeClr val="accent1">
                        <a:lumMod val="75000"/>
                      </a:schemeClr>
                    </a:gs>
                  </a:gsLst>
                  <a:path path="circle">
                    <a:fillToRect r="100000" b="100000"/>
                  </a:path>
                </a:gradFill>
                <a:latin typeface="+mj-lt"/>
              </a:endParaRPr>
            </a:p>
          </p:txBody>
        </p:sp>
        <p:sp>
          <p:nvSpPr>
            <p:cNvPr id="7" name="文本框 6">
              <a:extLst>
                <a:ext uri="{FF2B5EF4-FFF2-40B4-BE49-F238E27FC236}">
                  <a16:creationId xmlns:a16="http://schemas.microsoft.com/office/drawing/2014/main" id="{9FFB9A9D-6AA4-4480-180A-6243576D2472}"/>
                </a:ext>
              </a:extLst>
            </p:cNvPr>
            <p:cNvSpPr txBox="1"/>
            <p:nvPr/>
          </p:nvSpPr>
          <p:spPr>
            <a:xfrm>
              <a:off x="6031804" y="3532403"/>
              <a:ext cx="455253" cy="430887"/>
            </a:xfrm>
            <a:prstGeom prst="rect">
              <a:avLst/>
            </a:prstGeom>
            <a:noFill/>
          </p:spPr>
          <p:txBody>
            <a:bodyPr wrap="none" lIns="0" tIns="0" rIns="0" bIns="0" rtlCol="0">
              <a:spAutoFit/>
            </a:bodyPr>
            <a:lstStyle/>
            <a:p>
              <a:r>
                <a:rPr lang="en-US" altLang="zh-CN" sz="2800" b="1" dirty="0">
                  <a:gradFill>
                    <a:gsLst>
                      <a:gs pos="0">
                        <a:schemeClr val="accent1"/>
                      </a:gs>
                      <a:gs pos="100000">
                        <a:schemeClr val="accent1">
                          <a:lumMod val="75000"/>
                        </a:schemeClr>
                      </a:gs>
                    </a:gsLst>
                    <a:path path="circle">
                      <a:fillToRect r="100000" b="100000"/>
                    </a:path>
                  </a:gradFill>
                  <a:latin typeface="+mj-lt"/>
                </a:rPr>
                <a:t>03</a:t>
              </a:r>
              <a:endParaRPr lang="zh-CN" altLang="en-US" sz="2800" b="1" dirty="0">
                <a:gradFill>
                  <a:gsLst>
                    <a:gs pos="0">
                      <a:schemeClr val="accent1"/>
                    </a:gs>
                    <a:gs pos="100000">
                      <a:schemeClr val="accent1">
                        <a:lumMod val="75000"/>
                      </a:schemeClr>
                    </a:gs>
                  </a:gsLst>
                  <a:path path="circle">
                    <a:fillToRect r="100000" b="100000"/>
                  </a:path>
                </a:gradFill>
                <a:latin typeface="+mj-lt"/>
              </a:endParaRPr>
            </a:p>
          </p:txBody>
        </p:sp>
      </p:grpSp>
    </p:spTree>
    <p:extLst>
      <p:ext uri="{BB962C8B-B14F-4D97-AF65-F5344CB8AC3E}">
        <p14:creationId xmlns:p14="http://schemas.microsoft.com/office/powerpoint/2010/main" val="1943585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工作总结</a:t>
            </a:r>
          </a:p>
        </p:txBody>
      </p:sp>
      <p:grpSp>
        <p:nvGrpSpPr>
          <p:cNvPr id="27" name="组合 26">
            <a:extLst>
              <a:ext uri="{FF2B5EF4-FFF2-40B4-BE49-F238E27FC236}">
                <a16:creationId xmlns:a16="http://schemas.microsoft.com/office/drawing/2014/main" id="{3F2D23EB-3616-089A-F8E0-24AD7345BBA2}"/>
              </a:ext>
            </a:extLst>
          </p:cNvPr>
          <p:cNvGrpSpPr/>
          <p:nvPr/>
        </p:nvGrpSpPr>
        <p:grpSpPr>
          <a:xfrm>
            <a:off x="3915313" y="4173499"/>
            <a:ext cx="2489516" cy="1755817"/>
            <a:chOff x="688494" y="2137711"/>
            <a:chExt cx="2489516" cy="1755817"/>
          </a:xfrm>
        </p:grpSpPr>
        <p:sp>
          <p:nvSpPr>
            <p:cNvPr id="28" name="55">
              <a:extLst>
                <a:ext uri="{FF2B5EF4-FFF2-40B4-BE49-F238E27FC236}">
                  <a16:creationId xmlns:a16="http://schemas.microsoft.com/office/drawing/2014/main" id="{0C5B47C8-84C5-4BD1-C314-67C7F2C18703}"/>
                </a:ext>
              </a:extLst>
            </p:cNvPr>
            <p:cNvSpPr txBox="1">
              <a:spLocks/>
            </p:cNvSpPr>
            <p:nvPr/>
          </p:nvSpPr>
          <p:spPr>
            <a:xfrm>
              <a:off x="688494" y="3030150"/>
              <a:ext cx="2489516" cy="863378"/>
            </a:xfrm>
            <a:prstGeom prst="rect">
              <a:avLst/>
            </a:prstGeom>
          </p:spPr>
          <p:txBody>
            <a:bodyPr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29" name="组合 28">
              <a:extLst>
                <a:ext uri="{FF2B5EF4-FFF2-40B4-BE49-F238E27FC236}">
                  <a16:creationId xmlns:a16="http://schemas.microsoft.com/office/drawing/2014/main" id="{D7BAA2A3-F334-6984-17DC-419B8E0BBBB2}"/>
                </a:ext>
              </a:extLst>
            </p:cNvPr>
            <p:cNvGrpSpPr/>
            <p:nvPr/>
          </p:nvGrpSpPr>
          <p:grpSpPr>
            <a:xfrm>
              <a:off x="688494" y="2137711"/>
              <a:ext cx="2483647" cy="482156"/>
              <a:chOff x="8873169" y="2409559"/>
              <a:chExt cx="2483647" cy="482156"/>
            </a:xfrm>
          </p:grpSpPr>
          <p:sp>
            <p:nvSpPr>
              <p:cNvPr id="30" name="矩形: 圆角 29">
                <a:extLst>
                  <a:ext uri="{FF2B5EF4-FFF2-40B4-BE49-F238E27FC236}">
                    <a16:creationId xmlns:a16="http://schemas.microsoft.com/office/drawing/2014/main" id="{C416682B-F91E-88FC-7F85-D2513D4C5EB7}"/>
                  </a:ext>
                </a:extLst>
              </p:cNvPr>
              <p:cNvSpPr/>
              <p:nvPr/>
            </p:nvSpPr>
            <p:spPr>
              <a:xfrm>
                <a:off x="8873169" y="2409559"/>
                <a:ext cx="2483647"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651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endParaRPr>
              </a:p>
            </p:txBody>
          </p:sp>
          <p:sp>
            <p:nvSpPr>
              <p:cNvPr id="31" name="54">
                <a:extLst>
                  <a:ext uri="{FF2B5EF4-FFF2-40B4-BE49-F238E27FC236}">
                    <a16:creationId xmlns:a16="http://schemas.microsoft.com/office/drawing/2014/main" id="{4E72030B-9A18-6EEE-223D-DA69329E90FC}"/>
                  </a:ext>
                </a:extLst>
              </p:cNvPr>
              <p:cNvSpPr txBox="1">
                <a:spLocks/>
              </p:cNvSpPr>
              <p:nvPr/>
            </p:nvSpPr>
            <p:spPr>
              <a:xfrm>
                <a:off x="9345551" y="2497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17" name="组合 16">
            <a:extLst>
              <a:ext uri="{FF2B5EF4-FFF2-40B4-BE49-F238E27FC236}">
                <a16:creationId xmlns:a16="http://schemas.microsoft.com/office/drawing/2014/main" id="{264004EC-15F9-2130-93E2-EEE9506F2C66}"/>
              </a:ext>
            </a:extLst>
          </p:cNvPr>
          <p:cNvGrpSpPr/>
          <p:nvPr/>
        </p:nvGrpSpPr>
        <p:grpSpPr>
          <a:xfrm>
            <a:off x="688494" y="1742624"/>
            <a:ext cx="2489516" cy="1755817"/>
            <a:chOff x="688494" y="2137711"/>
            <a:chExt cx="2489516" cy="1755817"/>
          </a:xfrm>
        </p:grpSpPr>
        <p:sp>
          <p:nvSpPr>
            <p:cNvPr id="11" name="55">
              <a:extLst>
                <a:ext uri="{FF2B5EF4-FFF2-40B4-BE49-F238E27FC236}">
                  <a16:creationId xmlns:a16="http://schemas.microsoft.com/office/drawing/2014/main" id="{BFC56AAF-558B-FD08-B0F9-151257193166}"/>
                </a:ext>
              </a:extLst>
            </p:cNvPr>
            <p:cNvSpPr txBox="1">
              <a:spLocks/>
            </p:cNvSpPr>
            <p:nvPr/>
          </p:nvSpPr>
          <p:spPr>
            <a:xfrm>
              <a:off x="688494" y="3030150"/>
              <a:ext cx="2489516" cy="863378"/>
            </a:xfrm>
            <a:prstGeom prst="rect">
              <a:avLst/>
            </a:prstGeom>
          </p:spPr>
          <p:txBody>
            <a:bodyPr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12" name="组合 11">
              <a:extLst>
                <a:ext uri="{FF2B5EF4-FFF2-40B4-BE49-F238E27FC236}">
                  <a16:creationId xmlns:a16="http://schemas.microsoft.com/office/drawing/2014/main" id="{804022A5-D4AB-ECAE-8AF7-A3DE95C6107C}"/>
                </a:ext>
              </a:extLst>
            </p:cNvPr>
            <p:cNvGrpSpPr/>
            <p:nvPr/>
          </p:nvGrpSpPr>
          <p:grpSpPr>
            <a:xfrm>
              <a:off x="688494" y="2137711"/>
              <a:ext cx="2483647" cy="482156"/>
              <a:chOff x="8873169" y="2409559"/>
              <a:chExt cx="2483647" cy="482156"/>
            </a:xfrm>
          </p:grpSpPr>
          <p:sp>
            <p:nvSpPr>
              <p:cNvPr id="13" name="矩形: 圆角 12">
                <a:extLst>
                  <a:ext uri="{FF2B5EF4-FFF2-40B4-BE49-F238E27FC236}">
                    <a16:creationId xmlns:a16="http://schemas.microsoft.com/office/drawing/2014/main" id="{5E7D2910-2642-A7F1-8EE6-3A2852B7332C}"/>
                  </a:ext>
                </a:extLst>
              </p:cNvPr>
              <p:cNvSpPr/>
              <p:nvPr/>
            </p:nvSpPr>
            <p:spPr>
              <a:xfrm>
                <a:off x="8873169" y="2409559"/>
                <a:ext cx="2483647"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651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4" name="54">
                <a:extLst>
                  <a:ext uri="{FF2B5EF4-FFF2-40B4-BE49-F238E27FC236}">
                    <a16:creationId xmlns:a16="http://schemas.microsoft.com/office/drawing/2014/main" id="{91A9CA5B-D036-0D11-EC1D-ACAD933F8F9A}"/>
                  </a:ext>
                </a:extLst>
              </p:cNvPr>
              <p:cNvSpPr txBox="1">
                <a:spLocks/>
              </p:cNvSpPr>
              <p:nvPr/>
            </p:nvSpPr>
            <p:spPr>
              <a:xfrm>
                <a:off x="9345551" y="2497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22" name="组合 21">
            <a:extLst>
              <a:ext uri="{FF2B5EF4-FFF2-40B4-BE49-F238E27FC236}">
                <a16:creationId xmlns:a16="http://schemas.microsoft.com/office/drawing/2014/main" id="{C75FFD66-4767-02A8-A815-E0258A3D02AF}"/>
              </a:ext>
            </a:extLst>
          </p:cNvPr>
          <p:cNvGrpSpPr/>
          <p:nvPr/>
        </p:nvGrpSpPr>
        <p:grpSpPr>
          <a:xfrm>
            <a:off x="3915313" y="1742624"/>
            <a:ext cx="2489516" cy="1755817"/>
            <a:chOff x="688494" y="2137711"/>
            <a:chExt cx="2489516" cy="1755817"/>
          </a:xfrm>
        </p:grpSpPr>
        <p:sp>
          <p:nvSpPr>
            <p:cNvPr id="23" name="55">
              <a:extLst>
                <a:ext uri="{FF2B5EF4-FFF2-40B4-BE49-F238E27FC236}">
                  <a16:creationId xmlns:a16="http://schemas.microsoft.com/office/drawing/2014/main" id="{6EC880AD-DE0C-A44E-6CE5-D6FF1F018FD0}"/>
                </a:ext>
              </a:extLst>
            </p:cNvPr>
            <p:cNvSpPr txBox="1">
              <a:spLocks/>
            </p:cNvSpPr>
            <p:nvPr/>
          </p:nvSpPr>
          <p:spPr>
            <a:xfrm>
              <a:off x="688494" y="3030150"/>
              <a:ext cx="2489516" cy="863378"/>
            </a:xfrm>
            <a:prstGeom prst="rect">
              <a:avLst/>
            </a:prstGeom>
          </p:spPr>
          <p:txBody>
            <a:bodyPr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24" name="组合 23">
              <a:extLst>
                <a:ext uri="{FF2B5EF4-FFF2-40B4-BE49-F238E27FC236}">
                  <a16:creationId xmlns:a16="http://schemas.microsoft.com/office/drawing/2014/main" id="{753CA4E7-0912-2BEE-FC03-EBF84D16575D}"/>
                </a:ext>
              </a:extLst>
            </p:cNvPr>
            <p:cNvGrpSpPr/>
            <p:nvPr/>
          </p:nvGrpSpPr>
          <p:grpSpPr>
            <a:xfrm>
              <a:off x="688494" y="2137711"/>
              <a:ext cx="2483647" cy="482156"/>
              <a:chOff x="8873169" y="2409559"/>
              <a:chExt cx="2483647" cy="482156"/>
            </a:xfrm>
          </p:grpSpPr>
          <p:sp>
            <p:nvSpPr>
              <p:cNvPr id="25" name="矩形: 圆角 24">
                <a:extLst>
                  <a:ext uri="{FF2B5EF4-FFF2-40B4-BE49-F238E27FC236}">
                    <a16:creationId xmlns:a16="http://schemas.microsoft.com/office/drawing/2014/main" id="{3325535A-FA73-84DF-F7E4-CF37EF6043F2}"/>
                  </a:ext>
                </a:extLst>
              </p:cNvPr>
              <p:cNvSpPr/>
              <p:nvPr/>
            </p:nvSpPr>
            <p:spPr>
              <a:xfrm>
                <a:off x="8873169" y="2409559"/>
                <a:ext cx="2483647"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651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6" name="54">
                <a:extLst>
                  <a:ext uri="{FF2B5EF4-FFF2-40B4-BE49-F238E27FC236}">
                    <a16:creationId xmlns:a16="http://schemas.microsoft.com/office/drawing/2014/main" id="{7E04FC4C-2AAE-9998-0DF7-686853C7FC3F}"/>
                  </a:ext>
                </a:extLst>
              </p:cNvPr>
              <p:cNvSpPr txBox="1">
                <a:spLocks/>
              </p:cNvSpPr>
              <p:nvPr/>
            </p:nvSpPr>
            <p:spPr>
              <a:xfrm>
                <a:off x="9345551" y="2497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32" name="组合 31">
            <a:extLst>
              <a:ext uri="{FF2B5EF4-FFF2-40B4-BE49-F238E27FC236}">
                <a16:creationId xmlns:a16="http://schemas.microsoft.com/office/drawing/2014/main" id="{64789191-E424-BAD1-B454-BB06DCC483ED}"/>
              </a:ext>
            </a:extLst>
          </p:cNvPr>
          <p:cNvGrpSpPr/>
          <p:nvPr/>
        </p:nvGrpSpPr>
        <p:grpSpPr>
          <a:xfrm>
            <a:off x="688494" y="4173499"/>
            <a:ext cx="2489516" cy="1755817"/>
            <a:chOff x="688494" y="2137711"/>
            <a:chExt cx="2489516" cy="1755817"/>
          </a:xfrm>
        </p:grpSpPr>
        <p:sp>
          <p:nvSpPr>
            <p:cNvPr id="33" name="55">
              <a:extLst>
                <a:ext uri="{FF2B5EF4-FFF2-40B4-BE49-F238E27FC236}">
                  <a16:creationId xmlns:a16="http://schemas.microsoft.com/office/drawing/2014/main" id="{0B8E96ED-FA3B-BEC4-F3B5-931DBC6867E5}"/>
                </a:ext>
              </a:extLst>
            </p:cNvPr>
            <p:cNvSpPr txBox="1">
              <a:spLocks/>
            </p:cNvSpPr>
            <p:nvPr/>
          </p:nvSpPr>
          <p:spPr>
            <a:xfrm>
              <a:off x="688494" y="3030150"/>
              <a:ext cx="2489516" cy="863378"/>
            </a:xfrm>
            <a:prstGeom prst="rect">
              <a:avLst/>
            </a:prstGeom>
          </p:spPr>
          <p:txBody>
            <a:bodyPr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34" name="组合 33">
              <a:extLst>
                <a:ext uri="{FF2B5EF4-FFF2-40B4-BE49-F238E27FC236}">
                  <a16:creationId xmlns:a16="http://schemas.microsoft.com/office/drawing/2014/main" id="{AAF6BBBC-EDD3-AE19-6BAA-D81CCDD861D7}"/>
                </a:ext>
              </a:extLst>
            </p:cNvPr>
            <p:cNvGrpSpPr/>
            <p:nvPr/>
          </p:nvGrpSpPr>
          <p:grpSpPr>
            <a:xfrm>
              <a:off x="688494" y="2137711"/>
              <a:ext cx="2483647" cy="482156"/>
              <a:chOff x="8873169" y="2409559"/>
              <a:chExt cx="2483647" cy="482156"/>
            </a:xfrm>
          </p:grpSpPr>
          <p:sp>
            <p:nvSpPr>
              <p:cNvPr id="35" name="矩形: 圆角 34">
                <a:extLst>
                  <a:ext uri="{FF2B5EF4-FFF2-40B4-BE49-F238E27FC236}">
                    <a16:creationId xmlns:a16="http://schemas.microsoft.com/office/drawing/2014/main" id="{94A7DF9B-8E1A-05F7-7559-A398DB8B4600}"/>
                  </a:ext>
                </a:extLst>
              </p:cNvPr>
              <p:cNvSpPr/>
              <p:nvPr/>
            </p:nvSpPr>
            <p:spPr>
              <a:xfrm>
                <a:off x="8873169" y="2409559"/>
                <a:ext cx="2483647"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651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6" name="54">
                <a:extLst>
                  <a:ext uri="{FF2B5EF4-FFF2-40B4-BE49-F238E27FC236}">
                    <a16:creationId xmlns:a16="http://schemas.microsoft.com/office/drawing/2014/main" id="{EBFAAF93-5844-662E-9518-5165FB945DE9}"/>
                  </a:ext>
                </a:extLst>
              </p:cNvPr>
              <p:cNvSpPr txBox="1">
                <a:spLocks/>
              </p:cNvSpPr>
              <p:nvPr/>
            </p:nvSpPr>
            <p:spPr>
              <a:xfrm>
                <a:off x="9345551" y="2497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9" name="组合 8">
            <a:extLst>
              <a:ext uri="{FF2B5EF4-FFF2-40B4-BE49-F238E27FC236}">
                <a16:creationId xmlns:a16="http://schemas.microsoft.com/office/drawing/2014/main" id="{22AAB449-91A2-5577-E19D-62377E2B762A}"/>
              </a:ext>
            </a:extLst>
          </p:cNvPr>
          <p:cNvGrpSpPr/>
          <p:nvPr/>
        </p:nvGrpSpPr>
        <p:grpSpPr>
          <a:xfrm>
            <a:off x="6781527" y="152809"/>
            <a:ext cx="6151305" cy="6049752"/>
            <a:chOff x="6781527" y="152809"/>
            <a:chExt cx="6151305" cy="6049752"/>
          </a:xfrm>
        </p:grpSpPr>
        <p:sp>
          <p:nvSpPr>
            <p:cNvPr id="8" name="任意多边形: 形状 7">
              <a:extLst>
                <a:ext uri="{FF2B5EF4-FFF2-40B4-BE49-F238E27FC236}">
                  <a16:creationId xmlns:a16="http://schemas.microsoft.com/office/drawing/2014/main" id="{54BEA139-54DC-F795-43E2-9E6AB2001D0B}"/>
                </a:ext>
              </a:extLst>
            </p:cNvPr>
            <p:cNvSpPr/>
            <p:nvPr/>
          </p:nvSpPr>
          <p:spPr>
            <a:xfrm rot="6130265">
              <a:off x="6963009" y="2239007"/>
              <a:ext cx="1292526" cy="1655489"/>
            </a:xfrm>
            <a:custGeom>
              <a:avLst/>
              <a:gdLst>
                <a:gd name="connsiteX0" fmla="*/ 723809 w 1292526"/>
                <a:gd name="connsiteY0" fmla="*/ 20948 h 1655489"/>
                <a:gd name="connsiteX1" fmla="*/ 21076 w 1292526"/>
                <a:gd name="connsiteY1" fmla="*/ 732148 h 1655489"/>
                <a:gd name="connsiteX2" fmla="*/ 283542 w 1292526"/>
                <a:gd name="connsiteY2" fmla="*/ 1096214 h 1655489"/>
                <a:gd name="connsiteX3" fmla="*/ 1282609 w 1292526"/>
                <a:gd name="connsiteY3" fmla="*/ 1621148 h 1655489"/>
                <a:gd name="connsiteX4" fmla="*/ 723809 w 1292526"/>
                <a:gd name="connsiteY4" fmla="*/ 20948 h 1655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526" h="1655489">
                  <a:moveTo>
                    <a:pt x="723809" y="20948"/>
                  </a:moveTo>
                  <a:cubicBezTo>
                    <a:pt x="513553" y="-127219"/>
                    <a:pt x="94454" y="552937"/>
                    <a:pt x="21076" y="732148"/>
                  </a:cubicBezTo>
                  <a:cubicBezTo>
                    <a:pt x="-52302" y="911359"/>
                    <a:pt x="73286" y="948047"/>
                    <a:pt x="283542" y="1096214"/>
                  </a:cubicBezTo>
                  <a:cubicBezTo>
                    <a:pt x="493797" y="1244381"/>
                    <a:pt x="1202176" y="1797537"/>
                    <a:pt x="1282609" y="1621148"/>
                  </a:cubicBezTo>
                  <a:cubicBezTo>
                    <a:pt x="1363042" y="1444759"/>
                    <a:pt x="934065" y="169115"/>
                    <a:pt x="723809" y="20948"/>
                  </a:cubicBezTo>
                  <a:close/>
                </a:path>
              </a:pathLst>
            </a:custGeom>
            <a:gradFill flip="none" rotWithShape="1">
              <a:gsLst>
                <a:gs pos="0">
                  <a:schemeClr val="accent1">
                    <a:lumMod val="20000"/>
                    <a:lumOff val="80000"/>
                  </a:schemeClr>
                </a:gs>
                <a:gs pos="100000">
                  <a:schemeClr val="accent1">
                    <a:lumMod val="60000"/>
                    <a:lumOff val="40000"/>
                  </a:schemeClr>
                </a:gs>
              </a:gsLst>
              <a:lin ang="13500000" scaled="1"/>
              <a:tileRect/>
            </a:gradFill>
            <a:ln>
              <a:noFill/>
            </a:ln>
            <a:effectLst>
              <a:outerShdw blurRad="304800" dist="1651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2C7DB926-A143-6EAB-2F22-677034681C08}"/>
                </a:ext>
              </a:extLst>
            </p:cNvPr>
            <p:cNvGrpSpPr/>
            <p:nvPr/>
          </p:nvGrpSpPr>
          <p:grpSpPr>
            <a:xfrm>
              <a:off x="6883080" y="152809"/>
              <a:ext cx="6049752" cy="6049752"/>
              <a:chOff x="6883080" y="152809"/>
              <a:chExt cx="6049752" cy="6049752"/>
            </a:xfrm>
          </p:grpSpPr>
          <p:sp>
            <p:nvSpPr>
              <p:cNvPr id="19" name="Oval 3+">
                <a:extLst>
                  <a:ext uri="{FF2B5EF4-FFF2-40B4-BE49-F238E27FC236}">
                    <a16:creationId xmlns:a16="http://schemas.microsoft.com/office/drawing/2014/main" id="{32866756-97C4-4EBE-0C26-9A01FC4D9C73}"/>
                  </a:ext>
                </a:extLst>
              </p:cNvPr>
              <p:cNvSpPr/>
              <p:nvPr/>
            </p:nvSpPr>
            <p:spPr>
              <a:xfrm>
                <a:off x="6883080" y="152809"/>
                <a:ext cx="6049752" cy="6049752"/>
              </a:xfrm>
              <a:prstGeom prst="ellipse">
                <a:avLst/>
              </a:prstGeom>
              <a:solidFill>
                <a:schemeClr val="bg1"/>
              </a:solidFill>
              <a:ln>
                <a:noFill/>
              </a:ln>
              <a:effectLst>
                <a:outerShdw blurRad="304800" dist="1651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92315AD2-5DB9-F893-BD11-C8A20C404DC3}"/>
                  </a:ext>
                </a:extLst>
              </p:cNvPr>
              <p:cNvPicPr>
                <a:picLocks noChangeAspect="1"/>
              </p:cNvPicPr>
              <p:nvPr/>
            </p:nvPicPr>
            <p:blipFill rotWithShape="1">
              <a:blip r:embed="rId2">
                <a:extLst>
                  <a:ext uri="{28A0092B-C50C-407E-A947-70E740481C1C}">
                    <a14:useLocalDpi xmlns:a14="http://schemas.microsoft.com/office/drawing/2010/main" val="0"/>
                  </a:ext>
                </a:extLst>
              </a:blip>
              <a:srcRect t="-4660" b="5196"/>
              <a:stretch/>
            </p:blipFill>
            <p:spPr>
              <a:xfrm>
                <a:off x="7142132" y="397648"/>
                <a:ext cx="5531668" cy="5502035"/>
              </a:xfrm>
              <a:custGeom>
                <a:avLst/>
                <a:gdLst>
                  <a:gd name="connsiteX0" fmla="*/ 2765834 w 5531668"/>
                  <a:gd name="connsiteY0" fmla="*/ 0 h 5502035"/>
                  <a:gd name="connsiteX1" fmla="*/ 5531668 w 5531668"/>
                  <a:gd name="connsiteY1" fmla="*/ 2765834 h 5502035"/>
                  <a:gd name="connsiteX2" fmla="*/ 3323246 w 5531668"/>
                  <a:gd name="connsiteY2" fmla="*/ 5475476 h 5502035"/>
                  <a:gd name="connsiteX3" fmla="*/ 3149224 w 5531668"/>
                  <a:gd name="connsiteY3" fmla="*/ 5502035 h 5502035"/>
                  <a:gd name="connsiteX4" fmla="*/ 2382444 w 5531668"/>
                  <a:gd name="connsiteY4" fmla="*/ 5502035 h 5502035"/>
                  <a:gd name="connsiteX5" fmla="*/ 2208422 w 5531668"/>
                  <a:gd name="connsiteY5" fmla="*/ 5475476 h 5502035"/>
                  <a:gd name="connsiteX6" fmla="*/ 0 w 5531668"/>
                  <a:gd name="connsiteY6" fmla="*/ 2765834 h 5502035"/>
                  <a:gd name="connsiteX7" fmla="*/ 2765834 w 5531668"/>
                  <a:gd name="connsiteY7" fmla="*/ 0 h 550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1668" h="5502035">
                    <a:moveTo>
                      <a:pt x="2765834" y="0"/>
                    </a:moveTo>
                    <a:cubicBezTo>
                      <a:pt x="4293362" y="0"/>
                      <a:pt x="5531668" y="1238306"/>
                      <a:pt x="5531668" y="2765834"/>
                    </a:cubicBezTo>
                    <a:cubicBezTo>
                      <a:pt x="5531668" y="4102421"/>
                      <a:pt x="4583590" y="5217573"/>
                      <a:pt x="3323246" y="5475476"/>
                    </a:cubicBezTo>
                    <a:lnTo>
                      <a:pt x="3149224" y="5502035"/>
                    </a:lnTo>
                    <a:lnTo>
                      <a:pt x="2382444" y="5502035"/>
                    </a:lnTo>
                    <a:lnTo>
                      <a:pt x="2208422" y="5475476"/>
                    </a:lnTo>
                    <a:cubicBezTo>
                      <a:pt x="948078" y="5217573"/>
                      <a:pt x="0" y="4102421"/>
                      <a:pt x="0" y="2765834"/>
                    </a:cubicBezTo>
                    <a:cubicBezTo>
                      <a:pt x="0" y="1238306"/>
                      <a:pt x="1238306" y="0"/>
                      <a:pt x="2765834" y="0"/>
                    </a:cubicBezTo>
                    <a:close/>
                  </a:path>
                </a:pathLst>
              </a:custGeom>
            </p:spPr>
          </p:pic>
        </p:grpSp>
      </p:grpSp>
    </p:spTree>
    <p:extLst>
      <p:ext uri="{BB962C8B-B14F-4D97-AF65-F5344CB8AC3E}">
        <p14:creationId xmlns:p14="http://schemas.microsoft.com/office/powerpoint/2010/main" val="4173501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652D2D6F-8235-9C64-6B27-3E31F0DAD862}"/>
              </a:ext>
            </a:extLst>
          </p:cNvPr>
          <p:cNvSpPr>
            <a:spLocks noGrp="1"/>
          </p:cNvSpPr>
          <p:nvPr>
            <p:ph type="body" sz="quarter" idx="10"/>
          </p:nvPr>
        </p:nvSpPr>
        <p:spPr/>
        <p:txBody>
          <a:bodyPr/>
          <a:lstStyle/>
          <a:p>
            <a:r>
              <a:rPr lang="zh-CN" altLang="en-US" dirty="0"/>
              <a:t>未来规划</a:t>
            </a:r>
          </a:p>
        </p:txBody>
      </p:sp>
      <p:sp>
        <p:nvSpPr>
          <p:cNvPr id="11" name="文本占位符 10">
            <a:extLst>
              <a:ext uri="{FF2B5EF4-FFF2-40B4-BE49-F238E27FC236}">
                <a16:creationId xmlns:a16="http://schemas.microsoft.com/office/drawing/2014/main" id="{FBA34F1F-4466-C987-AA92-31B0FBBB6C86}"/>
              </a:ext>
            </a:extLst>
          </p:cNvPr>
          <p:cNvSpPr>
            <a:spLocks noGrp="1"/>
          </p:cNvSpPr>
          <p:nvPr>
            <p:ph type="body" sz="quarter" idx="11"/>
          </p:nvPr>
        </p:nvSpPr>
        <p:spPr/>
        <p:txBody>
          <a:bodyPr/>
          <a:lstStyle/>
          <a:p>
            <a:r>
              <a:rPr lang="en-US" altLang="zh-CN" dirty="0"/>
              <a:t>Personal introduction</a:t>
            </a:r>
          </a:p>
        </p:txBody>
      </p:sp>
      <p:sp>
        <p:nvSpPr>
          <p:cNvPr id="12" name="文本占位符 11">
            <a:extLst>
              <a:ext uri="{FF2B5EF4-FFF2-40B4-BE49-F238E27FC236}">
                <a16:creationId xmlns:a16="http://schemas.microsoft.com/office/drawing/2014/main" id="{6F44403E-ED05-CA7C-4E23-58EC718F4DC6}"/>
              </a:ext>
            </a:extLst>
          </p:cNvPr>
          <p:cNvSpPr>
            <a:spLocks noGrp="1"/>
          </p:cNvSpPr>
          <p:nvPr>
            <p:ph type="body" sz="quarter" idx="12"/>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228860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未来规划</a:t>
            </a:r>
          </a:p>
        </p:txBody>
      </p:sp>
      <p:grpSp>
        <p:nvGrpSpPr>
          <p:cNvPr id="54" name="组合 53">
            <a:extLst>
              <a:ext uri="{FF2B5EF4-FFF2-40B4-BE49-F238E27FC236}">
                <a16:creationId xmlns:a16="http://schemas.microsoft.com/office/drawing/2014/main" id="{D83A87E9-8C78-6AB9-7243-C683AFBE601A}"/>
              </a:ext>
            </a:extLst>
          </p:cNvPr>
          <p:cNvGrpSpPr/>
          <p:nvPr/>
        </p:nvGrpSpPr>
        <p:grpSpPr>
          <a:xfrm>
            <a:off x="-1" y="3718439"/>
            <a:ext cx="12057949" cy="172888"/>
            <a:chOff x="-1" y="6144448"/>
            <a:chExt cx="12057949" cy="172888"/>
          </a:xfrm>
        </p:grpSpPr>
        <p:sp>
          <p:nvSpPr>
            <p:cNvPr id="55" name="矩形 54">
              <a:extLst>
                <a:ext uri="{FF2B5EF4-FFF2-40B4-BE49-F238E27FC236}">
                  <a16:creationId xmlns:a16="http://schemas.microsoft.com/office/drawing/2014/main" id="{A21C1317-D33E-B7F8-4064-E964B21A3402}"/>
                </a:ext>
              </a:extLst>
            </p:cNvPr>
            <p:cNvSpPr/>
            <p:nvPr/>
          </p:nvSpPr>
          <p:spPr>
            <a:xfrm>
              <a:off x="-1" y="6245336"/>
              <a:ext cx="11719209" cy="72000"/>
            </a:xfrm>
            <a:prstGeom prst="rect">
              <a:avLst/>
            </a:prstGeom>
            <a:gradFill>
              <a:gsLst>
                <a:gs pos="86000">
                  <a:schemeClr val="accent2"/>
                </a:gs>
                <a:gs pos="0">
                  <a:schemeClr val="bg2"/>
                </a:gs>
                <a:gs pos="11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等腰三角形 55">
              <a:extLst>
                <a:ext uri="{FF2B5EF4-FFF2-40B4-BE49-F238E27FC236}">
                  <a16:creationId xmlns:a16="http://schemas.microsoft.com/office/drawing/2014/main" id="{C50AB6D3-8863-A840-D9AA-C0E668851482}"/>
                </a:ext>
              </a:extLst>
            </p:cNvPr>
            <p:cNvSpPr/>
            <p:nvPr/>
          </p:nvSpPr>
          <p:spPr>
            <a:xfrm>
              <a:off x="11712667" y="6144448"/>
              <a:ext cx="345281" cy="172887"/>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6" name="组合 185">
            <a:extLst>
              <a:ext uri="{FF2B5EF4-FFF2-40B4-BE49-F238E27FC236}">
                <a16:creationId xmlns:a16="http://schemas.microsoft.com/office/drawing/2014/main" id="{7AA63AA9-4E10-2CB5-A3AD-911F735A0492}"/>
              </a:ext>
            </a:extLst>
          </p:cNvPr>
          <p:cNvGrpSpPr/>
          <p:nvPr/>
        </p:nvGrpSpPr>
        <p:grpSpPr>
          <a:xfrm>
            <a:off x="4241808" y="1761313"/>
            <a:ext cx="2099230" cy="2270700"/>
            <a:chOff x="2764643" y="1341982"/>
            <a:chExt cx="2099230" cy="2270700"/>
          </a:xfrm>
        </p:grpSpPr>
        <p:sp>
          <p:nvSpPr>
            <p:cNvPr id="143" name="文本框 142">
              <a:extLst>
                <a:ext uri="{FF2B5EF4-FFF2-40B4-BE49-F238E27FC236}">
                  <a16:creationId xmlns:a16="http://schemas.microsoft.com/office/drawing/2014/main" id="{8C097A51-0270-D06C-A825-171F44B7970C}"/>
                </a:ext>
              </a:extLst>
            </p:cNvPr>
            <p:cNvSpPr txBox="1"/>
            <p:nvPr/>
          </p:nvSpPr>
          <p:spPr>
            <a:xfrm>
              <a:off x="2878292" y="1341982"/>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nvGrpSpPr>
            <p:cNvPr id="144" name="组合 143">
              <a:extLst>
                <a:ext uri="{FF2B5EF4-FFF2-40B4-BE49-F238E27FC236}">
                  <a16:creationId xmlns:a16="http://schemas.microsoft.com/office/drawing/2014/main" id="{B2C14061-C4C2-E8DF-61C5-69ED0BFCA368}"/>
                </a:ext>
              </a:extLst>
            </p:cNvPr>
            <p:cNvGrpSpPr/>
            <p:nvPr/>
          </p:nvGrpSpPr>
          <p:grpSpPr>
            <a:xfrm>
              <a:off x="2809568" y="3225962"/>
              <a:ext cx="1321506" cy="386720"/>
              <a:chOff x="1154994" y="3261041"/>
              <a:chExt cx="1321506" cy="386720"/>
            </a:xfrm>
          </p:grpSpPr>
          <p:sp>
            <p:nvSpPr>
              <p:cNvPr id="146" name="矩形: 对角圆角 145">
                <a:extLst>
                  <a:ext uri="{FF2B5EF4-FFF2-40B4-BE49-F238E27FC236}">
                    <a16:creationId xmlns:a16="http://schemas.microsoft.com/office/drawing/2014/main" id="{EFEF3ED8-C07A-872A-AE00-9FA220148F52}"/>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文本框 146">
                <a:extLst>
                  <a:ext uri="{FF2B5EF4-FFF2-40B4-BE49-F238E27FC236}">
                    <a16:creationId xmlns:a16="http://schemas.microsoft.com/office/drawing/2014/main" id="{3424B477-8019-3A9D-F40B-29474E917570}"/>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cxnSp>
          <p:nvCxnSpPr>
            <p:cNvPr id="145" name="直接连接符 144">
              <a:extLst>
                <a:ext uri="{FF2B5EF4-FFF2-40B4-BE49-F238E27FC236}">
                  <a16:creationId xmlns:a16="http://schemas.microsoft.com/office/drawing/2014/main" id="{93BD1609-17AB-4225-4085-FDE9BC471E76}"/>
                </a:ext>
              </a:extLst>
            </p:cNvPr>
            <p:cNvCxnSpPr>
              <a:cxnSpLocks/>
            </p:cNvCxnSpPr>
            <p:nvPr/>
          </p:nvCxnSpPr>
          <p:spPr>
            <a:xfrm>
              <a:off x="2846907" y="1508674"/>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40" name="组合 139">
              <a:extLst>
                <a:ext uri="{FF2B5EF4-FFF2-40B4-BE49-F238E27FC236}">
                  <a16:creationId xmlns:a16="http://schemas.microsoft.com/office/drawing/2014/main" id="{C42B3C2B-31B8-FFB3-BA23-8870C66B826A}"/>
                </a:ext>
              </a:extLst>
            </p:cNvPr>
            <p:cNvGrpSpPr/>
            <p:nvPr/>
          </p:nvGrpSpPr>
          <p:grpSpPr>
            <a:xfrm>
              <a:off x="2764643" y="1410356"/>
              <a:ext cx="164528" cy="164528"/>
              <a:chOff x="2509104" y="-8539332"/>
              <a:chExt cx="411652" cy="411652"/>
            </a:xfrm>
          </p:grpSpPr>
          <p:sp>
            <p:nvSpPr>
              <p:cNvPr id="141" name="椭圆 140">
                <a:extLst>
                  <a:ext uri="{FF2B5EF4-FFF2-40B4-BE49-F238E27FC236}">
                    <a16:creationId xmlns:a16="http://schemas.microsoft.com/office/drawing/2014/main" id="{71E27291-D158-AEB1-E8D1-8E8DC33A9AD8}"/>
                  </a:ext>
                </a:extLst>
              </p:cNvPr>
              <p:cNvSpPr/>
              <p:nvPr/>
            </p:nvSpPr>
            <p:spPr>
              <a:xfrm flipH="1">
                <a:off x="2509104" y="-8539332"/>
                <a:ext cx="411652" cy="411652"/>
              </a:xfrm>
              <a:prstGeom prst="ellipse">
                <a:avLst/>
              </a:prstGeom>
              <a:gradFill flip="none" rotWithShape="1">
                <a:gsLst>
                  <a:gs pos="100000">
                    <a:schemeClr val="bg2">
                      <a:lumMod val="90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42" name="椭圆 141">
                <a:extLst>
                  <a:ext uri="{FF2B5EF4-FFF2-40B4-BE49-F238E27FC236}">
                    <a16:creationId xmlns:a16="http://schemas.microsoft.com/office/drawing/2014/main" id="{1B4F6F09-8658-2774-99C3-C239588C57D4}"/>
                  </a:ext>
                </a:extLst>
              </p:cNvPr>
              <p:cNvSpPr/>
              <p:nvPr/>
            </p:nvSpPr>
            <p:spPr>
              <a:xfrm>
                <a:off x="2602164" y="-8446272"/>
                <a:ext cx="225534" cy="225534"/>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grpSp>
      <p:grpSp>
        <p:nvGrpSpPr>
          <p:cNvPr id="187" name="组合 186">
            <a:extLst>
              <a:ext uri="{FF2B5EF4-FFF2-40B4-BE49-F238E27FC236}">
                <a16:creationId xmlns:a16="http://schemas.microsoft.com/office/drawing/2014/main" id="{41AE7329-43F0-9CF5-6B1E-98C7BCEAD9F5}"/>
              </a:ext>
            </a:extLst>
          </p:cNvPr>
          <p:cNvGrpSpPr/>
          <p:nvPr/>
        </p:nvGrpSpPr>
        <p:grpSpPr>
          <a:xfrm>
            <a:off x="2418843" y="3645293"/>
            <a:ext cx="2128634" cy="2334008"/>
            <a:chOff x="603584" y="3225962"/>
            <a:chExt cx="2128634" cy="2334008"/>
          </a:xfrm>
        </p:grpSpPr>
        <p:grpSp>
          <p:nvGrpSpPr>
            <p:cNvPr id="75" name="组合 74">
              <a:extLst>
                <a:ext uri="{FF2B5EF4-FFF2-40B4-BE49-F238E27FC236}">
                  <a16:creationId xmlns:a16="http://schemas.microsoft.com/office/drawing/2014/main" id="{79237360-B154-1944-6A06-E21AB5A5B51C}"/>
                </a:ext>
              </a:extLst>
            </p:cNvPr>
            <p:cNvGrpSpPr/>
            <p:nvPr/>
          </p:nvGrpSpPr>
          <p:grpSpPr>
            <a:xfrm>
              <a:off x="603584" y="3697476"/>
              <a:ext cx="2128634" cy="1862494"/>
              <a:chOff x="603584" y="3697476"/>
              <a:chExt cx="2128634" cy="1862494"/>
            </a:xfrm>
          </p:grpSpPr>
          <p:grpSp>
            <p:nvGrpSpPr>
              <p:cNvPr id="76" name="组合 75">
                <a:extLst>
                  <a:ext uri="{FF2B5EF4-FFF2-40B4-BE49-F238E27FC236}">
                    <a16:creationId xmlns:a16="http://schemas.microsoft.com/office/drawing/2014/main" id="{AEBFCBF8-84BB-11BB-A7AD-8A63C3A70678}"/>
                  </a:ext>
                </a:extLst>
              </p:cNvPr>
              <p:cNvGrpSpPr/>
              <p:nvPr/>
            </p:nvGrpSpPr>
            <p:grpSpPr>
              <a:xfrm>
                <a:off x="685848" y="3697476"/>
                <a:ext cx="2046370" cy="1862494"/>
                <a:chOff x="1154994" y="3697476"/>
                <a:chExt cx="2046370" cy="1862494"/>
              </a:xfrm>
            </p:grpSpPr>
            <p:sp>
              <p:nvSpPr>
                <p:cNvPr id="80" name="文本框 79">
                  <a:extLst>
                    <a:ext uri="{FF2B5EF4-FFF2-40B4-BE49-F238E27FC236}">
                      <a16:creationId xmlns:a16="http://schemas.microsoft.com/office/drawing/2014/main" id="{CC700970-8FCC-36AF-3C5D-AA85F4D95B84}"/>
                    </a:ext>
                  </a:extLst>
                </p:cNvPr>
                <p:cNvSpPr txBox="1"/>
                <p:nvPr/>
              </p:nvSpPr>
              <p:spPr>
                <a:xfrm>
                  <a:off x="1215783" y="4308794"/>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cxnSp>
              <p:nvCxnSpPr>
                <p:cNvPr id="82" name="直接连接符 81">
                  <a:extLst>
                    <a:ext uri="{FF2B5EF4-FFF2-40B4-BE49-F238E27FC236}">
                      <a16:creationId xmlns:a16="http://schemas.microsoft.com/office/drawing/2014/main" id="{6B0776F9-8E51-F8EE-DD4B-756ED28B8773}"/>
                    </a:ext>
                  </a:extLst>
                </p:cNvPr>
                <p:cNvCxnSpPr>
                  <a:cxnSpLocks/>
                </p:cNvCxnSpPr>
                <p:nvPr/>
              </p:nvCxnSpPr>
              <p:spPr>
                <a:xfrm flipV="1">
                  <a:off x="1154994" y="3697476"/>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id="{831C4A8D-929C-6F1E-824A-C4029B6B7E86}"/>
                  </a:ext>
                </a:extLst>
              </p:cNvPr>
              <p:cNvGrpSpPr/>
              <p:nvPr/>
            </p:nvGrpSpPr>
            <p:grpSpPr>
              <a:xfrm>
                <a:off x="603584" y="5324988"/>
                <a:ext cx="164528" cy="164528"/>
                <a:chOff x="2509104" y="1167378"/>
                <a:chExt cx="411652" cy="411652"/>
              </a:xfrm>
            </p:grpSpPr>
            <p:sp>
              <p:nvSpPr>
                <p:cNvPr id="78" name="椭圆 77">
                  <a:extLst>
                    <a:ext uri="{FF2B5EF4-FFF2-40B4-BE49-F238E27FC236}">
                      <a16:creationId xmlns:a16="http://schemas.microsoft.com/office/drawing/2014/main" id="{08A2F90C-A9FA-79BA-EA0E-40BDD72BDF44}"/>
                    </a:ext>
                  </a:extLst>
                </p:cNvPr>
                <p:cNvSpPr/>
                <p:nvPr/>
              </p:nvSpPr>
              <p:spPr>
                <a:xfrm flipH="1">
                  <a:off x="2509104" y="1167378"/>
                  <a:ext cx="411652" cy="411652"/>
                </a:xfrm>
                <a:prstGeom prst="ellipse">
                  <a:avLst/>
                </a:prstGeom>
                <a:gradFill flip="none" rotWithShape="1">
                  <a:gsLst>
                    <a:gs pos="100000">
                      <a:schemeClr val="accent1">
                        <a:lumMod val="50000"/>
                        <a:alpha val="51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79" name="椭圆 78">
                  <a:extLst>
                    <a:ext uri="{FF2B5EF4-FFF2-40B4-BE49-F238E27FC236}">
                      <a16:creationId xmlns:a16="http://schemas.microsoft.com/office/drawing/2014/main" id="{4DC19171-49A8-8726-0A0F-2DAF099C2D90}"/>
                    </a:ext>
                  </a:extLst>
                </p:cNvPr>
                <p:cNvSpPr/>
                <p:nvPr/>
              </p:nvSpPr>
              <p:spPr>
                <a:xfrm>
                  <a:off x="2602163" y="1260437"/>
                  <a:ext cx="225534" cy="225534"/>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grpSp>
        <p:grpSp>
          <p:nvGrpSpPr>
            <p:cNvPr id="170" name="组合 169">
              <a:extLst>
                <a:ext uri="{FF2B5EF4-FFF2-40B4-BE49-F238E27FC236}">
                  <a16:creationId xmlns:a16="http://schemas.microsoft.com/office/drawing/2014/main" id="{525630E7-AF06-FACD-A924-70AB3A09E0D5}"/>
                </a:ext>
              </a:extLst>
            </p:cNvPr>
            <p:cNvGrpSpPr/>
            <p:nvPr/>
          </p:nvGrpSpPr>
          <p:grpSpPr>
            <a:xfrm>
              <a:off x="656702" y="3225962"/>
              <a:ext cx="1321506" cy="386720"/>
              <a:chOff x="1154994" y="3261041"/>
              <a:chExt cx="1321506" cy="386720"/>
            </a:xfrm>
          </p:grpSpPr>
          <p:sp>
            <p:nvSpPr>
              <p:cNvPr id="171" name="矩形: 对角圆角 170">
                <a:extLst>
                  <a:ext uri="{FF2B5EF4-FFF2-40B4-BE49-F238E27FC236}">
                    <a16:creationId xmlns:a16="http://schemas.microsoft.com/office/drawing/2014/main" id="{214008C4-56DD-EF80-99BE-13CF76EBD3A2}"/>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2" name="文本框 171">
                <a:extLst>
                  <a:ext uri="{FF2B5EF4-FFF2-40B4-BE49-F238E27FC236}">
                    <a16:creationId xmlns:a16="http://schemas.microsoft.com/office/drawing/2014/main" id="{1A7D6A08-BCA1-A78B-B480-374634805926}"/>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grpSp>
      <p:grpSp>
        <p:nvGrpSpPr>
          <p:cNvPr id="184" name="组合 183">
            <a:extLst>
              <a:ext uri="{FF2B5EF4-FFF2-40B4-BE49-F238E27FC236}">
                <a16:creationId xmlns:a16="http://schemas.microsoft.com/office/drawing/2014/main" id="{ECF86C9E-99D3-A1CF-42D0-F5963D0415B6}"/>
              </a:ext>
            </a:extLst>
          </p:cNvPr>
          <p:cNvGrpSpPr/>
          <p:nvPr/>
        </p:nvGrpSpPr>
        <p:grpSpPr>
          <a:xfrm>
            <a:off x="7858334" y="1761313"/>
            <a:ext cx="2099230" cy="2270700"/>
            <a:chOff x="7057357" y="1341982"/>
            <a:chExt cx="2099230" cy="2270700"/>
          </a:xfrm>
        </p:grpSpPr>
        <p:sp>
          <p:nvSpPr>
            <p:cNvPr id="164" name="文本框 163">
              <a:extLst>
                <a:ext uri="{FF2B5EF4-FFF2-40B4-BE49-F238E27FC236}">
                  <a16:creationId xmlns:a16="http://schemas.microsoft.com/office/drawing/2014/main" id="{EB4C44A9-7D3A-8F12-AAB3-D37610A39A15}"/>
                </a:ext>
              </a:extLst>
            </p:cNvPr>
            <p:cNvSpPr txBox="1"/>
            <p:nvPr/>
          </p:nvSpPr>
          <p:spPr>
            <a:xfrm>
              <a:off x="7171006" y="1341982"/>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cxnSp>
          <p:nvCxnSpPr>
            <p:cNvPr id="166" name="直接连接符 165">
              <a:extLst>
                <a:ext uri="{FF2B5EF4-FFF2-40B4-BE49-F238E27FC236}">
                  <a16:creationId xmlns:a16="http://schemas.microsoft.com/office/drawing/2014/main" id="{FE1FC1D4-0254-FE75-4B00-A742DE201D38}"/>
                </a:ext>
              </a:extLst>
            </p:cNvPr>
            <p:cNvCxnSpPr>
              <a:cxnSpLocks/>
            </p:cNvCxnSpPr>
            <p:nvPr/>
          </p:nvCxnSpPr>
          <p:spPr>
            <a:xfrm>
              <a:off x="7139621" y="1508674"/>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61" name="组合 160">
              <a:extLst>
                <a:ext uri="{FF2B5EF4-FFF2-40B4-BE49-F238E27FC236}">
                  <a16:creationId xmlns:a16="http://schemas.microsoft.com/office/drawing/2014/main" id="{EC2EE338-8833-2EF8-072A-182FC95E9CEA}"/>
                </a:ext>
              </a:extLst>
            </p:cNvPr>
            <p:cNvGrpSpPr/>
            <p:nvPr/>
          </p:nvGrpSpPr>
          <p:grpSpPr>
            <a:xfrm>
              <a:off x="7057357" y="1410356"/>
              <a:ext cx="164528" cy="164528"/>
              <a:chOff x="2509104" y="-8539332"/>
              <a:chExt cx="411652" cy="411652"/>
            </a:xfrm>
          </p:grpSpPr>
          <p:sp>
            <p:nvSpPr>
              <p:cNvPr id="162" name="椭圆 161">
                <a:extLst>
                  <a:ext uri="{FF2B5EF4-FFF2-40B4-BE49-F238E27FC236}">
                    <a16:creationId xmlns:a16="http://schemas.microsoft.com/office/drawing/2014/main" id="{084F3A5D-07D5-3F00-B652-1D2DE676F244}"/>
                  </a:ext>
                </a:extLst>
              </p:cNvPr>
              <p:cNvSpPr/>
              <p:nvPr/>
            </p:nvSpPr>
            <p:spPr>
              <a:xfrm flipH="1">
                <a:off x="2509104" y="-8539332"/>
                <a:ext cx="411652" cy="411652"/>
              </a:xfrm>
              <a:prstGeom prst="ellipse">
                <a:avLst/>
              </a:prstGeom>
              <a:gradFill flip="none" rotWithShape="1">
                <a:gsLst>
                  <a:gs pos="100000">
                    <a:schemeClr val="accent1">
                      <a:lumMod val="50000"/>
                      <a:alpha val="51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63" name="椭圆 162">
                <a:extLst>
                  <a:ext uri="{FF2B5EF4-FFF2-40B4-BE49-F238E27FC236}">
                    <a16:creationId xmlns:a16="http://schemas.microsoft.com/office/drawing/2014/main" id="{C097A0A3-38F4-E7EA-74D8-57B953F1234E}"/>
                  </a:ext>
                </a:extLst>
              </p:cNvPr>
              <p:cNvSpPr/>
              <p:nvPr/>
            </p:nvSpPr>
            <p:spPr>
              <a:xfrm>
                <a:off x="2602164" y="-8446272"/>
                <a:ext cx="225534" cy="225534"/>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grpSp>
          <p:nvGrpSpPr>
            <p:cNvPr id="177" name="组合 176">
              <a:extLst>
                <a:ext uri="{FF2B5EF4-FFF2-40B4-BE49-F238E27FC236}">
                  <a16:creationId xmlns:a16="http://schemas.microsoft.com/office/drawing/2014/main" id="{54228A7B-B7E6-1F50-5886-92387D0AB345}"/>
                </a:ext>
              </a:extLst>
            </p:cNvPr>
            <p:cNvGrpSpPr/>
            <p:nvPr/>
          </p:nvGrpSpPr>
          <p:grpSpPr>
            <a:xfrm>
              <a:off x="7115300" y="3225962"/>
              <a:ext cx="1321506" cy="386720"/>
              <a:chOff x="1154994" y="3261041"/>
              <a:chExt cx="1321506" cy="386720"/>
            </a:xfrm>
          </p:grpSpPr>
          <p:sp>
            <p:nvSpPr>
              <p:cNvPr id="178" name="矩形: 对角圆角 177">
                <a:extLst>
                  <a:ext uri="{FF2B5EF4-FFF2-40B4-BE49-F238E27FC236}">
                    <a16:creationId xmlns:a16="http://schemas.microsoft.com/office/drawing/2014/main" id="{3CD8EFCA-5D07-FA9A-C136-599AB0AC80D7}"/>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sp>
            <p:nvSpPr>
              <p:cNvPr id="179" name="文本框 178">
                <a:extLst>
                  <a:ext uri="{FF2B5EF4-FFF2-40B4-BE49-F238E27FC236}">
                    <a16:creationId xmlns:a16="http://schemas.microsoft.com/office/drawing/2014/main" id="{13BE5248-B596-C80B-A69E-2D08D7DB2805}"/>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grpSp>
      <p:grpSp>
        <p:nvGrpSpPr>
          <p:cNvPr id="185" name="组合 184">
            <a:extLst>
              <a:ext uri="{FF2B5EF4-FFF2-40B4-BE49-F238E27FC236}">
                <a16:creationId xmlns:a16="http://schemas.microsoft.com/office/drawing/2014/main" id="{F4DF98F8-2708-3038-33D2-867B5AF4D7A1}"/>
              </a:ext>
            </a:extLst>
          </p:cNvPr>
          <p:cNvGrpSpPr/>
          <p:nvPr/>
        </p:nvGrpSpPr>
        <p:grpSpPr>
          <a:xfrm>
            <a:off x="6035369" y="3645293"/>
            <a:ext cx="2128634" cy="2334008"/>
            <a:chOff x="4896298" y="3225962"/>
            <a:chExt cx="2128634" cy="2334008"/>
          </a:xfrm>
        </p:grpSpPr>
        <p:sp>
          <p:nvSpPr>
            <p:cNvPr id="113" name="文本框 112">
              <a:extLst>
                <a:ext uri="{FF2B5EF4-FFF2-40B4-BE49-F238E27FC236}">
                  <a16:creationId xmlns:a16="http://schemas.microsoft.com/office/drawing/2014/main" id="{F7877B1B-2C79-5F24-8E3B-02C578155D9D}"/>
                </a:ext>
              </a:extLst>
            </p:cNvPr>
            <p:cNvSpPr txBox="1"/>
            <p:nvPr/>
          </p:nvSpPr>
          <p:spPr>
            <a:xfrm>
              <a:off x="5039351" y="4308794"/>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cxnSp>
          <p:nvCxnSpPr>
            <p:cNvPr id="115" name="直接连接符 114">
              <a:extLst>
                <a:ext uri="{FF2B5EF4-FFF2-40B4-BE49-F238E27FC236}">
                  <a16:creationId xmlns:a16="http://schemas.microsoft.com/office/drawing/2014/main" id="{7E7C3930-EB02-7D2A-A667-640F433EF2C7}"/>
                </a:ext>
              </a:extLst>
            </p:cNvPr>
            <p:cNvCxnSpPr>
              <a:cxnSpLocks/>
            </p:cNvCxnSpPr>
            <p:nvPr/>
          </p:nvCxnSpPr>
          <p:spPr>
            <a:xfrm flipV="1">
              <a:off x="4978562" y="3697476"/>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10" name="组合 109">
              <a:extLst>
                <a:ext uri="{FF2B5EF4-FFF2-40B4-BE49-F238E27FC236}">
                  <a16:creationId xmlns:a16="http://schemas.microsoft.com/office/drawing/2014/main" id="{4C128C0E-AD5F-8FEF-AE08-7BEA591F6FB0}"/>
                </a:ext>
              </a:extLst>
            </p:cNvPr>
            <p:cNvGrpSpPr/>
            <p:nvPr/>
          </p:nvGrpSpPr>
          <p:grpSpPr>
            <a:xfrm>
              <a:off x="4896298" y="5324988"/>
              <a:ext cx="164528" cy="164528"/>
              <a:chOff x="2509104" y="1167378"/>
              <a:chExt cx="411652" cy="411652"/>
            </a:xfrm>
          </p:grpSpPr>
          <p:sp>
            <p:nvSpPr>
              <p:cNvPr id="111" name="椭圆 110">
                <a:extLst>
                  <a:ext uri="{FF2B5EF4-FFF2-40B4-BE49-F238E27FC236}">
                    <a16:creationId xmlns:a16="http://schemas.microsoft.com/office/drawing/2014/main" id="{EDFD0B51-F45C-4CC3-D66F-C07C48FAB3EC}"/>
                  </a:ext>
                </a:extLst>
              </p:cNvPr>
              <p:cNvSpPr/>
              <p:nvPr/>
            </p:nvSpPr>
            <p:spPr>
              <a:xfrm flipH="1">
                <a:off x="2509104" y="1167378"/>
                <a:ext cx="411652" cy="411652"/>
              </a:xfrm>
              <a:prstGeom prst="ellipse">
                <a:avLst/>
              </a:prstGeom>
              <a:gradFill flip="none" rotWithShape="1">
                <a:gsLst>
                  <a:gs pos="100000">
                    <a:schemeClr val="accent1">
                      <a:lumMod val="50000"/>
                      <a:alpha val="51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12" name="椭圆 111">
                <a:extLst>
                  <a:ext uri="{FF2B5EF4-FFF2-40B4-BE49-F238E27FC236}">
                    <a16:creationId xmlns:a16="http://schemas.microsoft.com/office/drawing/2014/main" id="{43484BFC-4818-263B-73BE-0DD0581801BC}"/>
                  </a:ext>
                </a:extLst>
              </p:cNvPr>
              <p:cNvSpPr/>
              <p:nvPr/>
            </p:nvSpPr>
            <p:spPr>
              <a:xfrm>
                <a:off x="2602163" y="1260437"/>
                <a:ext cx="225534" cy="225534"/>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grpSp>
          <p:nvGrpSpPr>
            <p:cNvPr id="174" name="组合 173">
              <a:extLst>
                <a:ext uri="{FF2B5EF4-FFF2-40B4-BE49-F238E27FC236}">
                  <a16:creationId xmlns:a16="http://schemas.microsoft.com/office/drawing/2014/main" id="{A9D63F6C-B744-1701-9EEE-5A0855D53757}"/>
                </a:ext>
              </a:extLst>
            </p:cNvPr>
            <p:cNvGrpSpPr/>
            <p:nvPr/>
          </p:nvGrpSpPr>
          <p:grpSpPr>
            <a:xfrm>
              <a:off x="4962434" y="3225962"/>
              <a:ext cx="1321506" cy="386720"/>
              <a:chOff x="1154994" y="3261041"/>
              <a:chExt cx="1321506" cy="386720"/>
            </a:xfrm>
          </p:grpSpPr>
          <p:sp>
            <p:nvSpPr>
              <p:cNvPr id="175" name="矩形: 对角圆角 174">
                <a:extLst>
                  <a:ext uri="{FF2B5EF4-FFF2-40B4-BE49-F238E27FC236}">
                    <a16:creationId xmlns:a16="http://schemas.microsoft.com/office/drawing/2014/main" id="{FFB40AE6-BE9D-8A19-8D94-631FBDFCFC62}"/>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6" name="文本框 175">
                <a:extLst>
                  <a:ext uri="{FF2B5EF4-FFF2-40B4-BE49-F238E27FC236}">
                    <a16:creationId xmlns:a16="http://schemas.microsoft.com/office/drawing/2014/main" id="{DB49E911-71D5-8E4A-269D-DEFCBE4C8372}"/>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grpSp>
      <p:grpSp>
        <p:nvGrpSpPr>
          <p:cNvPr id="183" name="组合 182">
            <a:extLst>
              <a:ext uri="{FF2B5EF4-FFF2-40B4-BE49-F238E27FC236}">
                <a16:creationId xmlns:a16="http://schemas.microsoft.com/office/drawing/2014/main" id="{F6DFCE40-9AA3-D9FE-F527-24E440B1B1B6}"/>
              </a:ext>
            </a:extLst>
          </p:cNvPr>
          <p:cNvGrpSpPr/>
          <p:nvPr/>
        </p:nvGrpSpPr>
        <p:grpSpPr>
          <a:xfrm>
            <a:off x="9651893" y="3645293"/>
            <a:ext cx="2128634" cy="2334008"/>
            <a:chOff x="9189013" y="3225962"/>
            <a:chExt cx="2128634" cy="2334008"/>
          </a:xfrm>
        </p:grpSpPr>
        <p:sp>
          <p:nvSpPr>
            <p:cNvPr id="123" name="文本框 122">
              <a:extLst>
                <a:ext uri="{FF2B5EF4-FFF2-40B4-BE49-F238E27FC236}">
                  <a16:creationId xmlns:a16="http://schemas.microsoft.com/office/drawing/2014/main" id="{C19E9D52-4C32-97B4-A7B9-CFE3C3CAC841}"/>
                </a:ext>
              </a:extLst>
            </p:cNvPr>
            <p:cNvSpPr txBox="1"/>
            <p:nvPr/>
          </p:nvSpPr>
          <p:spPr>
            <a:xfrm>
              <a:off x="9332066" y="4308794"/>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cxnSp>
          <p:nvCxnSpPr>
            <p:cNvPr id="125" name="直接连接符 124">
              <a:extLst>
                <a:ext uri="{FF2B5EF4-FFF2-40B4-BE49-F238E27FC236}">
                  <a16:creationId xmlns:a16="http://schemas.microsoft.com/office/drawing/2014/main" id="{1B441E2A-8F64-593A-0FBD-77350A75502E}"/>
                </a:ext>
              </a:extLst>
            </p:cNvPr>
            <p:cNvCxnSpPr>
              <a:cxnSpLocks/>
            </p:cNvCxnSpPr>
            <p:nvPr/>
          </p:nvCxnSpPr>
          <p:spPr>
            <a:xfrm flipV="1">
              <a:off x="9271277" y="3697476"/>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1" name="椭圆 120">
              <a:extLst>
                <a:ext uri="{FF2B5EF4-FFF2-40B4-BE49-F238E27FC236}">
                  <a16:creationId xmlns:a16="http://schemas.microsoft.com/office/drawing/2014/main" id="{7A5DF14C-5438-5D57-0D05-4B12E82FAB62}"/>
                </a:ext>
              </a:extLst>
            </p:cNvPr>
            <p:cNvSpPr/>
            <p:nvPr/>
          </p:nvSpPr>
          <p:spPr>
            <a:xfrm flipH="1">
              <a:off x="9189013" y="5324988"/>
              <a:ext cx="164528" cy="164528"/>
            </a:xfrm>
            <a:prstGeom prst="ellipse">
              <a:avLst/>
            </a:prstGeom>
            <a:gradFill flip="none" rotWithShape="1">
              <a:gsLst>
                <a:gs pos="100000">
                  <a:schemeClr val="accent1">
                    <a:lumMod val="50000"/>
                    <a:alpha val="51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22" name="椭圆 121">
              <a:extLst>
                <a:ext uri="{FF2B5EF4-FFF2-40B4-BE49-F238E27FC236}">
                  <a16:creationId xmlns:a16="http://schemas.microsoft.com/office/drawing/2014/main" id="{0B5B1B2B-C259-9614-4AFE-38DEF86D8FE4}"/>
                </a:ext>
              </a:extLst>
            </p:cNvPr>
            <p:cNvSpPr/>
            <p:nvPr/>
          </p:nvSpPr>
          <p:spPr>
            <a:xfrm>
              <a:off x="9226207" y="5362182"/>
              <a:ext cx="90141" cy="90141"/>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180" name="组合 179">
              <a:extLst>
                <a:ext uri="{FF2B5EF4-FFF2-40B4-BE49-F238E27FC236}">
                  <a16:creationId xmlns:a16="http://schemas.microsoft.com/office/drawing/2014/main" id="{0C65D6A6-4432-A610-BA46-DB21D3AB56D7}"/>
                </a:ext>
              </a:extLst>
            </p:cNvPr>
            <p:cNvGrpSpPr/>
            <p:nvPr/>
          </p:nvGrpSpPr>
          <p:grpSpPr>
            <a:xfrm>
              <a:off x="9268167" y="3225962"/>
              <a:ext cx="1321506" cy="386720"/>
              <a:chOff x="1154994" y="3261041"/>
              <a:chExt cx="1321506" cy="386720"/>
            </a:xfrm>
          </p:grpSpPr>
          <p:sp>
            <p:nvSpPr>
              <p:cNvPr id="181" name="矩形: 对角圆角 180">
                <a:extLst>
                  <a:ext uri="{FF2B5EF4-FFF2-40B4-BE49-F238E27FC236}">
                    <a16:creationId xmlns:a16="http://schemas.microsoft.com/office/drawing/2014/main" id="{71E3BAB8-7FEE-6DD9-114A-AC697F55A66A}"/>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2" name="文本框 181">
                <a:extLst>
                  <a:ext uri="{FF2B5EF4-FFF2-40B4-BE49-F238E27FC236}">
                    <a16:creationId xmlns:a16="http://schemas.microsoft.com/office/drawing/2014/main" id="{EB2471E3-B040-2BC6-046B-9956956493F7}"/>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grpSp>
      <p:grpSp>
        <p:nvGrpSpPr>
          <p:cNvPr id="189" name="组合 188">
            <a:extLst>
              <a:ext uri="{FF2B5EF4-FFF2-40B4-BE49-F238E27FC236}">
                <a16:creationId xmlns:a16="http://schemas.microsoft.com/office/drawing/2014/main" id="{56289315-E74D-9B3C-7F2C-8EB54F92FF65}"/>
              </a:ext>
            </a:extLst>
          </p:cNvPr>
          <p:cNvGrpSpPr/>
          <p:nvPr/>
        </p:nvGrpSpPr>
        <p:grpSpPr>
          <a:xfrm>
            <a:off x="625282" y="1761313"/>
            <a:ext cx="2099230" cy="2270700"/>
            <a:chOff x="2764643" y="1341982"/>
            <a:chExt cx="2099230" cy="2270700"/>
          </a:xfrm>
        </p:grpSpPr>
        <p:sp>
          <p:nvSpPr>
            <p:cNvPr id="190" name="文本框 189">
              <a:extLst>
                <a:ext uri="{FF2B5EF4-FFF2-40B4-BE49-F238E27FC236}">
                  <a16:creationId xmlns:a16="http://schemas.microsoft.com/office/drawing/2014/main" id="{F4016F8F-D892-15E5-F192-1982CA06F204}"/>
                </a:ext>
              </a:extLst>
            </p:cNvPr>
            <p:cNvSpPr txBox="1"/>
            <p:nvPr/>
          </p:nvSpPr>
          <p:spPr>
            <a:xfrm>
              <a:off x="2878292" y="1341982"/>
              <a:ext cx="1985581" cy="1251176"/>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nvGrpSpPr>
            <p:cNvPr id="191" name="组合 190">
              <a:extLst>
                <a:ext uri="{FF2B5EF4-FFF2-40B4-BE49-F238E27FC236}">
                  <a16:creationId xmlns:a16="http://schemas.microsoft.com/office/drawing/2014/main" id="{39889851-B4AB-4AB4-6B3F-6941C8D55A23}"/>
                </a:ext>
              </a:extLst>
            </p:cNvPr>
            <p:cNvGrpSpPr/>
            <p:nvPr/>
          </p:nvGrpSpPr>
          <p:grpSpPr>
            <a:xfrm>
              <a:off x="2809568" y="3225962"/>
              <a:ext cx="1321506" cy="386720"/>
              <a:chOff x="1154994" y="3261041"/>
              <a:chExt cx="1321506" cy="386720"/>
            </a:xfrm>
          </p:grpSpPr>
          <p:sp>
            <p:nvSpPr>
              <p:cNvPr id="196" name="矩形: 对角圆角 195">
                <a:extLst>
                  <a:ext uri="{FF2B5EF4-FFF2-40B4-BE49-F238E27FC236}">
                    <a16:creationId xmlns:a16="http://schemas.microsoft.com/office/drawing/2014/main" id="{65014D14-2D6A-F675-82E4-7A9C21C3DB58}"/>
                  </a:ext>
                </a:extLst>
              </p:cNvPr>
              <p:cNvSpPr/>
              <p:nvPr/>
            </p:nvSpPr>
            <p:spPr>
              <a:xfrm>
                <a:off x="1154994" y="3261041"/>
                <a:ext cx="1321506" cy="386720"/>
              </a:xfrm>
              <a:prstGeom prst="round2DiagRect">
                <a:avLst>
                  <a:gd name="adj1" fmla="val 45621"/>
                  <a:gd name="adj2"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7" name="文本框 196">
                <a:extLst>
                  <a:ext uri="{FF2B5EF4-FFF2-40B4-BE49-F238E27FC236}">
                    <a16:creationId xmlns:a16="http://schemas.microsoft.com/office/drawing/2014/main" id="{BA053071-84EA-0842-73E5-FE14B9383DC8}"/>
                  </a:ext>
                </a:extLst>
              </p:cNvPr>
              <p:cNvSpPr txBox="1"/>
              <p:nvPr/>
            </p:nvSpPr>
            <p:spPr>
              <a:xfrm>
                <a:off x="1243703" y="3266448"/>
                <a:ext cx="1135689" cy="346234"/>
              </a:xfrm>
              <a:prstGeom prst="roundRect">
                <a:avLst>
                  <a:gd name="adj" fmla="val 50000"/>
                </a:avLst>
              </a:prstGeom>
              <a:noFill/>
            </p:spPr>
            <p:txBody>
              <a:bodyPr wrap="none" lIns="0" tIns="0" rIns="0" bIns="0" rtlCol="0">
                <a:spAutoFit/>
              </a:bodyPr>
              <a:lstStyle/>
              <a:p>
                <a:pPr algn="ctr"/>
                <a:r>
                  <a:rPr lang="zh-CN" altLang="en-US" sz="1600" b="1" dirty="0">
                    <a:solidFill>
                      <a:srgbClr val="FFFFFF"/>
                    </a:solidFill>
                    <a:effectLst>
                      <a:outerShdw blurRad="38100" dist="38100" dir="2700000" algn="tl">
                        <a:schemeClr val="accent1">
                          <a:lumMod val="50000"/>
                          <a:alpha val="43000"/>
                        </a:schemeClr>
                      </a:outerShdw>
                    </a:effectLst>
                    <a:latin typeface="+mj-ea"/>
                    <a:ea typeface="+mj-ea"/>
                  </a:rPr>
                  <a:t>请添加标题</a:t>
                </a:r>
              </a:p>
            </p:txBody>
          </p:sp>
        </p:grpSp>
        <p:cxnSp>
          <p:nvCxnSpPr>
            <p:cNvPr id="192" name="直接连接符 191">
              <a:extLst>
                <a:ext uri="{FF2B5EF4-FFF2-40B4-BE49-F238E27FC236}">
                  <a16:creationId xmlns:a16="http://schemas.microsoft.com/office/drawing/2014/main" id="{DD603421-5695-8B7F-779F-FDD22B2A6179}"/>
                </a:ext>
              </a:extLst>
            </p:cNvPr>
            <p:cNvCxnSpPr>
              <a:cxnSpLocks/>
            </p:cNvCxnSpPr>
            <p:nvPr/>
          </p:nvCxnSpPr>
          <p:spPr>
            <a:xfrm>
              <a:off x="2846907" y="1508674"/>
              <a:ext cx="0" cy="1724630"/>
            </a:xfrm>
            <a:prstGeom prst="line">
              <a:avLst/>
            </a:prstGeom>
            <a:ln w="12700" cap="rnd">
              <a:gradFill>
                <a:gsLst>
                  <a:gs pos="0">
                    <a:schemeClr val="accent1">
                      <a:lumMod val="70000"/>
                    </a:schemeClr>
                  </a:gs>
                  <a:gs pos="92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93" name="组合 192">
              <a:extLst>
                <a:ext uri="{FF2B5EF4-FFF2-40B4-BE49-F238E27FC236}">
                  <a16:creationId xmlns:a16="http://schemas.microsoft.com/office/drawing/2014/main" id="{642EDB2E-0CFE-82F6-B211-E647E858C2EA}"/>
                </a:ext>
              </a:extLst>
            </p:cNvPr>
            <p:cNvGrpSpPr/>
            <p:nvPr/>
          </p:nvGrpSpPr>
          <p:grpSpPr>
            <a:xfrm>
              <a:off x="2764643" y="1410356"/>
              <a:ext cx="164528" cy="164528"/>
              <a:chOff x="2509099" y="-8539317"/>
              <a:chExt cx="411651" cy="411651"/>
            </a:xfrm>
          </p:grpSpPr>
          <p:sp>
            <p:nvSpPr>
              <p:cNvPr id="194" name="椭圆 193">
                <a:extLst>
                  <a:ext uri="{FF2B5EF4-FFF2-40B4-BE49-F238E27FC236}">
                    <a16:creationId xmlns:a16="http://schemas.microsoft.com/office/drawing/2014/main" id="{77D559A6-26EE-7690-8826-84414B715C33}"/>
                  </a:ext>
                </a:extLst>
              </p:cNvPr>
              <p:cNvSpPr/>
              <p:nvPr/>
            </p:nvSpPr>
            <p:spPr>
              <a:xfrm flipH="1">
                <a:off x="2509099" y="-8539317"/>
                <a:ext cx="411651" cy="411651"/>
              </a:xfrm>
              <a:prstGeom prst="ellipse">
                <a:avLst/>
              </a:prstGeom>
              <a:gradFill flip="none" rotWithShape="1">
                <a:gsLst>
                  <a:gs pos="100000">
                    <a:schemeClr val="bg2">
                      <a:lumMod val="90000"/>
                    </a:schemeClr>
                  </a:gs>
                  <a:gs pos="18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95" name="椭圆 194">
                <a:extLst>
                  <a:ext uri="{FF2B5EF4-FFF2-40B4-BE49-F238E27FC236}">
                    <a16:creationId xmlns:a16="http://schemas.microsoft.com/office/drawing/2014/main" id="{C3047164-3D40-D531-6AF6-77706DAB5D9B}"/>
                  </a:ext>
                </a:extLst>
              </p:cNvPr>
              <p:cNvSpPr/>
              <p:nvPr/>
            </p:nvSpPr>
            <p:spPr>
              <a:xfrm>
                <a:off x="2602164" y="-8446272"/>
                <a:ext cx="225534" cy="225534"/>
              </a:xfrm>
              <a:prstGeom prst="ellipse">
                <a:avLst/>
              </a:prstGeom>
              <a:gradFill flip="none" rotWithShape="1">
                <a:gsLst>
                  <a:gs pos="100000">
                    <a:schemeClr val="accent1">
                      <a:lumMod val="50000"/>
                    </a:schemeClr>
                  </a:gs>
                  <a:gs pos="79000">
                    <a:schemeClr val="accent1">
                      <a:lumMod val="50000"/>
                    </a:schemeClr>
                  </a:gs>
                  <a:gs pos="18000">
                    <a:schemeClr val="accent1"/>
                  </a:gs>
                </a:gsLst>
                <a:path path="circle">
                  <a:fillToRect l="100000" b="100000"/>
                </a:path>
                <a:tileRect t="-100000" r="-100000"/>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grpSp>
    </p:spTree>
    <p:extLst>
      <p:ext uri="{BB962C8B-B14F-4D97-AF65-F5344CB8AC3E}">
        <p14:creationId xmlns:p14="http://schemas.microsoft.com/office/powerpoint/2010/main" val="1754957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未来规划</a:t>
            </a:r>
          </a:p>
        </p:txBody>
      </p:sp>
      <p:grpSp>
        <p:nvGrpSpPr>
          <p:cNvPr id="69" name="组合 68">
            <a:extLst>
              <a:ext uri="{FF2B5EF4-FFF2-40B4-BE49-F238E27FC236}">
                <a16:creationId xmlns:a16="http://schemas.microsoft.com/office/drawing/2014/main" id="{58062E58-F230-DFAF-1E07-186E6B29D3DB}"/>
              </a:ext>
            </a:extLst>
          </p:cNvPr>
          <p:cNvGrpSpPr/>
          <p:nvPr/>
        </p:nvGrpSpPr>
        <p:grpSpPr>
          <a:xfrm>
            <a:off x="6471121" y="1429508"/>
            <a:ext cx="4882600" cy="1312629"/>
            <a:chOff x="624851" y="2041123"/>
            <a:chExt cx="4882600" cy="1312629"/>
          </a:xfrm>
        </p:grpSpPr>
        <p:sp>
          <p:nvSpPr>
            <p:cNvPr id="8" name="Text Placeholder 55">
              <a:extLst>
                <a:ext uri="{FF2B5EF4-FFF2-40B4-BE49-F238E27FC236}">
                  <a16:creationId xmlns:a16="http://schemas.microsoft.com/office/drawing/2014/main" id="{A8D2CD16-E6E1-FB76-C2DF-17811BC4286E}"/>
                </a:ext>
              </a:extLst>
            </p:cNvPr>
            <p:cNvSpPr txBox="1">
              <a:spLocks/>
            </p:cNvSpPr>
            <p:nvPr/>
          </p:nvSpPr>
          <p:spPr>
            <a:xfrm>
              <a:off x="709545" y="2777119"/>
              <a:ext cx="4797906" cy="576633"/>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9" name="组合 8">
              <a:extLst>
                <a:ext uri="{FF2B5EF4-FFF2-40B4-BE49-F238E27FC236}">
                  <a16:creationId xmlns:a16="http://schemas.microsoft.com/office/drawing/2014/main" id="{46DD2E23-2505-488D-4F9C-4F4FBD6176D9}"/>
                </a:ext>
              </a:extLst>
            </p:cNvPr>
            <p:cNvGrpSpPr/>
            <p:nvPr/>
          </p:nvGrpSpPr>
          <p:grpSpPr>
            <a:xfrm>
              <a:off x="624851" y="2041123"/>
              <a:ext cx="2483647" cy="542600"/>
              <a:chOff x="8873169" y="2493637"/>
              <a:chExt cx="2483647" cy="542600"/>
            </a:xfrm>
          </p:grpSpPr>
          <p:sp>
            <p:nvSpPr>
              <p:cNvPr id="10" name="矩形: 圆角 9">
                <a:extLst>
                  <a:ext uri="{FF2B5EF4-FFF2-40B4-BE49-F238E27FC236}">
                    <a16:creationId xmlns:a16="http://schemas.microsoft.com/office/drawing/2014/main" id="{CC9BCB7F-07C0-C532-A473-FEA485999357}"/>
                  </a:ext>
                </a:extLst>
              </p:cNvPr>
              <p:cNvSpPr/>
              <p:nvPr/>
            </p:nvSpPr>
            <p:spPr>
              <a:xfrm>
                <a:off x="8873169" y="2493637"/>
                <a:ext cx="2483647" cy="542600"/>
              </a:xfrm>
              <a:prstGeom prst="roundRect">
                <a:avLst>
                  <a:gd name="adj" fmla="val 50000"/>
                </a:avLst>
              </a:prstGeom>
              <a:gradFill>
                <a:gsLst>
                  <a:gs pos="0">
                    <a:schemeClr val="accent1"/>
                  </a:gs>
                  <a:gs pos="100000">
                    <a:schemeClr val="accent1">
                      <a:lumMod val="75000"/>
                    </a:schemeClr>
                  </a:gs>
                </a:gsLst>
                <a:lin ang="2700000" scaled="1"/>
              </a:gradFill>
              <a:ln>
                <a:noFill/>
              </a:ln>
              <a:effectLst>
                <a:outerShdw blurRad="127000" dist="635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 name="Text Placeholder 54">
                <a:extLst>
                  <a:ext uri="{FF2B5EF4-FFF2-40B4-BE49-F238E27FC236}">
                    <a16:creationId xmlns:a16="http://schemas.microsoft.com/office/drawing/2014/main" id="{E7E46593-81E7-13DA-0F8B-6C0400D290B3}"/>
                  </a:ext>
                </a:extLst>
              </p:cNvPr>
              <p:cNvSpPr txBox="1">
                <a:spLocks/>
              </p:cNvSpPr>
              <p:nvPr/>
            </p:nvSpPr>
            <p:spPr>
              <a:xfrm>
                <a:off x="9345551" y="2624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70" name="组合 69">
            <a:extLst>
              <a:ext uri="{FF2B5EF4-FFF2-40B4-BE49-F238E27FC236}">
                <a16:creationId xmlns:a16="http://schemas.microsoft.com/office/drawing/2014/main" id="{6D1D636A-52DC-5DA3-8F6E-A0EE4CD5638E}"/>
              </a:ext>
            </a:extLst>
          </p:cNvPr>
          <p:cNvGrpSpPr/>
          <p:nvPr/>
        </p:nvGrpSpPr>
        <p:grpSpPr>
          <a:xfrm>
            <a:off x="6492251" y="3125489"/>
            <a:ext cx="4882600" cy="1312629"/>
            <a:chOff x="624851" y="2041123"/>
            <a:chExt cx="4882600" cy="1312629"/>
          </a:xfrm>
        </p:grpSpPr>
        <p:sp>
          <p:nvSpPr>
            <p:cNvPr id="71" name="Text Placeholder 55">
              <a:extLst>
                <a:ext uri="{FF2B5EF4-FFF2-40B4-BE49-F238E27FC236}">
                  <a16:creationId xmlns:a16="http://schemas.microsoft.com/office/drawing/2014/main" id="{DACC0863-FC49-93EC-D812-40E1F842F983}"/>
                </a:ext>
              </a:extLst>
            </p:cNvPr>
            <p:cNvSpPr txBox="1">
              <a:spLocks/>
            </p:cNvSpPr>
            <p:nvPr/>
          </p:nvSpPr>
          <p:spPr>
            <a:xfrm>
              <a:off x="709545" y="2777119"/>
              <a:ext cx="4797906" cy="576633"/>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72" name="组合 71">
              <a:extLst>
                <a:ext uri="{FF2B5EF4-FFF2-40B4-BE49-F238E27FC236}">
                  <a16:creationId xmlns:a16="http://schemas.microsoft.com/office/drawing/2014/main" id="{19C13F4E-9658-9601-8882-E26DBC8FF791}"/>
                </a:ext>
              </a:extLst>
            </p:cNvPr>
            <p:cNvGrpSpPr/>
            <p:nvPr/>
          </p:nvGrpSpPr>
          <p:grpSpPr>
            <a:xfrm>
              <a:off x="624851" y="2041123"/>
              <a:ext cx="2483647" cy="542600"/>
              <a:chOff x="8873169" y="2493637"/>
              <a:chExt cx="2483647" cy="542600"/>
            </a:xfrm>
          </p:grpSpPr>
          <p:sp>
            <p:nvSpPr>
              <p:cNvPr id="73" name="矩形: 圆角 72">
                <a:extLst>
                  <a:ext uri="{FF2B5EF4-FFF2-40B4-BE49-F238E27FC236}">
                    <a16:creationId xmlns:a16="http://schemas.microsoft.com/office/drawing/2014/main" id="{EFEFA62F-7316-619A-8BFE-6B2770CA031D}"/>
                  </a:ext>
                </a:extLst>
              </p:cNvPr>
              <p:cNvSpPr/>
              <p:nvPr/>
            </p:nvSpPr>
            <p:spPr>
              <a:xfrm>
                <a:off x="8873169" y="2493637"/>
                <a:ext cx="2483647" cy="542600"/>
              </a:xfrm>
              <a:prstGeom prst="roundRect">
                <a:avLst>
                  <a:gd name="adj" fmla="val 50000"/>
                </a:avLst>
              </a:prstGeom>
              <a:gradFill>
                <a:gsLst>
                  <a:gs pos="0">
                    <a:schemeClr val="accent1"/>
                  </a:gs>
                  <a:gs pos="100000">
                    <a:schemeClr val="accent1">
                      <a:lumMod val="75000"/>
                    </a:schemeClr>
                  </a:gs>
                </a:gsLst>
                <a:lin ang="2700000" scaled="1"/>
              </a:gradFill>
              <a:ln>
                <a:noFill/>
              </a:ln>
              <a:effectLst>
                <a:outerShdw blurRad="127000" dist="635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74" name="Text Placeholder 54">
                <a:extLst>
                  <a:ext uri="{FF2B5EF4-FFF2-40B4-BE49-F238E27FC236}">
                    <a16:creationId xmlns:a16="http://schemas.microsoft.com/office/drawing/2014/main" id="{8B9C4D2B-E5EE-2B4D-BEE0-68DEE8FEDB40}"/>
                  </a:ext>
                </a:extLst>
              </p:cNvPr>
              <p:cNvSpPr txBox="1">
                <a:spLocks/>
              </p:cNvSpPr>
              <p:nvPr/>
            </p:nvSpPr>
            <p:spPr>
              <a:xfrm>
                <a:off x="9345551" y="2624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75" name="组合 74">
            <a:extLst>
              <a:ext uri="{FF2B5EF4-FFF2-40B4-BE49-F238E27FC236}">
                <a16:creationId xmlns:a16="http://schemas.microsoft.com/office/drawing/2014/main" id="{00D66ECC-F02A-30F2-7382-BD14D2E365C3}"/>
              </a:ext>
            </a:extLst>
          </p:cNvPr>
          <p:cNvGrpSpPr/>
          <p:nvPr/>
        </p:nvGrpSpPr>
        <p:grpSpPr>
          <a:xfrm>
            <a:off x="6492251" y="4821471"/>
            <a:ext cx="4882600" cy="1312629"/>
            <a:chOff x="624851" y="2041123"/>
            <a:chExt cx="4882600" cy="1312629"/>
          </a:xfrm>
        </p:grpSpPr>
        <p:sp>
          <p:nvSpPr>
            <p:cNvPr id="76" name="Text Placeholder 55">
              <a:extLst>
                <a:ext uri="{FF2B5EF4-FFF2-40B4-BE49-F238E27FC236}">
                  <a16:creationId xmlns:a16="http://schemas.microsoft.com/office/drawing/2014/main" id="{B2BEA079-D312-4779-0C79-ED4FBB91BB87}"/>
                </a:ext>
              </a:extLst>
            </p:cNvPr>
            <p:cNvSpPr txBox="1">
              <a:spLocks/>
            </p:cNvSpPr>
            <p:nvPr/>
          </p:nvSpPr>
          <p:spPr>
            <a:xfrm>
              <a:off x="709545" y="2777119"/>
              <a:ext cx="4797906" cy="576633"/>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单击此处填写内容单击此处填写内容单击此处填写内容单击此处填写内容</a:t>
              </a:r>
              <a:endParaRPr lang="en-US" altLang="zh-CN" sz="1600" dirty="0"/>
            </a:p>
          </p:txBody>
        </p:sp>
        <p:grpSp>
          <p:nvGrpSpPr>
            <p:cNvPr id="77" name="组合 76">
              <a:extLst>
                <a:ext uri="{FF2B5EF4-FFF2-40B4-BE49-F238E27FC236}">
                  <a16:creationId xmlns:a16="http://schemas.microsoft.com/office/drawing/2014/main" id="{EC964C6B-A247-BE3F-EA54-693B8421E9EC}"/>
                </a:ext>
              </a:extLst>
            </p:cNvPr>
            <p:cNvGrpSpPr/>
            <p:nvPr/>
          </p:nvGrpSpPr>
          <p:grpSpPr>
            <a:xfrm>
              <a:off x="624851" y="2041123"/>
              <a:ext cx="2483647" cy="542600"/>
              <a:chOff x="8873169" y="2493637"/>
              <a:chExt cx="2483647" cy="542600"/>
            </a:xfrm>
          </p:grpSpPr>
          <p:sp>
            <p:nvSpPr>
              <p:cNvPr id="78" name="矩形: 圆角 77">
                <a:extLst>
                  <a:ext uri="{FF2B5EF4-FFF2-40B4-BE49-F238E27FC236}">
                    <a16:creationId xmlns:a16="http://schemas.microsoft.com/office/drawing/2014/main" id="{681F1035-0EDA-FFB3-02BC-06D89FA499B8}"/>
                  </a:ext>
                </a:extLst>
              </p:cNvPr>
              <p:cNvSpPr/>
              <p:nvPr/>
            </p:nvSpPr>
            <p:spPr>
              <a:xfrm>
                <a:off x="8873169" y="2493637"/>
                <a:ext cx="2483647" cy="542600"/>
              </a:xfrm>
              <a:prstGeom prst="roundRect">
                <a:avLst>
                  <a:gd name="adj" fmla="val 50000"/>
                </a:avLst>
              </a:prstGeom>
              <a:gradFill>
                <a:gsLst>
                  <a:gs pos="0">
                    <a:schemeClr val="accent1"/>
                  </a:gs>
                  <a:gs pos="100000">
                    <a:schemeClr val="accent1">
                      <a:lumMod val="75000"/>
                    </a:schemeClr>
                  </a:gs>
                </a:gsLst>
                <a:lin ang="2700000" scaled="1"/>
              </a:gradFill>
              <a:ln>
                <a:noFill/>
              </a:ln>
              <a:effectLst>
                <a:outerShdw blurRad="127000" dist="635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79" name="Text Placeholder 54">
                <a:extLst>
                  <a:ext uri="{FF2B5EF4-FFF2-40B4-BE49-F238E27FC236}">
                    <a16:creationId xmlns:a16="http://schemas.microsoft.com/office/drawing/2014/main" id="{8824368D-7AE9-C5F8-BC70-06671955DE5B}"/>
                  </a:ext>
                </a:extLst>
              </p:cNvPr>
              <p:cNvSpPr txBox="1">
                <a:spLocks/>
              </p:cNvSpPr>
              <p:nvPr/>
            </p:nvSpPr>
            <p:spPr>
              <a:xfrm>
                <a:off x="9345551" y="2624138"/>
                <a:ext cx="1538883" cy="33861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solidFill>
                      <a:srgbClr val="FFFFFF"/>
                    </a:solidFill>
                    <a:latin typeface="+mj-ea"/>
                    <a:ea typeface="+mj-ea"/>
                  </a:rPr>
                  <a:t>请添加标题</a:t>
                </a:r>
              </a:p>
            </p:txBody>
          </p:sp>
        </p:grpSp>
      </p:grpSp>
      <p:grpSp>
        <p:nvGrpSpPr>
          <p:cNvPr id="39" name="组合 38">
            <a:extLst>
              <a:ext uri="{FF2B5EF4-FFF2-40B4-BE49-F238E27FC236}">
                <a16:creationId xmlns:a16="http://schemas.microsoft.com/office/drawing/2014/main" id="{32C1737F-5691-0275-082A-37C65D887106}"/>
              </a:ext>
            </a:extLst>
          </p:cNvPr>
          <p:cNvGrpSpPr/>
          <p:nvPr/>
        </p:nvGrpSpPr>
        <p:grpSpPr>
          <a:xfrm>
            <a:off x="658814" y="1447272"/>
            <a:ext cx="5231744" cy="4592857"/>
            <a:chOff x="6287156" y="1446016"/>
            <a:chExt cx="5231744" cy="4592857"/>
          </a:xfrm>
        </p:grpSpPr>
        <p:sp>
          <p:nvSpPr>
            <p:cNvPr id="4" name="02">
              <a:extLst>
                <a:ext uri="{FF2B5EF4-FFF2-40B4-BE49-F238E27FC236}">
                  <a16:creationId xmlns:a16="http://schemas.microsoft.com/office/drawing/2014/main" id="{F82017A8-017D-9B61-4154-51E50D75128D}"/>
                </a:ext>
              </a:extLst>
            </p:cNvPr>
            <p:cNvSpPr>
              <a:spLocks/>
            </p:cNvSpPr>
            <p:nvPr/>
          </p:nvSpPr>
          <p:spPr bwMode="auto">
            <a:xfrm>
              <a:off x="7562280" y="1446016"/>
              <a:ext cx="2568050" cy="2897400"/>
            </a:xfrm>
            <a:custGeom>
              <a:avLst/>
              <a:gdLst>
                <a:gd name="T0" fmla="*/ 346 w 721"/>
                <a:gd name="T1" fmla="*/ 808 h 813"/>
                <a:gd name="T2" fmla="*/ 20 w 721"/>
                <a:gd name="T3" fmla="*/ 620 h 813"/>
                <a:gd name="T4" fmla="*/ 9 w 721"/>
                <a:gd name="T5" fmla="*/ 578 h 813"/>
                <a:gd name="T6" fmla="*/ 320 w 721"/>
                <a:gd name="T7" fmla="*/ 39 h 813"/>
                <a:gd name="T8" fmla="*/ 402 w 721"/>
                <a:gd name="T9" fmla="*/ 39 h 813"/>
                <a:gd name="T10" fmla="*/ 713 w 721"/>
                <a:gd name="T11" fmla="*/ 578 h 813"/>
                <a:gd name="T12" fmla="*/ 702 w 721"/>
                <a:gd name="T13" fmla="*/ 620 h 813"/>
                <a:gd name="T14" fmla="*/ 376 w 721"/>
                <a:gd name="T15" fmla="*/ 808 h 813"/>
                <a:gd name="T16" fmla="*/ 346 w 721"/>
                <a:gd name="T17" fmla="*/ 808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1" h="813">
                  <a:moveTo>
                    <a:pt x="346" y="808"/>
                  </a:moveTo>
                  <a:cubicBezTo>
                    <a:pt x="20" y="620"/>
                    <a:pt x="20" y="620"/>
                    <a:pt x="20" y="620"/>
                  </a:cubicBezTo>
                  <a:cubicBezTo>
                    <a:pt x="5" y="611"/>
                    <a:pt x="0" y="593"/>
                    <a:pt x="9" y="578"/>
                  </a:cubicBezTo>
                  <a:cubicBezTo>
                    <a:pt x="320" y="39"/>
                    <a:pt x="320" y="39"/>
                    <a:pt x="320" y="39"/>
                  </a:cubicBezTo>
                  <a:cubicBezTo>
                    <a:pt x="343" y="0"/>
                    <a:pt x="379" y="0"/>
                    <a:pt x="402" y="39"/>
                  </a:cubicBezTo>
                  <a:cubicBezTo>
                    <a:pt x="713" y="578"/>
                    <a:pt x="713" y="578"/>
                    <a:pt x="713" y="578"/>
                  </a:cubicBezTo>
                  <a:cubicBezTo>
                    <a:pt x="721" y="593"/>
                    <a:pt x="716" y="611"/>
                    <a:pt x="702" y="620"/>
                  </a:cubicBezTo>
                  <a:cubicBezTo>
                    <a:pt x="376" y="808"/>
                    <a:pt x="376" y="808"/>
                    <a:pt x="376" y="808"/>
                  </a:cubicBezTo>
                  <a:cubicBezTo>
                    <a:pt x="367" y="813"/>
                    <a:pt x="355" y="813"/>
                    <a:pt x="346" y="808"/>
                  </a:cubicBezTo>
                  <a:close/>
                </a:path>
              </a:pathLst>
            </a:custGeom>
            <a:gradFill>
              <a:gsLst>
                <a:gs pos="0">
                  <a:schemeClr val="accent1"/>
                </a:gs>
                <a:gs pos="100000">
                  <a:schemeClr val="accent1">
                    <a:lumMod val="75000"/>
                  </a:schemeClr>
                </a:gs>
              </a:gsLst>
              <a:lin ang="0" scaled="1"/>
            </a:gradFill>
            <a:ln>
              <a:noFill/>
            </a:ln>
            <a:effectLst>
              <a:outerShdw blurRad="381000" dist="165100" dir="5400000" algn="t" rotWithShape="0">
                <a:schemeClr val="accent1">
                  <a:lumMod val="75000"/>
                  <a:alpha val="29000"/>
                </a:schemeClr>
              </a:outerShdw>
            </a:effectLst>
          </p:spPr>
          <p:txBody>
            <a:bodyPr vert="horz" wrap="square" lIns="91440" tIns="45720" rIns="91440" bIns="45720" numCol="1" anchor="t" anchorCtr="0" compatLnSpc="1">
              <a:prstTxWarp prst="textNoShape">
                <a:avLst/>
              </a:prstTxWarp>
            </a:bodyPr>
            <a:lstStyle/>
            <a:p>
              <a:endParaRPr lang="ru-RU"/>
            </a:p>
          </p:txBody>
        </p:sp>
        <p:sp>
          <p:nvSpPr>
            <p:cNvPr id="6" name="01">
              <a:extLst>
                <a:ext uri="{FF2B5EF4-FFF2-40B4-BE49-F238E27FC236}">
                  <a16:creationId xmlns:a16="http://schemas.microsoft.com/office/drawing/2014/main" id="{A7DD038B-ECC3-5ADD-41AD-AC7099BA917B}"/>
                </a:ext>
              </a:extLst>
            </p:cNvPr>
            <p:cNvSpPr>
              <a:spLocks/>
            </p:cNvSpPr>
            <p:nvPr/>
          </p:nvSpPr>
          <p:spPr bwMode="auto">
            <a:xfrm>
              <a:off x="6287156" y="3797209"/>
              <a:ext cx="2550248" cy="2241664"/>
            </a:xfrm>
            <a:custGeom>
              <a:avLst/>
              <a:gdLst>
                <a:gd name="T0" fmla="*/ 716 w 716"/>
                <a:gd name="T1" fmla="*/ 599 h 629"/>
                <a:gd name="T2" fmla="*/ 686 w 716"/>
                <a:gd name="T3" fmla="*/ 629 h 629"/>
                <a:gd name="T4" fmla="*/ 63 w 716"/>
                <a:gd name="T5" fmla="*/ 629 h 629"/>
                <a:gd name="T6" fmla="*/ 22 w 716"/>
                <a:gd name="T7" fmla="*/ 559 h 629"/>
                <a:gd name="T8" fmla="*/ 334 w 716"/>
                <a:gd name="T9" fmla="*/ 19 h 629"/>
                <a:gd name="T10" fmla="*/ 375 w 716"/>
                <a:gd name="T11" fmla="*/ 8 h 629"/>
                <a:gd name="T12" fmla="*/ 701 w 716"/>
                <a:gd name="T13" fmla="*/ 196 h 629"/>
                <a:gd name="T14" fmla="*/ 716 w 716"/>
                <a:gd name="T15" fmla="*/ 222 h 629"/>
                <a:gd name="T16" fmla="*/ 716 w 716"/>
                <a:gd name="T17" fmla="*/ 59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6" h="629">
                  <a:moveTo>
                    <a:pt x="716" y="599"/>
                  </a:moveTo>
                  <a:cubicBezTo>
                    <a:pt x="716" y="616"/>
                    <a:pt x="703" y="629"/>
                    <a:pt x="686" y="629"/>
                  </a:cubicBezTo>
                  <a:cubicBezTo>
                    <a:pt x="63" y="629"/>
                    <a:pt x="63" y="629"/>
                    <a:pt x="63" y="629"/>
                  </a:cubicBezTo>
                  <a:cubicBezTo>
                    <a:pt x="18" y="629"/>
                    <a:pt x="0" y="598"/>
                    <a:pt x="22" y="559"/>
                  </a:cubicBezTo>
                  <a:cubicBezTo>
                    <a:pt x="334" y="19"/>
                    <a:pt x="334" y="19"/>
                    <a:pt x="334" y="19"/>
                  </a:cubicBezTo>
                  <a:cubicBezTo>
                    <a:pt x="342" y="5"/>
                    <a:pt x="361" y="0"/>
                    <a:pt x="375" y="8"/>
                  </a:cubicBezTo>
                  <a:cubicBezTo>
                    <a:pt x="701" y="196"/>
                    <a:pt x="701" y="196"/>
                    <a:pt x="701" y="196"/>
                  </a:cubicBezTo>
                  <a:cubicBezTo>
                    <a:pt x="711" y="202"/>
                    <a:pt x="716" y="212"/>
                    <a:pt x="716" y="222"/>
                  </a:cubicBezTo>
                  <a:lnTo>
                    <a:pt x="716" y="599"/>
                  </a:lnTo>
                  <a:close/>
                </a:path>
              </a:pathLst>
            </a:custGeom>
            <a:gradFill>
              <a:gsLst>
                <a:gs pos="0">
                  <a:schemeClr val="accent1"/>
                </a:gs>
                <a:gs pos="100000">
                  <a:schemeClr val="accent1">
                    <a:lumMod val="75000"/>
                  </a:schemeClr>
                </a:gs>
              </a:gsLst>
              <a:lin ang="0" scaled="1"/>
            </a:gradFill>
            <a:ln>
              <a:noFill/>
            </a:ln>
            <a:effectLst>
              <a:outerShdw blurRad="381000" dist="165100" dir="5400000" algn="t" rotWithShape="0">
                <a:schemeClr val="accent1">
                  <a:lumMod val="75000"/>
                  <a:alpha val="29000"/>
                </a:schemeClr>
              </a:outerShdw>
            </a:effectLst>
          </p:spPr>
          <p:txBody>
            <a:bodyPr vert="horz" wrap="square" lIns="91440" tIns="45720" rIns="91440" bIns="45720" numCol="1" anchor="t" anchorCtr="0" compatLnSpc="1">
              <a:prstTxWarp prst="textNoShape">
                <a:avLst/>
              </a:prstTxWarp>
            </a:bodyPr>
            <a:lstStyle/>
            <a:p>
              <a:endParaRPr lang="ru-RU" dirty="0"/>
            </a:p>
          </p:txBody>
        </p:sp>
        <p:sp>
          <p:nvSpPr>
            <p:cNvPr id="3" name="03">
              <a:extLst>
                <a:ext uri="{FF2B5EF4-FFF2-40B4-BE49-F238E27FC236}">
                  <a16:creationId xmlns:a16="http://schemas.microsoft.com/office/drawing/2014/main" id="{FFC43A04-833F-9A1F-FFE5-CF378F78022D}"/>
                </a:ext>
              </a:extLst>
            </p:cNvPr>
            <p:cNvSpPr>
              <a:spLocks/>
            </p:cNvSpPr>
            <p:nvPr/>
          </p:nvSpPr>
          <p:spPr bwMode="auto">
            <a:xfrm>
              <a:off x="8964202" y="3741174"/>
              <a:ext cx="2554698" cy="2241664"/>
            </a:xfrm>
            <a:custGeom>
              <a:avLst/>
              <a:gdLst>
                <a:gd name="T0" fmla="*/ 654 w 717"/>
                <a:gd name="T1" fmla="*/ 629 h 629"/>
                <a:gd name="T2" fmla="*/ 31 w 717"/>
                <a:gd name="T3" fmla="*/ 629 h 629"/>
                <a:gd name="T4" fmla="*/ 0 w 717"/>
                <a:gd name="T5" fmla="*/ 599 h 629"/>
                <a:gd name="T6" fmla="*/ 0 w 717"/>
                <a:gd name="T7" fmla="*/ 223 h 629"/>
                <a:gd name="T8" fmla="*/ 15 w 717"/>
                <a:gd name="T9" fmla="*/ 196 h 629"/>
                <a:gd name="T10" fmla="*/ 341 w 717"/>
                <a:gd name="T11" fmla="*/ 8 h 629"/>
                <a:gd name="T12" fmla="*/ 383 w 717"/>
                <a:gd name="T13" fmla="*/ 19 h 629"/>
                <a:gd name="T14" fmla="*/ 694 w 717"/>
                <a:gd name="T15" fmla="*/ 559 h 629"/>
                <a:gd name="T16" fmla="*/ 654 w 717"/>
                <a:gd name="T17"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7" h="629">
                  <a:moveTo>
                    <a:pt x="654" y="629"/>
                  </a:moveTo>
                  <a:cubicBezTo>
                    <a:pt x="31" y="629"/>
                    <a:pt x="31" y="629"/>
                    <a:pt x="31" y="629"/>
                  </a:cubicBezTo>
                  <a:cubicBezTo>
                    <a:pt x="14" y="629"/>
                    <a:pt x="0" y="616"/>
                    <a:pt x="0" y="599"/>
                  </a:cubicBezTo>
                  <a:cubicBezTo>
                    <a:pt x="0" y="223"/>
                    <a:pt x="0" y="223"/>
                    <a:pt x="0" y="223"/>
                  </a:cubicBezTo>
                  <a:cubicBezTo>
                    <a:pt x="0" y="212"/>
                    <a:pt x="6" y="202"/>
                    <a:pt x="15" y="196"/>
                  </a:cubicBezTo>
                  <a:cubicBezTo>
                    <a:pt x="341" y="8"/>
                    <a:pt x="341" y="8"/>
                    <a:pt x="341" y="8"/>
                  </a:cubicBezTo>
                  <a:cubicBezTo>
                    <a:pt x="356" y="0"/>
                    <a:pt x="374" y="5"/>
                    <a:pt x="383" y="19"/>
                  </a:cubicBezTo>
                  <a:cubicBezTo>
                    <a:pt x="694" y="559"/>
                    <a:pt x="694" y="559"/>
                    <a:pt x="694" y="559"/>
                  </a:cubicBezTo>
                  <a:cubicBezTo>
                    <a:pt x="717" y="598"/>
                    <a:pt x="699" y="629"/>
                    <a:pt x="654" y="629"/>
                  </a:cubicBezTo>
                  <a:close/>
                </a:path>
              </a:pathLst>
            </a:custGeom>
            <a:gradFill>
              <a:gsLst>
                <a:gs pos="0">
                  <a:schemeClr val="accent1"/>
                </a:gs>
                <a:gs pos="100000">
                  <a:schemeClr val="accent1">
                    <a:lumMod val="75000"/>
                  </a:schemeClr>
                </a:gs>
              </a:gsLst>
              <a:lin ang="0" scaled="1"/>
            </a:gradFill>
            <a:ln>
              <a:noFill/>
            </a:ln>
            <a:effectLst>
              <a:outerShdw blurRad="381000" dist="165100" dir="5400000" algn="t" rotWithShape="0">
                <a:schemeClr val="accent1">
                  <a:lumMod val="75000"/>
                  <a:alpha val="29000"/>
                </a:schemeClr>
              </a:outerShdw>
            </a:effectLst>
          </p:spPr>
          <p:txBody>
            <a:bodyPr vert="horz" wrap="square" lIns="91440" tIns="45720" rIns="91440" bIns="45720" numCol="1" anchor="t" anchorCtr="0" compatLnSpc="1">
              <a:prstTxWarp prst="textNoShape">
                <a:avLst/>
              </a:prstTxWarp>
            </a:bodyPr>
            <a:lstStyle/>
            <a:p>
              <a:endParaRPr lang="ru-RU"/>
            </a:p>
          </p:txBody>
        </p:sp>
        <p:sp>
          <p:nvSpPr>
            <p:cNvPr id="47" name="椭圆 46">
              <a:extLst>
                <a:ext uri="{FF2B5EF4-FFF2-40B4-BE49-F238E27FC236}">
                  <a16:creationId xmlns:a16="http://schemas.microsoft.com/office/drawing/2014/main" id="{8F92D1AA-B3BC-36A0-2515-035C52ACDC63}"/>
                </a:ext>
              </a:extLst>
            </p:cNvPr>
            <p:cNvSpPr/>
            <p:nvPr/>
          </p:nvSpPr>
          <p:spPr>
            <a:xfrm>
              <a:off x="8187690" y="3710994"/>
              <a:ext cx="1480150" cy="1480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993" dirty="0">
                  <a:solidFill>
                    <a:srgbClr val="FFFFFF"/>
                  </a:solidFill>
                  <a:latin typeface="OPPOSans R" panose="00020600040101010101" pitchFamily="18" charset="-122"/>
                  <a:ea typeface="OPPOSans R" panose="00020600040101010101" pitchFamily="18" charset="-122"/>
                </a:rPr>
                <a:t>1</a:t>
              </a:r>
              <a:endParaRPr lang="zh-CN" altLang="en-US" sz="6993" dirty="0">
                <a:solidFill>
                  <a:srgbClr val="FFFFFF"/>
                </a:solidFill>
                <a:latin typeface="OPPOSans R" panose="00020600040101010101" pitchFamily="18" charset="-122"/>
                <a:ea typeface="OPPOSans R" panose="00020600040101010101" pitchFamily="18" charset="-122"/>
              </a:endParaRPr>
            </a:p>
          </p:txBody>
        </p:sp>
        <p:grpSp>
          <p:nvGrpSpPr>
            <p:cNvPr id="55" name="组合 54">
              <a:extLst>
                <a:ext uri="{FF2B5EF4-FFF2-40B4-BE49-F238E27FC236}">
                  <a16:creationId xmlns:a16="http://schemas.microsoft.com/office/drawing/2014/main" id="{7A9B144F-3911-7491-CA0D-A19EFC318543}"/>
                </a:ext>
              </a:extLst>
            </p:cNvPr>
            <p:cNvGrpSpPr/>
            <p:nvPr/>
          </p:nvGrpSpPr>
          <p:grpSpPr>
            <a:xfrm>
              <a:off x="8541708" y="4042742"/>
              <a:ext cx="744736" cy="744736"/>
              <a:chOff x="8372701" y="2191585"/>
              <a:chExt cx="1110119" cy="1110114"/>
            </a:xfrm>
          </p:grpSpPr>
          <p:sp>
            <p:nvSpPr>
              <p:cNvPr id="51" name="任意多边形: 形状 50">
                <a:extLst>
                  <a:ext uri="{FF2B5EF4-FFF2-40B4-BE49-F238E27FC236}">
                    <a16:creationId xmlns:a16="http://schemas.microsoft.com/office/drawing/2014/main" id="{8EE0F749-02DE-835B-96D6-11300B5E9239}"/>
                  </a:ext>
                </a:extLst>
              </p:cNvPr>
              <p:cNvSpPr/>
              <p:nvPr/>
            </p:nvSpPr>
            <p:spPr>
              <a:xfrm>
                <a:off x="8372704" y="2191585"/>
                <a:ext cx="431709" cy="431709"/>
              </a:xfrm>
              <a:custGeom>
                <a:avLst/>
                <a:gdLst>
                  <a:gd name="connsiteX0" fmla="*/ 370038 w 431710"/>
                  <a:gd name="connsiteY0" fmla="*/ 0 h 431710"/>
                  <a:gd name="connsiteX1" fmla="*/ 61673 w 431710"/>
                  <a:gd name="connsiteY1" fmla="*/ 0 h 431710"/>
                  <a:gd name="connsiteX2" fmla="*/ 0 w 431710"/>
                  <a:gd name="connsiteY2" fmla="*/ 61673 h 431710"/>
                  <a:gd name="connsiteX3" fmla="*/ 0 w 431710"/>
                  <a:gd name="connsiteY3" fmla="*/ 370038 h 431710"/>
                  <a:gd name="connsiteX4" fmla="*/ 61673 w 431710"/>
                  <a:gd name="connsiteY4" fmla="*/ 431710 h 431710"/>
                  <a:gd name="connsiteX5" fmla="*/ 370038 w 431710"/>
                  <a:gd name="connsiteY5" fmla="*/ 431710 h 431710"/>
                  <a:gd name="connsiteX6" fmla="*/ 431710 w 431710"/>
                  <a:gd name="connsiteY6" fmla="*/ 370038 h 431710"/>
                  <a:gd name="connsiteX7" fmla="*/ 431710 w 431710"/>
                  <a:gd name="connsiteY7" fmla="*/ 61673 h 431710"/>
                  <a:gd name="connsiteX8" fmla="*/ 370038 w 431710"/>
                  <a:gd name="connsiteY8" fmla="*/ 0 h 43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10" h="431710">
                    <a:moveTo>
                      <a:pt x="370038" y="0"/>
                    </a:moveTo>
                    <a:lnTo>
                      <a:pt x="61673" y="0"/>
                    </a:lnTo>
                    <a:cubicBezTo>
                      <a:pt x="27612" y="0"/>
                      <a:pt x="0" y="27612"/>
                      <a:pt x="0" y="61673"/>
                    </a:cubicBezTo>
                    <a:lnTo>
                      <a:pt x="0" y="370038"/>
                    </a:lnTo>
                    <a:cubicBezTo>
                      <a:pt x="0" y="404099"/>
                      <a:pt x="27612" y="431710"/>
                      <a:pt x="61673" y="431710"/>
                    </a:cubicBezTo>
                    <a:lnTo>
                      <a:pt x="370038" y="431710"/>
                    </a:lnTo>
                    <a:cubicBezTo>
                      <a:pt x="404099" y="431710"/>
                      <a:pt x="431710" y="404099"/>
                      <a:pt x="431710" y="370038"/>
                    </a:cubicBezTo>
                    <a:lnTo>
                      <a:pt x="431710" y="61673"/>
                    </a:lnTo>
                    <a:cubicBezTo>
                      <a:pt x="431710" y="27612"/>
                      <a:pt x="404099" y="0"/>
                      <a:pt x="370038" y="0"/>
                    </a:cubicBezTo>
                    <a:close/>
                  </a:path>
                </a:pathLst>
              </a:custGeom>
              <a:noFill/>
              <a:ln w="25400" cap="flat">
                <a:solidFill>
                  <a:schemeClr val="accent1"/>
                </a:solidFill>
                <a:prstDash val="solid"/>
                <a:round/>
              </a:ln>
            </p:spPr>
            <p:txBody>
              <a:bodyPr rtlCol="0" anchor="ctr"/>
              <a:lstStyle/>
              <a:p>
                <a:endParaRPr lang="zh-CN" altLang="en-US"/>
              </a:p>
            </p:txBody>
          </p:sp>
          <p:sp>
            <p:nvSpPr>
              <p:cNvPr id="52" name="任意多边形: 形状 51">
                <a:extLst>
                  <a:ext uri="{FF2B5EF4-FFF2-40B4-BE49-F238E27FC236}">
                    <a16:creationId xmlns:a16="http://schemas.microsoft.com/office/drawing/2014/main" id="{B75C3A3C-75FF-34F0-0E7A-F0DD8586A007}"/>
                  </a:ext>
                </a:extLst>
              </p:cNvPr>
              <p:cNvSpPr/>
              <p:nvPr/>
            </p:nvSpPr>
            <p:spPr>
              <a:xfrm>
                <a:off x="8372701" y="2869987"/>
                <a:ext cx="431709" cy="431709"/>
              </a:xfrm>
              <a:custGeom>
                <a:avLst/>
                <a:gdLst>
                  <a:gd name="connsiteX0" fmla="*/ 370038 w 431710"/>
                  <a:gd name="connsiteY0" fmla="*/ 0 h 431710"/>
                  <a:gd name="connsiteX1" fmla="*/ 61673 w 431710"/>
                  <a:gd name="connsiteY1" fmla="*/ 0 h 431710"/>
                  <a:gd name="connsiteX2" fmla="*/ 0 w 431710"/>
                  <a:gd name="connsiteY2" fmla="*/ 61673 h 431710"/>
                  <a:gd name="connsiteX3" fmla="*/ 0 w 431710"/>
                  <a:gd name="connsiteY3" fmla="*/ 370038 h 431710"/>
                  <a:gd name="connsiteX4" fmla="*/ 61673 w 431710"/>
                  <a:gd name="connsiteY4" fmla="*/ 431710 h 431710"/>
                  <a:gd name="connsiteX5" fmla="*/ 370038 w 431710"/>
                  <a:gd name="connsiteY5" fmla="*/ 431710 h 431710"/>
                  <a:gd name="connsiteX6" fmla="*/ 431710 w 431710"/>
                  <a:gd name="connsiteY6" fmla="*/ 370038 h 431710"/>
                  <a:gd name="connsiteX7" fmla="*/ 431710 w 431710"/>
                  <a:gd name="connsiteY7" fmla="*/ 61673 h 431710"/>
                  <a:gd name="connsiteX8" fmla="*/ 370038 w 431710"/>
                  <a:gd name="connsiteY8" fmla="*/ 0 h 43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10" h="431710">
                    <a:moveTo>
                      <a:pt x="370038" y="0"/>
                    </a:moveTo>
                    <a:lnTo>
                      <a:pt x="61673" y="0"/>
                    </a:lnTo>
                    <a:cubicBezTo>
                      <a:pt x="27612" y="0"/>
                      <a:pt x="0" y="27611"/>
                      <a:pt x="0" y="61673"/>
                    </a:cubicBezTo>
                    <a:lnTo>
                      <a:pt x="0" y="370038"/>
                    </a:lnTo>
                    <a:cubicBezTo>
                      <a:pt x="0" y="404099"/>
                      <a:pt x="27612" y="431710"/>
                      <a:pt x="61673" y="431710"/>
                    </a:cubicBezTo>
                    <a:lnTo>
                      <a:pt x="370038" y="431710"/>
                    </a:lnTo>
                    <a:cubicBezTo>
                      <a:pt x="404099" y="431710"/>
                      <a:pt x="431710" y="404099"/>
                      <a:pt x="431710" y="370038"/>
                    </a:cubicBezTo>
                    <a:lnTo>
                      <a:pt x="431710" y="61673"/>
                    </a:lnTo>
                    <a:cubicBezTo>
                      <a:pt x="431710" y="27611"/>
                      <a:pt x="404099" y="0"/>
                      <a:pt x="370038" y="0"/>
                    </a:cubicBezTo>
                    <a:close/>
                  </a:path>
                </a:pathLst>
              </a:custGeom>
              <a:noFill/>
              <a:ln w="25400" cap="flat">
                <a:solidFill>
                  <a:srgbClr val="333333"/>
                </a:solidFill>
                <a:prstDash val="solid"/>
                <a:round/>
              </a:ln>
            </p:spPr>
            <p:txBody>
              <a:bodyPr rtlCol="0" anchor="ctr"/>
              <a:lstStyle/>
              <a:p>
                <a:endParaRPr lang="zh-CN" altLang="en-US"/>
              </a:p>
            </p:txBody>
          </p:sp>
          <p:sp>
            <p:nvSpPr>
              <p:cNvPr id="53" name="任意多边形: 形状 52">
                <a:extLst>
                  <a:ext uri="{FF2B5EF4-FFF2-40B4-BE49-F238E27FC236}">
                    <a16:creationId xmlns:a16="http://schemas.microsoft.com/office/drawing/2014/main" id="{4F1D3A02-9A23-3D57-C8EF-6AE6C7D9B7FA}"/>
                  </a:ext>
                </a:extLst>
              </p:cNvPr>
              <p:cNvSpPr/>
              <p:nvPr/>
            </p:nvSpPr>
            <p:spPr>
              <a:xfrm>
                <a:off x="9051102" y="2191585"/>
                <a:ext cx="431709" cy="431709"/>
              </a:xfrm>
              <a:custGeom>
                <a:avLst/>
                <a:gdLst>
                  <a:gd name="connsiteX0" fmla="*/ 370038 w 431710"/>
                  <a:gd name="connsiteY0" fmla="*/ 0 h 431710"/>
                  <a:gd name="connsiteX1" fmla="*/ 61673 w 431710"/>
                  <a:gd name="connsiteY1" fmla="*/ 0 h 431710"/>
                  <a:gd name="connsiteX2" fmla="*/ 0 w 431710"/>
                  <a:gd name="connsiteY2" fmla="*/ 61673 h 431710"/>
                  <a:gd name="connsiteX3" fmla="*/ 0 w 431710"/>
                  <a:gd name="connsiteY3" fmla="*/ 370038 h 431710"/>
                  <a:gd name="connsiteX4" fmla="*/ 61673 w 431710"/>
                  <a:gd name="connsiteY4" fmla="*/ 431710 h 431710"/>
                  <a:gd name="connsiteX5" fmla="*/ 370038 w 431710"/>
                  <a:gd name="connsiteY5" fmla="*/ 431710 h 431710"/>
                  <a:gd name="connsiteX6" fmla="*/ 431710 w 431710"/>
                  <a:gd name="connsiteY6" fmla="*/ 370038 h 431710"/>
                  <a:gd name="connsiteX7" fmla="*/ 431710 w 431710"/>
                  <a:gd name="connsiteY7" fmla="*/ 61673 h 431710"/>
                  <a:gd name="connsiteX8" fmla="*/ 370038 w 431710"/>
                  <a:gd name="connsiteY8" fmla="*/ 0 h 43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10" h="431710">
                    <a:moveTo>
                      <a:pt x="370038" y="0"/>
                    </a:moveTo>
                    <a:lnTo>
                      <a:pt x="61673" y="0"/>
                    </a:lnTo>
                    <a:cubicBezTo>
                      <a:pt x="27611" y="0"/>
                      <a:pt x="0" y="27612"/>
                      <a:pt x="0" y="61673"/>
                    </a:cubicBezTo>
                    <a:lnTo>
                      <a:pt x="0" y="370038"/>
                    </a:lnTo>
                    <a:cubicBezTo>
                      <a:pt x="0" y="404099"/>
                      <a:pt x="27611" y="431710"/>
                      <a:pt x="61673" y="431710"/>
                    </a:cubicBezTo>
                    <a:lnTo>
                      <a:pt x="370038" y="431710"/>
                    </a:lnTo>
                    <a:cubicBezTo>
                      <a:pt x="404099" y="431710"/>
                      <a:pt x="431710" y="404099"/>
                      <a:pt x="431710" y="370038"/>
                    </a:cubicBezTo>
                    <a:lnTo>
                      <a:pt x="431710" y="61673"/>
                    </a:lnTo>
                    <a:cubicBezTo>
                      <a:pt x="431710" y="27612"/>
                      <a:pt x="404099" y="0"/>
                      <a:pt x="370038" y="0"/>
                    </a:cubicBezTo>
                    <a:close/>
                  </a:path>
                </a:pathLst>
              </a:custGeom>
              <a:noFill/>
              <a:ln w="25400" cap="flat">
                <a:solidFill>
                  <a:srgbClr val="333333"/>
                </a:solidFill>
                <a:prstDash val="solid"/>
                <a:round/>
              </a:ln>
            </p:spPr>
            <p:txBody>
              <a:bodyPr rtlCol="0" anchor="ctr"/>
              <a:lstStyle/>
              <a:p>
                <a:endParaRPr lang="zh-CN" altLang="en-US"/>
              </a:p>
            </p:txBody>
          </p:sp>
          <p:sp>
            <p:nvSpPr>
              <p:cNvPr id="54" name="任意多边形: 形状 53">
                <a:extLst>
                  <a:ext uri="{FF2B5EF4-FFF2-40B4-BE49-F238E27FC236}">
                    <a16:creationId xmlns:a16="http://schemas.microsoft.com/office/drawing/2014/main" id="{98A71ED9-1018-0D6E-552B-72FB8CA8E98E}"/>
                  </a:ext>
                </a:extLst>
              </p:cNvPr>
              <p:cNvSpPr/>
              <p:nvPr/>
            </p:nvSpPr>
            <p:spPr>
              <a:xfrm>
                <a:off x="9051111" y="2869990"/>
                <a:ext cx="431709" cy="431709"/>
              </a:xfrm>
              <a:custGeom>
                <a:avLst/>
                <a:gdLst>
                  <a:gd name="connsiteX0" fmla="*/ 370038 w 431710"/>
                  <a:gd name="connsiteY0" fmla="*/ 0 h 431710"/>
                  <a:gd name="connsiteX1" fmla="*/ 61673 w 431710"/>
                  <a:gd name="connsiteY1" fmla="*/ 0 h 431710"/>
                  <a:gd name="connsiteX2" fmla="*/ 0 w 431710"/>
                  <a:gd name="connsiteY2" fmla="*/ 61673 h 431710"/>
                  <a:gd name="connsiteX3" fmla="*/ 0 w 431710"/>
                  <a:gd name="connsiteY3" fmla="*/ 370038 h 431710"/>
                  <a:gd name="connsiteX4" fmla="*/ 61673 w 431710"/>
                  <a:gd name="connsiteY4" fmla="*/ 431710 h 431710"/>
                  <a:gd name="connsiteX5" fmla="*/ 370038 w 431710"/>
                  <a:gd name="connsiteY5" fmla="*/ 431710 h 431710"/>
                  <a:gd name="connsiteX6" fmla="*/ 431710 w 431710"/>
                  <a:gd name="connsiteY6" fmla="*/ 370038 h 431710"/>
                  <a:gd name="connsiteX7" fmla="*/ 431710 w 431710"/>
                  <a:gd name="connsiteY7" fmla="*/ 61673 h 431710"/>
                  <a:gd name="connsiteX8" fmla="*/ 370038 w 431710"/>
                  <a:gd name="connsiteY8" fmla="*/ 0 h 43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10" h="431710">
                    <a:moveTo>
                      <a:pt x="370038" y="0"/>
                    </a:moveTo>
                    <a:lnTo>
                      <a:pt x="61673" y="0"/>
                    </a:lnTo>
                    <a:cubicBezTo>
                      <a:pt x="27611" y="0"/>
                      <a:pt x="0" y="27611"/>
                      <a:pt x="0" y="61673"/>
                    </a:cubicBezTo>
                    <a:lnTo>
                      <a:pt x="0" y="370038"/>
                    </a:lnTo>
                    <a:cubicBezTo>
                      <a:pt x="0" y="404099"/>
                      <a:pt x="27611" y="431710"/>
                      <a:pt x="61673" y="431710"/>
                    </a:cubicBezTo>
                    <a:lnTo>
                      <a:pt x="370038" y="431710"/>
                    </a:lnTo>
                    <a:cubicBezTo>
                      <a:pt x="404099" y="431710"/>
                      <a:pt x="431710" y="404099"/>
                      <a:pt x="431710" y="370038"/>
                    </a:cubicBezTo>
                    <a:lnTo>
                      <a:pt x="431710" y="61673"/>
                    </a:lnTo>
                    <a:cubicBezTo>
                      <a:pt x="431710" y="27611"/>
                      <a:pt x="404099" y="0"/>
                      <a:pt x="370038" y="0"/>
                    </a:cubicBezTo>
                    <a:close/>
                  </a:path>
                </a:pathLst>
              </a:custGeom>
              <a:noFill/>
              <a:ln w="25400" cap="flat">
                <a:solidFill>
                  <a:schemeClr val="accent1"/>
                </a:solidFill>
                <a:prstDash val="solid"/>
                <a:round/>
              </a:ln>
            </p:spPr>
            <p:txBody>
              <a:bodyPr rtlCol="0" anchor="ctr"/>
              <a:lstStyle/>
              <a:p>
                <a:endParaRPr lang="zh-CN" altLang="en-US" dirty="0"/>
              </a:p>
            </p:txBody>
          </p:sp>
        </p:grpSp>
        <p:grpSp>
          <p:nvGrpSpPr>
            <p:cNvPr id="19" name="组合 18">
              <a:extLst>
                <a:ext uri="{FF2B5EF4-FFF2-40B4-BE49-F238E27FC236}">
                  <a16:creationId xmlns:a16="http://schemas.microsoft.com/office/drawing/2014/main" id="{2A4D153E-2FC0-8D4F-7EAB-6F5C8C7E90FE}"/>
                </a:ext>
              </a:extLst>
            </p:cNvPr>
            <p:cNvGrpSpPr/>
            <p:nvPr/>
          </p:nvGrpSpPr>
          <p:grpSpPr>
            <a:xfrm>
              <a:off x="8478005" y="2656943"/>
              <a:ext cx="736600" cy="736600"/>
              <a:chOff x="19050" y="19050"/>
              <a:chExt cx="190501" cy="190500"/>
            </a:xfrm>
          </p:grpSpPr>
          <p:sp>
            <p:nvSpPr>
              <p:cNvPr id="16" name="任意多边形: 形状 15">
                <a:extLst>
                  <a:ext uri="{FF2B5EF4-FFF2-40B4-BE49-F238E27FC236}">
                    <a16:creationId xmlns:a16="http://schemas.microsoft.com/office/drawing/2014/main" id="{F2540353-EFCF-CDB8-53E6-5334199DDC7F}"/>
                  </a:ext>
                </a:extLst>
              </p:cNvPr>
              <p:cNvSpPr/>
              <p:nvPr/>
            </p:nvSpPr>
            <p:spPr>
              <a:xfrm>
                <a:off x="19050" y="19050"/>
                <a:ext cx="190501" cy="190500"/>
              </a:xfrm>
              <a:custGeom>
                <a:avLst/>
                <a:gdLst>
                  <a:gd name="connsiteX0" fmla="*/ 95266 w 190500"/>
                  <a:gd name="connsiteY0" fmla="*/ 0 h 190500"/>
                  <a:gd name="connsiteX1" fmla="*/ 120366 w 190500"/>
                  <a:gd name="connsiteY1" fmla="*/ 25100 h 190500"/>
                  <a:gd name="connsiteX2" fmla="*/ 165400 w 190500"/>
                  <a:gd name="connsiteY2" fmla="*/ 25100 h 190500"/>
                  <a:gd name="connsiteX3" fmla="*/ 165400 w 190500"/>
                  <a:gd name="connsiteY3" fmla="*/ 70134 h 190500"/>
                  <a:gd name="connsiteX4" fmla="*/ 190500 w 190500"/>
                  <a:gd name="connsiteY4" fmla="*/ 95234 h 190500"/>
                  <a:gd name="connsiteX5" fmla="*/ 165400 w 190500"/>
                  <a:gd name="connsiteY5" fmla="*/ 120366 h 190500"/>
                  <a:gd name="connsiteX6" fmla="*/ 165400 w 190500"/>
                  <a:gd name="connsiteY6" fmla="*/ 165400 h 190500"/>
                  <a:gd name="connsiteX7" fmla="*/ 120366 w 190500"/>
                  <a:gd name="connsiteY7" fmla="*/ 165400 h 190500"/>
                  <a:gd name="connsiteX8" fmla="*/ 95266 w 190500"/>
                  <a:gd name="connsiteY8" fmla="*/ 190500 h 190500"/>
                  <a:gd name="connsiteX9" fmla="*/ 70134 w 190500"/>
                  <a:gd name="connsiteY9" fmla="*/ 165400 h 190500"/>
                  <a:gd name="connsiteX10" fmla="*/ 25100 w 190500"/>
                  <a:gd name="connsiteY10" fmla="*/ 165400 h 190500"/>
                  <a:gd name="connsiteX11" fmla="*/ 25100 w 190500"/>
                  <a:gd name="connsiteY11" fmla="*/ 120366 h 190500"/>
                  <a:gd name="connsiteX12" fmla="*/ 0 w 190500"/>
                  <a:gd name="connsiteY12" fmla="*/ 95234 h 190500"/>
                  <a:gd name="connsiteX13" fmla="*/ 25100 w 190500"/>
                  <a:gd name="connsiteY13" fmla="*/ 70134 h 190500"/>
                  <a:gd name="connsiteX14" fmla="*/ 25100 w 190500"/>
                  <a:gd name="connsiteY14" fmla="*/ 25100 h 190500"/>
                  <a:gd name="connsiteX15" fmla="*/ 70134 w 190500"/>
                  <a:gd name="connsiteY15" fmla="*/ 25100 h 190500"/>
                  <a:gd name="connsiteX16" fmla="*/ 95266 w 190500"/>
                  <a:gd name="connsiteY16"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190500">
                    <a:moveTo>
                      <a:pt x="95266" y="0"/>
                    </a:moveTo>
                    <a:lnTo>
                      <a:pt x="120366" y="25100"/>
                    </a:lnTo>
                    <a:lnTo>
                      <a:pt x="165400" y="25100"/>
                    </a:lnTo>
                    <a:lnTo>
                      <a:pt x="165400" y="70134"/>
                    </a:lnTo>
                    <a:lnTo>
                      <a:pt x="190500" y="95234"/>
                    </a:lnTo>
                    <a:lnTo>
                      <a:pt x="165400" y="120366"/>
                    </a:lnTo>
                    <a:lnTo>
                      <a:pt x="165400" y="165400"/>
                    </a:lnTo>
                    <a:lnTo>
                      <a:pt x="120366" y="165400"/>
                    </a:lnTo>
                    <a:lnTo>
                      <a:pt x="95266" y="190500"/>
                    </a:lnTo>
                    <a:lnTo>
                      <a:pt x="70134" y="165400"/>
                    </a:lnTo>
                    <a:lnTo>
                      <a:pt x="25100" y="165400"/>
                    </a:lnTo>
                    <a:lnTo>
                      <a:pt x="25100" y="120366"/>
                    </a:lnTo>
                    <a:lnTo>
                      <a:pt x="0" y="95234"/>
                    </a:lnTo>
                    <a:lnTo>
                      <a:pt x="25100" y="70134"/>
                    </a:lnTo>
                    <a:lnTo>
                      <a:pt x="25100" y="25100"/>
                    </a:lnTo>
                    <a:lnTo>
                      <a:pt x="70134" y="25100"/>
                    </a:lnTo>
                    <a:lnTo>
                      <a:pt x="95266" y="0"/>
                    </a:lnTo>
                    <a:close/>
                  </a:path>
                </a:pathLst>
              </a:custGeom>
              <a:noFill/>
              <a:ln w="22225" cap="rnd">
                <a:solidFill>
                  <a:srgbClr val="FFFFFF"/>
                </a:solidFill>
                <a:prstDash val="solid"/>
                <a:round/>
              </a:ln>
            </p:spPr>
            <p:txBody>
              <a:bodyPr rtlCol="0" anchor="ctr"/>
              <a:lstStyle/>
              <a:p>
                <a:endParaRPr lang="zh-CN" altLang="en-US"/>
              </a:p>
            </p:txBody>
          </p:sp>
          <p:sp>
            <p:nvSpPr>
              <p:cNvPr id="17" name="任意多边形: 形状 16">
                <a:extLst>
                  <a:ext uri="{FF2B5EF4-FFF2-40B4-BE49-F238E27FC236}">
                    <a16:creationId xmlns:a16="http://schemas.microsoft.com/office/drawing/2014/main" id="{26BC87F3-B3B5-89B4-F5C1-1000CFA11696}"/>
                  </a:ext>
                </a:extLst>
              </p:cNvPr>
              <p:cNvSpPr/>
              <p:nvPr/>
            </p:nvSpPr>
            <p:spPr>
              <a:xfrm>
                <a:off x="80962" y="114284"/>
                <a:ext cx="66675" cy="4762"/>
              </a:xfrm>
              <a:custGeom>
                <a:avLst/>
                <a:gdLst>
                  <a:gd name="connsiteX0" fmla="*/ 0 w 66675"/>
                  <a:gd name="connsiteY0" fmla="*/ 0 h 4762"/>
                  <a:gd name="connsiteX1" fmla="*/ 66675 w 66675"/>
                  <a:gd name="connsiteY1" fmla="*/ 0 h 4762"/>
                </a:gdLst>
                <a:ahLst/>
                <a:cxnLst>
                  <a:cxn ang="0">
                    <a:pos x="connsiteX0" y="connsiteY0"/>
                  </a:cxn>
                  <a:cxn ang="0">
                    <a:pos x="connsiteX1" y="connsiteY1"/>
                  </a:cxn>
                </a:cxnLst>
                <a:rect l="l" t="t" r="r" b="b"/>
                <a:pathLst>
                  <a:path w="66675" h="4762">
                    <a:moveTo>
                      <a:pt x="0" y="0"/>
                    </a:moveTo>
                    <a:lnTo>
                      <a:pt x="66675" y="0"/>
                    </a:lnTo>
                  </a:path>
                </a:pathLst>
              </a:custGeom>
              <a:noFill/>
              <a:ln w="22225" cap="rnd">
                <a:solidFill>
                  <a:srgbClr val="FFFFFF"/>
                </a:solidFill>
                <a:prstDash val="solid"/>
                <a:round/>
              </a:ln>
            </p:spPr>
            <p:txBody>
              <a:bodyPr rtlCol="0" anchor="ctr"/>
              <a:lstStyle/>
              <a:p>
                <a:endParaRPr lang="zh-CN" altLang="en-US"/>
              </a:p>
            </p:txBody>
          </p:sp>
          <p:sp>
            <p:nvSpPr>
              <p:cNvPr id="18" name="任意多边形: 形状 17">
                <a:extLst>
                  <a:ext uri="{FF2B5EF4-FFF2-40B4-BE49-F238E27FC236}">
                    <a16:creationId xmlns:a16="http://schemas.microsoft.com/office/drawing/2014/main" id="{DF4F2E30-CAD1-E56F-67AD-EB5540289EC3}"/>
                  </a:ext>
                </a:extLst>
              </p:cNvPr>
              <p:cNvSpPr/>
              <p:nvPr/>
            </p:nvSpPr>
            <p:spPr>
              <a:xfrm>
                <a:off x="114318" y="80962"/>
                <a:ext cx="4762" cy="66675"/>
              </a:xfrm>
              <a:custGeom>
                <a:avLst/>
                <a:gdLst>
                  <a:gd name="connsiteX0" fmla="*/ 0 w 4762"/>
                  <a:gd name="connsiteY0" fmla="*/ 0 h 66675"/>
                  <a:gd name="connsiteX1" fmla="*/ 0 w 4762"/>
                  <a:gd name="connsiteY1" fmla="*/ 66675 h 66675"/>
                </a:gdLst>
                <a:ahLst/>
                <a:cxnLst>
                  <a:cxn ang="0">
                    <a:pos x="connsiteX0" y="connsiteY0"/>
                  </a:cxn>
                  <a:cxn ang="0">
                    <a:pos x="connsiteX1" y="connsiteY1"/>
                  </a:cxn>
                </a:cxnLst>
                <a:rect l="l" t="t" r="r" b="b"/>
                <a:pathLst>
                  <a:path w="4762" h="66675">
                    <a:moveTo>
                      <a:pt x="0" y="0"/>
                    </a:moveTo>
                    <a:lnTo>
                      <a:pt x="0" y="66675"/>
                    </a:lnTo>
                  </a:path>
                </a:pathLst>
              </a:custGeom>
              <a:noFill/>
              <a:ln w="22225" cap="rnd">
                <a:solidFill>
                  <a:srgbClr val="FFFFFF"/>
                </a:solidFill>
                <a:prstDash val="solid"/>
                <a:round/>
              </a:ln>
            </p:spPr>
            <p:txBody>
              <a:bodyPr rtlCol="0" anchor="ctr"/>
              <a:lstStyle/>
              <a:p>
                <a:endParaRPr lang="zh-CN" altLang="en-US"/>
              </a:p>
            </p:txBody>
          </p:sp>
        </p:grpSp>
        <p:grpSp>
          <p:nvGrpSpPr>
            <p:cNvPr id="27" name="组合 26">
              <a:extLst>
                <a:ext uri="{FF2B5EF4-FFF2-40B4-BE49-F238E27FC236}">
                  <a16:creationId xmlns:a16="http://schemas.microsoft.com/office/drawing/2014/main" id="{5C12906A-42E4-6C58-A620-C33B44590775}"/>
                </a:ext>
              </a:extLst>
            </p:cNvPr>
            <p:cNvGrpSpPr/>
            <p:nvPr/>
          </p:nvGrpSpPr>
          <p:grpSpPr>
            <a:xfrm>
              <a:off x="9924050" y="4845630"/>
              <a:ext cx="635002" cy="634994"/>
              <a:chOff x="23812" y="23812"/>
              <a:chExt cx="180975" cy="180975"/>
            </a:xfrm>
          </p:grpSpPr>
          <p:sp>
            <p:nvSpPr>
              <p:cNvPr id="25" name="任意多边形: 形状 24">
                <a:extLst>
                  <a:ext uri="{FF2B5EF4-FFF2-40B4-BE49-F238E27FC236}">
                    <a16:creationId xmlns:a16="http://schemas.microsoft.com/office/drawing/2014/main" id="{5B7A34E4-D9EC-AB63-0CAF-9F558B021BC1}"/>
                  </a:ext>
                </a:extLst>
              </p:cNvPr>
              <p:cNvSpPr/>
              <p:nvPr/>
            </p:nvSpPr>
            <p:spPr>
              <a:xfrm>
                <a:off x="23812" y="23812"/>
                <a:ext cx="180975" cy="180975"/>
              </a:xfrm>
              <a:custGeom>
                <a:avLst/>
                <a:gdLst>
                  <a:gd name="connsiteX0" fmla="*/ 0 w 180975"/>
                  <a:gd name="connsiteY0" fmla="*/ 90488 h 180975"/>
                  <a:gd name="connsiteX1" fmla="*/ 90488 w 180975"/>
                  <a:gd name="connsiteY1" fmla="*/ 180975 h 180975"/>
                  <a:gd name="connsiteX2" fmla="*/ 90488 w 180975"/>
                  <a:gd name="connsiteY2" fmla="*/ 100013 h 180975"/>
                  <a:gd name="connsiteX3" fmla="*/ 100013 w 180975"/>
                  <a:gd name="connsiteY3" fmla="*/ 90488 h 180975"/>
                  <a:gd name="connsiteX4" fmla="*/ 180975 w 180975"/>
                  <a:gd name="connsiteY4" fmla="*/ 90488 h 180975"/>
                  <a:gd name="connsiteX5" fmla="*/ 90488 w 180975"/>
                  <a:gd name="connsiteY5" fmla="*/ 0 h 180975"/>
                  <a:gd name="connsiteX6" fmla="*/ 0 w 180975"/>
                  <a:gd name="connsiteY6" fmla="*/ 90488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180975">
                    <a:moveTo>
                      <a:pt x="0" y="90488"/>
                    </a:moveTo>
                    <a:cubicBezTo>
                      <a:pt x="0" y="140462"/>
                      <a:pt x="40513" y="180975"/>
                      <a:pt x="90488" y="180975"/>
                    </a:cubicBezTo>
                    <a:lnTo>
                      <a:pt x="90488" y="100013"/>
                    </a:lnTo>
                    <a:cubicBezTo>
                      <a:pt x="90488" y="94752"/>
                      <a:pt x="94752" y="90488"/>
                      <a:pt x="100013" y="90488"/>
                    </a:cubicBezTo>
                    <a:lnTo>
                      <a:pt x="180975" y="90488"/>
                    </a:lnTo>
                    <a:cubicBezTo>
                      <a:pt x="180975" y="40513"/>
                      <a:pt x="140462" y="0"/>
                      <a:pt x="90488" y="0"/>
                    </a:cubicBezTo>
                    <a:cubicBezTo>
                      <a:pt x="40513" y="0"/>
                      <a:pt x="0" y="40513"/>
                      <a:pt x="0" y="90488"/>
                    </a:cubicBezTo>
                    <a:close/>
                  </a:path>
                </a:pathLst>
              </a:custGeom>
              <a:noFill/>
              <a:ln w="22225" cap="rnd">
                <a:solidFill>
                  <a:srgbClr val="FFFFFF"/>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4310136B-8BDC-1DEB-BCE3-B1FFC839FF3B}"/>
                  </a:ext>
                </a:extLst>
              </p:cNvPr>
              <p:cNvSpPr/>
              <p:nvPr/>
            </p:nvSpPr>
            <p:spPr>
              <a:xfrm>
                <a:off x="142875" y="142875"/>
                <a:ext cx="57150" cy="57150"/>
              </a:xfrm>
              <a:custGeom>
                <a:avLst/>
                <a:gdLst>
                  <a:gd name="connsiteX0" fmla="*/ 0 w 57150"/>
                  <a:gd name="connsiteY0" fmla="*/ 0 h 57150"/>
                  <a:gd name="connsiteX1" fmla="*/ 57150 w 57150"/>
                  <a:gd name="connsiteY1" fmla="*/ 0 h 57150"/>
                  <a:gd name="connsiteX2" fmla="*/ 57150 w 57150"/>
                  <a:gd name="connsiteY2" fmla="*/ 57150 h 57150"/>
                  <a:gd name="connsiteX3" fmla="*/ 0 w 571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7150" h="57150">
                    <a:moveTo>
                      <a:pt x="0" y="0"/>
                    </a:moveTo>
                    <a:lnTo>
                      <a:pt x="57150" y="0"/>
                    </a:lnTo>
                    <a:lnTo>
                      <a:pt x="57150" y="57150"/>
                    </a:lnTo>
                    <a:lnTo>
                      <a:pt x="0" y="57150"/>
                    </a:lnTo>
                    <a:close/>
                  </a:path>
                </a:pathLst>
              </a:custGeom>
              <a:noFill/>
              <a:ln w="22225" cap="rnd">
                <a:solidFill>
                  <a:srgbClr val="FFFFFF"/>
                </a:solidFill>
                <a:prstDash val="solid"/>
                <a:round/>
              </a:ln>
            </p:spPr>
            <p:txBody>
              <a:bodyPr rtlCol="0" anchor="ctr"/>
              <a:lstStyle/>
              <a:p>
                <a:endParaRPr lang="zh-CN" altLang="en-US"/>
              </a:p>
            </p:txBody>
          </p:sp>
        </p:grpSp>
        <p:grpSp>
          <p:nvGrpSpPr>
            <p:cNvPr id="38" name="组合 37">
              <a:extLst>
                <a:ext uri="{FF2B5EF4-FFF2-40B4-BE49-F238E27FC236}">
                  <a16:creationId xmlns:a16="http://schemas.microsoft.com/office/drawing/2014/main" id="{5A1A40CE-E157-63AD-237F-F4820B16EFBD}"/>
                </a:ext>
              </a:extLst>
            </p:cNvPr>
            <p:cNvGrpSpPr/>
            <p:nvPr/>
          </p:nvGrpSpPr>
          <p:grpSpPr>
            <a:xfrm>
              <a:off x="7219380" y="4987167"/>
              <a:ext cx="685800" cy="552448"/>
              <a:chOff x="28575" y="47625"/>
              <a:chExt cx="171450" cy="138112"/>
            </a:xfrm>
          </p:grpSpPr>
          <p:sp>
            <p:nvSpPr>
              <p:cNvPr id="31" name="任意多边形: 形状 30">
                <a:extLst>
                  <a:ext uri="{FF2B5EF4-FFF2-40B4-BE49-F238E27FC236}">
                    <a16:creationId xmlns:a16="http://schemas.microsoft.com/office/drawing/2014/main" id="{F16DCB77-9014-EC08-6C25-6C47844BCB23}"/>
                  </a:ext>
                </a:extLst>
              </p:cNvPr>
              <p:cNvSpPr/>
              <p:nvPr/>
            </p:nvSpPr>
            <p:spPr>
              <a:xfrm>
                <a:off x="123825" y="114300"/>
                <a:ext cx="76200" cy="4762"/>
              </a:xfrm>
              <a:custGeom>
                <a:avLst/>
                <a:gdLst>
                  <a:gd name="connsiteX0" fmla="*/ 0 w 76200"/>
                  <a:gd name="connsiteY0" fmla="*/ 0 h 4762"/>
                  <a:gd name="connsiteX1" fmla="*/ 76200 w 76200"/>
                  <a:gd name="connsiteY1" fmla="*/ 0 h 4762"/>
                </a:gdLst>
                <a:ahLst/>
                <a:cxnLst>
                  <a:cxn ang="0">
                    <a:pos x="connsiteX0" y="connsiteY0"/>
                  </a:cxn>
                  <a:cxn ang="0">
                    <a:pos x="connsiteX1" y="connsiteY1"/>
                  </a:cxn>
                </a:cxnLst>
                <a:rect l="l" t="t" r="r" b="b"/>
                <a:pathLst>
                  <a:path w="76200" h="4762">
                    <a:moveTo>
                      <a:pt x="0" y="0"/>
                    </a:moveTo>
                    <a:lnTo>
                      <a:pt x="76200" y="0"/>
                    </a:lnTo>
                  </a:path>
                </a:pathLst>
              </a:custGeom>
              <a:noFill/>
              <a:ln w="22225" cap="rnd">
                <a:solidFill>
                  <a:srgbClr val="FFFFFF"/>
                </a:solidFill>
                <a:prstDash val="solid"/>
                <a:round/>
              </a:ln>
            </p:spPr>
            <p:txBody>
              <a:bodyPr rtlCol="0" anchor="ctr"/>
              <a:lstStyle/>
              <a:p>
                <a:endParaRPr lang="zh-CN" altLang="en-US"/>
              </a:p>
            </p:txBody>
          </p:sp>
          <p:sp>
            <p:nvSpPr>
              <p:cNvPr id="35" name="任意多边形: 形状 34">
                <a:extLst>
                  <a:ext uri="{FF2B5EF4-FFF2-40B4-BE49-F238E27FC236}">
                    <a16:creationId xmlns:a16="http://schemas.microsoft.com/office/drawing/2014/main" id="{9C5FC890-D5E1-7AB2-6F53-2A936CEF7B37}"/>
                  </a:ext>
                </a:extLst>
              </p:cNvPr>
              <p:cNvSpPr/>
              <p:nvPr/>
            </p:nvSpPr>
            <p:spPr>
              <a:xfrm>
                <a:off x="123825" y="180975"/>
                <a:ext cx="76200" cy="4762"/>
              </a:xfrm>
              <a:custGeom>
                <a:avLst/>
                <a:gdLst>
                  <a:gd name="connsiteX0" fmla="*/ 0 w 76200"/>
                  <a:gd name="connsiteY0" fmla="*/ 0 h 4762"/>
                  <a:gd name="connsiteX1" fmla="*/ 76200 w 76200"/>
                  <a:gd name="connsiteY1" fmla="*/ 0 h 4762"/>
                </a:gdLst>
                <a:ahLst/>
                <a:cxnLst>
                  <a:cxn ang="0">
                    <a:pos x="connsiteX0" y="connsiteY0"/>
                  </a:cxn>
                  <a:cxn ang="0">
                    <a:pos x="connsiteX1" y="connsiteY1"/>
                  </a:cxn>
                </a:cxnLst>
                <a:rect l="l" t="t" r="r" b="b"/>
                <a:pathLst>
                  <a:path w="76200" h="4762">
                    <a:moveTo>
                      <a:pt x="0" y="0"/>
                    </a:moveTo>
                    <a:lnTo>
                      <a:pt x="76200" y="0"/>
                    </a:lnTo>
                  </a:path>
                </a:pathLst>
              </a:custGeom>
              <a:noFill/>
              <a:ln w="22225" cap="rnd">
                <a:solidFill>
                  <a:srgbClr val="FFFFFF"/>
                </a:solidFill>
                <a:prstDash val="solid"/>
                <a:round/>
              </a:ln>
            </p:spPr>
            <p:txBody>
              <a:bodyPr rtlCol="0" anchor="ctr"/>
              <a:lstStyle/>
              <a:p>
                <a:endParaRPr lang="zh-CN" altLang="en-US"/>
              </a:p>
            </p:txBody>
          </p:sp>
          <p:sp>
            <p:nvSpPr>
              <p:cNvPr id="36" name="任意多边形: 形状 35">
                <a:extLst>
                  <a:ext uri="{FF2B5EF4-FFF2-40B4-BE49-F238E27FC236}">
                    <a16:creationId xmlns:a16="http://schemas.microsoft.com/office/drawing/2014/main" id="{EE147BAF-DA29-0EF3-32CD-76C12C814C33}"/>
                  </a:ext>
                </a:extLst>
              </p:cNvPr>
              <p:cNvSpPr/>
              <p:nvPr/>
            </p:nvSpPr>
            <p:spPr>
              <a:xfrm>
                <a:off x="123825" y="47625"/>
                <a:ext cx="76200" cy="4762"/>
              </a:xfrm>
              <a:custGeom>
                <a:avLst/>
                <a:gdLst>
                  <a:gd name="connsiteX0" fmla="*/ 0 w 76200"/>
                  <a:gd name="connsiteY0" fmla="*/ 0 h 4762"/>
                  <a:gd name="connsiteX1" fmla="*/ 76200 w 76200"/>
                  <a:gd name="connsiteY1" fmla="*/ 0 h 4762"/>
                </a:gdLst>
                <a:ahLst/>
                <a:cxnLst>
                  <a:cxn ang="0">
                    <a:pos x="connsiteX0" y="connsiteY0"/>
                  </a:cxn>
                  <a:cxn ang="0">
                    <a:pos x="connsiteX1" y="connsiteY1"/>
                  </a:cxn>
                </a:cxnLst>
                <a:rect l="l" t="t" r="r" b="b"/>
                <a:pathLst>
                  <a:path w="76200" h="4762">
                    <a:moveTo>
                      <a:pt x="0" y="0"/>
                    </a:moveTo>
                    <a:lnTo>
                      <a:pt x="76200" y="0"/>
                    </a:lnTo>
                  </a:path>
                </a:pathLst>
              </a:custGeom>
              <a:noFill/>
              <a:ln w="22225" cap="rnd">
                <a:solidFill>
                  <a:srgbClr val="FFFFFF"/>
                </a:solidFill>
                <a:prstDash val="solid"/>
                <a:round/>
              </a:ln>
            </p:spPr>
            <p:txBody>
              <a:bodyPr rtlCol="0" anchor="ctr"/>
              <a:lstStyle/>
              <a:p>
                <a:endParaRPr lang="zh-CN" altLang="en-US"/>
              </a:p>
            </p:txBody>
          </p:sp>
          <p:sp>
            <p:nvSpPr>
              <p:cNvPr id="37" name="任意多边形: 形状 36">
                <a:extLst>
                  <a:ext uri="{FF2B5EF4-FFF2-40B4-BE49-F238E27FC236}">
                    <a16:creationId xmlns:a16="http://schemas.microsoft.com/office/drawing/2014/main" id="{C930C4EA-DC22-5D6D-3453-29A0345AEE07}"/>
                  </a:ext>
                </a:extLst>
              </p:cNvPr>
              <p:cNvSpPr/>
              <p:nvPr/>
            </p:nvSpPr>
            <p:spPr>
              <a:xfrm>
                <a:off x="28575" y="47625"/>
                <a:ext cx="57150" cy="133350"/>
              </a:xfrm>
              <a:custGeom>
                <a:avLst/>
                <a:gdLst>
                  <a:gd name="connsiteX0" fmla="*/ 57150 w 57150"/>
                  <a:gd name="connsiteY0" fmla="*/ 66675 h 133350"/>
                  <a:gd name="connsiteX1" fmla="*/ 0 w 57150"/>
                  <a:gd name="connsiteY1" fmla="*/ 66675 h 133350"/>
                  <a:gd name="connsiteX2" fmla="*/ 19050 w 57150"/>
                  <a:gd name="connsiteY2" fmla="*/ 66675 h 133350"/>
                  <a:gd name="connsiteX3" fmla="*/ 57150 w 57150"/>
                  <a:gd name="connsiteY3" fmla="*/ 133350 h 133350"/>
                  <a:gd name="connsiteX4" fmla="*/ 19050 w 57150"/>
                  <a:gd name="connsiteY4" fmla="*/ 66675 h 133350"/>
                  <a:gd name="connsiteX5" fmla="*/ 57150 w 57150"/>
                  <a:gd name="connsiteY5" fmla="*/ 0 h 133350"/>
                  <a:gd name="connsiteX6" fmla="*/ 19050 w 57150"/>
                  <a:gd name="connsiteY6" fmla="*/ 6667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33350">
                    <a:moveTo>
                      <a:pt x="57150" y="66675"/>
                    </a:moveTo>
                    <a:lnTo>
                      <a:pt x="0" y="66675"/>
                    </a:lnTo>
                    <a:cubicBezTo>
                      <a:pt x="0" y="66675"/>
                      <a:pt x="7891" y="66675"/>
                      <a:pt x="19050" y="66675"/>
                    </a:cubicBezTo>
                    <a:moveTo>
                      <a:pt x="57150" y="133350"/>
                    </a:moveTo>
                    <a:cubicBezTo>
                      <a:pt x="28575" y="123825"/>
                      <a:pt x="47625" y="66675"/>
                      <a:pt x="19050" y="66675"/>
                    </a:cubicBezTo>
                    <a:moveTo>
                      <a:pt x="57150" y="0"/>
                    </a:moveTo>
                    <a:cubicBezTo>
                      <a:pt x="28575" y="9525"/>
                      <a:pt x="47625" y="66675"/>
                      <a:pt x="19050" y="66675"/>
                    </a:cubicBezTo>
                  </a:path>
                </a:pathLst>
              </a:custGeom>
              <a:noFill/>
              <a:ln w="22225" cap="rnd">
                <a:solidFill>
                  <a:srgbClr val="FFFFFF"/>
                </a:solidFill>
                <a:prstDash val="solid"/>
                <a:round/>
              </a:ln>
            </p:spPr>
            <p:txBody>
              <a:bodyPr rtlCol="0" anchor="ctr"/>
              <a:lstStyle/>
              <a:p>
                <a:endParaRPr lang="zh-CN" altLang="en-US"/>
              </a:p>
            </p:txBody>
          </p:sp>
        </p:grpSp>
      </p:grpSp>
    </p:spTree>
    <p:extLst>
      <p:ext uri="{BB962C8B-B14F-4D97-AF65-F5344CB8AC3E}">
        <p14:creationId xmlns:p14="http://schemas.microsoft.com/office/powerpoint/2010/main" val="3239697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95E46C8-DFBD-0543-87DC-110ECEC24EDF}"/>
              </a:ext>
            </a:extLst>
          </p:cNvPr>
          <p:cNvSpPr>
            <a:spLocks noGrp="1"/>
          </p:cNvSpPr>
          <p:nvPr>
            <p:ph type="body" sz="quarter" idx="10"/>
          </p:nvPr>
        </p:nvSpPr>
        <p:spPr>
          <a:xfrm>
            <a:off x="3756417" y="1653810"/>
            <a:ext cx="4679166" cy="846578"/>
          </a:xfrm>
          <a:prstGeom prst="rect">
            <a:avLst/>
          </a:prstGeom>
        </p:spPr>
        <p:txBody>
          <a:bodyPr/>
          <a:lstStyle/>
          <a:p>
            <a:r>
              <a:rPr lang="en-US" altLang="zh-CN" dirty="0"/>
              <a:t>THANK YOU</a:t>
            </a:r>
          </a:p>
        </p:txBody>
      </p:sp>
      <p:sp>
        <p:nvSpPr>
          <p:cNvPr id="4" name="文本占位符 3">
            <a:extLst>
              <a:ext uri="{FF2B5EF4-FFF2-40B4-BE49-F238E27FC236}">
                <a16:creationId xmlns:a16="http://schemas.microsoft.com/office/drawing/2014/main" id="{600185C9-F910-775E-BEB0-F9FE9A728344}"/>
              </a:ext>
            </a:extLst>
          </p:cNvPr>
          <p:cNvSpPr>
            <a:spLocks noGrp="1"/>
          </p:cNvSpPr>
          <p:nvPr>
            <p:ph type="body" sz="quarter" idx="11"/>
          </p:nvPr>
        </p:nvSpPr>
        <p:spPr>
          <a:prstGeom prst="rect">
            <a:avLst/>
          </a:prstGeom>
        </p:spPr>
        <p:txBody>
          <a:bodyPr/>
          <a:lstStyle/>
          <a:p>
            <a:r>
              <a:rPr lang="zh-CN" altLang="en-US" dirty="0"/>
              <a:t>感谢所有的领导和同事的帮助和支持，一路有大家相伴</a:t>
            </a:r>
          </a:p>
        </p:txBody>
      </p:sp>
      <p:sp>
        <p:nvSpPr>
          <p:cNvPr id="6" name="文本占位符 5">
            <a:extLst>
              <a:ext uri="{FF2B5EF4-FFF2-40B4-BE49-F238E27FC236}">
                <a16:creationId xmlns:a16="http://schemas.microsoft.com/office/drawing/2014/main" id="{E48FE287-98E7-9448-73F9-7BE9AB60F5F5}"/>
              </a:ext>
            </a:extLst>
          </p:cNvPr>
          <p:cNvSpPr>
            <a:spLocks noGrp="1"/>
          </p:cNvSpPr>
          <p:nvPr>
            <p:ph type="body" sz="quarter" idx="12"/>
          </p:nvPr>
        </p:nvSpPr>
        <p:spPr>
          <a:prstGeom prst="rect">
            <a:avLst/>
          </a:prstGeom>
        </p:spPr>
        <p:txBody>
          <a:bodyPr/>
          <a:lstStyle/>
          <a:p>
            <a:r>
              <a:rPr lang="zh-CN" altLang="en-US" dirty="0"/>
              <a:t>汇报人：染九</a:t>
            </a:r>
          </a:p>
        </p:txBody>
      </p:sp>
      <p:sp>
        <p:nvSpPr>
          <p:cNvPr id="11" name="文本占位符 10">
            <a:extLst>
              <a:ext uri="{FF2B5EF4-FFF2-40B4-BE49-F238E27FC236}">
                <a16:creationId xmlns:a16="http://schemas.microsoft.com/office/drawing/2014/main" id="{BB69E9EC-8E6B-BCF5-DD66-A9BFB7881492}"/>
              </a:ext>
            </a:extLst>
          </p:cNvPr>
          <p:cNvSpPr>
            <a:spLocks noGrp="1"/>
          </p:cNvSpPr>
          <p:nvPr>
            <p:ph type="body" sz="quarter" idx="13"/>
          </p:nvPr>
        </p:nvSpPr>
        <p:spPr>
          <a:xfrm>
            <a:off x="7662317" y="3509997"/>
            <a:ext cx="1877117" cy="225767"/>
          </a:xfrm>
          <a:prstGeom prst="rect">
            <a:avLst/>
          </a:prstGeom>
        </p:spPr>
        <p:txBody>
          <a:bodyPr/>
          <a:lstStyle/>
          <a:p>
            <a:r>
              <a:rPr lang="zh-CN" altLang="en-US" dirty="0"/>
              <a:t>时间： </a:t>
            </a:r>
            <a:r>
              <a:rPr lang="en-US" altLang="zh-CN" dirty="0"/>
              <a:t>20XX/XX/XX</a:t>
            </a:r>
          </a:p>
        </p:txBody>
      </p:sp>
    </p:spTree>
    <p:extLst>
      <p:ext uri="{BB962C8B-B14F-4D97-AF65-F5344CB8AC3E}">
        <p14:creationId xmlns:p14="http://schemas.microsoft.com/office/powerpoint/2010/main" val="1951091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矩形 7">
            <a:extLst>
              <a:ext uri="{FF2B5EF4-FFF2-40B4-BE49-F238E27FC236}">
                <a16:creationId xmlns:a16="http://schemas.microsoft.com/office/drawing/2014/main" id="{7312DA43-9272-47B9-5A0D-453F4AB3EEEC}"/>
              </a:ext>
            </a:extLst>
          </p:cNvPr>
          <p:cNvSpPr/>
          <p:nvPr/>
        </p:nvSpPr>
        <p:spPr>
          <a:xfrm flipH="1" flipV="1">
            <a:off x="8984239" y="68028"/>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pic>
        <p:nvPicPr>
          <p:cNvPr id="169" name="图片 168">
            <a:extLst>
              <a:ext uri="{FF2B5EF4-FFF2-40B4-BE49-F238E27FC236}">
                <a16:creationId xmlns:a16="http://schemas.microsoft.com/office/drawing/2014/main" id="{192EEBB2-4D37-291F-902F-9D93E052712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70" name="直接连接符 169">
            <a:extLst>
              <a:ext uri="{FF2B5EF4-FFF2-40B4-BE49-F238E27FC236}">
                <a16:creationId xmlns:a16="http://schemas.microsoft.com/office/drawing/2014/main" id="{58FF8D40-EF12-3354-24AE-A0EE09B09387}"/>
              </a:ext>
            </a:extLst>
          </p:cNvPr>
          <p:cNvCxnSpPr>
            <a:cxnSpLocks/>
          </p:cNvCxnSpPr>
          <p:nvPr/>
        </p:nvCxnSpPr>
        <p:spPr>
          <a:xfrm flipH="1">
            <a:off x="6516284" y="902019"/>
            <a:ext cx="60086" cy="114319"/>
          </a:xfrm>
          <a:prstGeom prst="line">
            <a:avLst/>
          </a:prstGeom>
          <a:noFill/>
          <a:ln w="6350" cap="flat" cmpd="sng" algn="ctr">
            <a:solidFill>
              <a:sysClr val="window" lastClr="FFFFFF">
                <a:alpha val="31000"/>
              </a:sysClr>
            </a:solidFill>
            <a:prstDash val="solid"/>
            <a:miter lim="800000"/>
          </a:ln>
          <a:effectLst/>
        </p:spPr>
      </p:cxnSp>
      <p:sp>
        <p:nvSpPr>
          <p:cNvPr id="171" name="矩形 7">
            <a:extLst>
              <a:ext uri="{FF2B5EF4-FFF2-40B4-BE49-F238E27FC236}">
                <a16:creationId xmlns:a16="http://schemas.microsoft.com/office/drawing/2014/main" id="{2372123D-E8C0-51CF-CE67-949CD4BF3E62}"/>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72" name="矩形 7">
            <a:extLst>
              <a:ext uri="{FF2B5EF4-FFF2-40B4-BE49-F238E27FC236}">
                <a16:creationId xmlns:a16="http://schemas.microsoft.com/office/drawing/2014/main" id="{0ADEA511-5ACA-F9D4-C146-B79A91F01977}"/>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73" name="文本框 172">
            <a:extLst>
              <a:ext uri="{FF2B5EF4-FFF2-40B4-BE49-F238E27FC236}">
                <a16:creationId xmlns:a16="http://schemas.microsoft.com/office/drawing/2014/main" id="{492A8C89-EC82-BB02-DA38-6291C7530ED8}"/>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prstClr val="white"/>
                    </a:gs>
                    <a:gs pos="100000">
                      <a:srgbClr val="00FFFF"/>
                    </a:gs>
                  </a:gsLst>
                  <a:lin ang="2700000" scaled="1"/>
                </a:gradFill>
                <a:latin typeface="OPPOSans M"/>
                <a:ea typeface="OPPOSans M"/>
              </a:rPr>
              <a:t>染九</a:t>
            </a:r>
          </a:p>
        </p:txBody>
      </p:sp>
      <p:sp>
        <p:nvSpPr>
          <p:cNvPr id="174" name="文本框 173">
            <a:extLst>
              <a:ext uri="{FF2B5EF4-FFF2-40B4-BE49-F238E27FC236}">
                <a16:creationId xmlns:a16="http://schemas.microsoft.com/office/drawing/2014/main" id="{1B546552-AF9E-FB19-587E-EC4E7D439CE1}"/>
              </a:ext>
            </a:extLst>
          </p:cNvPr>
          <p:cNvSpPr txBox="1"/>
          <p:nvPr/>
        </p:nvSpPr>
        <p:spPr>
          <a:xfrm>
            <a:off x="6599893" y="853748"/>
            <a:ext cx="1866500"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600" normalizeH="0" baseline="0" noProof="0" dirty="0">
                <a:ln>
                  <a:noFill/>
                </a:ln>
                <a:solidFill>
                  <a:srgbClr val="FFFED8">
                    <a:alpha val="22000"/>
                  </a:srgbClr>
                </a:solidFill>
                <a:effectLst/>
                <a:uLnTx/>
                <a:uFillTx/>
              </a:rPr>
              <a:t>WEI CHONG</a:t>
            </a:r>
            <a:endParaRPr kumimoji="0" lang="zh-CN" altLang="en-US" sz="1100" b="0" i="0" u="none" strike="noStrike" kern="0" cap="none" spc="600" normalizeH="0" baseline="0" noProof="0" dirty="0">
              <a:ln>
                <a:noFill/>
              </a:ln>
              <a:solidFill>
                <a:srgbClr val="FFFED8">
                  <a:alpha val="22000"/>
                </a:srgbClr>
              </a:solidFill>
              <a:effectLst/>
              <a:uLnTx/>
              <a:uFillTx/>
            </a:endParaRPr>
          </a:p>
        </p:txBody>
      </p:sp>
      <p:grpSp>
        <p:nvGrpSpPr>
          <p:cNvPr id="175" name="组合 174">
            <a:extLst>
              <a:ext uri="{FF2B5EF4-FFF2-40B4-BE49-F238E27FC236}">
                <a16:creationId xmlns:a16="http://schemas.microsoft.com/office/drawing/2014/main" id="{A14ECCED-FB4B-7C93-181B-738A8DE0280F}"/>
              </a:ext>
            </a:extLst>
          </p:cNvPr>
          <p:cNvGrpSpPr/>
          <p:nvPr/>
        </p:nvGrpSpPr>
        <p:grpSpPr>
          <a:xfrm>
            <a:off x="5695413" y="1353715"/>
            <a:ext cx="3745780" cy="369332"/>
            <a:chOff x="5695413" y="1353715"/>
            <a:chExt cx="3745780" cy="369332"/>
          </a:xfrm>
        </p:grpSpPr>
        <p:grpSp>
          <p:nvGrpSpPr>
            <p:cNvPr id="176" name="组合 175">
              <a:extLst>
                <a:ext uri="{FF2B5EF4-FFF2-40B4-BE49-F238E27FC236}">
                  <a16:creationId xmlns:a16="http://schemas.microsoft.com/office/drawing/2014/main" id="{9D412471-7875-DCAA-612F-9DC7366C5BD3}"/>
                </a:ext>
              </a:extLst>
            </p:cNvPr>
            <p:cNvGrpSpPr/>
            <p:nvPr/>
          </p:nvGrpSpPr>
          <p:grpSpPr>
            <a:xfrm>
              <a:off x="5695413" y="1475707"/>
              <a:ext cx="138195" cy="138195"/>
              <a:chOff x="5695413" y="1320428"/>
              <a:chExt cx="138195" cy="138195"/>
            </a:xfrm>
          </p:grpSpPr>
          <p:sp>
            <p:nvSpPr>
              <p:cNvPr id="178" name="Teardrop 15">
                <a:extLst>
                  <a:ext uri="{FF2B5EF4-FFF2-40B4-BE49-F238E27FC236}">
                    <a16:creationId xmlns:a16="http://schemas.microsoft.com/office/drawing/2014/main" id="{F5C64EBA-0062-7766-5AAC-B5507B2EE9A1}"/>
                  </a:ext>
                </a:extLst>
              </p:cNvPr>
              <p:cNvSpPr/>
              <p:nvPr/>
            </p:nvSpPr>
            <p:spPr>
              <a:xfrm rot="8100000" flipH="1">
                <a:off x="5695413" y="1320428"/>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sp>
            <p:nvSpPr>
              <p:cNvPr id="179" name="Oval 16">
                <a:extLst>
                  <a:ext uri="{FF2B5EF4-FFF2-40B4-BE49-F238E27FC236}">
                    <a16:creationId xmlns:a16="http://schemas.microsoft.com/office/drawing/2014/main" id="{EB91C652-07AF-1BAF-DD0B-1DA01520D195}"/>
                  </a:ext>
                </a:extLst>
              </p:cNvPr>
              <p:cNvSpPr/>
              <p:nvPr/>
            </p:nvSpPr>
            <p:spPr>
              <a:xfrm rot="8100000" flipH="1">
                <a:off x="5735284" y="1360299"/>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grpSp>
        <p:sp>
          <p:nvSpPr>
            <p:cNvPr id="177" name="文本框 176">
              <a:extLst>
                <a:ext uri="{FF2B5EF4-FFF2-40B4-BE49-F238E27FC236}">
                  <a16:creationId xmlns:a16="http://schemas.microsoft.com/office/drawing/2014/main" id="{A4889681-2BA5-3CB5-AE58-0582F266B58A}"/>
                </a:ext>
              </a:extLst>
            </p:cNvPr>
            <p:cNvSpPr txBox="1"/>
            <p:nvPr/>
          </p:nvSpPr>
          <p:spPr>
            <a:xfrm>
              <a:off x="5918614" y="1353715"/>
              <a:ext cx="3522579" cy="369332"/>
            </a:xfrm>
            <a:prstGeom prst="rect">
              <a:avLst/>
            </a:prstGeom>
            <a:noFill/>
          </p:spPr>
          <p:txBody>
            <a:bodyPr wrap="square" rtlCol="0">
              <a:spAutoFit/>
            </a:bodyPr>
            <a:lstStyle/>
            <a:p>
              <a:pPr lvl="0">
                <a:defRPr/>
              </a:pPr>
              <a:r>
                <a:rPr lang="zh-CN" altLang="en-US" kern="0" spc="100" dirty="0">
                  <a:gradFill>
                    <a:gsLst>
                      <a:gs pos="0">
                        <a:prstClr val="white"/>
                      </a:gs>
                      <a:gs pos="100000">
                        <a:srgbClr val="00FFFF"/>
                      </a:gs>
                    </a:gsLst>
                    <a:lin ang="2700000" scaled="1"/>
                  </a:gradFill>
                </a:rPr>
                <a:t>艾迪鹅</a:t>
              </a:r>
              <a:r>
                <a:rPr kumimoji="0" lang="en-US" altLang="zh-CN" sz="1800" b="0" i="0" u="none" strike="noStrike" kern="0" cap="none" spc="100" normalizeH="0" baseline="0" noProof="0" dirty="0">
                  <a:ln>
                    <a:noFill/>
                  </a:ln>
                  <a:gradFill>
                    <a:gsLst>
                      <a:gs pos="0">
                        <a:prstClr val="white"/>
                      </a:gs>
                      <a:gs pos="100000">
                        <a:srgbClr val="00FFFF"/>
                      </a:gs>
                    </a:gsLst>
                    <a:lin ang="2700000" scaled="1"/>
                  </a:gradFill>
                  <a:effectLst/>
                  <a:uLnTx/>
                  <a:uFillTx/>
                </a:rPr>
                <a:t>PPT</a:t>
              </a:r>
              <a:r>
                <a:rPr kumimoji="0" lang="zh-CN" altLang="en-US" sz="1800" b="0" i="0" u="none" strike="noStrike" kern="0" cap="none" spc="100" normalizeH="0" baseline="0" noProof="0" dirty="0">
                  <a:ln>
                    <a:noFill/>
                  </a:ln>
                  <a:gradFill>
                    <a:gsLst>
                      <a:gs pos="0">
                        <a:prstClr val="white"/>
                      </a:gs>
                      <a:gs pos="100000">
                        <a:srgbClr val="00FFFF"/>
                      </a:gs>
                    </a:gsLst>
                    <a:lin ang="2700000" scaled="1"/>
                  </a:gradFill>
                  <a:effectLst/>
                  <a:uLnTx/>
                  <a:uFillTx/>
                </a:rPr>
                <a:t>设计就业实战班学员</a:t>
              </a:r>
            </a:p>
          </p:txBody>
        </p:sp>
      </p:grpSp>
      <p:grpSp>
        <p:nvGrpSpPr>
          <p:cNvPr id="180" name="组合 179">
            <a:extLst>
              <a:ext uri="{FF2B5EF4-FFF2-40B4-BE49-F238E27FC236}">
                <a16:creationId xmlns:a16="http://schemas.microsoft.com/office/drawing/2014/main" id="{2C46FCF4-6E9B-6253-6D24-0FC7852B93E6}"/>
              </a:ext>
            </a:extLst>
          </p:cNvPr>
          <p:cNvGrpSpPr/>
          <p:nvPr/>
        </p:nvGrpSpPr>
        <p:grpSpPr>
          <a:xfrm>
            <a:off x="5695413" y="1760203"/>
            <a:ext cx="2823928" cy="369332"/>
            <a:chOff x="5695413" y="1737735"/>
            <a:chExt cx="2823928" cy="369332"/>
          </a:xfrm>
        </p:grpSpPr>
        <p:grpSp>
          <p:nvGrpSpPr>
            <p:cNvPr id="181" name="组合 180">
              <a:extLst>
                <a:ext uri="{FF2B5EF4-FFF2-40B4-BE49-F238E27FC236}">
                  <a16:creationId xmlns:a16="http://schemas.microsoft.com/office/drawing/2014/main" id="{ACCC367A-E2E7-912D-980D-1F26B0FF371B}"/>
                </a:ext>
              </a:extLst>
            </p:cNvPr>
            <p:cNvGrpSpPr/>
            <p:nvPr/>
          </p:nvGrpSpPr>
          <p:grpSpPr>
            <a:xfrm>
              <a:off x="5695413" y="1862801"/>
              <a:ext cx="138195" cy="138195"/>
              <a:chOff x="5695413" y="1701172"/>
              <a:chExt cx="138195" cy="138195"/>
            </a:xfrm>
          </p:grpSpPr>
          <p:sp>
            <p:nvSpPr>
              <p:cNvPr id="183" name="Teardrop 15">
                <a:extLst>
                  <a:ext uri="{FF2B5EF4-FFF2-40B4-BE49-F238E27FC236}">
                    <a16:creationId xmlns:a16="http://schemas.microsoft.com/office/drawing/2014/main" id="{FA6DB7D6-F6C6-1E45-1C04-0300D1F2066A}"/>
                  </a:ext>
                </a:extLst>
              </p:cNvPr>
              <p:cNvSpPr/>
              <p:nvPr/>
            </p:nvSpPr>
            <p:spPr>
              <a:xfrm rot="8100000" flipH="1">
                <a:off x="5695413" y="1701172"/>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sp>
            <p:nvSpPr>
              <p:cNvPr id="184" name="Oval 16">
                <a:extLst>
                  <a:ext uri="{FF2B5EF4-FFF2-40B4-BE49-F238E27FC236}">
                    <a16:creationId xmlns:a16="http://schemas.microsoft.com/office/drawing/2014/main" id="{28EF96D0-0711-805F-0560-04BC5487067F}"/>
                  </a:ext>
                </a:extLst>
              </p:cNvPr>
              <p:cNvSpPr/>
              <p:nvPr/>
            </p:nvSpPr>
            <p:spPr>
              <a:xfrm rot="8100000" flipH="1">
                <a:off x="5735284" y="1741043"/>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grpSp>
        <p:sp>
          <p:nvSpPr>
            <p:cNvPr id="182" name="文本框 181">
              <a:extLst>
                <a:ext uri="{FF2B5EF4-FFF2-40B4-BE49-F238E27FC236}">
                  <a16:creationId xmlns:a16="http://schemas.microsoft.com/office/drawing/2014/main" id="{AFBDE3D7-4090-43E9-351A-D48B037CB5CA}"/>
                </a:ext>
              </a:extLst>
            </p:cNvPr>
            <p:cNvSpPr txBox="1"/>
            <p:nvPr/>
          </p:nvSpPr>
          <p:spPr>
            <a:xfrm>
              <a:off x="5918615" y="1737735"/>
              <a:ext cx="260072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100" normalizeH="0" baseline="0" noProof="0" dirty="0">
                  <a:ln>
                    <a:noFill/>
                  </a:ln>
                  <a:gradFill>
                    <a:gsLst>
                      <a:gs pos="0">
                        <a:prstClr val="white"/>
                      </a:gs>
                      <a:gs pos="100000">
                        <a:srgbClr val="00FFFF"/>
                      </a:gs>
                    </a:gsLst>
                    <a:lin ang="2700000" scaled="1"/>
                  </a:gradFill>
                  <a:effectLst/>
                  <a:uLnTx/>
                  <a:uFillTx/>
                </a:rPr>
                <a:t>PPT</a:t>
              </a:r>
              <a:r>
                <a:rPr kumimoji="0" lang="zh-CN" altLang="en-US" sz="1800" b="0" i="0" u="none" strike="noStrike" kern="0" cap="none" spc="100" normalizeH="0" baseline="0" noProof="0" dirty="0">
                  <a:ln>
                    <a:noFill/>
                  </a:ln>
                  <a:gradFill>
                    <a:gsLst>
                      <a:gs pos="0">
                        <a:prstClr val="white"/>
                      </a:gs>
                      <a:gs pos="100000">
                        <a:srgbClr val="00FFFF"/>
                      </a:gs>
                    </a:gsLst>
                    <a:lin ang="2700000" scaled="1"/>
                  </a:gradFill>
                  <a:effectLst/>
                  <a:uLnTx/>
                  <a:uFillTx/>
                </a:rPr>
                <a:t>定制设计师</a:t>
              </a:r>
            </a:p>
          </p:txBody>
        </p:sp>
      </p:grpSp>
      <p:grpSp>
        <p:nvGrpSpPr>
          <p:cNvPr id="185" name="组合 184">
            <a:extLst>
              <a:ext uri="{FF2B5EF4-FFF2-40B4-BE49-F238E27FC236}">
                <a16:creationId xmlns:a16="http://schemas.microsoft.com/office/drawing/2014/main" id="{579032F7-8803-9A57-13DE-D472A64719C4}"/>
              </a:ext>
            </a:extLst>
          </p:cNvPr>
          <p:cNvGrpSpPr/>
          <p:nvPr/>
        </p:nvGrpSpPr>
        <p:grpSpPr>
          <a:xfrm>
            <a:off x="5695413" y="2166691"/>
            <a:ext cx="4074226" cy="369332"/>
            <a:chOff x="5695413" y="2121755"/>
            <a:chExt cx="4074226" cy="369332"/>
          </a:xfrm>
        </p:grpSpPr>
        <p:grpSp>
          <p:nvGrpSpPr>
            <p:cNvPr id="186" name="组合 185">
              <a:extLst>
                <a:ext uri="{FF2B5EF4-FFF2-40B4-BE49-F238E27FC236}">
                  <a16:creationId xmlns:a16="http://schemas.microsoft.com/office/drawing/2014/main" id="{03C7E379-9DCC-FC44-68DF-37930DEE0BEB}"/>
                </a:ext>
              </a:extLst>
            </p:cNvPr>
            <p:cNvGrpSpPr/>
            <p:nvPr/>
          </p:nvGrpSpPr>
          <p:grpSpPr>
            <a:xfrm>
              <a:off x="5695413" y="2249895"/>
              <a:ext cx="138195" cy="138195"/>
              <a:chOff x="5695413" y="2081916"/>
              <a:chExt cx="138195" cy="138195"/>
            </a:xfrm>
          </p:grpSpPr>
          <p:sp>
            <p:nvSpPr>
              <p:cNvPr id="188" name="Teardrop 15">
                <a:extLst>
                  <a:ext uri="{FF2B5EF4-FFF2-40B4-BE49-F238E27FC236}">
                    <a16:creationId xmlns:a16="http://schemas.microsoft.com/office/drawing/2014/main" id="{1E4BD9D5-3759-1AED-E5FF-FBB76C34391B}"/>
                  </a:ext>
                </a:extLst>
              </p:cNvPr>
              <p:cNvSpPr/>
              <p:nvPr/>
            </p:nvSpPr>
            <p:spPr>
              <a:xfrm rot="8100000" flipH="1">
                <a:off x="5695413" y="2081916"/>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sp>
            <p:nvSpPr>
              <p:cNvPr id="189" name="Oval 16">
                <a:extLst>
                  <a:ext uri="{FF2B5EF4-FFF2-40B4-BE49-F238E27FC236}">
                    <a16:creationId xmlns:a16="http://schemas.microsoft.com/office/drawing/2014/main" id="{F68D9C2A-6A45-3513-7178-F3D47BB67868}"/>
                  </a:ext>
                </a:extLst>
              </p:cNvPr>
              <p:cNvSpPr/>
              <p:nvPr/>
            </p:nvSpPr>
            <p:spPr>
              <a:xfrm rot="8100000" flipH="1">
                <a:off x="5735284" y="2121787"/>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OPPOSans R" panose="00020600040101010101" pitchFamily="18" charset="-122"/>
                  <a:ea typeface="微软雅黑 Light"/>
                </a:endParaRPr>
              </a:p>
            </p:txBody>
          </p:sp>
        </p:grpSp>
        <p:sp>
          <p:nvSpPr>
            <p:cNvPr id="187" name="文本框 186">
              <a:extLst>
                <a:ext uri="{FF2B5EF4-FFF2-40B4-BE49-F238E27FC236}">
                  <a16:creationId xmlns:a16="http://schemas.microsoft.com/office/drawing/2014/main" id="{FCCAAC2F-5C00-318B-7269-D141F3E5D6AF}"/>
                </a:ext>
              </a:extLst>
            </p:cNvPr>
            <p:cNvSpPr txBox="1"/>
            <p:nvPr/>
          </p:nvSpPr>
          <p:spPr>
            <a:xfrm>
              <a:off x="5918614" y="2121755"/>
              <a:ext cx="385102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00" normalizeH="0" baseline="0" noProof="0" dirty="0">
                  <a:ln>
                    <a:noFill/>
                  </a:ln>
                  <a:gradFill>
                    <a:gsLst>
                      <a:gs pos="0">
                        <a:prstClr val="white"/>
                      </a:gs>
                      <a:gs pos="100000">
                        <a:srgbClr val="00FFFF"/>
                      </a:gs>
                    </a:gsLst>
                    <a:lin ang="2700000" scaled="1"/>
                  </a:gradFill>
                  <a:effectLst/>
                  <a:uLnTx/>
                  <a:uFillTx/>
                </a:rPr>
                <a:t>喜欢宠物，追剧，</a:t>
              </a:r>
              <a:r>
                <a:rPr kumimoji="0" lang="en-US" altLang="zh-CN" sz="1800" b="0" i="0" u="none" strike="noStrike" kern="0" cap="none" spc="100" normalizeH="0" baseline="0" noProof="0" dirty="0">
                  <a:ln>
                    <a:noFill/>
                  </a:ln>
                  <a:gradFill>
                    <a:gsLst>
                      <a:gs pos="0">
                        <a:prstClr val="white"/>
                      </a:gs>
                      <a:gs pos="100000">
                        <a:srgbClr val="00FFFF"/>
                      </a:gs>
                    </a:gsLst>
                    <a:lin ang="2700000" scaled="1"/>
                  </a:gradFill>
                  <a:effectLst/>
                  <a:uLnTx/>
                  <a:uFillTx/>
                </a:rPr>
                <a:t>PPT</a:t>
              </a:r>
              <a:r>
                <a:rPr kumimoji="0" lang="zh-CN" altLang="en-US" sz="1800" b="0" i="0" u="none" strike="noStrike" kern="0" cap="none" spc="100" normalizeH="0" baseline="0" noProof="0" dirty="0">
                  <a:ln>
                    <a:noFill/>
                  </a:ln>
                  <a:gradFill>
                    <a:gsLst>
                      <a:gs pos="0">
                        <a:prstClr val="white"/>
                      </a:gs>
                      <a:gs pos="100000">
                        <a:srgbClr val="00FFFF"/>
                      </a:gs>
                    </a:gsLst>
                    <a:lin ang="2700000" scaled="1"/>
                  </a:gradFill>
                  <a:effectLst/>
                  <a:uLnTx/>
                  <a:uFillTx/>
                </a:rPr>
                <a:t>爱好者</a:t>
              </a:r>
            </a:p>
          </p:txBody>
        </p:sp>
      </p:grpSp>
      <p:sp>
        <p:nvSpPr>
          <p:cNvPr id="190" name="文本框 189">
            <a:extLst>
              <a:ext uri="{FF2B5EF4-FFF2-40B4-BE49-F238E27FC236}">
                <a16:creationId xmlns:a16="http://schemas.microsoft.com/office/drawing/2014/main" id="{1CBA2E5A-CABD-4EC9-125D-A04560C0CCEA}"/>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OPPOSans M"/>
                <a:ea typeface="OPPOSans M"/>
              </a:rPr>
              <a:t>微信</a:t>
            </a:r>
            <a:r>
              <a:rPr lang="en-US" altLang="zh-CN" sz="1400" spc="100" dirty="0">
                <a:solidFill>
                  <a:srgbClr val="00FFFF"/>
                </a:solidFill>
                <a:latin typeface="OPPOSans M"/>
                <a:ea typeface="OPPOSans M"/>
              </a:rPr>
              <a:t>:w15125337635</a:t>
            </a:r>
          </a:p>
        </p:txBody>
      </p:sp>
      <p:grpSp>
        <p:nvGrpSpPr>
          <p:cNvPr id="191" name="组合 190">
            <a:extLst>
              <a:ext uri="{FF2B5EF4-FFF2-40B4-BE49-F238E27FC236}">
                <a16:creationId xmlns:a16="http://schemas.microsoft.com/office/drawing/2014/main" id="{43A4F8D7-F2A8-258A-8BE1-A4B2F4845F6C}"/>
              </a:ext>
            </a:extLst>
          </p:cNvPr>
          <p:cNvGrpSpPr/>
          <p:nvPr/>
        </p:nvGrpSpPr>
        <p:grpSpPr>
          <a:xfrm>
            <a:off x="2906867" y="619427"/>
            <a:ext cx="2009205" cy="1986058"/>
            <a:chOff x="2906867" y="3508800"/>
            <a:chExt cx="2009205" cy="1986058"/>
          </a:xfrm>
        </p:grpSpPr>
        <p:cxnSp>
          <p:nvCxnSpPr>
            <p:cNvPr id="192" name="直接连接符 191">
              <a:extLst>
                <a:ext uri="{FF2B5EF4-FFF2-40B4-BE49-F238E27FC236}">
                  <a16:creationId xmlns:a16="http://schemas.microsoft.com/office/drawing/2014/main" id="{5079C01F-6741-028C-1220-47107702CFB8}"/>
                </a:ext>
              </a:extLst>
            </p:cNvPr>
            <p:cNvCxnSpPr>
              <a:cxnSpLocks/>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93" name="直接连接符 192">
              <a:extLst>
                <a:ext uri="{FF2B5EF4-FFF2-40B4-BE49-F238E27FC236}">
                  <a16:creationId xmlns:a16="http://schemas.microsoft.com/office/drawing/2014/main" id="{635A011D-CA95-7EE0-0478-AE6EAE5C2DAD}"/>
                </a:ext>
              </a:extLst>
            </p:cNvPr>
            <p:cNvCxnSpPr>
              <a:cxnSpLocks/>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194" name="组合 193">
              <a:extLst>
                <a:ext uri="{FF2B5EF4-FFF2-40B4-BE49-F238E27FC236}">
                  <a16:creationId xmlns:a16="http://schemas.microsoft.com/office/drawing/2014/main" id="{229DFA1D-9E2E-7168-E4C1-E0DEC90A2AE4}"/>
                </a:ext>
              </a:extLst>
            </p:cNvPr>
            <p:cNvGrpSpPr/>
            <p:nvPr/>
          </p:nvGrpSpPr>
          <p:grpSpPr>
            <a:xfrm flipH="1">
              <a:off x="4745571" y="3508800"/>
              <a:ext cx="170501" cy="170501"/>
              <a:chOff x="2968869" y="10878820"/>
              <a:chExt cx="276484" cy="276484"/>
            </a:xfrm>
          </p:grpSpPr>
          <p:cxnSp>
            <p:nvCxnSpPr>
              <p:cNvPr id="201" name="直接连接符 200">
                <a:extLst>
                  <a:ext uri="{FF2B5EF4-FFF2-40B4-BE49-F238E27FC236}">
                    <a16:creationId xmlns:a16="http://schemas.microsoft.com/office/drawing/2014/main" id="{DD1A49C5-0ED4-B10B-1D01-57D05E7788C6}"/>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02" name="直接连接符 201">
                <a:extLst>
                  <a:ext uri="{FF2B5EF4-FFF2-40B4-BE49-F238E27FC236}">
                    <a16:creationId xmlns:a16="http://schemas.microsoft.com/office/drawing/2014/main" id="{B03A438A-F28C-0BA3-907F-85532DDAA91A}"/>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95" name="组合 194">
              <a:extLst>
                <a:ext uri="{FF2B5EF4-FFF2-40B4-BE49-F238E27FC236}">
                  <a16:creationId xmlns:a16="http://schemas.microsoft.com/office/drawing/2014/main" id="{F75505FE-6BC2-425F-46B3-9D007868FCBA}"/>
                </a:ext>
              </a:extLst>
            </p:cNvPr>
            <p:cNvGrpSpPr/>
            <p:nvPr/>
          </p:nvGrpSpPr>
          <p:grpSpPr>
            <a:xfrm flipH="1" flipV="1">
              <a:off x="4745571" y="5324357"/>
              <a:ext cx="170501" cy="170501"/>
              <a:chOff x="2968869" y="10878820"/>
              <a:chExt cx="276484" cy="276484"/>
            </a:xfrm>
          </p:grpSpPr>
          <p:cxnSp>
            <p:nvCxnSpPr>
              <p:cNvPr id="199" name="直接连接符 198">
                <a:extLst>
                  <a:ext uri="{FF2B5EF4-FFF2-40B4-BE49-F238E27FC236}">
                    <a16:creationId xmlns:a16="http://schemas.microsoft.com/office/drawing/2014/main" id="{1B859F22-E925-E9AA-28C5-68512C30211C}"/>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00" name="直接连接符 199">
                <a:extLst>
                  <a:ext uri="{FF2B5EF4-FFF2-40B4-BE49-F238E27FC236}">
                    <a16:creationId xmlns:a16="http://schemas.microsoft.com/office/drawing/2014/main" id="{D7CD81C4-53CD-FE75-D38F-676D05AEA645}"/>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96" name="组合 195">
              <a:extLst>
                <a:ext uri="{FF2B5EF4-FFF2-40B4-BE49-F238E27FC236}">
                  <a16:creationId xmlns:a16="http://schemas.microsoft.com/office/drawing/2014/main" id="{3170ECD1-776D-CF00-502A-CF424BF260B9}"/>
                </a:ext>
              </a:extLst>
            </p:cNvPr>
            <p:cNvGrpSpPr/>
            <p:nvPr/>
          </p:nvGrpSpPr>
          <p:grpSpPr>
            <a:xfrm flipV="1">
              <a:off x="2906867" y="5324357"/>
              <a:ext cx="170501" cy="170501"/>
              <a:chOff x="2968869" y="10878820"/>
              <a:chExt cx="276484" cy="276484"/>
            </a:xfrm>
          </p:grpSpPr>
          <p:cxnSp>
            <p:nvCxnSpPr>
              <p:cNvPr id="197" name="直接连接符 196">
                <a:extLst>
                  <a:ext uri="{FF2B5EF4-FFF2-40B4-BE49-F238E27FC236}">
                    <a16:creationId xmlns:a16="http://schemas.microsoft.com/office/drawing/2014/main" id="{E3CE49B2-0B4F-959D-1D27-BDCAA0132F45}"/>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98" name="直接连接符 197">
                <a:extLst>
                  <a:ext uri="{FF2B5EF4-FFF2-40B4-BE49-F238E27FC236}">
                    <a16:creationId xmlns:a16="http://schemas.microsoft.com/office/drawing/2014/main" id="{73E089DD-7374-D70E-527D-AF447CFFEA0D}"/>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sp>
        <p:nvSpPr>
          <p:cNvPr id="203" name="矩形 7">
            <a:extLst>
              <a:ext uri="{FF2B5EF4-FFF2-40B4-BE49-F238E27FC236}">
                <a16:creationId xmlns:a16="http://schemas.microsoft.com/office/drawing/2014/main" id="{4CA42B46-C587-7F5C-D010-0759C018B774}"/>
              </a:ext>
            </a:extLst>
          </p:cNvPr>
          <p:cNvSpPr/>
          <p:nvPr/>
        </p:nvSpPr>
        <p:spPr>
          <a:xfrm flipH="1" flipV="1">
            <a:off x="4791900" y="2588417"/>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04" name="矩形 7">
            <a:extLst>
              <a:ext uri="{FF2B5EF4-FFF2-40B4-BE49-F238E27FC236}">
                <a16:creationId xmlns:a16="http://schemas.microsoft.com/office/drawing/2014/main" id="{7DD4C3D3-7CC4-E9D8-AC42-D658026B2672}"/>
              </a:ext>
            </a:extLst>
          </p:cNvPr>
          <p:cNvSpPr/>
          <p:nvPr/>
        </p:nvSpPr>
        <p:spPr>
          <a:xfrm flipH="1" flipV="1">
            <a:off x="4417764" y="3007091"/>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05" name="文本框 204">
            <a:extLst>
              <a:ext uri="{FF2B5EF4-FFF2-40B4-BE49-F238E27FC236}">
                <a16:creationId xmlns:a16="http://schemas.microsoft.com/office/drawing/2014/main" id="{45AC6DD4-3A82-0E6B-CB8F-E93F930707F6}"/>
              </a:ext>
            </a:extLst>
          </p:cNvPr>
          <p:cNvSpPr txBox="1"/>
          <p:nvPr/>
        </p:nvSpPr>
        <p:spPr>
          <a:xfrm>
            <a:off x="5917844" y="2566500"/>
            <a:ext cx="502343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100" normalizeH="0" baseline="0" noProof="0" dirty="0">
                <a:ln>
                  <a:noFill/>
                </a:ln>
                <a:gradFill>
                  <a:gsLst>
                    <a:gs pos="0">
                      <a:prstClr val="white"/>
                    </a:gs>
                    <a:gs pos="100000">
                      <a:srgbClr val="00FFFF"/>
                    </a:gs>
                  </a:gsLst>
                  <a:lin ang="2700000" scaled="1"/>
                </a:gradFill>
                <a:effectLst/>
                <a:uLnTx/>
                <a:uFillTx/>
              </a:rPr>
              <a:t>Like pets, watch dramas, PPT lovers</a:t>
            </a:r>
            <a:endParaRPr kumimoji="0" lang="zh-CN" altLang="en-US" sz="1400" b="0" i="0" u="none" strike="noStrike" kern="0" cap="none" spc="100" normalizeH="0" baseline="0" noProof="0" dirty="0">
              <a:ln>
                <a:noFill/>
              </a:ln>
              <a:gradFill>
                <a:gsLst>
                  <a:gs pos="0">
                    <a:prstClr val="white"/>
                  </a:gs>
                  <a:gs pos="100000">
                    <a:srgbClr val="00FFFF"/>
                  </a:gs>
                </a:gsLst>
                <a:lin ang="2700000" scaled="1"/>
              </a:gradFill>
              <a:effectLst/>
              <a:uLnTx/>
              <a:uFillTx/>
            </a:endParaRPr>
          </a:p>
        </p:txBody>
      </p:sp>
    </p:spTree>
    <p:extLst>
      <p:ext uri="{BB962C8B-B14F-4D97-AF65-F5344CB8AC3E}">
        <p14:creationId xmlns:p14="http://schemas.microsoft.com/office/powerpoint/2010/main" val="2438466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染九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D157629-6797-D46C-73F1-3A9EF676053B}"/>
              </a:ext>
            </a:extLst>
          </p:cNvPr>
          <p:cNvSpPr>
            <a:spLocks noGrp="1"/>
          </p:cNvSpPr>
          <p:nvPr>
            <p:ph type="body" sz="quarter" idx="10"/>
          </p:nvPr>
        </p:nvSpPr>
        <p:spPr/>
        <p:txBody>
          <a:bodyPr/>
          <a:lstStyle/>
          <a:p>
            <a:r>
              <a:rPr lang="zh-CN" altLang="en-US" dirty="0">
                <a:gradFill>
                  <a:gsLst>
                    <a:gs pos="0">
                      <a:schemeClr val="accent1"/>
                    </a:gs>
                    <a:gs pos="100000">
                      <a:schemeClr val="accent1">
                        <a:lumMod val="75000"/>
                      </a:schemeClr>
                    </a:gs>
                  </a:gsLst>
                  <a:lin ang="2700000" scaled="1"/>
                </a:gradFill>
              </a:rPr>
              <a:t>目录</a:t>
            </a:r>
          </a:p>
        </p:txBody>
      </p:sp>
      <p:sp>
        <p:nvSpPr>
          <p:cNvPr id="3" name="文本占位符 2">
            <a:extLst>
              <a:ext uri="{FF2B5EF4-FFF2-40B4-BE49-F238E27FC236}">
                <a16:creationId xmlns:a16="http://schemas.microsoft.com/office/drawing/2014/main" id="{BAB46A73-43C5-BEC2-943D-8759B8403AAF}"/>
              </a:ext>
            </a:extLst>
          </p:cNvPr>
          <p:cNvSpPr>
            <a:spLocks noGrp="1"/>
          </p:cNvSpPr>
          <p:nvPr>
            <p:ph type="body" sz="quarter" idx="11"/>
          </p:nvPr>
        </p:nvSpPr>
        <p:spPr/>
        <p:txBody>
          <a:bodyPr/>
          <a:lstStyle/>
          <a:p>
            <a:r>
              <a:rPr lang="en-US" altLang="zh-CN" dirty="0"/>
              <a:t>CONTENTS</a:t>
            </a:r>
          </a:p>
        </p:txBody>
      </p:sp>
      <p:grpSp>
        <p:nvGrpSpPr>
          <p:cNvPr id="4" name="组合 3">
            <a:extLst>
              <a:ext uri="{FF2B5EF4-FFF2-40B4-BE49-F238E27FC236}">
                <a16:creationId xmlns:a16="http://schemas.microsoft.com/office/drawing/2014/main" id="{7C809682-1271-1F56-6E2A-4071546FE2F8}"/>
              </a:ext>
            </a:extLst>
          </p:cNvPr>
          <p:cNvGrpSpPr/>
          <p:nvPr/>
        </p:nvGrpSpPr>
        <p:grpSpPr>
          <a:xfrm>
            <a:off x="5079966" y="1723141"/>
            <a:ext cx="1962076" cy="708995"/>
            <a:chOff x="7380663" y="3120048"/>
            <a:chExt cx="1540625" cy="556701"/>
          </a:xfrm>
        </p:grpSpPr>
        <p:sp>
          <p:nvSpPr>
            <p:cNvPr id="5" name="文本框 4">
              <a:extLst>
                <a:ext uri="{FF2B5EF4-FFF2-40B4-BE49-F238E27FC236}">
                  <a16:creationId xmlns:a16="http://schemas.microsoft.com/office/drawing/2014/main" id="{551A9107-CE35-166C-F4FA-A7BB83735BFF}"/>
                </a:ext>
              </a:extLst>
            </p:cNvPr>
            <p:cNvSpPr txBox="1"/>
            <p:nvPr/>
          </p:nvSpPr>
          <p:spPr>
            <a:xfrm>
              <a:off x="7380663" y="3120048"/>
              <a:ext cx="1157986" cy="338331"/>
            </a:xfrm>
            <a:prstGeom prst="rect">
              <a:avLst/>
            </a:prstGeom>
            <a:noFill/>
          </p:spPr>
          <p:txBody>
            <a:bodyPr wrap="none" lIns="0" tIns="0" rIns="0" bIns="0" rtlCol="0">
              <a:spAutoFit/>
            </a:bodyPr>
            <a:lstStyle/>
            <a:p>
              <a:r>
                <a:rPr lang="zh-CN" altLang="en-US" sz="2800" b="1" dirty="0">
                  <a:gradFill>
                    <a:gsLst>
                      <a:gs pos="0">
                        <a:schemeClr val="accent1"/>
                      </a:gs>
                      <a:gs pos="100000">
                        <a:schemeClr val="accent1">
                          <a:lumMod val="75000"/>
                        </a:schemeClr>
                      </a:gs>
                    </a:gsLst>
                    <a:lin ang="2700000" scaled="1"/>
                  </a:gradFill>
                  <a:latin typeface="+mj-ea"/>
                  <a:ea typeface="+mj-ea"/>
                </a:rPr>
                <a:t>个人经历</a:t>
              </a:r>
              <a:endParaRPr lang="zh-CN" altLang="en-US" sz="2800" b="1" dirty="0">
                <a:gradFill>
                  <a:gsLst>
                    <a:gs pos="0">
                      <a:schemeClr val="accent1"/>
                    </a:gs>
                    <a:gs pos="100000">
                      <a:schemeClr val="accent1">
                        <a:lumMod val="75000"/>
                      </a:schemeClr>
                    </a:gs>
                  </a:gsLst>
                  <a:lin ang="2700000" scaled="1"/>
                </a:gradFill>
                <a:effectLst>
                  <a:outerShdw blurRad="25400" dist="25400" dir="2700000" algn="tl">
                    <a:srgbClr val="000000">
                      <a:alpha val="25000"/>
                    </a:srgbClr>
                  </a:outerShdw>
                </a:effectLst>
                <a:latin typeface="+mj-ea"/>
                <a:ea typeface="+mj-ea"/>
              </a:endParaRPr>
            </a:p>
          </p:txBody>
        </p:sp>
        <p:sp>
          <p:nvSpPr>
            <p:cNvPr id="6" name="文本框 5">
              <a:extLst>
                <a:ext uri="{FF2B5EF4-FFF2-40B4-BE49-F238E27FC236}">
                  <a16:creationId xmlns:a16="http://schemas.microsoft.com/office/drawing/2014/main" id="{F1FF1188-95CB-DE3E-AAFF-3C6A1A27201E}"/>
                </a:ext>
              </a:extLst>
            </p:cNvPr>
            <p:cNvSpPr txBox="1"/>
            <p:nvPr/>
          </p:nvSpPr>
          <p:spPr>
            <a:xfrm>
              <a:off x="7380663" y="3483417"/>
              <a:ext cx="1540625" cy="193332"/>
            </a:xfrm>
            <a:prstGeom prst="rect">
              <a:avLst/>
            </a:prstGeom>
            <a:noFill/>
          </p:spPr>
          <p:txBody>
            <a:bodyPr wrap="none" lIns="0" tIns="0" rIns="0" bIns="0" rtlCol="0">
              <a:spAutoFit/>
            </a:bodyPr>
            <a:lstStyle>
              <a:defPPr>
                <a:defRPr lang="zh-CN"/>
              </a:defPPr>
              <a:lvl1pPr>
                <a:defRPr sz="1200">
                  <a:effectLst/>
                  <a:latin typeface="Segoe UI Web (West European)"/>
                </a:defRPr>
              </a:lvl1pPr>
            </a:lstStyle>
            <a:p>
              <a:r>
                <a:rPr lang="en-US" altLang="zh-CN" sz="1600" dirty="0">
                  <a:solidFill>
                    <a:schemeClr val="tx1">
                      <a:lumMod val="65000"/>
                      <a:lumOff val="35000"/>
                    </a:schemeClr>
                  </a:solidFill>
                  <a:latin typeface="+mn-lt"/>
                  <a:ea typeface="+mj-ea"/>
                </a:rPr>
                <a:t>Personal introduction</a:t>
              </a:r>
            </a:p>
          </p:txBody>
        </p:sp>
      </p:grpSp>
      <p:grpSp>
        <p:nvGrpSpPr>
          <p:cNvPr id="7" name="组合 6">
            <a:extLst>
              <a:ext uri="{FF2B5EF4-FFF2-40B4-BE49-F238E27FC236}">
                <a16:creationId xmlns:a16="http://schemas.microsoft.com/office/drawing/2014/main" id="{39486C42-C9B7-EA9E-0051-DC0A293E18EA}"/>
              </a:ext>
            </a:extLst>
          </p:cNvPr>
          <p:cNvGrpSpPr/>
          <p:nvPr/>
        </p:nvGrpSpPr>
        <p:grpSpPr>
          <a:xfrm>
            <a:off x="5079968" y="3155397"/>
            <a:ext cx="1962076" cy="712204"/>
            <a:chOff x="7380663" y="3120048"/>
            <a:chExt cx="1540625" cy="559221"/>
          </a:xfrm>
        </p:grpSpPr>
        <p:sp>
          <p:nvSpPr>
            <p:cNvPr id="8" name="文本框 7">
              <a:extLst>
                <a:ext uri="{FF2B5EF4-FFF2-40B4-BE49-F238E27FC236}">
                  <a16:creationId xmlns:a16="http://schemas.microsoft.com/office/drawing/2014/main" id="{E0D17F11-0940-1937-ECE2-7F71B64104F3}"/>
                </a:ext>
              </a:extLst>
            </p:cNvPr>
            <p:cNvSpPr txBox="1"/>
            <p:nvPr/>
          </p:nvSpPr>
          <p:spPr>
            <a:xfrm>
              <a:off x="7380663" y="3120048"/>
              <a:ext cx="1127778" cy="338332"/>
            </a:xfrm>
            <a:prstGeom prst="rect">
              <a:avLst/>
            </a:prstGeom>
            <a:noFill/>
          </p:spPr>
          <p:txBody>
            <a:bodyPr wrap="none" lIns="0" tIns="0" rIns="0" bIns="0" rtlCol="0">
              <a:spAutoFit/>
            </a:bodyPr>
            <a:lstStyle/>
            <a:p>
              <a:r>
                <a:rPr lang="zh-CN" altLang="en-US" sz="2800" b="1" dirty="0">
                  <a:gradFill>
                    <a:gsLst>
                      <a:gs pos="0">
                        <a:schemeClr val="accent1"/>
                      </a:gs>
                      <a:gs pos="100000">
                        <a:schemeClr val="accent1">
                          <a:lumMod val="75000"/>
                        </a:schemeClr>
                      </a:gs>
                    </a:gsLst>
                    <a:lin ang="2700000" scaled="1"/>
                  </a:gradFill>
                  <a:latin typeface="+mj-ea"/>
                  <a:ea typeface="+mj-ea"/>
                </a:rPr>
                <a:t>工作总结</a:t>
              </a:r>
            </a:p>
          </p:txBody>
        </p:sp>
        <p:sp>
          <p:nvSpPr>
            <p:cNvPr id="9" name="文本框 8">
              <a:extLst>
                <a:ext uri="{FF2B5EF4-FFF2-40B4-BE49-F238E27FC236}">
                  <a16:creationId xmlns:a16="http://schemas.microsoft.com/office/drawing/2014/main" id="{3F950B89-D85F-EBAA-CC10-0264C817DF1C}"/>
                </a:ext>
              </a:extLst>
            </p:cNvPr>
            <p:cNvSpPr txBox="1"/>
            <p:nvPr/>
          </p:nvSpPr>
          <p:spPr>
            <a:xfrm>
              <a:off x="7380663" y="3485937"/>
              <a:ext cx="1540625" cy="193332"/>
            </a:xfrm>
            <a:prstGeom prst="rect">
              <a:avLst/>
            </a:prstGeom>
            <a:noFill/>
          </p:spPr>
          <p:txBody>
            <a:bodyPr wrap="none" lIns="0" tIns="0" rIns="0" bIns="0" rtlCol="0">
              <a:spAutoFit/>
            </a:bodyPr>
            <a:lstStyle>
              <a:defPPr>
                <a:defRPr lang="zh-CN"/>
              </a:defPPr>
              <a:lvl1pPr>
                <a:defRPr sz="1200">
                  <a:effectLst/>
                  <a:ea typeface="+mj-ea"/>
                </a:defRPr>
              </a:lvl1pPr>
            </a:lstStyle>
            <a:p>
              <a:r>
                <a:rPr lang="en-US" altLang="zh-CN" sz="1600" dirty="0">
                  <a:solidFill>
                    <a:schemeClr val="tx1">
                      <a:lumMod val="65000"/>
                      <a:lumOff val="35000"/>
                    </a:schemeClr>
                  </a:solidFill>
                </a:rPr>
                <a:t>Personal introduction</a:t>
              </a:r>
            </a:p>
          </p:txBody>
        </p:sp>
      </p:grpSp>
      <p:grpSp>
        <p:nvGrpSpPr>
          <p:cNvPr id="10" name="组合 9">
            <a:extLst>
              <a:ext uri="{FF2B5EF4-FFF2-40B4-BE49-F238E27FC236}">
                <a16:creationId xmlns:a16="http://schemas.microsoft.com/office/drawing/2014/main" id="{7DC47C01-3318-38EA-4E73-81205280DD48}"/>
              </a:ext>
            </a:extLst>
          </p:cNvPr>
          <p:cNvGrpSpPr/>
          <p:nvPr/>
        </p:nvGrpSpPr>
        <p:grpSpPr>
          <a:xfrm>
            <a:off x="5079966" y="4598655"/>
            <a:ext cx="1962076" cy="678217"/>
            <a:chOff x="7380663" y="3120048"/>
            <a:chExt cx="1540625" cy="532534"/>
          </a:xfrm>
        </p:grpSpPr>
        <p:sp>
          <p:nvSpPr>
            <p:cNvPr id="11" name="文本框 10">
              <a:extLst>
                <a:ext uri="{FF2B5EF4-FFF2-40B4-BE49-F238E27FC236}">
                  <a16:creationId xmlns:a16="http://schemas.microsoft.com/office/drawing/2014/main" id="{A5DFB5AA-10DA-D8B0-8384-9FDDA917FA6C}"/>
                </a:ext>
              </a:extLst>
            </p:cNvPr>
            <p:cNvSpPr txBox="1"/>
            <p:nvPr/>
          </p:nvSpPr>
          <p:spPr>
            <a:xfrm>
              <a:off x="7380663" y="3120048"/>
              <a:ext cx="1127778" cy="338331"/>
            </a:xfrm>
            <a:prstGeom prst="rect">
              <a:avLst/>
            </a:prstGeom>
            <a:noFill/>
          </p:spPr>
          <p:txBody>
            <a:bodyPr wrap="none" lIns="0" tIns="0" rIns="0" bIns="0" rtlCol="0">
              <a:spAutoFit/>
            </a:bodyPr>
            <a:lstStyle/>
            <a:p>
              <a:r>
                <a:rPr lang="zh-CN" altLang="en-US" sz="2800" b="1" dirty="0">
                  <a:gradFill>
                    <a:gsLst>
                      <a:gs pos="0">
                        <a:schemeClr val="accent1"/>
                      </a:gs>
                      <a:gs pos="100000">
                        <a:schemeClr val="accent1">
                          <a:lumMod val="75000"/>
                        </a:schemeClr>
                      </a:gs>
                    </a:gsLst>
                    <a:lin ang="2700000" scaled="1"/>
                  </a:gradFill>
                  <a:latin typeface="+mj-ea"/>
                  <a:ea typeface="+mj-ea"/>
                </a:rPr>
                <a:t>未来规划</a:t>
              </a:r>
              <a:endParaRPr lang="zh-CN" altLang="en-US" sz="2800" b="1" dirty="0">
                <a:gradFill>
                  <a:gsLst>
                    <a:gs pos="0">
                      <a:schemeClr val="accent1"/>
                    </a:gs>
                    <a:gs pos="100000">
                      <a:schemeClr val="accent1">
                        <a:lumMod val="75000"/>
                      </a:schemeClr>
                    </a:gs>
                  </a:gsLst>
                  <a:lin ang="2700000" scaled="1"/>
                </a:gradFill>
                <a:effectLst>
                  <a:outerShdw blurRad="25400" dist="25400" dir="2700000" algn="tl">
                    <a:srgbClr val="000000">
                      <a:alpha val="25000"/>
                    </a:srgbClr>
                  </a:outerShdw>
                </a:effectLst>
                <a:latin typeface="+mj-ea"/>
                <a:ea typeface="+mj-ea"/>
              </a:endParaRPr>
            </a:p>
          </p:txBody>
        </p:sp>
        <p:sp>
          <p:nvSpPr>
            <p:cNvPr id="12" name="文本框 11">
              <a:extLst>
                <a:ext uri="{FF2B5EF4-FFF2-40B4-BE49-F238E27FC236}">
                  <a16:creationId xmlns:a16="http://schemas.microsoft.com/office/drawing/2014/main" id="{1ADE8247-50EA-1CF3-1096-AF1F222AD5A7}"/>
                </a:ext>
              </a:extLst>
            </p:cNvPr>
            <p:cNvSpPr txBox="1"/>
            <p:nvPr/>
          </p:nvSpPr>
          <p:spPr>
            <a:xfrm>
              <a:off x="7380663" y="3459250"/>
              <a:ext cx="1540625" cy="193332"/>
            </a:xfrm>
            <a:prstGeom prst="rect">
              <a:avLst/>
            </a:prstGeom>
            <a:noFill/>
          </p:spPr>
          <p:txBody>
            <a:bodyPr wrap="none" lIns="0" tIns="0" rIns="0" bIns="0" rtlCol="0">
              <a:spAutoFit/>
            </a:bodyPr>
            <a:lstStyle>
              <a:defPPr>
                <a:defRPr lang="zh-CN"/>
              </a:defPPr>
              <a:lvl1pPr>
                <a:defRPr sz="1200">
                  <a:effectLst/>
                  <a:ea typeface="+mj-ea"/>
                </a:defRPr>
              </a:lvl1pPr>
            </a:lstStyle>
            <a:p>
              <a:r>
                <a:rPr lang="en-US" altLang="zh-CN" sz="1600" dirty="0">
                  <a:solidFill>
                    <a:schemeClr val="tx1">
                      <a:lumMod val="65000"/>
                      <a:lumOff val="35000"/>
                    </a:schemeClr>
                  </a:solidFill>
                </a:rPr>
                <a:t>Personal introduction</a:t>
              </a:r>
            </a:p>
          </p:txBody>
        </p:sp>
      </p:grpSp>
      <p:sp>
        <p:nvSpPr>
          <p:cNvPr id="13" name="矩形: 圆角 12">
            <a:extLst>
              <a:ext uri="{FF2B5EF4-FFF2-40B4-BE49-F238E27FC236}">
                <a16:creationId xmlns:a16="http://schemas.microsoft.com/office/drawing/2014/main" id="{81F911B8-8B3A-F939-749A-BCFCBF7397CC}"/>
              </a:ext>
            </a:extLst>
          </p:cNvPr>
          <p:cNvSpPr/>
          <p:nvPr/>
        </p:nvSpPr>
        <p:spPr>
          <a:xfrm>
            <a:off x="4165485" y="1690529"/>
            <a:ext cx="658398" cy="686010"/>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id="{2839077B-F2F9-8ECD-9BEC-0C9E9172B0BB}"/>
              </a:ext>
            </a:extLst>
          </p:cNvPr>
          <p:cNvSpPr txBox="1">
            <a:spLocks/>
          </p:cNvSpPr>
          <p:nvPr/>
        </p:nvSpPr>
        <p:spPr>
          <a:xfrm>
            <a:off x="4294309" y="1836814"/>
            <a:ext cx="400751" cy="393441"/>
          </a:xfrm>
          <a:prstGeom prst="rect">
            <a:avLst/>
          </a:prstGeom>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a:t>01</a:t>
            </a:r>
            <a:endParaRPr lang="zh-CN" altLang="en-US" b="1" dirty="0"/>
          </a:p>
        </p:txBody>
      </p:sp>
      <p:sp>
        <p:nvSpPr>
          <p:cNvPr id="15" name="矩形: 圆角 14">
            <a:extLst>
              <a:ext uri="{FF2B5EF4-FFF2-40B4-BE49-F238E27FC236}">
                <a16:creationId xmlns:a16="http://schemas.microsoft.com/office/drawing/2014/main" id="{FCD30F54-7802-129C-FAE1-834AB28E0177}"/>
              </a:ext>
            </a:extLst>
          </p:cNvPr>
          <p:cNvSpPr/>
          <p:nvPr/>
        </p:nvSpPr>
        <p:spPr>
          <a:xfrm>
            <a:off x="4165485" y="3124390"/>
            <a:ext cx="658398" cy="686010"/>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占位符 13">
            <a:extLst>
              <a:ext uri="{FF2B5EF4-FFF2-40B4-BE49-F238E27FC236}">
                <a16:creationId xmlns:a16="http://schemas.microsoft.com/office/drawing/2014/main" id="{64D33CA4-8DC3-BC00-A430-2FF460661E42}"/>
              </a:ext>
            </a:extLst>
          </p:cNvPr>
          <p:cNvSpPr txBox="1">
            <a:spLocks/>
          </p:cNvSpPr>
          <p:nvPr/>
        </p:nvSpPr>
        <p:spPr>
          <a:xfrm>
            <a:off x="4267058" y="3269873"/>
            <a:ext cx="455253" cy="395045"/>
          </a:xfrm>
          <a:prstGeom prst="rect">
            <a:avLst/>
          </a:prstGeom>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a:t>02</a:t>
            </a:r>
            <a:endParaRPr lang="zh-CN" altLang="en-US" b="1" dirty="0"/>
          </a:p>
        </p:txBody>
      </p:sp>
      <p:sp>
        <p:nvSpPr>
          <p:cNvPr id="17" name="矩形: 圆角 16">
            <a:extLst>
              <a:ext uri="{FF2B5EF4-FFF2-40B4-BE49-F238E27FC236}">
                <a16:creationId xmlns:a16="http://schemas.microsoft.com/office/drawing/2014/main" id="{65CC1064-F011-7606-5F87-093FDE6EAE4A}"/>
              </a:ext>
            </a:extLst>
          </p:cNvPr>
          <p:cNvSpPr/>
          <p:nvPr/>
        </p:nvSpPr>
        <p:spPr>
          <a:xfrm>
            <a:off x="4165485" y="4550654"/>
            <a:ext cx="658398" cy="686010"/>
          </a:xfrm>
          <a:prstGeom prst="roundRect">
            <a:avLst>
              <a:gd name="adj" fmla="val 50000"/>
            </a:avLst>
          </a:prstGeom>
          <a:noFill/>
          <a:ln w="9525">
            <a:gradFill flip="none" rotWithShape="1">
              <a:gsLst>
                <a:gs pos="0">
                  <a:schemeClr val="bg1">
                    <a:lumMod val="75000"/>
                    <a:alpha val="0"/>
                  </a:schemeClr>
                </a:gs>
                <a:gs pos="15000">
                  <a:schemeClr val="bg1">
                    <a:lumMod val="75000"/>
                  </a:schemeClr>
                </a:gs>
                <a:gs pos="60000">
                  <a:schemeClr val="bg1">
                    <a:lumMod val="75000"/>
                    <a:alpha val="0"/>
                  </a:schemeClr>
                </a:gs>
                <a:gs pos="100000">
                  <a:schemeClr val="bg1">
                    <a:lumMod val="75000"/>
                  </a:schemeClr>
                </a:gs>
              </a:gsLst>
              <a:path path="circle">
                <a:fillToRect t="100000" r="100000"/>
              </a:path>
              <a:tileRect l="-100000" b="-100000"/>
            </a:grad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占位符 13">
            <a:extLst>
              <a:ext uri="{FF2B5EF4-FFF2-40B4-BE49-F238E27FC236}">
                <a16:creationId xmlns:a16="http://schemas.microsoft.com/office/drawing/2014/main" id="{1689A6F5-9D77-AA60-EB6D-58D6A1EFFA94}"/>
              </a:ext>
            </a:extLst>
          </p:cNvPr>
          <p:cNvSpPr txBox="1">
            <a:spLocks/>
          </p:cNvSpPr>
          <p:nvPr/>
        </p:nvSpPr>
        <p:spPr>
          <a:xfrm>
            <a:off x="4267058" y="4696137"/>
            <a:ext cx="455253" cy="395045"/>
          </a:xfrm>
          <a:prstGeom prst="rect">
            <a:avLst/>
          </a:prstGeom>
        </p:spPr>
        <p:txBody>
          <a:bodyPr wrap="non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a:t>03</a:t>
            </a:r>
            <a:endParaRPr lang="zh-CN" altLang="en-US" b="1" dirty="0"/>
          </a:p>
        </p:txBody>
      </p:sp>
    </p:spTree>
    <p:extLst>
      <p:ext uri="{BB962C8B-B14F-4D97-AF65-F5344CB8AC3E}">
        <p14:creationId xmlns:p14="http://schemas.microsoft.com/office/powerpoint/2010/main" val="1134003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652D2D6F-8235-9C64-6B27-3E31F0DAD862}"/>
              </a:ext>
            </a:extLst>
          </p:cNvPr>
          <p:cNvSpPr>
            <a:spLocks noGrp="1"/>
          </p:cNvSpPr>
          <p:nvPr>
            <p:ph type="body" sz="quarter" idx="10"/>
          </p:nvPr>
        </p:nvSpPr>
        <p:spPr/>
        <p:txBody>
          <a:bodyPr/>
          <a:lstStyle/>
          <a:p>
            <a:r>
              <a:rPr lang="zh-CN" altLang="en-US" dirty="0"/>
              <a:t>个人经历</a:t>
            </a:r>
          </a:p>
        </p:txBody>
      </p:sp>
      <p:sp>
        <p:nvSpPr>
          <p:cNvPr id="11" name="文本占位符 10">
            <a:extLst>
              <a:ext uri="{FF2B5EF4-FFF2-40B4-BE49-F238E27FC236}">
                <a16:creationId xmlns:a16="http://schemas.microsoft.com/office/drawing/2014/main" id="{FBA34F1F-4466-C987-AA92-31B0FBBB6C86}"/>
              </a:ext>
            </a:extLst>
          </p:cNvPr>
          <p:cNvSpPr>
            <a:spLocks noGrp="1"/>
          </p:cNvSpPr>
          <p:nvPr>
            <p:ph type="body" sz="quarter" idx="11"/>
          </p:nvPr>
        </p:nvSpPr>
        <p:spPr/>
        <p:txBody>
          <a:bodyPr/>
          <a:lstStyle/>
          <a:p>
            <a:r>
              <a:rPr lang="en-US" altLang="zh-CN" dirty="0"/>
              <a:t>Personal introduction</a:t>
            </a:r>
          </a:p>
        </p:txBody>
      </p:sp>
      <p:sp>
        <p:nvSpPr>
          <p:cNvPr id="12" name="文本占位符 11">
            <a:extLst>
              <a:ext uri="{FF2B5EF4-FFF2-40B4-BE49-F238E27FC236}">
                <a16:creationId xmlns:a16="http://schemas.microsoft.com/office/drawing/2014/main" id="{6F44403E-ED05-CA7C-4E23-58EC718F4DC6}"/>
              </a:ext>
            </a:extLst>
          </p:cNvPr>
          <p:cNvSpPr>
            <a:spLocks noGrp="1"/>
          </p:cNvSpPr>
          <p:nvPr>
            <p:ph type="body" sz="quarter" idx="12"/>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383896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a:xfrm>
            <a:off x="658814" y="520984"/>
            <a:ext cx="7088187" cy="505844"/>
          </a:xfrm>
        </p:spPr>
        <p:txBody>
          <a:bodyPr/>
          <a:lstStyle/>
          <a:p>
            <a:r>
              <a:rPr lang="zh-CN" altLang="en-US" dirty="0"/>
              <a:t>个人介绍</a:t>
            </a:r>
          </a:p>
        </p:txBody>
      </p:sp>
      <p:grpSp>
        <p:nvGrpSpPr>
          <p:cNvPr id="97" name="组合 96">
            <a:extLst>
              <a:ext uri="{FF2B5EF4-FFF2-40B4-BE49-F238E27FC236}">
                <a16:creationId xmlns:a16="http://schemas.microsoft.com/office/drawing/2014/main" id="{1BEE95CE-410A-BF07-2C6C-78BE39F0A1C1}"/>
              </a:ext>
            </a:extLst>
          </p:cNvPr>
          <p:cNvGrpSpPr/>
          <p:nvPr/>
        </p:nvGrpSpPr>
        <p:grpSpPr>
          <a:xfrm>
            <a:off x="4718483" y="4492092"/>
            <a:ext cx="6800351" cy="1638434"/>
            <a:chOff x="678064" y="4254367"/>
            <a:chExt cx="6800351" cy="1638434"/>
          </a:xfrm>
        </p:grpSpPr>
        <p:sp>
          <p:nvSpPr>
            <p:cNvPr id="2" name="矩形: 圆角 1">
              <a:extLst>
                <a:ext uri="{FF2B5EF4-FFF2-40B4-BE49-F238E27FC236}">
                  <a16:creationId xmlns:a16="http://schemas.microsoft.com/office/drawing/2014/main" id="{9B8F5832-6D1F-FEEE-C9F0-8ECA35E0F74A}"/>
                </a:ext>
              </a:extLst>
            </p:cNvPr>
            <p:cNvSpPr/>
            <p:nvPr/>
          </p:nvSpPr>
          <p:spPr>
            <a:xfrm>
              <a:off x="678064" y="4254367"/>
              <a:ext cx="6800351" cy="1638434"/>
            </a:xfrm>
            <a:prstGeom prst="roundRect">
              <a:avLst>
                <a:gd name="adj" fmla="val 3232"/>
              </a:avLst>
            </a:prstGeom>
            <a:solidFill>
              <a:schemeClr val="bg1"/>
            </a:solidFill>
            <a:ln>
              <a:noFill/>
            </a:ln>
            <a:effectLst>
              <a:outerShdw blurRad="190500" dist="76200" dir="5400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B8766E01-1822-C372-C57D-26B34F079645}"/>
                </a:ext>
              </a:extLst>
            </p:cNvPr>
            <p:cNvGrpSpPr/>
            <p:nvPr/>
          </p:nvGrpSpPr>
          <p:grpSpPr>
            <a:xfrm>
              <a:off x="1008436" y="4637535"/>
              <a:ext cx="6279577" cy="872098"/>
              <a:chOff x="4763831" y="4786436"/>
              <a:chExt cx="5892258" cy="872098"/>
            </a:xfrm>
          </p:grpSpPr>
          <p:sp>
            <p:nvSpPr>
              <p:cNvPr id="27" name="矩形 2">
                <a:extLst>
                  <a:ext uri="{FF2B5EF4-FFF2-40B4-BE49-F238E27FC236}">
                    <a16:creationId xmlns:a16="http://schemas.microsoft.com/office/drawing/2014/main" id="{860346DC-4950-5C70-ACB9-9BBCE61B6039}"/>
                  </a:ext>
                </a:extLst>
              </p:cNvPr>
              <p:cNvSpPr>
                <a:spLocks noChangeArrowheads="1"/>
              </p:cNvSpPr>
              <p:nvPr/>
            </p:nvSpPr>
            <p:spPr bwMode="auto">
              <a:xfrm>
                <a:off x="4763831" y="4786436"/>
                <a:ext cx="1291382" cy="351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algn="just">
                  <a:lnSpc>
                    <a:spcPct val="120000"/>
                  </a:lnSpc>
                </a:pPr>
                <a:r>
                  <a:rPr lang="zh-CN" altLang="en-US" sz="2000" b="1" dirty="0">
                    <a:solidFill>
                      <a:schemeClr val="accent1"/>
                    </a:solidFill>
                    <a:latin typeface="+mj-ea"/>
                    <a:ea typeface="+mj-ea"/>
                  </a:rPr>
                  <a:t>自我评价：</a:t>
                </a:r>
                <a:endParaRPr lang="zh-CN" altLang="en-US" sz="1200" b="1" dirty="0">
                  <a:solidFill>
                    <a:schemeClr val="accent1"/>
                  </a:solidFill>
                  <a:latin typeface="+mj-ea"/>
                  <a:ea typeface="+mj-ea"/>
                </a:endParaRPr>
              </a:p>
            </p:txBody>
          </p:sp>
          <p:sp>
            <p:nvSpPr>
              <p:cNvPr id="35" name="文本框 34">
                <a:extLst>
                  <a:ext uri="{FF2B5EF4-FFF2-40B4-BE49-F238E27FC236}">
                    <a16:creationId xmlns:a16="http://schemas.microsoft.com/office/drawing/2014/main" id="{88854E3D-F498-F446-5E20-3147AFE91DF9}"/>
                  </a:ext>
                </a:extLst>
              </p:cNvPr>
              <p:cNvSpPr txBox="1"/>
              <p:nvPr/>
            </p:nvSpPr>
            <p:spPr>
              <a:xfrm>
                <a:off x="5992722" y="4786436"/>
                <a:ext cx="4663367" cy="872098"/>
              </a:xfrm>
              <a:prstGeom prst="rect">
                <a:avLst/>
              </a:prstGeom>
              <a:noFill/>
            </p:spPr>
            <p:txBody>
              <a:bodyPr wrap="square" lIns="0" tIns="0" rIns="0" bIns="0">
                <a:spAutoFit/>
              </a:bodyPr>
              <a:lstStyle/>
              <a:p>
                <a:pPr>
                  <a:lnSpc>
                    <a:spcPct val="120000"/>
                  </a:lnSpc>
                </a:pPr>
                <a:r>
                  <a:rPr lang="zh-CN" altLang="en-US" sz="1600" dirty="0">
                    <a:latin typeface="+mn-ea"/>
                  </a:rPr>
                  <a:t>单击此处填写内容单击此处填写内容单击此处填写内容单击此处填写内容单击此处填写内容单击此处填写内容单击此处</a:t>
                </a:r>
                <a:endParaRPr lang="zh-CN" altLang="en-US" sz="1600" dirty="0"/>
              </a:p>
            </p:txBody>
          </p:sp>
        </p:grpSp>
      </p:grpSp>
      <p:grpSp>
        <p:nvGrpSpPr>
          <p:cNvPr id="45" name="组合 44">
            <a:extLst>
              <a:ext uri="{FF2B5EF4-FFF2-40B4-BE49-F238E27FC236}">
                <a16:creationId xmlns:a16="http://schemas.microsoft.com/office/drawing/2014/main" id="{8ECD2047-6E69-1BAE-BCBA-4201D7C8BEB7}"/>
              </a:ext>
            </a:extLst>
          </p:cNvPr>
          <p:cNvGrpSpPr/>
          <p:nvPr/>
        </p:nvGrpSpPr>
        <p:grpSpPr>
          <a:xfrm flipH="1">
            <a:off x="817541" y="1110906"/>
            <a:ext cx="3495818" cy="5074424"/>
            <a:chOff x="8120983" y="1195202"/>
            <a:chExt cx="3295924" cy="4784264"/>
          </a:xfrm>
          <a:effectLst>
            <a:outerShdw blurRad="304800" dist="165100" dir="2700000" algn="tl" rotWithShape="0">
              <a:schemeClr val="accent1">
                <a:lumMod val="50000"/>
                <a:alpha val="20000"/>
              </a:schemeClr>
            </a:outerShdw>
          </a:effectLst>
        </p:grpSpPr>
        <p:sp>
          <p:nvSpPr>
            <p:cNvPr id="4" name="任意多边形: 形状 3">
              <a:extLst>
                <a:ext uri="{FF2B5EF4-FFF2-40B4-BE49-F238E27FC236}">
                  <a16:creationId xmlns:a16="http://schemas.microsoft.com/office/drawing/2014/main" id="{F4D923F4-6866-5D6A-F789-E6BF3DAEF0CD}"/>
                </a:ext>
              </a:extLst>
            </p:cNvPr>
            <p:cNvSpPr/>
            <p:nvPr/>
          </p:nvSpPr>
          <p:spPr>
            <a:xfrm rot="2969125" flipV="1">
              <a:off x="7918003" y="2948334"/>
              <a:ext cx="3556288" cy="2505976"/>
            </a:xfrm>
            <a:custGeom>
              <a:avLst/>
              <a:gdLst>
                <a:gd name="connsiteX0" fmla="*/ 459175 w 4016882"/>
                <a:gd name="connsiteY0" fmla="*/ 750895 h 2534969"/>
                <a:gd name="connsiteX1" fmla="*/ 1296572 w 4016882"/>
                <a:gd name="connsiteY1" fmla="*/ 124 h 2534969"/>
                <a:gd name="connsiteX2" fmla="*/ 2701861 w 4016882"/>
                <a:gd name="connsiteY2" fmla="*/ 799021 h 2534969"/>
                <a:gd name="connsiteX3" fmla="*/ 3693263 w 4016882"/>
                <a:gd name="connsiteY3" fmla="*/ 385135 h 2534969"/>
                <a:gd name="connsiteX4" fmla="*/ 3866518 w 4016882"/>
                <a:gd name="connsiteY4" fmla="*/ 2454566 h 2534969"/>
                <a:gd name="connsiteX5" fmla="*/ 1643082 w 4016882"/>
                <a:gd name="connsiteY5" fmla="*/ 2127307 h 2534969"/>
                <a:gd name="connsiteX6" fmla="*/ 54914 w 4016882"/>
                <a:gd name="connsiteY6" fmla="*/ 2271686 h 2534969"/>
                <a:gd name="connsiteX7" fmla="*/ 459175 w 4016882"/>
                <a:gd name="connsiteY7" fmla="*/ 750895 h 2534969"/>
                <a:gd name="connsiteX0" fmla="*/ 457972 w 4015679"/>
                <a:gd name="connsiteY0" fmla="*/ 750895 h 2754377"/>
                <a:gd name="connsiteX1" fmla="*/ 1295369 w 4015679"/>
                <a:gd name="connsiteY1" fmla="*/ 124 h 2754377"/>
                <a:gd name="connsiteX2" fmla="*/ 2700658 w 4015679"/>
                <a:gd name="connsiteY2" fmla="*/ 799021 h 2754377"/>
                <a:gd name="connsiteX3" fmla="*/ 3692060 w 4015679"/>
                <a:gd name="connsiteY3" fmla="*/ 385135 h 2754377"/>
                <a:gd name="connsiteX4" fmla="*/ 3865315 w 4015679"/>
                <a:gd name="connsiteY4" fmla="*/ 2454566 h 2754377"/>
                <a:gd name="connsiteX5" fmla="*/ 1641879 w 4015679"/>
                <a:gd name="connsiteY5" fmla="*/ 2723243 h 2754377"/>
                <a:gd name="connsiteX6" fmla="*/ 53711 w 4015679"/>
                <a:gd name="connsiteY6" fmla="*/ 2271686 h 2754377"/>
                <a:gd name="connsiteX7" fmla="*/ 457972 w 4015679"/>
                <a:gd name="connsiteY7" fmla="*/ 750895 h 2754377"/>
                <a:gd name="connsiteX0" fmla="*/ 457972 w 4014374"/>
                <a:gd name="connsiteY0" fmla="*/ 792706 h 2796187"/>
                <a:gd name="connsiteX1" fmla="*/ 1295369 w 4014374"/>
                <a:gd name="connsiteY1" fmla="*/ 41935 h 2796187"/>
                <a:gd name="connsiteX2" fmla="*/ 2738697 w 4014374"/>
                <a:gd name="connsiteY2" fmla="*/ 130781 h 2796187"/>
                <a:gd name="connsiteX3" fmla="*/ 3692060 w 4014374"/>
                <a:gd name="connsiteY3" fmla="*/ 426946 h 2796187"/>
                <a:gd name="connsiteX4" fmla="*/ 3865315 w 4014374"/>
                <a:gd name="connsiteY4" fmla="*/ 2496377 h 2796187"/>
                <a:gd name="connsiteX5" fmla="*/ 1641879 w 4014374"/>
                <a:gd name="connsiteY5" fmla="*/ 2765054 h 2796187"/>
                <a:gd name="connsiteX6" fmla="*/ 53711 w 4014374"/>
                <a:gd name="connsiteY6" fmla="*/ 2313497 h 2796187"/>
                <a:gd name="connsiteX7" fmla="*/ 457972 w 4014374"/>
                <a:gd name="connsiteY7" fmla="*/ 792706 h 2796187"/>
                <a:gd name="connsiteX0" fmla="*/ 450891 w 4007293"/>
                <a:gd name="connsiteY0" fmla="*/ 859491 h 2862972"/>
                <a:gd name="connsiteX1" fmla="*/ 743070 w 4007293"/>
                <a:gd name="connsiteY1" fmla="*/ 32644 h 2862972"/>
                <a:gd name="connsiteX2" fmla="*/ 2731616 w 4007293"/>
                <a:gd name="connsiteY2" fmla="*/ 197566 h 2862972"/>
                <a:gd name="connsiteX3" fmla="*/ 3684979 w 4007293"/>
                <a:gd name="connsiteY3" fmla="*/ 493731 h 2862972"/>
                <a:gd name="connsiteX4" fmla="*/ 3858234 w 4007293"/>
                <a:gd name="connsiteY4" fmla="*/ 2563162 h 2862972"/>
                <a:gd name="connsiteX5" fmla="*/ 1634798 w 4007293"/>
                <a:gd name="connsiteY5" fmla="*/ 2831839 h 2862972"/>
                <a:gd name="connsiteX6" fmla="*/ 46630 w 4007293"/>
                <a:gd name="connsiteY6" fmla="*/ 2380282 h 2862972"/>
                <a:gd name="connsiteX7" fmla="*/ 450891 w 4007293"/>
                <a:gd name="connsiteY7" fmla="*/ 859491 h 2862972"/>
                <a:gd name="connsiteX0" fmla="*/ 236731 w 4059401"/>
                <a:gd name="connsiteY0" fmla="*/ 818978 h 2860497"/>
                <a:gd name="connsiteX1" fmla="*/ 795178 w 4059401"/>
                <a:gd name="connsiteY1" fmla="*/ 30169 h 2860497"/>
                <a:gd name="connsiteX2" fmla="*/ 2783724 w 4059401"/>
                <a:gd name="connsiteY2" fmla="*/ 195091 h 2860497"/>
                <a:gd name="connsiteX3" fmla="*/ 3737087 w 4059401"/>
                <a:gd name="connsiteY3" fmla="*/ 491256 h 2860497"/>
                <a:gd name="connsiteX4" fmla="*/ 3910342 w 4059401"/>
                <a:gd name="connsiteY4" fmla="*/ 2560687 h 2860497"/>
                <a:gd name="connsiteX5" fmla="*/ 1686906 w 4059401"/>
                <a:gd name="connsiteY5" fmla="*/ 2829364 h 2860497"/>
                <a:gd name="connsiteX6" fmla="*/ 98738 w 4059401"/>
                <a:gd name="connsiteY6" fmla="*/ 2377807 h 2860497"/>
                <a:gd name="connsiteX7" fmla="*/ 236731 w 4059401"/>
                <a:gd name="connsiteY7" fmla="*/ 818978 h 286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9401" h="2860497">
                  <a:moveTo>
                    <a:pt x="236731" y="818978"/>
                  </a:moveTo>
                  <a:cubicBezTo>
                    <a:pt x="352804" y="427705"/>
                    <a:pt x="370679" y="134150"/>
                    <a:pt x="795178" y="30169"/>
                  </a:cubicBezTo>
                  <a:cubicBezTo>
                    <a:pt x="1219677" y="-73812"/>
                    <a:pt x="2293406" y="118243"/>
                    <a:pt x="2783724" y="195091"/>
                  </a:cubicBezTo>
                  <a:cubicBezTo>
                    <a:pt x="3274042" y="271939"/>
                    <a:pt x="3549317" y="96990"/>
                    <a:pt x="3737087" y="491256"/>
                  </a:cubicBezTo>
                  <a:cubicBezTo>
                    <a:pt x="3924857" y="885522"/>
                    <a:pt x="4252039" y="2171002"/>
                    <a:pt x="3910342" y="2560687"/>
                  </a:cubicBezTo>
                  <a:cubicBezTo>
                    <a:pt x="3568645" y="2950372"/>
                    <a:pt x="2322173" y="2859844"/>
                    <a:pt x="1686906" y="2829364"/>
                  </a:cubicBezTo>
                  <a:cubicBezTo>
                    <a:pt x="1051639" y="2798884"/>
                    <a:pt x="340434" y="2712871"/>
                    <a:pt x="98738" y="2377807"/>
                  </a:cubicBezTo>
                  <a:cubicBezTo>
                    <a:pt x="-142958" y="2042743"/>
                    <a:pt x="120658" y="1210251"/>
                    <a:pt x="236731" y="818978"/>
                  </a:cubicBez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descr="穿着西装笔挺的男子手里拿着东西&#10;&#10;描述已自动生成">
              <a:extLst>
                <a:ext uri="{FF2B5EF4-FFF2-40B4-BE49-F238E27FC236}">
                  <a16:creationId xmlns:a16="http://schemas.microsoft.com/office/drawing/2014/main" id="{E1895466-BF61-8AF8-1326-46086C517C86}"/>
                </a:ext>
              </a:extLst>
            </p:cNvPr>
            <p:cNvPicPr>
              <a:picLocks noChangeAspect="1"/>
            </p:cNvPicPr>
            <p:nvPr/>
          </p:nvPicPr>
          <p:blipFill rotWithShape="1">
            <a:blip r:embed="rId2">
              <a:extLst>
                <a:ext uri="{28A0092B-C50C-407E-A947-70E740481C1C}">
                  <a14:useLocalDpi xmlns:a14="http://schemas.microsoft.com/office/drawing/2010/main" val="0"/>
                </a:ext>
              </a:extLst>
            </a:blip>
            <a:srcRect l="39879" r="17004" b="7790"/>
            <a:stretch/>
          </p:blipFill>
          <p:spPr>
            <a:xfrm flipH="1">
              <a:off x="8120983" y="1195202"/>
              <a:ext cx="3295924" cy="4697968"/>
            </a:xfrm>
            <a:custGeom>
              <a:avLst/>
              <a:gdLst>
                <a:gd name="connsiteX0" fmla="*/ 3295924 w 3295924"/>
                <a:gd name="connsiteY0" fmla="*/ 0 h 4697968"/>
                <a:gd name="connsiteX1" fmla="*/ 0 w 3295924"/>
                <a:gd name="connsiteY1" fmla="*/ 0 h 4697968"/>
                <a:gd name="connsiteX2" fmla="*/ 0 w 3295924"/>
                <a:gd name="connsiteY2" fmla="*/ 3088931 h 4697968"/>
                <a:gd name="connsiteX3" fmla="*/ 62249 w 3295924"/>
                <a:gd name="connsiteY3" fmla="*/ 3088931 h 4697968"/>
                <a:gd name="connsiteX4" fmla="*/ 43790 w 3295924"/>
                <a:gd name="connsiteY4" fmla="*/ 3118983 h 4697968"/>
                <a:gd name="connsiteX5" fmla="*/ 0 w 3295924"/>
                <a:gd name="connsiteY5" fmla="*/ 3203311 h 4697968"/>
                <a:gd name="connsiteX6" fmla="*/ 0 w 3295924"/>
                <a:gd name="connsiteY6" fmla="*/ 3835125 h 4697968"/>
                <a:gd name="connsiteX7" fmla="*/ 26341 w 3295924"/>
                <a:gd name="connsiteY7" fmla="*/ 3871691 h 4697968"/>
                <a:gd name="connsiteX8" fmla="*/ 1374428 w 3295924"/>
                <a:gd name="connsiteY8" fmla="*/ 4677677 h 4697968"/>
                <a:gd name="connsiteX9" fmla="*/ 2114263 w 3295924"/>
                <a:gd name="connsiteY9" fmla="*/ 4211275 h 4697968"/>
                <a:gd name="connsiteX10" fmla="*/ 3266554 w 3295924"/>
                <a:gd name="connsiteY10" fmla="*/ 3120167 h 4697968"/>
                <a:gd name="connsiteX11" fmla="*/ 3288376 w 3295924"/>
                <a:gd name="connsiteY11" fmla="*/ 3088931 h 4697968"/>
                <a:gd name="connsiteX12" fmla="*/ 3295924 w 3295924"/>
                <a:gd name="connsiteY12" fmla="*/ 3088931 h 469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5924" h="4697968">
                  <a:moveTo>
                    <a:pt x="3295924" y="0"/>
                  </a:moveTo>
                  <a:lnTo>
                    <a:pt x="0" y="0"/>
                  </a:lnTo>
                  <a:lnTo>
                    <a:pt x="0" y="3088931"/>
                  </a:lnTo>
                  <a:lnTo>
                    <a:pt x="62249" y="3088931"/>
                  </a:lnTo>
                  <a:lnTo>
                    <a:pt x="43790" y="3118983"/>
                  </a:lnTo>
                  <a:lnTo>
                    <a:pt x="0" y="3203311"/>
                  </a:lnTo>
                  <a:lnTo>
                    <a:pt x="0" y="3835125"/>
                  </a:lnTo>
                  <a:lnTo>
                    <a:pt x="26341" y="3871691"/>
                  </a:lnTo>
                  <a:cubicBezTo>
                    <a:pt x="329841" y="4242722"/>
                    <a:pt x="1074247" y="4596972"/>
                    <a:pt x="1374428" y="4677677"/>
                  </a:cubicBezTo>
                  <a:cubicBezTo>
                    <a:pt x="1743881" y="4777006"/>
                    <a:pt x="1784028" y="4494099"/>
                    <a:pt x="2114263" y="4211275"/>
                  </a:cubicBezTo>
                  <a:cubicBezTo>
                    <a:pt x="2403219" y="3963804"/>
                    <a:pt x="3005135" y="3469039"/>
                    <a:pt x="3266554" y="3120167"/>
                  </a:cubicBezTo>
                  <a:lnTo>
                    <a:pt x="3288376" y="3088931"/>
                  </a:lnTo>
                  <a:lnTo>
                    <a:pt x="3295924" y="3088931"/>
                  </a:lnTo>
                  <a:close/>
                </a:path>
              </a:pathLst>
            </a:custGeom>
          </p:spPr>
        </p:pic>
      </p:grpSp>
      <p:grpSp>
        <p:nvGrpSpPr>
          <p:cNvPr id="98" name="组合 97">
            <a:extLst>
              <a:ext uri="{FF2B5EF4-FFF2-40B4-BE49-F238E27FC236}">
                <a16:creationId xmlns:a16="http://schemas.microsoft.com/office/drawing/2014/main" id="{89C1A5B6-2C60-7A46-128D-A80E11817135}"/>
              </a:ext>
            </a:extLst>
          </p:cNvPr>
          <p:cNvGrpSpPr/>
          <p:nvPr/>
        </p:nvGrpSpPr>
        <p:grpSpPr>
          <a:xfrm>
            <a:off x="4710774" y="1648348"/>
            <a:ext cx="6808126" cy="2433015"/>
            <a:chOff x="4710774" y="1648348"/>
            <a:chExt cx="6808126" cy="2433015"/>
          </a:xfrm>
        </p:grpSpPr>
        <p:grpSp>
          <p:nvGrpSpPr>
            <p:cNvPr id="31" name="组合 30">
              <a:extLst>
                <a:ext uri="{FF2B5EF4-FFF2-40B4-BE49-F238E27FC236}">
                  <a16:creationId xmlns:a16="http://schemas.microsoft.com/office/drawing/2014/main" id="{0749343E-0EC0-723E-0E0F-2B8DDC5D58D0}"/>
                </a:ext>
              </a:extLst>
            </p:cNvPr>
            <p:cNvGrpSpPr/>
            <p:nvPr/>
          </p:nvGrpSpPr>
          <p:grpSpPr>
            <a:xfrm>
              <a:off x="4727914" y="1648348"/>
              <a:ext cx="2599373" cy="526200"/>
              <a:chOff x="876008" y="1864356"/>
              <a:chExt cx="2599373" cy="526200"/>
            </a:xfrm>
          </p:grpSpPr>
          <p:grpSp>
            <p:nvGrpSpPr>
              <p:cNvPr id="30" name="组合 29">
                <a:extLst>
                  <a:ext uri="{FF2B5EF4-FFF2-40B4-BE49-F238E27FC236}">
                    <a16:creationId xmlns:a16="http://schemas.microsoft.com/office/drawing/2014/main" id="{997B757D-5703-A2B7-C9E2-2641F67DC23B}"/>
                  </a:ext>
                </a:extLst>
              </p:cNvPr>
              <p:cNvGrpSpPr/>
              <p:nvPr/>
            </p:nvGrpSpPr>
            <p:grpSpPr>
              <a:xfrm>
                <a:off x="876008" y="1864356"/>
                <a:ext cx="2599373" cy="526200"/>
                <a:chOff x="876008" y="1864356"/>
                <a:chExt cx="2599373" cy="526200"/>
              </a:xfrm>
            </p:grpSpPr>
            <p:sp>
              <p:nvSpPr>
                <p:cNvPr id="29" name="圆角矩形 218">
                  <a:extLst>
                    <a:ext uri="{FF2B5EF4-FFF2-40B4-BE49-F238E27FC236}">
                      <a16:creationId xmlns:a16="http://schemas.microsoft.com/office/drawing/2014/main" id="{B462627B-7CEB-6E04-96A6-46050F8811EA}"/>
                    </a:ext>
                  </a:extLst>
                </p:cNvPr>
                <p:cNvSpPr/>
                <p:nvPr/>
              </p:nvSpPr>
              <p:spPr>
                <a:xfrm>
                  <a:off x="1325972" y="1864356"/>
                  <a:ext cx="2149409"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25" name="圆角矩形 218">
                  <a:extLst>
                    <a:ext uri="{FF2B5EF4-FFF2-40B4-BE49-F238E27FC236}">
                      <a16:creationId xmlns:a16="http://schemas.microsoft.com/office/drawing/2014/main" id="{C1429D62-E11F-8F9F-422B-3DCFC7002B72}"/>
                    </a:ext>
                  </a:extLst>
                </p:cNvPr>
                <p:cNvSpPr/>
                <p:nvPr/>
              </p:nvSpPr>
              <p:spPr>
                <a:xfrm>
                  <a:off x="876008" y="1864356"/>
                  <a:ext cx="1161420"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10" name="组合 9">
                <a:extLst>
                  <a:ext uri="{FF2B5EF4-FFF2-40B4-BE49-F238E27FC236}">
                    <a16:creationId xmlns:a16="http://schemas.microsoft.com/office/drawing/2014/main" id="{2197848A-1108-5FB3-BC15-9FFB51DD409B}"/>
                  </a:ext>
                </a:extLst>
              </p:cNvPr>
              <p:cNvGrpSpPr/>
              <p:nvPr/>
            </p:nvGrpSpPr>
            <p:grpSpPr>
              <a:xfrm>
                <a:off x="1200237" y="1973567"/>
                <a:ext cx="1554767" cy="328491"/>
                <a:chOff x="1200237" y="2221360"/>
                <a:chExt cx="1554767" cy="328491"/>
              </a:xfrm>
            </p:grpSpPr>
            <p:sp>
              <p:nvSpPr>
                <p:cNvPr id="28" name="矩形 3">
                  <a:extLst>
                    <a:ext uri="{FF2B5EF4-FFF2-40B4-BE49-F238E27FC236}">
                      <a16:creationId xmlns:a16="http://schemas.microsoft.com/office/drawing/2014/main" id="{6BCC94E8-AA54-E25A-5B15-FD3734BFB7AE}"/>
                    </a:ext>
                  </a:extLst>
                </p:cNvPr>
                <p:cNvSpPr>
                  <a:spLocks noChangeArrowheads="1"/>
                </p:cNvSpPr>
                <p:nvPr/>
              </p:nvSpPr>
              <p:spPr bwMode="auto">
                <a:xfrm>
                  <a:off x="1200237" y="2221360"/>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姓名</a:t>
                  </a:r>
                  <a:endParaRPr lang="zh-CN" altLang="en-US" sz="1800" dirty="0">
                    <a:solidFill>
                      <a:srgbClr val="FFFFFF"/>
                    </a:solidFill>
                    <a:latin typeface="+mj-ea"/>
                    <a:ea typeface="+mj-ea"/>
                  </a:endParaRPr>
                </a:p>
              </p:txBody>
            </p:sp>
            <p:sp>
              <p:nvSpPr>
                <p:cNvPr id="9" name="矩形 3">
                  <a:extLst>
                    <a:ext uri="{FF2B5EF4-FFF2-40B4-BE49-F238E27FC236}">
                      <a16:creationId xmlns:a16="http://schemas.microsoft.com/office/drawing/2014/main" id="{BE1B7FC2-5CAE-3B2B-1316-B4467EFB29CA}"/>
                    </a:ext>
                  </a:extLst>
                </p:cNvPr>
                <p:cNvSpPr>
                  <a:spLocks noChangeArrowheads="1"/>
                </p:cNvSpPr>
                <p:nvPr/>
              </p:nvSpPr>
              <p:spPr bwMode="auto">
                <a:xfrm>
                  <a:off x="2242043" y="2242074"/>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dirty="0">
                      <a:solidFill>
                        <a:schemeClr val="bg2">
                          <a:lumMod val="25000"/>
                        </a:schemeClr>
                      </a:solidFill>
                      <a:latin typeface="+mn-ea"/>
                      <a:ea typeface="+mn-ea"/>
                    </a:rPr>
                    <a:t>某某</a:t>
                  </a:r>
                </a:p>
              </p:txBody>
            </p:sp>
          </p:grpSp>
        </p:grpSp>
        <p:grpSp>
          <p:nvGrpSpPr>
            <p:cNvPr id="6" name="组合 5">
              <a:extLst>
                <a:ext uri="{FF2B5EF4-FFF2-40B4-BE49-F238E27FC236}">
                  <a16:creationId xmlns:a16="http://schemas.microsoft.com/office/drawing/2014/main" id="{C5A7ED0A-15A8-BEB3-40E7-EEE0CCAA448C}"/>
                </a:ext>
              </a:extLst>
            </p:cNvPr>
            <p:cNvGrpSpPr/>
            <p:nvPr/>
          </p:nvGrpSpPr>
          <p:grpSpPr>
            <a:xfrm>
              <a:off x="4737733" y="2601756"/>
              <a:ext cx="2599373" cy="526200"/>
              <a:chOff x="876008" y="1864356"/>
              <a:chExt cx="2599373" cy="526200"/>
            </a:xfrm>
          </p:grpSpPr>
          <p:grpSp>
            <p:nvGrpSpPr>
              <p:cNvPr id="11" name="组合 10">
                <a:extLst>
                  <a:ext uri="{FF2B5EF4-FFF2-40B4-BE49-F238E27FC236}">
                    <a16:creationId xmlns:a16="http://schemas.microsoft.com/office/drawing/2014/main" id="{69647694-BAF1-D767-D99A-C161F719E7FF}"/>
                  </a:ext>
                </a:extLst>
              </p:cNvPr>
              <p:cNvGrpSpPr/>
              <p:nvPr/>
            </p:nvGrpSpPr>
            <p:grpSpPr>
              <a:xfrm>
                <a:off x="876008" y="1864356"/>
                <a:ext cx="2599373" cy="526200"/>
                <a:chOff x="876008" y="1864356"/>
                <a:chExt cx="2599373" cy="526200"/>
              </a:xfrm>
            </p:grpSpPr>
            <p:sp>
              <p:nvSpPr>
                <p:cNvPr id="33" name="圆角矩形 218">
                  <a:extLst>
                    <a:ext uri="{FF2B5EF4-FFF2-40B4-BE49-F238E27FC236}">
                      <a16:creationId xmlns:a16="http://schemas.microsoft.com/office/drawing/2014/main" id="{1820A410-CF58-21DB-6633-6F326DDBF7AC}"/>
                    </a:ext>
                  </a:extLst>
                </p:cNvPr>
                <p:cNvSpPr/>
                <p:nvPr/>
              </p:nvSpPr>
              <p:spPr>
                <a:xfrm>
                  <a:off x="1325972" y="1864356"/>
                  <a:ext cx="2149409"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36" name="圆角矩形 218">
                  <a:extLst>
                    <a:ext uri="{FF2B5EF4-FFF2-40B4-BE49-F238E27FC236}">
                      <a16:creationId xmlns:a16="http://schemas.microsoft.com/office/drawing/2014/main" id="{0512925E-B251-06B7-75C2-291EB00F8BA5}"/>
                    </a:ext>
                  </a:extLst>
                </p:cNvPr>
                <p:cNvSpPr/>
                <p:nvPr/>
              </p:nvSpPr>
              <p:spPr>
                <a:xfrm>
                  <a:off x="876008" y="1864356"/>
                  <a:ext cx="1161420"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19" name="组合 18">
                <a:extLst>
                  <a:ext uri="{FF2B5EF4-FFF2-40B4-BE49-F238E27FC236}">
                    <a16:creationId xmlns:a16="http://schemas.microsoft.com/office/drawing/2014/main" id="{2E88D665-ED0C-0F0D-B069-1A15BE6E4347}"/>
                  </a:ext>
                </a:extLst>
              </p:cNvPr>
              <p:cNvGrpSpPr/>
              <p:nvPr/>
            </p:nvGrpSpPr>
            <p:grpSpPr>
              <a:xfrm>
                <a:off x="1200237" y="1973567"/>
                <a:ext cx="2067728" cy="328491"/>
                <a:chOff x="1200237" y="2221360"/>
                <a:chExt cx="2067728" cy="328491"/>
              </a:xfrm>
            </p:grpSpPr>
            <p:sp>
              <p:nvSpPr>
                <p:cNvPr id="22" name="矩形 3">
                  <a:extLst>
                    <a:ext uri="{FF2B5EF4-FFF2-40B4-BE49-F238E27FC236}">
                      <a16:creationId xmlns:a16="http://schemas.microsoft.com/office/drawing/2014/main" id="{61875827-0F8F-17B5-BE8C-0D91CD998F91}"/>
                    </a:ext>
                  </a:extLst>
                </p:cNvPr>
                <p:cNvSpPr>
                  <a:spLocks noChangeArrowheads="1"/>
                </p:cNvSpPr>
                <p:nvPr/>
              </p:nvSpPr>
              <p:spPr bwMode="auto">
                <a:xfrm>
                  <a:off x="1200237" y="2221360"/>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职位</a:t>
                  </a:r>
                  <a:endParaRPr lang="zh-CN" altLang="en-US" sz="1800" dirty="0">
                    <a:solidFill>
                      <a:srgbClr val="FFFFFF"/>
                    </a:solidFill>
                    <a:latin typeface="+mj-ea"/>
                    <a:ea typeface="+mj-ea"/>
                  </a:endParaRPr>
                </a:p>
              </p:txBody>
            </p:sp>
            <p:sp>
              <p:nvSpPr>
                <p:cNvPr id="32" name="矩形 3">
                  <a:extLst>
                    <a:ext uri="{FF2B5EF4-FFF2-40B4-BE49-F238E27FC236}">
                      <a16:creationId xmlns:a16="http://schemas.microsoft.com/office/drawing/2014/main" id="{1495BAE7-DC34-3A98-8339-C4711DECB299}"/>
                    </a:ext>
                  </a:extLst>
                </p:cNvPr>
                <p:cNvSpPr>
                  <a:spLocks noChangeArrowheads="1"/>
                </p:cNvSpPr>
                <p:nvPr/>
              </p:nvSpPr>
              <p:spPr bwMode="auto">
                <a:xfrm>
                  <a:off x="2242043" y="2242074"/>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dirty="0">
                      <a:solidFill>
                        <a:schemeClr val="bg2">
                          <a:lumMod val="25000"/>
                        </a:schemeClr>
                      </a:solidFill>
                      <a:latin typeface="+mn-ea"/>
                      <a:ea typeface="+mn-ea"/>
                    </a:rPr>
                    <a:t>平面设计</a:t>
                  </a:r>
                </a:p>
              </p:txBody>
            </p:sp>
          </p:grpSp>
        </p:grpSp>
        <p:grpSp>
          <p:nvGrpSpPr>
            <p:cNvPr id="37" name="组合 36">
              <a:extLst>
                <a:ext uri="{FF2B5EF4-FFF2-40B4-BE49-F238E27FC236}">
                  <a16:creationId xmlns:a16="http://schemas.microsoft.com/office/drawing/2014/main" id="{4FEA3FF7-3762-1202-6713-48B9A37F96AB}"/>
                </a:ext>
              </a:extLst>
            </p:cNvPr>
            <p:cNvGrpSpPr/>
            <p:nvPr/>
          </p:nvGrpSpPr>
          <p:grpSpPr>
            <a:xfrm>
              <a:off x="4710774" y="3555163"/>
              <a:ext cx="2599373" cy="526200"/>
              <a:chOff x="876008" y="1864356"/>
              <a:chExt cx="2599373" cy="526200"/>
            </a:xfrm>
          </p:grpSpPr>
          <p:grpSp>
            <p:nvGrpSpPr>
              <p:cNvPr id="38" name="组合 37">
                <a:extLst>
                  <a:ext uri="{FF2B5EF4-FFF2-40B4-BE49-F238E27FC236}">
                    <a16:creationId xmlns:a16="http://schemas.microsoft.com/office/drawing/2014/main" id="{444466E7-7157-BC09-4234-A05943495BB0}"/>
                  </a:ext>
                </a:extLst>
              </p:cNvPr>
              <p:cNvGrpSpPr/>
              <p:nvPr/>
            </p:nvGrpSpPr>
            <p:grpSpPr>
              <a:xfrm>
                <a:off x="876008" y="1864356"/>
                <a:ext cx="2599373" cy="526200"/>
                <a:chOff x="876008" y="1864356"/>
                <a:chExt cx="2599373" cy="526200"/>
              </a:xfrm>
            </p:grpSpPr>
            <p:sp>
              <p:nvSpPr>
                <p:cNvPr id="42" name="圆角矩形 218">
                  <a:extLst>
                    <a:ext uri="{FF2B5EF4-FFF2-40B4-BE49-F238E27FC236}">
                      <a16:creationId xmlns:a16="http://schemas.microsoft.com/office/drawing/2014/main" id="{92107351-12DB-11FC-AB64-84C1166BE0DE}"/>
                    </a:ext>
                  </a:extLst>
                </p:cNvPr>
                <p:cNvSpPr/>
                <p:nvPr/>
              </p:nvSpPr>
              <p:spPr>
                <a:xfrm>
                  <a:off x="1325972" y="1864356"/>
                  <a:ext cx="2149409"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43" name="圆角矩形 218">
                  <a:extLst>
                    <a:ext uri="{FF2B5EF4-FFF2-40B4-BE49-F238E27FC236}">
                      <a16:creationId xmlns:a16="http://schemas.microsoft.com/office/drawing/2014/main" id="{031A1D03-3935-BECF-E0E6-30698E34DB1D}"/>
                    </a:ext>
                  </a:extLst>
                </p:cNvPr>
                <p:cNvSpPr/>
                <p:nvPr/>
              </p:nvSpPr>
              <p:spPr>
                <a:xfrm>
                  <a:off x="876008" y="1864356"/>
                  <a:ext cx="1161420"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39" name="组合 38">
                <a:extLst>
                  <a:ext uri="{FF2B5EF4-FFF2-40B4-BE49-F238E27FC236}">
                    <a16:creationId xmlns:a16="http://schemas.microsoft.com/office/drawing/2014/main" id="{4C7B295E-6610-5184-082C-6A86448962D9}"/>
                  </a:ext>
                </a:extLst>
              </p:cNvPr>
              <p:cNvGrpSpPr/>
              <p:nvPr/>
            </p:nvGrpSpPr>
            <p:grpSpPr>
              <a:xfrm>
                <a:off x="1200237" y="1973567"/>
                <a:ext cx="1455381" cy="328491"/>
                <a:chOff x="1200237" y="2221360"/>
                <a:chExt cx="1455381" cy="328491"/>
              </a:xfrm>
            </p:grpSpPr>
            <p:sp>
              <p:nvSpPr>
                <p:cNvPr id="40" name="矩形 3">
                  <a:extLst>
                    <a:ext uri="{FF2B5EF4-FFF2-40B4-BE49-F238E27FC236}">
                      <a16:creationId xmlns:a16="http://schemas.microsoft.com/office/drawing/2014/main" id="{A28A9AFC-A62F-B096-B4B3-A49DD6E6AADB}"/>
                    </a:ext>
                  </a:extLst>
                </p:cNvPr>
                <p:cNvSpPr>
                  <a:spLocks noChangeArrowheads="1"/>
                </p:cNvSpPr>
                <p:nvPr/>
              </p:nvSpPr>
              <p:spPr bwMode="auto">
                <a:xfrm>
                  <a:off x="1200237" y="2221360"/>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工龄</a:t>
                  </a:r>
                  <a:endParaRPr lang="en-US" altLang="zh-CN" sz="2000" b="1" dirty="0">
                    <a:solidFill>
                      <a:srgbClr val="FFFFFF"/>
                    </a:solidFill>
                    <a:latin typeface="+mj-ea"/>
                    <a:ea typeface="+mj-ea"/>
                  </a:endParaRPr>
                </a:p>
              </p:txBody>
            </p:sp>
            <p:sp>
              <p:nvSpPr>
                <p:cNvPr id="41" name="矩形 3">
                  <a:extLst>
                    <a:ext uri="{FF2B5EF4-FFF2-40B4-BE49-F238E27FC236}">
                      <a16:creationId xmlns:a16="http://schemas.microsoft.com/office/drawing/2014/main" id="{2BF31D7D-D14A-EA61-D4E0-A33607B282B7}"/>
                    </a:ext>
                  </a:extLst>
                </p:cNvPr>
                <p:cNvSpPr>
                  <a:spLocks noChangeArrowheads="1"/>
                </p:cNvSpPr>
                <p:nvPr/>
              </p:nvSpPr>
              <p:spPr bwMode="auto">
                <a:xfrm>
                  <a:off x="2242043" y="2242074"/>
                  <a:ext cx="4135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000" dirty="0">
                      <a:solidFill>
                        <a:schemeClr val="bg2">
                          <a:lumMod val="25000"/>
                        </a:schemeClr>
                      </a:solidFill>
                      <a:latin typeface="+mn-ea"/>
                      <a:ea typeface="+mn-ea"/>
                    </a:rPr>
                    <a:t>5</a:t>
                  </a:r>
                  <a:r>
                    <a:rPr lang="zh-CN" altLang="en-US" sz="2000" dirty="0">
                      <a:solidFill>
                        <a:schemeClr val="bg2">
                          <a:lumMod val="25000"/>
                        </a:schemeClr>
                      </a:solidFill>
                      <a:latin typeface="+mn-ea"/>
                      <a:ea typeface="+mn-ea"/>
                    </a:rPr>
                    <a:t>年</a:t>
                  </a:r>
                </a:p>
              </p:txBody>
            </p:sp>
          </p:grpSp>
        </p:grpSp>
        <p:grpSp>
          <p:nvGrpSpPr>
            <p:cNvPr id="46" name="组合 45">
              <a:extLst>
                <a:ext uri="{FF2B5EF4-FFF2-40B4-BE49-F238E27FC236}">
                  <a16:creationId xmlns:a16="http://schemas.microsoft.com/office/drawing/2014/main" id="{A2A6DE6D-AE3D-FE61-AC78-6DF5DD4F4D64}"/>
                </a:ext>
              </a:extLst>
            </p:cNvPr>
            <p:cNvGrpSpPr/>
            <p:nvPr/>
          </p:nvGrpSpPr>
          <p:grpSpPr>
            <a:xfrm>
              <a:off x="7869312" y="1648348"/>
              <a:ext cx="3649523" cy="526200"/>
              <a:chOff x="876006" y="1864356"/>
              <a:chExt cx="3649523" cy="526200"/>
            </a:xfrm>
          </p:grpSpPr>
          <p:grpSp>
            <p:nvGrpSpPr>
              <p:cNvPr id="47" name="组合 46">
                <a:extLst>
                  <a:ext uri="{FF2B5EF4-FFF2-40B4-BE49-F238E27FC236}">
                    <a16:creationId xmlns:a16="http://schemas.microsoft.com/office/drawing/2014/main" id="{004A9D1F-AFA7-C5AA-630C-6BEE882B998A}"/>
                  </a:ext>
                </a:extLst>
              </p:cNvPr>
              <p:cNvGrpSpPr/>
              <p:nvPr/>
            </p:nvGrpSpPr>
            <p:grpSpPr>
              <a:xfrm>
                <a:off x="876006" y="1864356"/>
                <a:ext cx="3649523" cy="526200"/>
                <a:chOff x="876006" y="1864356"/>
                <a:chExt cx="3649523" cy="526200"/>
              </a:xfrm>
            </p:grpSpPr>
            <p:sp>
              <p:nvSpPr>
                <p:cNvPr id="51" name="圆角矩形 218">
                  <a:extLst>
                    <a:ext uri="{FF2B5EF4-FFF2-40B4-BE49-F238E27FC236}">
                      <a16:creationId xmlns:a16="http://schemas.microsoft.com/office/drawing/2014/main" id="{35A0A960-1355-CC3F-9FFB-14ADC648F547}"/>
                    </a:ext>
                  </a:extLst>
                </p:cNvPr>
                <p:cNvSpPr/>
                <p:nvPr/>
              </p:nvSpPr>
              <p:spPr>
                <a:xfrm>
                  <a:off x="1325972" y="1864356"/>
                  <a:ext cx="3199557"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52" name="圆角矩形 218">
                  <a:extLst>
                    <a:ext uri="{FF2B5EF4-FFF2-40B4-BE49-F238E27FC236}">
                      <a16:creationId xmlns:a16="http://schemas.microsoft.com/office/drawing/2014/main" id="{3B980A40-4B6E-A69C-3980-45AD1D53D4AA}"/>
                    </a:ext>
                  </a:extLst>
                </p:cNvPr>
                <p:cNvSpPr/>
                <p:nvPr/>
              </p:nvSpPr>
              <p:spPr>
                <a:xfrm>
                  <a:off x="876006" y="1864356"/>
                  <a:ext cx="1631328"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48" name="组合 47">
                <a:extLst>
                  <a:ext uri="{FF2B5EF4-FFF2-40B4-BE49-F238E27FC236}">
                    <a16:creationId xmlns:a16="http://schemas.microsoft.com/office/drawing/2014/main" id="{446B8838-4501-A4E2-E9AD-7988F073854D}"/>
                  </a:ext>
                </a:extLst>
              </p:cNvPr>
              <p:cNvGrpSpPr/>
              <p:nvPr/>
            </p:nvGrpSpPr>
            <p:grpSpPr>
              <a:xfrm>
                <a:off x="1200237" y="1973567"/>
                <a:ext cx="2347077" cy="328491"/>
                <a:chOff x="1200237" y="2221360"/>
                <a:chExt cx="2347077" cy="328491"/>
              </a:xfrm>
            </p:grpSpPr>
            <p:sp>
              <p:nvSpPr>
                <p:cNvPr id="49" name="矩形 3">
                  <a:extLst>
                    <a:ext uri="{FF2B5EF4-FFF2-40B4-BE49-F238E27FC236}">
                      <a16:creationId xmlns:a16="http://schemas.microsoft.com/office/drawing/2014/main" id="{9F3F860B-D626-087E-342D-201F559E7DD0}"/>
                    </a:ext>
                  </a:extLst>
                </p:cNvPr>
                <p:cNvSpPr>
                  <a:spLocks noChangeArrowheads="1"/>
                </p:cNvSpPr>
                <p:nvPr/>
              </p:nvSpPr>
              <p:spPr bwMode="auto">
                <a:xfrm>
                  <a:off x="1200237" y="2221360"/>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出生年月</a:t>
                  </a:r>
                  <a:endParaRPr lang="zh-CN" altLang="en-US" sz="1800" dirty="0">
                    <a:solidFill>
                      <a:srgbClr val="FFFFFF"/>
                    </a:solidFill>
                    <a:latin typeface="+mj-ea"/>
                    <a:ea typeface="+mj-ea"/>
                  </a:endParaRPr>
                </a:p>
              </p:txBody>
            </p:sp>
            <p:sp>
              <p:nvSpPr>
                <p:cNvPr id="50" name="矩形 3">
                  <a:extLst>
                    <a:ext uri="{FF2B5EF4-FFF2-40B4-BE49-F238E27FC236}">
                      <a16:creationId xmlns:a16="http://schemas.microsoft.com/office/drawing/2014/main" id="{46CFA58F-5175-5A51-B4F1-CF02E595B358}"/>
                    </a:ext>
                  </a:extLst>
                </p:cNvPr>
                <p:cNvSpPr>
                  <a:spLocks noChangeArrowheads="1"/>
                </p:cNvSpPr>
                <p:nvPr/>
              </p:nvSpPr>
              <p:spPr bwMode="auto">
                <a:xfrm>
                  <a:off x="2628793" y="2242074"/>
                  <a:ext cx="9185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000" dirty="0">
                      <a:solidFill>
                        <a:schemeClr val="bg2">
                          <a:lumMod val="25000"/>
                        </a:schemeClr>
                      </a:solidFill>
                      <a:latin typeface="+mn-ea"/>
                      <a:ea typeface="+mn-ea"/>
                    </a:rPr>
                    <a:t>1994.1.1</a:t>
                  </a:r>
                </a:p>
              </p:txBody>
            </p:sp>
          </p:grpSp>
        </p:grpSp>
        <p:grpSp>
          <p:nvGrpSpPr>
            <p:cNvPr id="83" name="组合 82">
              <a:extLst>
                <a:ext uri="{FF2B5EF4-FFF2-40B4-BE49-F238E27FC236}">
                  <a16:creationId xmlns:a16="http://schemas.microsoft.com/office/drawing/2014/main" id="{1A69818E-746F-E176-9023-5F462AE359D3}"/>
                </a:ext>
              </a:extLst>
            </p:cNvPr>
            <p:cNvGrpSpPr/>
            <p:nvPr/>
          </p:nvGrpSpPr>
          <p:grpSpPr>
            <a:xfrm>
              <a:off x="7869312" y="2601756"/>
              <a:ext cx="3649588" cy="526200"/>
              <a:chOff x="876006" y="1864356"/>
              <a:chExt cx="3649588" cy="526200"/>
            </a:xfrm>
          </p:grpSpPr>
          <p:grpSp>
            <p:nvGrpSpPr>
              <p:cNvPr id="84" name="组合 83">
                <a:extLst>
                  <a:ext uri="{FF2B5EF4-FFF2-40B4-BE49-F238E27FC236}">
                    <a16:creationId xmlns:a16="http://schemas.microsoft.com/office/drawing/2014/main" id="{9E4B4DB0-B10C-C90A-12E4-297EEE07F94B}"/>
                  </a:ext>
                </a:extLst>
              </p:cNvPr>
              <p:cNvGrpSpPr/>
              <p:nvPr/>
            </p:nvGrpSpPr>
            <p:grpSpPr>
              <a:xfrm>
                <a:off x="876006" y="1864356"/>
                <a:ext cx="3649588" cy="526200"/>
                <a:chOff x="876006" y="1864356"/>
                <a:chExt cx="3649588" cy="526200"/>
              </a:xfrm>
            </p:grpSpPr>
            <p:sp>
              <p:nvSpPr>
                <p:cNvPr id="88" name="圆角矩形 218">
                  <a:extLst>
                    <a:ext uri="{FF2B5EF4-FFF2-40B4-BE49-F238E27FC236}">
                      <a16:creationId xmlns:a16="http://schemas.microsoft.com/office/drawing/2014/main" id="{E6498A86-D9EF-018F-0494-03AE17F914B8}"/>
                    </a:ext>
                  </a:extLst>
                </p:cNvPr>
                <p:cNvSpPr/>
                <p:nvPr/>
              </p:nvSpPr>
              <p:spPr>
                <a:xfrm>
                  <a:off x="1325972" y="1864356"/>
                  <a:ext cx="3199622"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89" name="圆角矩形 218">
                  <a:extLst>
                    <a:ext uri="{FF2B5EF4-FFF2-40B4-BE49-F238E27FC236}">
                      <a16:creationId xmlns:a16="http://schemas.microsoft.com/office/drawing/2014/main" id="{CABB9B56-46F9-7184-C14C-DEA6A7E918A9}"/>
                    </a:ext>
                  </a:extLst>
                </p:cNvPr>
                <p:cNvSpPr/>
                <p:nvPr/>
              </p:nvSpPr>
              <p:spPr>
                <a:xfrm>
                  <a:off x="876006" y="1864356"/>
                  <a:ext cx="1631328"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85" name="组合 84">
                <a:extLst>
                  <a:ext uri="{FF2B5EF4-FFF2-40B4-BE49-F238E27FC236}">
                    <a16:creationId xmlns:a16="http://schemas.microsoft.com/office/drawing/2014/main" id="{4FF8C24A-8ABA-1E1A-CE08-F333E3E4F08F}"/>
                  </a:ext>
                </a:extLst>
              </p:cNvPr>
              <p:cNvGrpSpPr/>
              <p:nvPr/>
            </p:nvGrpSpPr>
            <p:grpSpPr>
              <a:xfrm>
                <a:off x="1200237" y="1973567"/>
                <a:ext cx="3054001" cy="328491"/>
                <a:chOff x="1200237" y="2221360"/>
                <a:chExt cx="3054001" cy="328491"/>
              </a:xfrm>
            </p:grpSpPr>
            <p:sp>
              <p:nvSpPr>
                <p:cNvPr id="86" name="矩形 3">
                  <a:extLst>
                    <a:ext uri="{FF2B5EF4-FFF2-40B4-BE49-F238E27FC236}">
                      <a16:creationId xmlns:a16="http://schemas.microsoft.com/office/drawing/2014/main" id="{A6D4E9C1-1106-EA02-ED2B-7F22A067AC79}"/>
                    </a:ext>
                  </a:extLst>
                </p:cNvPr>
                <p:cNvSpPr>
                  <a:spLocks noChangeArrowheads="1"/>
                </p:cNvSpPr>
                <p:nvPr/>
              </p:nvSpPr>
              <p:spPr bwMode="auto">
                <a:xfrm>
                  <a:off x="1200237" y="2221360"/>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学历专业</a:t>
                  </a:r>
                  <a:endParaRPr lang="zh-CN" altLang="en-US" sz="1800" dirty="0">
                    <a:solidFill>
                      <a:srgbClr val="FFFFFF"/>
                    </a:solidFill>
                    <a:latin typeface="+mj-ea"/>
                    <a:ea typeface="+mj-ea"/>
                  </a:endParaRPr>
                </a:p>
              </p:txBody>
            </p:sp>
            <p:sp>
              <p:nvSpPr>
                <p:cNvPr id="87" name="矩形 3">
                  <a:extLst>
                    <a:ext uri="{FF2B5EF4-FFF2-40B4-BE49-F238E27FC236}">
                      <a16:creationId xmlns:a16="http://schemas.microsoft.com/office/drawing/2014/main" id="{CF9C2B4E-97FB-411B-49A9-C9F4BD027664}"/>
                    </a:ext>
                  </a:extLst>
                </p:cNvPr>
                <p:cNvSpPr>
                  <a:spLocks noChangeArrowheads="1"/>
                </p:cNvSpPr>
                <p:nvPr/>
              </p:nvSpPr>
              <p:spPr bwMode="auto">
                <a:xfrm>
                  <a:off x="2628793" y="2242074"/>
                  <a:ext cx="16254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dirty="0">
                      <a:solidFill>
                        <a:schemeClr val="bg2">
                          <a:lumMod val="25000"/>
                        </a:schemeClr>
                      </a:solidFill>
                      <a:latin typeface="+mn-ea"/>
                      <a:ea typeface="+mn-ea"/>
                    </a:rPr>
                    <a:t>本科</a:t>
                  </a:r>
                  <a:r>
                    <a:rPr lang="en-US" altLang="zh-CN" sz="2000" dirty="0">
                      <a:solidFill>
                        <a:schemeClr val="bg2">
                          <a:lumMod val="25000"/>
                        </a:schemeClr>
                      </a:solidFill>
                      <a:latin typeface="+mn-ea"/>
                      <a:ea typeface="+mn-ea"/>
                    </a:rPr>
                    <a:t>/</a:t>
                  </a:r>
                  <a:r>
                    <a:rPr lang="zh-CN" altLang="en-US" sz="2000" dirty="0">
                      <a:solidFill>
                        <a:schemeClr val="bg2">
                          <a:lumMod val="25000"/>
                        </a:schemeClr>
                      </a:solidFill>
                      <a:latin typeface="+mn-ea"/>
                      <a:ea typeface="+mn-ea"/>
                    </a:rPr>
                    <a:t>平面设计</a:t>
                  </a:r>
                </a:p>
              </p:txBody>
            </p:sp>
          </p:grpSp>
        </p:grpSp>
        <p:grpSp>
          <p:nvGrpSpPr>
            <p:cNvPr id="90" name="组合 89">
              <a:extLst>
                <a:ext uri="{FF2B5EF4-FFF2-40B4-BE49-F238E27FC236}">
                  <a16:creationId xmlns:a16="http://schemas.microsoft.com/office/drawing/2014/main" id="{6A0D16F9-729B-E001-783E-634DF6F0C622}"/>
                </a:ext>
              </a:extLst>
            </p:cNvPr>
            <p:cNvGrpSpPr/>
            <p:nvPr/>
          </p:nvGrpSpPr>
          <p:grpSpPr>
            <a:xfrm>
              <a:off x="7869312" y="3555163"/>
              <a:ext cx="3649522" cy="526200"/>
              <a:chOff x="876006" y="1864356"/>
              <a:chExt cx="3649522" cy="526200"/>
            </a:xfrm>
          </p:grpSpPr>
          <p:grpSp>
            <p:nvGrpSpPr>
              <p:cNvPr id="91" name="组合 90">
                <a:extLst>
                  <a:ext uri="{FF2B5EF4-FFF2-40B4-BE49-F238E27FC236}">
                    <a16:creationId xmlns:a16="http://schemas.microsoft.com/office/drawing/2014/main" id="{F1FB2BF5-7DEC-E948-642E-D912749F0BDB}"/>
                  </a:ext>
                </a:extLst>
              </p:cNvPr>
              <p:cNvGrpSpPr/>
              <p:nvPr/>
            </p:nvGrpSpPr>
            <p:grpSpPr>
              <a:xfrm>
                <a:off x="876006" y="1864356"/>
                <a:ext cx="3649522" cy="526200"/>
                <a:chOff x="876006" y="1864356"/>
                <a:chExt cx="3649522" cy="526200"/>
              </a:xfrm>
            </p:grpSpPr>
            <p:sp>
              <p:nvSpPr>
                <p:cNvPr id="95" name="圆角矩形 218">
                  <a:extLst>
                    <a:ext uri="{FF2B5EF4-FFF2-40B4-BE49-F238E27FC236}">
                      <a16:creationId xmlns:a16="http://schemas.microsoft.com/office/drawing/2014/main" id="{26716766-2696-75BC-1956-730761E99E41}"/>
                    </a:ext>
                  </a:extLst>
                </p:cNvPr>
                <p:cNvSpPr/>
                <p:nvPr/>
              </p:nvSpPr>
              <p:spPr>
                <a:xfrm>
                  <a:off x="1325971" y="1864356"/>
                  <a:ext cx="3199557" cy="526200"/>
                </a:xfrm>
                <a:prstGeom prst="roundRect">
                  <a:avLst>
                    <a:gd name="adj" fmla="val 50000"/>
                  </a:avLst>
                </a:prstGeom>
                <a:solidFill>
                  <a:schemeClr val="bg1"/>
                </a:soli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96" name="圆角矩形 218">
                  <a:extLst>
                    <a:ext uri="{FF2B5EF4-FFF2-40B4-BE49-F238E27FC236}">
                      <a16:creationId xmlns:a16="http://schemas.microsoft.com/office/drawing/2014/main" id="{6B6468B5-5394-0A10-1FF0-1664F8FAF874}"/>
                    </a:ext>
                  </a:extLst>
                </p:cNvPr>
                <p:cNvSpPr/>
                <p:nvPr/>
              </p:nvSpPr>
              <p:spPr>
                <a:xfrm>
                  <a:off x="876006" y="1864356"/>
                  <a:ext cx="1631328"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grpSp>
          <p:grpSp>
            <p:nvGrpSpPr>
              <p:cNvPr id="92" name="组合 91">
                <a:extLst>
                  <a:ext uri="{FF2B5EF4-FFF2-40B4-BE49-F238E27FC236}">
                    <a16:creationId xmlns:a16="http://schemas.microsoft.com/office/drawing/2014/main" id="{B0A5A895-8E64-7900-5543-7C8C649738B1}"/>
                  </a:ext>
                </a:extLst>
              </p:cNvPr>
              <p:cNvGrpSpPr/>
              <p:nvPr/>
            </p:nvGrpSpPr>
            <p:grpSpPr>
              <a:xfrm>
                <a:off x="1200237" y="1973567"/>
                <a:ext cx="1941517" cy="328491"/>
                <a:chOff x="1200237" y="2221360"/>
                <a:chExt cx="1941517" cy="328491"/>
              </a:xfrm>
            </p:grpSpPr>
            <p:sp>
              <p:nvSpPr>
                <p:cNvPr id="93" name="矩形 3">
                  <a:extLst>
                    <a:ext uri="{FF2B5EF4-FFF2-40B4-BE49-F238E27FC236}">
                      <a16:creationId xmlns:a16="http://schemas.microsoft.com/office/drawing/2014/main" id="{C35CEFF1-2214-632D-3A3C-296DC82E97CF}"/>
                    </a:ext>
                  </a:extLst>
                </p:cNvPr>
                <p:cNvSpPr>
                  <a:spLocks noChangeArrowheads="1"/>
                </p:cNvSpPr>
                <p:nvPr/>
              </p:nvSpPr>
              <p:spPr bwMode="auto">
                <a:xfrm>
                  <a:off x="1200237" y="2221360"/>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b="1" dirty="0">
                      <a:solidFill>
                        <a:srgbClr val="FFFFFF"/>
                      </a:solidFill>
                      <a:latin typeface="+mj-ea"/>
                      <a:ea typeface="+mj-ea"/>
                    </a:rPr>
                    <a:t>政治面貌</a:t>
                  </a:r>
                </a:p>
              </p:txBody>
            </p:sp>
            <p:sp>
              <p:nvSpPr>
                <p:cNvPr id="94" name="矩形 3">
                  <a:extLst>
                    <a:ext uri="{FF2B5EF4-FFF2-40B4-BE49-F238E27FC236}">
                      <a16:creationId xmlns:a16="http://schemas.microsoft.com/office/drawing/2014/main" id="{74DE2BA1-81D7-E0E1-C0F4-9575D0844ABA}"/>
                    </a:ext>
                  </a:extLst>
                </p:cNvPr>
                <p:cNvSpPr>
                  <a:spLocks noChangeArrowheads="1"/>
                </p:cNvSpPr>
                <p:nvPr/>
              </p:nvSpPr>
              <p:spPr bwMode="auto">
                <a:xfrm>
                  <a:off x="2628793" y="2242074"/>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Calibri" panose="020F0502020204030204" pitchFamily="34" charset="0"/>
                      <a:ea typeface="微软雅黑" panose="020B0503020204020204" pitchFamily="34" charset="-122"/>
                    </a:defRPr>
                  </a:lvl1pPr>
                  <a:lvl2pPr marL="742950" indent="-285750">
                    <a:defRPr sz="1300">
                      <a:solidFill>
                        <a:schemeClr val="tx1"/>
                      </a:solidFill>
                      <a:latin typeface="Calibri" panose="020F0502020204030204" pitchFamily="34" charset="0"/>
                      <a:ea typeface="微软雅黑" panose="020B0503020204020204" pitchFamily="34" charset="-122"/>
                    </a:defRPr>
                  </a:lvl2pPr>
                  <a:lvl3pPr marL="1143000" indent="-228600">
                    <a:defRPr sz="1300">
                      <a:solidFill>
                        <a:schemeClr val="tx1"/>
                      </a:solidFill>
                      <a:latin typeface="Calibri" panose="020F0502020204030204" pitchFamily="34" charset="0"/>
                      <a:ea typeface="微软雅黑" panose="020B0503020204020204" pitchFamily="34" charset="-122"/>
                    </a:defRPr>
                  </a:lvl3pPr>
                  <a:lvl4pPr marL="1600200" indent="-228600">
                    <a:defRPr sz="1300">
                      <a:solidFill>
                        <a:schemeClr val="tx1"/>
                      </a:solidFill>
                      <a:latin typeface="Calibri" panose="020F0502020204030204" pitchFamily="34" charset="0"/>
                      <a:ea typeface="微软雅黑" panose="020B0503020204020204" pitchFamily="34" charset="-122"/>
                    </a:defRPr>
                  </a:lvl4pPr>
                  <a:lvl5pPr marL="2057400" indent="-228600">
                    <a:defRPr sz="1300">
                      <a:solidFill>
                        <a:schemeClr val="tx1"/>
                      </a:solidFill>
                      <a:latin typeface="Calibri" panose="020F050202020403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000" dirty="0">
                      <a:solidFill>
                        <a:schemeClr val="bg2">
                          <a:lumMod val="25000"/>
                        </a:schemeClr>
                      </a:solidFill>
                      <a:latin typeface="+mn-ea"/>
                      <a:ea typeface="+mn-ea"/>
                    </a:rPr>
                    <a:t>群众</a:t>
                  </a:r>
                </a:p>
              </p:txBody>
            </p:sp>
          </p:grpSp>
        </p:grpSp>
      </p:grpSp>
    </p:spTree>
    <p:extLst>
      <p:ext uri="{BB962C8B-B14F-4D97-AF65-F5344CB8AC3E}">
        <p14:creationId xmlns:p14="http://schemas.microsoft.com/office/powerpoint/2010/main" val="1539261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a:xfrm>
            <a:off x="658814" y="520984"/>
            <a:ext cx="7088187" cy="505844"/>
          </a:xfrm>
        </p:spPr>
        <p:txBody>
          <a:bodyPr/>
          <a:lstStyle/>
          <a:p>
            <a:r>
              <a:rPr lang="zh-CN" altLang="en-US" dirty="0"/>
              <a:t>工作经历</a:t>
            </a:r>
          </a:p>
        </p:txBody>
      </p:sp>
      <p:grpSp>
        <p:nvGrpSpPr>
          <p:cNvPr id="8" name="组合 7">
            <a:extLst>
              <a:ext uri="{FF2B5EF4-FFF2-40B4-BE49-F238E27FC236}">
                <a16:creationId xmlns:a16="http://schemas.microsoft.com/office/drawing/2014/main" id="{B2B9532E-4FBA-D353-F061-8780D1B26A38}"/>
              </a:ext>
            </a:extLst>
          </p:cNvPr>
          <p:cNvGrpSpPr/>
          <p:nvPr/>
        </p:nvGrpSpPr>
        <p:grpSpPr>
          <a:xfrm>
            <a:off x="6162482" y="1854376"/>
            <a:ext cx="4263621" cy="1677575"/>
            <a:chOff x="6162482" y="1854376"/>
            <a:chExt cx="4263621" cy="1677575"/>
          </a:xfrm>
        </p:grpSpPr>
        <p:grpSp>
          <p:nvGrpSpPr>
            <p:cNvPr id="9" name="组合 8">
              <a:extLst>
                <a:ext uri="{FF2B5EF4-FFF2-40B4-BE49-F238E27FC236}">
                  <a16:creationId xmlns:a16="http://schemas.microsoft.com/office/drawing/2014/main" id="{F2A971C4-3787-8FEE-6652-FBCEBB8004B8}"/>
                </a:ext>
              </a:extLst>
            </p:cNvPr>
            <p:cNvGrpSpPr/>
            <p:nvPr/>
          </p:nvGrpSpPr>
          <p:grpSpPr>
            <a:xfrm>
              <a:off x="7467477" y="1854376"/>
              <a:ext cx="2958626" cy="1677575"/>
              <a:chOff x="7467477" y="1899592"/>
              <a:chExt cx="2958626" cy="1677575"/>
            </a:xfrm>
          </p:grpSpPr>
          <p:grpSp>
            <p:nvGrpSpPr>
              <p:cNvPr id="312" name="组合 311">
                <a:extLst>
                  <a:ext uri="{FF2B5EF4-FFF2-40B4-BE49-F238E27FC236}">
                    <a16:creationId xmlns:a16="http://schemas.microsoft.com/office/drawing/2014/main" id="{5A9A258E-C861-538B-336E-015FC593A3F1}"/>
                  </a:ext>
                </a:extLst>
              </p:cNvPr>
              <p:cNvGrpSpPr/>
              <p:nvPr/>
            </p:nvGrpSpPr>
            <p:grpSpPr>
              <a:xfrm>
                <a:off x="7467477" y="1899592"/>
                <a:ext cx="738854" cy="738854"/>
                <a:chOff x="2538011" y="4162830"/>
                <a:chExt cx="738854" cy="738854"/>
              </a:xfrm>
            </p:grpSpPr>
            <p:sp>
              <p:nvSpPr>
                <p:cNvPr id="320" name="椭圆 319">
                  <a:extLst>
                    <a:ext uri="{FF2B5EF4-FFF2-40B4-BE49-F238E27FC236}">
                      <a16:creationId xmlns:a16="http://schemas.microsoft.com/office/drawing/2014/main" id="{83E19AD5-23F6-A641-A69C-FA6B01A4E010}"/>
                    </a:ext>
                  </a:extLst>
                </p:cNvPr>
                <p:cNvSpPr/>
                <p:nvPr/>
              </p:nvSpPr>
              <p:spPr>
                <a:xfrm>
                  <a:off x="2538011" y="4162830"/>
                  <a:ext cx="738854" cy="738854"/>
                </a:xfrm>
                <a:prstGeom prst="ellipse">
                  <a:avLst/>
                </a:prstGeom>
                <a:noFill/>
                <a:ln>
                  <a:gradFill flip="none" rotWithShape="1">
                    <a:gsLst>
                      <a:gs pos="0">
                        <a:schemeClr val="accent1"/>
                      </a:gs>
                      <a:gs pos="54000">
                        <a:schemeClr val="accent1">
                          <a:alpha val="0"/>
                        </a:schemeClr>
                      </a:gs>
                      <a:gs pos="100000">
                        <a:schemeClr val="accent1"/>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lt"/>
                  </a:endParaRPr>
                </a:p>
              </p:txBody>
            </p:sp>
            <p:sp>
              <p:nvSpPr>
                <p:cNvPr id="318" name="文本框 317">
                  <a:extLst>
                    <a:ext uri="{FF2B5EF4-FFF2-40B4-BE49-F238E27FC236}">
                      <a16:creationId xmlns:a16="http://schemas.microsoft.com/office/drawing/2014/main" id="{0D074013-3C34-562A-40DF-03D9E5C83750}"/>
                    </a:ext>
                  </a:extLst>
                </p:cNvPr>
                <p:cNvSpPr txBox="1"/>
                <p:nvPr/>
              </p:nvSpPr>
              <p:spPr>
                <a:xfrm>
                  <a:off x="2562350" y="4272138"/>
                  <a:ext cx="711730" cy="523220"/>
                </a:xfrm>
                <a:prstGeom prst="rect">
                  <a:avLst/>
                </a:prstGeom>
                <a:noFill/>
              </p:spPr>
              <p:txBody>
                <a:bodyPr wrap="square" rtlCol="0">
                  <a:spAutoFit/>
                </a:bodyPr>
                <a:lstStyle/>
                <a:p>
                  <a:r>
                    <a:rPr lang="en-US" altLang="zh-CN" sz="2800" b="1" dirty="0">
                      <a:solidFill>
                        <a:schemeClr val="accent1"/>
                      </a:solidFill>
                      <a:latin typeface="+mj-ea"/>
                      <a:ea typeface="+mj-ea"/>
                    </a:rPr>
                    <a:t>02</a:t>
                  </a:r>
                  <a:endParaRPr lang="zh-CN" altLang="en-US" sz="2800" b="1" dirty="0">
                    <a:solidFill>
                      <a:schemeClr val="accent1"/>
                    </a:solidFill>
                    <a:latin typeface="+mj-ea"/>
                    <a:ea typeface="+mj-ea"/>
                  </a:endParaRPr>
                </a:p>
              </p:txBody>
            </p:sp>
          </p:grpSp>
          <p:grpSp>
            <p:nvGrpSpPr>
              <p:cNvPr id="313" name="组合 312">
                <a:extLst>
                  <a:ext uri="{FF2B5EF4-FFF2-40B4-BE49-F238E27FC236}">
                    <a16:creationId xmlns:a16="http://schemas.microsoft.com/office/drawing/2014/main" id="{C0C46ABF-154A-1D1F-DD9C-95F120BEBF42}"/>
                  </a:ext>
                </a:extLst>
              </p:cNvPr>
              <p:cNvGrpSpPr/>
              <p:nvPr/>
            </p:nvGrpSpPr>
            <p:grpSpPr>
              <a:xfrm>
                <a:off x="8037060" y="2005920"/>
                <a:ext cx="1988222" cy="526200"/>
                <a:chOff x="660400" y="2912535"/>
                <a:chExt cx="1988222" cy="526200"/>
              </a:xfrm>
            </p:grpSpPr>
            <p:sp>
              <p:nvSpPr>
                <p:cNvPr id="315" name="圆角矩形 218">
                  <a:extLst>
                    <a:ext uri="{FF2B5EF4-FFF2-40B4-BE49-F238E27FC236}">
                      <a16:creationId xmlns:a16="http://schemas.microsoft.com/office/drawing/2014/main" id="{6F59D530-088B-7373-3CBF-4840CC47AD80}"/>
                    </a:ext>
                  </a:extLst>
                </p:cNvPr>
                <p:cNvSpPr/>
                <p:nvPr/>
              </p:nvSpPr>
              <p:spPr>
                <a:xfrm>
                  <a:off x="660400" y="2912535"/>
                  <a:ext cx="1988222"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316" name="文本框 315">
                  <a:extLst>
                    <a:ext uri="{FF2B5EF4-FFF2-40B4-BE49-F238E27FC236}">
                      <a16:creationId xmlns:a16="http://schemas.microsoft.com/office/drawing/2014/main" id="{317EAF15-2AE5-AD1E-1A48-A8BFE88C9702}"/>
                    </a:ext>
                  </a:extLst>
                </p:cNvPr>
                <p:cNvSpPr txBox="1"/>
                <p:nvPr/>
              </p:nvSpPr>
              <p:spPr>
                <a:xfrm>
                  <a:off x="792737" y="2944803"/>
                  <a:ext cx="1723549" cy="461665"/>
                </a:xfrm>
                <a:prstGeom prst="rect">
                  <a:avLst/>
                </a:prstGeom>
                <a:noFill/>
              </p:spPr>
              <p:txBody>
                <a:bodyPr wrap="none">
                  <a:spAutoFit/>
                </a:bodyPr>
                <a:lstStyle>
                  <a:defPPr>
                    <a:defRPr lang="zh-CN"/>
                  </a:defPPr>
                  <a:lvl1pPr>
                    <a:defRPr sz="2000">
                      <a:solidFill>
                        <a:schemeClr val="accent1"/>
                      </a:solidFill>
                      <a:latin typeface="+mj-lt"/>
                      <a:ea typeface="+mj-ea"/>
                    </a:defRPr>
                  </a:lvl1pPr>
                </a:lstStyle>
                <a:p>
                  <a:pPr algn="r"/>
                  <a:r>
                    <a:rPr lang="zh-CN" altLang="en-US" sz="2400" b="1" dirty="0">
                      <a:solidFill>
                        <a:srgbClr val="FFFFFF"/>
                      </a:solidFill>
                      <a:latin typeface="+mj-ea"/>
                    </a:rPr>
                    <a:t>请添加标题</a:t>
                  </a:r>
                </a:p>
              </p:txBody>
            </p:sp>
          </p:grpSp>
          <p:sp>
            <p:nvSpPr>
              <p:cNvPr id="314" name="文本框 313">
                <a:extLst>
                  <a:ext uri="{FF2B5EF4-FFF2-40B4-BE49-F238E27FC236}">
                    <a16:creationId xmlns:a16="http://schemas.microsoft.com/office/drawing/2014/main" id="{F1A9BE97-BED9-790A-A04A-9826FBA7CD16}"/>
                  </a:ext>
                </a:extLst>
              </p:cNvPr>
              <p:cNvSpPr txBox="1"/>
              <p:nvPr/>
            </p:nvSpPr>
            <p:spPr>
              <a:xfrm>
                <a:off x="7535405" y="2705069"/>
                <a:ext cx="2890698" cy="872098"/>
              </a:xfrm>
              <a:prstGeom prst="rect">
                <a:avLst/>
              </a:prstGeom>
              <a:noFill/>
            </p:spPr>
            <p:txBody>
              <a:bodyPr wrap="square" lIns="0" tIns="0" rIns="0" bIns="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sp>
          <p:nvSpPr>
            <p:cNvPr id="359" name="任意多边形: 形状 358">
              <a:extLst>
                <a:ext uri="{FF2B5EF4-FFF2-40B4-BE49-F238E27FC236}">
                  <a16:creationId xmlns:a16="http://schemas.microsoft.com/office/drawing/2014/main" id="{FCBD1FD3-AA3C-1AF5-0595-87FD99C17F06}"/>
                </a:ext>
              </a:extLst>
            </p:cNvPr>
            <p:cNvSpPr/>
            <p:nvPr/>
          </p:nvSpPr>
          <p:spPr>
            <a:xfrm rot="5400000">
              <a:off x="6306192" y="2076411"/>
              <a:ext cx="291926" cy="579346"/>
            </a:xfrm>
            <a:custGeom>
              <a:avLst/>
              <a:gdLst>
                <a:gd name="connsiteX0" fmla="*/ 797965 w 1505311"/>
                <a:gd name="connsiteY0" fmla="*/ 0 h 2987395"/>
                <a:gd name="connsiteX1" fmla="*/ 806340 w 1505311"/>
                <a:gd name="connsiteY1" fmla="*/ 97784 h 2987395"/>
                <a:gd name="connsiteX2" fmla="*/ 1148071 w 1505311"/>
                <a:gd name="connsiteY2" fmla="*/ 1871251 h 2987395"/>
                <a:gd name="connsiteX3" fmla="*/ 1431700 w 1505311"/>
                <a:gd name="connsiteY3" fmla="*/ 2786964 h 2987395"/>
                <a:gd name="connsiteX4" fmla="*/ 1505311 w 1505311"/>
                <a:gd name="connsiteY4" fmla="*/ 2987395 h 2987395"/>
                <a:gd name="connsiteX5" fmla="*/ 0 w 1505311"/>
                <a:gd name="connsiteY5" fmla="*/ 2987395 h 2987395"/>
                <a:gd name="connsiteX6" fmla="*/ 92122 w 1505311"/>
                <a:gd name="connsiteY6" fmla="*/ 2757595 h 2987395"/>
                <a:gd name="connsiteX7" fmla="*/ 480177 w 1505311"/>
                <a:gd name="connsiteY7" fmla="*/ 1563607 h 2987395"/>
                <a:gd name="connsiteX8" fmla="*/ 772808 w 1505311"/>
                <a:gd name="connsiteY8" fmla="*/ 195776 h 298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311" h="2987395">
                  <a:moveTo>
                    <a:pt x="797965" y="0"/>
                  </a:moveTo>
                  <a:lnTo>
                    <a:pt x="806340" y="97784"/>
                  </a:lnTo>
                  <a:cubicBezTo>
                    <a:pt x="859571" y="616006"/>
                    <a:pt x="974025" y="1227144"/>
                    <a:pt x="1148071" y="1871251"/>
                  </a:cubicBezTo>
                  <a:cubicBezTo>
                    <a:pt x="1235094" y="2193305"/>
                    <a:pt x="1330836" y="2500735"/>
                    <a:pt x="1431700" y="2786964"/>
                  </a:cubicBezTo>
                  <a:lnTo>
                    <a:pt x="1505311" y="2987395"/>
                  </a:lnTo>
                  <a:lnTo>
                    <a:pt x="0" y="2987395"/>
                  </a:lnTo>
                  <a:lnTo>
                    <a:pt x="92122" y="2757595"/>
                  </a:lnTo>
                  <a:cubicBezTo>
                    <a:pt x="231228" y="2396006"/>
                    <a:pt x="363431" y="1992819"/>
                    <a:pt x="480177" y="1563607"/>
                  </a:cubicBezTo>
                  <a:cubicBezTo>
                    <a:pt x="611515" y="1080744"/>
                    <a:pt x="709303" y="616371"/>
                    <a:pt x="772808" y="195776"/>
                  </a:cubicBezTo>
                  <a:close/>
                </a:path>
              </a:pathLst>
            </a:custGeom>
            <a:gradFill flip="none" rotWithShape="1">
              <a:gsLst>
                <a:gs pos="0">
                  <a:schemeClr val="accent1">
                    <a:alpha val="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04E59183-508B-3CF0-59E0-4D67FD7D3327}"/>
                </a:ext>
              </a:extLst>
            </p:cNvPr>
            <p:cNvSpPr/>
            <p:nvPr/>
          </p:nvSpPr>
          <p:spPr>
            <a:xfrm>
              <a:off x="6587353" y="2256018"/>
              <a:ext cx="220132" cy="220132"/>
            </a:xfrm>
            <a:prstGeom prst="ellipse">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D89F86F6-33F6-2D09-65B9-A9C7834A5A95}"/>
              </a:ext>
            </a:extLst>
          </p:cNvPr>
          <p:cNvGrpSpPr/>
          <p:nvPr/>
        </p:nvGrpSpPr>
        <p:grpSpPr>
          <a:xfrm>
            <a:off x="1617374" y="1549796"/>
            <a:ext cx="4500698" cy="1677575"/>
            <a:chOff x="1617374" y="1549796"/>
            <a:chExt cx="4500698" cy="1677575"/>
          </a:xfrm>
        </p:grpSpPr>
        <p:grpSp>
          <p:nvGrpSpPr>
            <p:cNvPr id="11" name="组合 10">
              <a:extLst>
                <a:ext uri="{FF2B5EF4-FFF2-40B4-BE49-F238E27FC236}">
                  <a16:creationId xmlns:a16="http://schemas.microsoft.com/office/drawing/2014/main" id="{1C314995-3E6A-BD0C-E019-A32749FB0206}"/>
                </a:ext>
              </a:extLst>
            </p:cNvPr>
            <p:cNvGrpSpPr/>
            <p:nvPr/>
          </p:nvGrpSpPr>
          <p:grpSpPr>
            <a:xfrm>
              <a:off x="1617374" y="1549796"/>
              <a:ext cx="3025158" cy="1677575"/>
              <a:chOff x="1617374" y="1549796"/>
              <a:chExt cx="3025158" cy="1677575"/>
            </a:xfrm>
          </p:grpSpPr>
          <p:grpSp>
            <p:nvGrpSpPr>
              <p:cNvPr id="365" name="组合 364">
                <a:extLst>
                  <a:ext uri="{FF2B5EF4-FFF2-40B4-BE49-F238E27FC236}">
                    <a16:creationId xmlns:a16="http://schemas.microsoft.com/office/drawing/2014/main" id="{C4463C46-BABB-E393-2344-E59BE1FCEB52}"/>
                  </a:ext>
                </a:extLst>
              </p:cNvPr>
              <p:cNvGrpSpPr/>
              <p:nvPr/>
            </p:nvGrpSpPr>
            <p:grpSpPr>
              <a:xfrm>
                <a:off x="2004628" y="1549796"/>
                <a:ext cx="2637904" cy="738854"/>
                <a:chOff x="2004628" y="1549796"/>
                <a:chExt cx="2637904" cy="738854"/>
              </a:xfrm>
            </p:grpSpPr>
            <p:grpSp>
              <p:nvGrpSpPr>
                <p:cNvPr id="364" name="组合 363">
                  <a:extLst>
                    <a:ext uri="{FF2B5EF4-FFF2-40B4-BE49-F238E27FC236}">
                      <a16:creationId xmlns:a16="http://schemas.microsoft.com/office/drawing/2014/main" id="{11DA41D0-FAE1-6C22-CF3C-A0620F845C08}"/>
                    </a:ext>
                  </a:extLst>
                </p:cNvPr>
                <p:cNvGrpSpPr/>
                <p:nvPr/>
              </p:nvGrpSpPr>
              <p:grpSpPr>
                <a:xfrm>
                  <a:off x="3823578" y="1549796"/>
                  <a:ext cx="818954" cy="738854"/>
                  <a:chOff x="3823578" y="1549796"/>
                  <a:chExt cx="818954" cy="738854"/>
                </a:xfrm>
              </p:grpSpPr>
              <p:sp>
                <p:nvSpPr>
                  <p:cNvPr id="309" name="椭圆 308">
                    <a:extLst>
                      <a:ext uri="{FF2B5EF4-FFF2-40B4-BE49-F238E27FC236}">
                        <a16:creationId xmlns:a16="http://schemas.microsoft.com/office/drawing/2014/main" id="{36D98C83-C527-0EC4-1480-6B0F3E444C18}"/>
                      </a:ext>
                    </a:extLst>
                  </p:cNvPr>
                  <p:cNvSpPr/>
                  <p:nvPr/>
                </p:nvSpPr>
                <p:spPr>
                  <a:xfrm flipH="1">
                    <a:off x="3823578" y="1549796"/>
                    <a:ext cx="738854" cy="738854"/>
                  </a:xfrm>
                  <a:prstGeom prst="ellipse">
                    <a:avLst/>
                  </a:prstGeom>
                  <a:noFill/>
                  <a:ln>
                    <a:gradFill flip="none" rotWithShape="1">
                      <a:gsLst>
                        <a:gs pos="0">
                          <a:schemeClr val="accent1"/>
                        </a:gs>
                        <a:gs pos="54000">
                          <a:schemeClr val="accent1">
                            <a:alpha val="0"/>
                          </a:schemeClr>
                        </a:gs>
                        <a:gs pos="100000">
                          <a:schemeClr val="accent1"/>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lt"/>
                    </a:endParaRPr>
                  </a:p>
                </p:txBody>
              </p:sp>
              <p:sp>
                <p:nvSpPr>
                  <p:cNvPr id="307" name="文本框 306">
                    <a:extLst>
                      <a:ext uri="{FF2B5EF4-FFF2-40B4-BE49-F238E27FC236}">
                        <a16:creationId xmlns:a16="http://schemas.microsoft.com/office/drawing/2014/main" id="{A40D4AF7-CF2F-40D9-D8B7-540408E9D104}"/>
                      </a:ext>
                    </a:extLst>
                  </p:cNvPr>
                  <p:cNvSpPr txBox="1"/>
                  <p:nvPr/>
                </p:nvSpPr>
                <p:spPr>
                  <a:xfrm flipH="1">
                    <a:off x="3930802" y="1677950"/>
                    <a:ext cx="711730" cy="523220"/>
                  </a:xfrm>
                  <a:prstGeom prst="rect">
                    <a:avLst/>
                  </a:prstGeom>
                  <a:noFill/>
                </p:spPr>
                <p:txBody>
                  <a:bodyPr wrap="square" rtlCol="0">
                    <a:spAutoFit/>
                  </a:bodyPr>
                  <a:lstStyle/>
                  <a:p>
                    <a:r>
                      <a:rPr lang="en-US" altLang="zh-CN" sz="2800" b="1" dirty="0">
                        <a:solidFill>
                          <a:schemeClr val="accent1"/>
                        </a:solidFill>
                        <a:latin typeface="+mj-ea"/>
                        <a:ea typeface="+mj-ea"/>
                      </a:rPr>
                      <a:t>01</a:t>
                    </a:r>
                    <a:endParaRPr lang="zh-CN" altLang="en-US" sz="2800" b="1" dirty="0">
                      <a:solidFill>
                        <a:schemeClr val="accent1"/>
                      </a:solidFill>
                      <a:latin typeface="+mj-ea"/>
                      <a:ea typeface="+mj-ea"/>
                    </a:endParaRPr>
                  </a:p>
                </p:txBody>
              </p:sp>
            </p:grpSp>
            <p:grpSp>
              <p:nvGrpSpPr>
                <p:cNvPr id="302" name="组合 301">
                  <a:extLst>
                    <a:ext uri="{FF2B5EF4-FFF2-40B4-BE49-F238E27FC236}">
                      <a16:creationId xmlns:a16="http://schemas.microsoft.com/office/drawing/2014/main" id="{56FC2F1F-6979-B248-4F75-45699781048B}"/>
                    </a:ext>
                  </a:extLst>
                </p:cNvPr>
                <p:cNvGrpSpPr/>
                <p:nvPr/>
              </p:nvGrpSpPr>
              <p:grpSpPr>
                <a:xfrm flipH="1">
                  <a:off x="2004628" y="1656124"/>
                  <a:ext cx="1988222" cy="526200"/>
                  <a:chOff x="660400" y="2912535"/>
                  <a:chExt cx="1988222" cy="526200"/>
                </a:xfrm>
              </p:grpSpPr>
              <p:sp>
                <p:nvSpPr>
                  <p:cNvPr id="304" name="圆角矩形 218">
                    <a:extLst>
                      <a:ext uri="{FF2B5EF4-FFF2-40B4-BE49-F238E27FC236}">
                        <a16:creationId xmlns:a16="http://schemas.microsoft.com/office/drawing/2014/main" id="{130A27B3-1F29-DAEA-87ED-855CB33E65BB}"/>
                      </a:ext>
                    </a:extLst>
                  </p:cNvPr>
                  <p:cNvSpPr/>
                  <p:nvPr/>
                </p:nvSpPr>
                <p:spPr>
                  <a:xfrm>
                    <a:off x="660400" y="2912535"/>
                    <a:ext cx="1988222"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305" name="文本框 304">
                    <a:extLst>
                      <a:ext uri="{FF2B5EF4-FFF2-40B4-BE49-F238E27FC236}">
                        <a16:creationId xmlns:a16="http://schemas.microsoft.com/office/drawing/2014/main" id="{7680D96D-9FE0-C431-0A1E-A90DCF0B5C87}"/>
                      </a:ext>
                    </a:extLst>
                  </p:cNvPr>
                  <p:cNvSpPr txBox="1"/>
                  <p:nvPr/>
                </p:nvSpPr>
                <p:spPr>
                  <a:xfrm>
                    <a:off x="792737" y="2944803"/>
                    <a:ext cx="1723549" cy="461665"/>
                  </a:xfrm>
                  <a:prstGeom prst="rect">
                    <a:avLst/>
                  </a:prstGeom>
                  <a:noFill/>
                </p:spPr>
                <p:txBody>
                  <a:bodyPr wrap="none">
                    <a:spAutoFit/>
                  </a:bodyPr>
                  <a:lstStyle>
                    <a:defPPr>
                      <a:defRPr lang="zh-CN"/>
                    </a:defPPr>
                    <a:lvl1pPr>
                      <a:defRPr sz="2000">
                        <a:solidFill>
                          <a:schemeClr val="accent1"/>
                        </a:solidFill>
                        <a:latin typeface="+mj-lt"/>
                        <a:ea typeface="+mj-ea"/>
                      </a:defRPr>
                    </a:lvl1pPr>
                  </a:lstStyle>
                  <a:p>
                    <a:pPr algn="r"/>
                    <a:r>
                      <a:rPr lang="zh-CN" altLang="en-US" sz="2400" b="1" dirty="0">
                        <a:solidFill>
                          <a:srgbClr val="FFFFFF"/>
                        </a:solidFill>
                        <a:latin typeface="+mj-ea"/>
                      </a:rPr>
                      <a:t>请添加标题</a:t>
                    </a:r>
                  </a:p>
                </p:txBody>
              </p:sp>
            </p:grpSp>
          </p:grpSp>
          <p:sp>
            <p:nvSpPr>
              <p:cNvPr id="303" name="文本框 302">
                <a:extLst>
                  <a:ext uri="{FF2B5EF4-FFF2-40B4-BE49-F238E27FC236}">
                    <a16:creationId xmlns:a16="http://schemas.microsoft.com/office/drawing/2014/main" id="{F14C721F-14A9-B537-27CD-D8223AB5F5F1}"/>
                  </a:ext>
                </a:extLst>
              </p:cNvPr>
              <p:cNvSpPr txBox="1"/>
              <p:nvPr/>
            </p:nvSpPr>
            <p:spPr>
              <a:xfrm flipH="1">
                <a:off x="1617374" y="2355273"/>
                <a:ext cx="2890698" cy="872098"/>
              </a:xfrm>
              <a:prstGeom prst="rect">
                <a:avLst/>
              </a:prstGeom>
              <a:noFill/>
            </p:spPr>
            <p:txBody>
              <a:bodyPr wrap="square" lIns="0" tIns="0" rIns="0" bIns="0">
                <a:spAutoFit/>
              </a:bodyPr>
              <a:lstStyle/>
              <a:p>
                <a:pPr algn="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sp>
          <p:nvSpPr>
            <p:cNvPr id="360" name="任意多边形: 形状 359">
              <a:extLst>
                <a:ext uri="{FF2B5EF4-FFF2-40B4-BE49-F238E27FC236}">
                  <a16:creationId xmlns:a16="http://schemas.microsoft.com/office/drawing/2014/main" id="{55FB72AE-0C2B-3F41-DA10-A0DD9E019649}"/>
                </a:ext>
              </a:extLst>
            </p:cNvPr>
            <p:cNvSpPr/>
            <p:nvPr/>
          </p:nvSpPr>
          <p:spPr>
            <a:xfrm rot="16200000" flipH="1">
              <a:off x="5682436" y="1630999"/>
              <a:ext cx="291926" cy="579346"/>
            </a:xfrm>
            <a:custGeom>
              <a:avLst/>
              <a:gdLst>
                <a:gd name="connsiteX0" fmla="*/ 797965 w 1505311"/>
                <a:gd name="connsiteY0" fmla="*/ 0 h 2987395"/>
                <a:gd name="connsiteX1" fmla="*/ 806340 w 1505311"/>
                <a:gd name="connsiteY1" fmla="*/ 97784 h 2987395"/>
                <a:gd name="connsiteX2" fmla="*/ 1148071 w 1505311"/>
                <a:gd name="connsiteY2" fmla="*/ 1871251 h 2987395"/>
                <a:gd name="connsiteX3" fmla="*/ 1431700 w 1505311"/>
                <a:gd name="connsiteY3" fmla="*/ 2786964 h 2987395"/>
                <a:gd name="connsiteX4" fmla="*/ 1505311 w 1505311"/>
                <a:gd name="connsiteY4" fmla="*/ 2987395 h 2987395"/>
                <a:gd name="connsiteX5" fmla="*/ 0 w 1505311"/>
                <a:gd name="connsiteY5" fmla="*/ 2987395 h 2987395"/>
                <a:gd name="connsiteX6" fmla="*/ 92122 w 1505311"/>
                <a:gd name="connsiteY6" fmla="*/ 2757595 h 2987395"/>
                <a:gd name="connsiteX7" fmla="*/ 480177 w 1505311"/>
                <a:gd name="connsiteY7" fmla="*/ 1563607 h 2987395"/>
                <a:gd name="connsiteX8" fmla="*/ 772808 w 1505311"/>
                <a:gd name="connsiteY8" fmla="*/ 195776 h 298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311" h="2987395">
                  <a:moveTo>
                    <a:pt x="797965" y="0"/>
                  </a:moveTo>
                  <a:lnTo>
                    <a:pt x="806340" y="97784"/>
                  </a:lnTo>
                  <a:cubicBezTo>
                    <a:pt x="859571" y="616006"/>
                    <a:pt x="974025" y="1227144"/>
                    <a:pt x="1148071" y="1871251"/>
                  </a:cubicBezTo>
                  <a:cubicBezTo>
                    <a:pt x="1235094" y="2193305"/>
                    <a:pt x="1330836" y="2500735"/>
                    <a:pt x="1431700" y="2786964"/>
                  </a:cubicBezTo>
                  <a:lnTo>
                    <a:pt x="1505311" y="2987395"/>
                  </a:lnTo>
                  <a:lnTo>
                    <a:pt x="0" y="2987395"/>
                  </a:lnTo>
                  <a:lnTo>
                    <a:pt x="92122" y="2757595"/>
                  </a:lnTo>
                  <a:cubicBezTo>
                    <a:pt x="231228" y="2396006"/>
                    <a:pt x="363431" y="1992819"/>
                    <a:pt x="480177" y="1563607"/>
                  </a:cubicBezTo>
                  <a:cubicBezTo>
                    <a:pt x="611515" y="1080744"/>
                    <a:pt x="709303" y="616371"/>
                    <a:pt x="772808" y="195776"/>
                  </a:cubicBezTo>
                  <a:close/>
                </a:path>
              </a:pathLst>
            </a:custGeom>
            <a:gradFill flip="none" rotWithShape="1">
              <a:gsLst>
                <a:gs pos="0">
                  <a:schemeClr val="accent1">
                    <a:alpha val="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椭圆 2">
              <a:extLst>
                <a:ext uri="{FF2B5EF4-FFF2-40B4-BE49-F238E27FC236}">
                  <a16:creationId xmlns:a16="http://schemas.microsoft.com/office/drawing/2014/main" id="{F49B463A-8D18-3072-0FD9-609BA273BCE1}"/>
                </a:ext>
              </a:extLst>
            </p:cNvPr>
            <p:cNvSpPr/>
            <p:nvPr/>
          </p:nvSpPr>
          <p:spPr>
            <a:xfrm>
              <a:off x="5503561" y="1810606"/>
              <a:ext cx="220132" cy="220132"/>
            </a:xfrm>
            <a:prstGeom prst="ellipse">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8897E587-C825-EDEC-1439-2BCC8912C316}"/>
              </a:ext>
            </a:extLst>
          </p:cNvPr>
          <p:cNvGrpSpPr/>
          <p:nvPr/>
        </p:nvGrpSpPr>
        <p:grpSpPr>
          <a:xfrm>
            <a:off x="6177989" y="4456525"/>
            <a:ext cx="4248114" cy="1677575"/>
            <a:chOff x="6177989" y="4456525"/>
            <a:chExt cx="4248114" cy="1677575"/>
          </a:xfrm>
        </p:grpSpPr>
        <p:grpSp>
          <p:nvGrpSpPr>
            <p:cNvPr id="10" name="组合 9">
              <a:extLst>
                <a:ext uri="{FF2B5EF4-FFF2-40B4-BE49-F238E27FC236}">
                  <a16:creationId xmlns:a16="http://schemas.microsoft.com/office/drawing/2014/main" id="{71EC863A-AC8A-19CC-420A-2D9C35C86AAF}"/>
                </a:ext>
              </a:extLst>
            </p:cNvPr>
            <p:cNvGrpSpPr/>
            <p:nvPr/>
          </p:nvGrpSpPr>
          <p:grpSpPr>
            <a:xfrm>
              <a:off x="7467477" y="4456525"/>
              <a:ext cx="2958626" cy="1677575"/>
              <a:chOff x="7467477" y="4329525"/>
              <a:chExt cx="2958626" cy="1677575"/>
            </a:xfrm>
          </p:grpSpPr>
          <p:grpSp>
            <p:nvGrpSpPr>
              <p:cNvPr id="372" name="组合 371">
                <a:extLst>
                  <a:ext uri="{FF2B5EF4-FFF2-40B4-BE49-F238E27FC236}">
                    <a16:creationId xmlns:a16="http://schemas.microsoft.com/office/drawing/2014/main" id="{B84332FD-1FAC-1D70-9E95-2E0E455D647A}"/>
                  </a:ext>
                </a:extLst>
              </p:cNvPr>
              <p:cNvGrpSpPr/>
              <p:nvPr/>
            </p:nvGrpSpPr>
            <p:grpSpPr>
              <a:xfrm>
                <a:off x="7467477" y="4329525"/>
                <a:ext cx="2557805" cy="738854"/>
                <a:chOff x="7467477" y="4329525"/>
                <a:chExt cx="2557805" cy="738854"/>
              </a:xfrm>
            </p:grpSpPr>
            <p:grpSp>
              <p:nvGrpSpPr>
                <p:cNvPr id="323" name="组合 322">
                  <a:extLst>
                    <a:ext uri="{FF2B5EF4-FFF2-40B4-BE49-F238E27FC236}">
                      <a16:creationId xmlns:a16="http://schemas.microsoft.com/office/drawing/2014/main" id="{EB03B0EB-F343-CF75-9F99-F1898EEA7AC8}"/>
                    </a:ext>
                  </a:extLst>
                </p:cNvPr>
                <p:cNvGrpSpPr/>
                <p:nvPr/>
              </p:nvGrpSpPr>
              <p:grpSpPr>
                <a:xfrm>
                  <a:off x="7467477" y="4329525"/>
                  <a:ext cx="738854" cy="738854"/>
                  <a:chOff x="2538011" y="4162830"/>
                  <a:chExt cx="738854" cy="738854"/>
                </a:xfrm>
              </p:grpSpPr>
              <p:sp>
                <p:nvSpPr>
                  <p:cNvPr id="331" name="椭圆 330">
                    <a:extLst>
                      <a:ext uri="{FF2B5EF4-FFF2-40B4-BE49-F238E27FC236}">
                        <a16:creationId xmlns:a16="http://schemas.microsoft.com/office/drawing/2014/main" id="{567C258A-3AFC-9590-7CA5-250A035FBF6E}"/>
                      </a:ext>
                    </a:extLst>
                  </p:cNvPr>
                  <p:cNvSpPr/>
                  <p:nvPr/>
                </p:nvSpPr>
                <p:spPr>
                  <a:xfrm>
                    <a:off x="2538011" y="4162830"/>
                    <a:ext cx="738854" cy="738854"/>
                  </a:xfrm>
                  <a:prstGeom prst="ellipse">
                    <a:avLst/>
                  </a:prstGeom>
                  <a:noFill/>
                  <a:ln>
                    <a:gradFill flip="none" rotWithShape="1">
                      <a:gsLst>
                        <a:gs pos="0">
                          <a:schemeClr val="accent1"/>
                        </a:gs>
                        <a:gs pos="54000">
                          <a:schemeClr val="accent1">
                            <a:alpha val="0"/>
                          </a:schemeClr>
                        </a:gs>
                        <a:gs pos="100000">
                          <a:schemeClr val="accent1"/>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lt"/>
                    </a:endParaRPr>
                  </a:p>
                </p:txBody>
              </p:sp>
              <p:sp>
                <p:nvSpPr>
                  <p:cNvPr id="329" name="文本框 328">
                    <a:extLst>
                      <a:ext uri="{FF2B5EF4-FFF2-40B4-BE49-F238E27FC236}">
                        <a16:creationId xmlns:a16="http://schemas.microsoft.com/office/drawing/2014/main" id="{FB4A1860-6837-6002-062D-DE2B56CD76EF}"/>
                      </a:ext>
                    </a:extLst>
                  </p:cNvPr>
                  <p:cNvSpPr txBox="1"/>
                  <p:nvPr/>
                </p:nvSpPr>
                <p:spPr>
                  <a:xfrm>
                    <a:off x="2538011" y="4285860"/>
                    <a:ext cx="711730" cy="523220"/>
                  </a:xfrm>
                  <a:prstGeom prst="rect">
                    <a:avLst/>
                  </a:prstGeom>
                  <a:noFill/>
                </p:spPr>
                <p:txBody>
                  <a:bodyPr wrap="square" rtlCol="0">
                    <a:spAutoFit/>
                  </a:bodyPr>
                  <a:lstStyle/>
                  <a:p>
                    <a:r>
                      <a:rPr lang="en-US" altLang="zh-CN" sz="2800" b="1" dirty="0">
                        <a:solidFill>
                          <a:schemeClr val="accent1"/>
                        </a:solidFill>
                        <a:latin typeface="+mj-ea"/>
                        <a:ea typeface="+mj-ea"/>
                      </a:rPr>
                      <a:t>04</a:t>
                    </a:r>
                    <a:endParaRPr lang="zh-CN" altLang="en-US" sz="2800" b="1" dirty="0">
                      <a:solidFill>
                        <a:schemeClr val="accent1"/>
                      </a:solidFill>
                      <a:latin typeface="+mj-ea"/>
                      <a:ea typeface="+mj-ea"/>
                    </a:endParaRPr>
                  </a:p>
                </p:txBody>
              </p:sp>
            </p:grpSp>
            <p:grpSp>
              <p:nvGrpSpPr>
                <p:cNvPr id="324" name="组合 323">
                  <a:extLst>
                    <a:ext uri="{FF2B5EF4-FFF2-40B4-BE49-F238E27FC236}">
                      <a16:creationId xmlns:a16="http://schemas.microsoft.com/office/drawing/2014/main" id="{53C3AF7B-5274-49D6-1AEE-7A4F969EB67D}"/>
                    </a:ext>
                  </a:extLst>
                </p:cNvPr>
                <p:cNvGrpSpPr/>
                <p:nvPr/>
              </p:nvGrpSpPr>
              <p:grpSpPr>
                <a:xfrm>
                  <a:off x="8037060" y="4435853"/>
                  <a:ext cx="1988222" cy="526200"/>
                  <a:chOff x="660400" y="2912535"/>
                  <a:chExt cx="1988222" cy="526200"/>
                </a:xfrm>
              </p:grpSpPr>
              <p:sp>
                <p:nvSpPr>
                  <p:cNvPr id="326" name="圆角矩形 218">
                    <a:extLst>
                      <a:ext uri="{FF2B5EF4-FFF2-40B4-BE49-F238E27FC236}">
                        <a16:creationId xmlns:a16="http://schemas.microsoft.com/office/drawing/2014/main" id="{0009461D-EEC5-2C0F-02CB-F868B027B00F}"/>
                      </a:ext>
                    </a:extLst>
                  </p:cNvPr>
                  <p:cNvSpPr/>
                  <p:nvPr/>
                </p:nvSpPr>
                <p:spPr>
                  <a:xfrm>
                    <a:off x="660400" y="2912535"/>
                    <a:ext cx="1988222"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327" name="文本框 326">
                    <a:extLst>
                      <a:ext uri="{FF2B5EF4-FFF2-40B4-BE49-F238E27FC236}">
                        <a16:creationId xmlns:a16="http://schemas.microsoft.com/office/drawing/2014/main" id="{B0D12D11-ED36-8A7B-82AA-8A7141C893BE}"/>
                      </a:ext>
                    </a:extLst>
                  </p:cNvPr>
                  <p:cNvSpPr txBox="1"/>
                  <p:nvPr/>
                </p:nvSpPr>
                <p:spPr>
                  <a:xfrm>
                    <a:off x="792737" y="2944803"/>
                    <a:ext cx="1723549" cy="461665"/>
                  </a:xfrm>
                  <a:prstGeom prst="rect">
                    <a:avLst/>
                  </a:prstGeom>
                  <a:noFill/>
                </p:spPr>
                <p:txBody>
                  <a:bodyPr wrap="none">
                    <a:spAutoFit/>
                  </a:bodyPr>
                  <a:lstStyle>
                    <a:defPPr>
                      <a:defRPr lang="zh-CN"/>
                    </a:defPPr>
                    <a:lvl1pPr>
                      <a:defRPr sz="2000">
                        <a:solidFill>
                          <a:schemeClr val="accent1"/>
                        </a:solidFill>
                        <a:latin typeface="+mj-lt"/>
                        <a:ea typeface="+mj-ea"/>
                      </a:defRPr>
                    </a:lvl1pPr>
                  </a:lstStyle>
                  <a:p>
                    <a:pPr algn="r"/>
                    <a:r>
                      <a:rPr lang="zh-CN" altLang="en-US" sz="2400" b="1" dirty="0">
                        <a:solidFill>
                          <a:srgbClr val="FFFFFF"/>
                        </a:solidFill>
                        <a:latin typeface="+mj-ea"/>
                      </a:rPr>
                      <a:t>请添加标题</a:t>
                    </a:r>
                  </a:p>
                </p:txBody>
              </p:sp>
            </p:grpSp>
          </p:grpSp>
          <p:sp>
            <p:nvSpPr>
              <p:cNvPr id="325" name="文本框 324">
                <a:extLst>
                  <a:ext uri="{FF2B5EF4-FFF2-40B4-BE49-F238E27FC236}">
                    <a16:creationId xmlns:a16="http://schemas.microsoft.com/office/drawing/2014/main" id="{F9080504-4D08-0FD3-977F-1730C4CF4B50}"/>
                  </a:ext>
                </a:extLst>
              </p:cNvPr>
              <p:cNvSpPr txBox="1"/>
              <p:nvPr/>
            </p:nvSpPr>
            <p:spPr>
              <a:xfrm>
                <a:off x="7535405" y="5135002"/>
                <a:ext cx="2890698" cy="872098"/>
              </a:xfrm>
              <a:prstGeom prst="rect">
                <a:avLst/>
              </a:prstGeom>
              <a:noFill/>
            </p:spPr>
            <p:txBody>
              <a:bodyPr wrap="square" lIns="0" tIns="0" rIns="0" bIns="0">
                <a:spAutoFit/>
              </a:bodyPr>
              <a:lstStyle/>
              <a:p>
                <a:pP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sp>
          <p:nvSpPr>
            <p:cNvPr id="358" name="任意多边形: 形状 357">
              <a:extLst>
                <a:ext uri="{FF2B5EF4-FFF2-40B4-BE49-F238E27FC236}">
                  <a16:creationId xmlns:a16="http://schemas.microsoft.com/office/drawing/2014/main" id="{B67407DD-4252-F47D-B8BD-8B39F87065D5}"/>
                </a:ext>
              </a:extLst>
            </p:cNvPr>
            <p:cNvSpPr/>
            <p:nvPr/>
          </p:nvSpPr>
          <p:spPr>
            <a:xfrm rot="5400000">
              <a:off x="6321699" y="4652307"/>
              <a:ext cx="291926" cy="579346"/>
            </a:xfrm>
            <a:custGeom>
              <a:avLst/>
              <a:gdLst>
                <a:gd name="connsiteX0" fmla="*/ 797965 w 1505311"/>
                <a:gd name="connsiteY0" fmla="*/ 0 h 2987395"/>
                <a:gd name="connsiteX1" fmla="*/ 806340 w 1505311"/>
                <a:gd name="connsiteY1" fmla="*/ 97784 h 2987395"/>
                <a:gd name="connsiteX2" fmla="*/ 1148071 w 1505311"/>
                <a:gd name="connsiteY2" fmla="*/ 1871251 h 2987395"/>
                <a:gd name="connsiteX3" fmla="*/ 1431700 w 1505311"/>
                <a:gd name="connsiteY3" fmla="*/ 2786964 h 2987395"/>
                <a:gd name="connsiteX4" fmla="*/ 1505311 w 1505311"/>
                <a:gd name="connsiteY4" fmla="*/ 2987395 h 2987395"/>
                <a:gd name="connsiteX5" fmla="*/ 0 w 1505311"/>
                <a:gd name="connsiteY5" fmla="*/ 2987395 h 2987395"/>
                <a:gd name="connsiteX6" fmla="*/ 92122 w 1505311"/>
                <a:gd name="connsiteY6" fmla="*/ 2757595 h 2987395"/>
                <a:gd name="connsiteX7" fmla="*/ 480177 w 1505311"/>
                <a:gd name="connsiteY7" fmla="*/ 1563607 h 2987395"/>
                <a:gd name="connsiteX8" fmla="*/ 772808 w 1505311"/>
                <a:gd name="connsiteY8" fmla="*/ 195776 h 298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311" h="2987395">
                  <a:moveTo>
                    <a:pt x="797965" y="0"/>
                  </a:moveTo>
                  <a:lnTo>
                    <a:pt x="806340" y="97784"/>
                  </a:lnTo>
                  <a:cubicBezTo>
                    <a:pt x="859571" y="616006"/>
                    <a:pt x="974025" y="1227144"/>
                    <a:pt x="1148071" y="1871251"/>
                  </a:cubicBezTo>
                  <a:cubicBezTo>
                    <a:pt x="1235094" y="2193305"/>
                    <a:pt x="1330836" y="2500735"/>
                    <a:pt x="1431700" y="2786964"/>
                  </a:cubicBezTo>
                  <a:lnTo>
                    <a:pt x="1505311" y="2987395"/>
                  </a:lnTo>
                  <a:lnTo>
                    <a:pt x="0" y="2987395"/>
                  </a:lnTo>
                  <a:lnTo>
                    <a:pt x="92122" y="2757595"/>
                  </a:lnTo>
                  <a:cubicBezTo>
                    <a:pt x="231228" y="2396006"/>
                    <a:pt x="363431" y="1992819"/>
                    <a:pt x="480177" y="1563607"/>
                  </a:cubicBezTo>
                  <a:cubicBezTo>
                    <a:pt x="611515" y="1080744"/>
                    <a:pt x="709303" y="616371"/>
                    <a:pt x="772808" y="195776"/>
                  </a:cubicBezTo>
                  <a:close/>
                </a:path>
              </a:pathLst>
            </a:custGeom>
            <a:gradFill flip="none" rotWithShape="1">
              <a:gsLst>
                <a:gs pos="0">
                  <a:schemeClr val="accent1">
                    <a:alpha val="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椭圆 3">
              <a:extLst>
                <a:ext uri="{FF2B5EF4-FFF2-40B4-BE49-F238E27FC236}">
                  <a16:creationId xmlns:a16="http://schemas.microsoft.com/office/drawing/2014/main" id="{0479DFF4-9F94-65C9-AAD4-086A7681794C}"/>
                </a:ext>
              </a:extLst>
            </p:cNvPr>
            <p:cNvSpPr/>
            <p:nvPr/>
          </p:nvSpPr>
          <p:spPr>
            <a:xfrm>
              <a:off x="6587353" y="4831914"/>
              <a:ext cx="220132" cy="220132"/>
            </a:xfrm>
            <a:prstGeom prst="ellipse">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030B31E2-7866-E6D2-E7A3-4FBA70699B8E}"/>
              </a:ext>
            </a:extLst>
          </p:cNvPr>
          <p:cNvGrpSpPr/>
          <p:nvPr/>
        </p:nvGrpSpPr>
        <p:grpSpPr>
          <a:xfrm>
            <a:off x="1617374" y="4154652"/>
            <a:ext cx="4463732" cy="1677575"/>
            <a:chOff x="1617374" y="4154652"/>
            <a:chExt cx="4463732" cy="1677575"/>
          </a:xfrm>
        </p:grpSpPr>
        <p:grpSp>
          <p:nvGrpSpPr>
            <p:cNvPr id="12" name="组合 11">
              <a:extLst>
                <a:ext uri="{FF2B5EF4-FFF2-40B4-BE49-F238E27FC236}">
                  <a16:creationId xmlns:a16="http://schemas.microsoft.com/office/drawing/2014/main" id="{A53174E0-4FD5-F692-02F4-6189DD92F7A2}"/>
                </a:ext>
              </a:extLst>
            </p:cNvPr>
            <p:cNvGrpSpPr/>
            <p:nvPr/>
          </p:nvGrpSpPr>
          <p:grpSpPr>
            <a:xfrm>
              <a:off x="1617374" y="4154652"/>
              <a:ext cx="2972034" cy="1677575"/>
              <a:chOff x="1617374" y="4154652"/>
              <a:chExt cx="2972034" cy="1677575"/>
            </a:xfrm>
          </p:grpSpPr>
          <p:grpSp>
            <p:nvGrpSpPr>
              <p:cNvPr id="366" name="组合 365">
                <a:extLst>
                  <a:ext uri="{FF2B5EF4-FFF2-40B4-BE49-F238E27FC236}">
                    <a16:creationId xmlns:a16="http://schemas.microsoft.com/office/drawing/2014/main" id="{668B2432-AE6C-FB8E-27E0-A41992FDC266}"/>
                  </a:ext>
                </a:extLst>
              </p:cNvPr>
              <p:cNvGrpSpPr/>
              <p:nvPr/>
            </p:nvGrpSpPr>
            <p:grpSpPr>
              <a:xfrm>
                <a:off x="1982711" y="4154652"/>
                <a:ext cx="2606697" cy="738854"/>
                <a:chOff x="1982711" y="4154652"/>
                <a:chExt cx="2606697" cy="738854"/>
              </a:xfrm>
            </p:grpSpPr>
            <p:grpSp>
              <p:nvGrpSpPr>
                <p:cNvPr id="363" name="组合 362">
                  <a:extLst>
                    <a:ext uri="{FF2B5EF4-FFF2-40B4-BE49-F238E27FC236}">
                      <a16:creationId xmlns:a16="http://schemas.microsoft.com/office/drawing/2014/main" id="{AF3BA133-945A-E556-2B82-C0A1C873B97D}"/>
                    </a:ext>
                  </a:extLst>
                </p:cNvPr>
                <p:cNvGrpSpPr/>
                <p:nvPr/>
              </p:nvGrpSpPr>
              <p:grpSpPr>
                <a:xfrm>
                  <a:off x="3801661" y="4154652"/>
                  <a:ext cx="787747" cy="738854"/>
                  <a:chOff x="3801661" y="4154652"/>
                  <a:chExt cx="787747" cy="738854"/>
                </a:xfrm>
              </p:grpSpPr>
              <p:sp>
                <p:nvSpPr>
                  <p:cNvPr id="297" name="椭圆 296">
                    <a:extLst>
                      <a:ext uri="{FF2B5EF4-FFF2-40B4-BE49-F238E27FC236}">
                        <a16:creationId xmlns:a16="http://schemas.microsoft.com/office/drawing/2014/main" id="{8BB0E32B-77A7-F4F0-A07D-DEAFC69AB255}"/>
                      </a:ext>
                    </a:extLst>
                  </p:cNvPr>
                  <p:cNvSpPr/>
                  <p:nvPr/>
                </p:nvSpPr>
                <p:spPr>
                  <a:xfrm flipH="1">
                    <a:off x="3801661" y="4154652"/>
                    <a:ext cx="738854" cy="738854"/>
                  </a:xfrm>
                  <a:prstGeom prst="ellipse">
                    <a:avLst/>
                  </a:prstGeom>
                  <a:noFill/>
                  <a:ln>
                    <a:gradFill flip="none" rotWithShape="1">
                      <a:gsLst>
                        <a:gs pos="0">
                          <a:schemeClr val="accent1"/>
                        </a:gs>
                        <a:gs pos="54000">
                          <a:schemeClr val="accent1">
                            <a:alpha val="0"/>
                          </a:schemeClr>
                        </a:gs>
                        <a:gs pos="100000">
                          <a:schemeClr val="accent1"/>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lt"/>
                    </a:endParaRPr>
                  </a:p>
                </p:txBody>
              </p:sp>
              <p:sp>
                <p:nvSpPr>
                  <p:cNvPr id="295" name="文本框 294">
                    <a:extLst>
                      <a:ext uri="{FF2B5EF4-FFF2-40B4-BE49-F238E27FC236}">
                        <a16:creationId xmlns:a16="http://schemas.microsoft.com/office/drawing/2014/main" id="{8C9BFFDA-4F30-0905-967C-742E344139EA}"/>
                      </a:ext>
                    </a:extLst>
                  </p:cNvPr>
                  <p:cNvSpPr txBox="1"/>
                  <p:nvPr/>
                </p:nvSpPr>
                <p:spPr>
                  <a:xfrm flipH="1">
                    <a:off x="3877678" y="4277682"/>
                    <a:ext cx="711730" cy="523220"/>
                  </a:xfrm>
                  <a:prstGeom prst="rect">
                    <a:avLst/>
                  </a:prstGeom>
                  <a:noFill/>
                </p:spPr>
                <p:txBody>
                  <a:bodyPr wrap="square" rtlCol="0">
                    <a:spAutoFit/>
                  </a:bodyPr>
                  <a:lstStyle/>
                  <a:p>
                    <a:r>
                      <a:rPr lang="en-US" altLang="zh-CN" sz="2800" b="1" dirty="0">
                        <a:solidFill>
                          <a:schemeClr val="accent1"/>
                        </a:solidFill>
                        <a:latin typeface="+mj-ea"/>
                        <a:ea typeface="+mj-ea"/>
                      </a:rPr>
                      <a:t>03</a:t>
                    </a:r>
                    <a:endParaRPr lang="zh-CN" altLang="en-US" sz="2800" b="1" dirty="0">
                      <a:solidFill>
                        <a:schemeClr val="accent1"/>
                      </a:solidFill>
                      <a:latin typeface="+mj-ea"/>
                      <a:ea typeface="+mj-ea"/>
                    </a:endParaRPr>
                  </a:p>
                </p:txBody>
              </p:sp>
            </p:grpSp>
            <p:grpSp>
              <p:nvGrpSpPr>
                <p:cNvPr id="290" name="组合 289">
                  <a:extLst>
                    <a:ext uri="{FF2B5EF4-FFF2-40B4-BE49-F238E27FC236}">
                      <a16:creationId xmlns:a16="http://schemas.microsoft.com/office/drawing/2014/main" id="{0C99012E-3514-45D2-7C67-A4F73A5D5F14}"/>
                    </a:ext>
                  </a:extLst>
                </p:cNvPr>
                <p:cNvGrpSpPr/>
                <p:nvPr/>
              </p:nvGrpSpPr>
              <p:grpSpPr>
                <a:xfrm flipH="1">
                  <a:off x="1982711" y="4260980"/>
                  <a:ext cx="1988222" cy="526200"/>
                  <a:chOff x="660400" y="2912535"/>
                  <a:chExt cx="1988222" cy="526200"/>
                </a:xfrm>
              </p:grpSpPr>
              <p:sp>
                <p:nvSpPr>
                  <p:cNvPr id="292" name="圆角矩形 218">
                    <a:extLst>
                      <a:ext uri="{FF2B5EF4-FFF2-40B4-BE49-F238E27FC236}">
                        <a16:creationId xmlns:a16="http://schemas.microsoft.com/office/drawing/2014/main" id="{FF459770-B40E-7F26-18E1-050F68B884F5}"/>
                      </a:ext>
                    </a:extLst>
                  </p:cNvPr>
                  <p:cNvSpPr/>
                  <p:nvPr/>
                </p:nvSpPr>
                <p:spPr>
                  <a:xfrm>
                    <a:off x="660400" y="2912535"/>
                    <a:ext cx="1988222" cy="526200"/>
                  </a:xfrm>
                  <a:prstGeom prst="roundRect">
                    <a:avLst>
                      <a:gd name="adj" fmla="val 50000"/>
                    </a:avLst>
                  </a:prstGeom>
                  <a:gradFill>
                    <a:gsLst>
                      <a:gs pos="0">
                        <a:schemeClr val="accent1"/>
                      </a:gs>
                      <a:gs pos="100000">
                        <a:schemeClr val="accent1">
                          <a:lumMod val="75000"/>
                        </a:schemeClr>
                      </a:gs>
                    </a:gsLst>
                    <a:lin ang="2700000" scaled="1"/>
                  </a:gradFill>
                  <a:ln w="6350" cap="flat" cmpd="sng" algn="ctr">
                    <a:noFill/>
                    <a:prstDash val="solid"/>
                    <a:miter lim="800000"/>
                    <a:headEnd type="none" w="med" len="med"/>
                    <a:tailEnd type="none" w="med" len="med"/>
                  </a:ln>
                  <a:effectLst>
                    <a:outerShdw blurRad="304800" dist="165100" dir="5400000" algn="t" rotWithShape="0">
                      <a:schemeClr val="accent1">
                        <a:lumMod val="75000"/>
                        <a:alpha val="20000"/>
                      </a:schemeClr>
                    </a:outerShdw>
                  </a:effectLst>
                </p:spPr>
                <p:txBody>
                  <a:bodyPr wrap="none" anchor="ctr" anchorCtr="1"/>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solidFill>
                        <a:schemeClr val="accent1"/>
                      </a:solidFill>
                      <a:effectLst/>
                      <a:uLnTx/>
                      <a:uFillTx/>
                      <a:latin typeface="OPPOSans R" panose="00020600040101010101" pitchFamily="18" charset="-122"/>
                      <a:ea typeface="OPPOSans R" panose="00020600040101010101" pitchFamily="18" charset="-122"/>
                      <a:cs typeface="Roboto Slab Medium" panose="020B0604020202020204" pitchFamily="2" charset="0"/>
                    </a:endParaRPr>
                  </a:p>
                </p:txBody>
              </p:sp>
              <p:sp>
                <p:nvSpPr>
                  <p:cNvPr id="293" name="文本框 292">
                    <a:extLst>
                      <a:ext uri="{FF2B5EF4-FFF2-40B4-BE49-F238E27FC236}">
                        <a16:creationId xmlns:a16="http://schemas.microsoft.com/office/drawing/2014/main" id="{02514FD1-1D89-4D67-5A5D-DA728129F6F1}"/>
                      </a:ext>
                    </a:extLst>
                  </p:cNvPr>
                  <p:cNvSpPr txBox="1"/>
                  <p:nvPr/>
                </p:nvSpPr>
                <p:spPr>
                  <a:xfrm>
                    <a:off x="792737" y="2944803"/>
                    <a:ext cx="1723549" cy="461665"/>
                  </a:xfrm>
                  <a:prstGeom prst="rect">
                    <a:avLst/>
                  </a:prstGeom>
                  <a:noFill/>
                </p:spPr>
                <p:txBody>
                  <a:bodyPr wrap="none">
                    <a:spAutoFit/>
                  </a:bodyPr>
                  <a:lstStyle>
                    <a:defPPr>
                      <a:defRPr lang="zh-CN"/>
                    </a:defPPr>
                    <a:lvl1pPr>
                      <a:defRPr sz="2000">
                        <a:solidFill>
                          <a:schemeClr val="accent1"/>
                        </a:solidFill>
                        <a:latin typeface="+mj-lt"/>
                        <a:ea typeface="+mj-ea"/>
                      </a:defRPr>
                    </a:lvl1pPr>
                  </a:lstStyle>
                  <a:p>
                    <a:pPr algn="r"/>
                    <a:r>
                      <a:rPr lang="zh-CN" altLang="en-US" sz="2400" b="1" dirty="0">
                        <a:solidFill>
                          <a:srgbClr val="FFFFFF"/>
                        </a:solidFill>
                        <a:latin typeface="+mj-ea"/>
                      </a:rPr>
                      <a:t>请添加标题</a:t>
                    </a:r>
                  </a:p>
                </p:txBody>
              </p:sp>
            </p:grpSp>
          </p:grpSp>
          <p:sp>
            <p:nvSpPr>
              <p:cNvPr id="291" name="文本框 290">
                <a:extLst>
                  <a:ext uri="{FF2B5EF4-FFF2-40B4-BE49-F238E27FC236}">
                    <a16:creationId xmlns:a16="http://schemas.microsoft.com/office/drawing/2014/main" id="{4DBD6847-D369-03EA-CC40-2C519441A2CD}"/>
                  </a:ext>
                </a:extLst>
              </p:cNvPr>
              <p:cNvSpPr txBox="1"/>
              <p:nvPr/>
            </p:nvSpPr>
            <p:spPr>
              <a:xfrm flipH="1">
                <a:off x="1617374" y="4960129"/>
                <a:ext cx="2890698" cy="872098"/>
              </a:xfrm>
              <a:prstGeom prst="rect">
                <a:avLst/>
              </a:prstGeom>
              <a:noFill/>
            </p:spPr>
            <p:txBody>
              <a:bodyPr wrap="square" lIns="0" tIns="0" rIns="0" bIns="0">
                <a:spAutoFit/>
              </a:bodyPr>
              <a:lstStyle/>
              <a:p>
                <a:pPr algn="r">
                  <a:lnSpc>
                    <a:spcPct val="120000"/>
                  </a:lnSpc>
                </a:pPr>
                <a:r>
                  <a:rPr lang="zh-CN" altLang="en-US" sz="1600" dirty="0">
                    <a:solidFill>
                      <a:schemeClr val="tx1">
                        <a:lumMod val="75000"/>
                        <a:lumOff val="25000"/>
                      </a:schemeClr>
                    </a:solidFill>
                    <a:latin typeface="+mn-ea"/>
                  </a:rPr>
                  <a:t>单击此处填写内容单击此处填写内容单击此处填写内容单击此处填写内容</a:t>
                </a:r>
              </a:p>
            </p:txBody>
          </p:sp>
        </p:grpSp>
        <p:sp>
          <p:nvSpPr>
            <p:cNvPr id="357" name="任意多边形: 形状 356">
              <a:extLst>
                <a:ext uri="{FF2B5EF4-FFF2-40B4-BE49-F238E27FC236}">
                  <a16:creationId xmlns:a16="http://schemas.microsoft.com/office/drawing/2014/main" id="{14103CAB-7565-090B-1737-BE54EC29C7CB}"/>
                </a:ext>
              </a:extLst>
            </p:cNvPr>
            <p:cNvSpPr/>
            <p:nvPr/>
          </p:nvSpPr>
          <p:spPr>
            <a:xfrm rot="16200000" flipH="1">
              <a:off x="5645470" y="4139411"/>
              <a:ext cx="291926" cy="579346"/>
            </a:xfrm>
            <a:custGeom>
              <a:avLst/>
              <a:gdLst>
                <a:gd name="connsiteX0" fmla="*/ 797965 w 1505311"/>
                <a:gd name="connsiteY0" fmla="*/ 0 h 2987395"/>
                <a:gd name="connsiteX1" fmla="*/ 806340 w 1505311"/>
                <a:gd name="connsiteY1" fmla="*/ 97784 h 2987395"/>
                <a:gd name="connsiteX2" fmla="*/ 1148071 w 1505311"/>
                <a:gd name="connsiteY2" fmla="*/ 1871251 h 2987395"/>
                <a:gd name="connsiteX3" fmla="*/ 1431700 w 1505311"/>
                <a:gd name="connsiteY3" fmla="*/ 2786964 h 2987395"/>
                <a:gd name="connsiteX4" fmla="*/ 1505311 w 1505311"/>
                <a:gd name="connsiteY4" fmla="*/ 2987395 h 2987395"/>
                <a:gd name="connsiteX5" fmla="*/ 0 w 1505311"/>
                <a:gd name="connsiteY5" fmla="*/ 2987395 h 2987395"/>
                <a:gd name="connsiteX6" fmla="*/ 92122 w 1505311"/>
                <a:gd name="connsiteY6" fmla="*/ 2757595 h 2987395"/>
                <a:gd name="connsiteX7" fmla="*/ 480177 w 1505311"/>
                <a:gd name="connsiteY7" fmla="*/ 1563607 h 2987395"/>
                <a:gd name="connsiteX8" fmla="*/ 772808 w 1505311"/>
                <a:gd name="connsiteY8" fmla="*/ 195776 h 298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311" h="2987395">
                  <a:moveTo>
                    <a:pt x="797965" y="0"/>
                  </a:moveTo>
                  <a:lnTo>
                    <a:pt x="806340" y="97784"/>
                  </a:lnTo>
                  <a:cubicBezTo>
                    <a:pt x="859571" y="616006"/>
                    <a:pt x="974025" y="1227144"/>
                    <a:pt x="1148071" y="1871251"/>
                  </a:cubicBezTo>
                  <a:cubicBezTo>
                    <a:pt x="1235094" y="2193305"/>
                    <a:pt x="1330836" y="2500735"/>
                    <a:pt x="1431700" y="2786964"/>
                  </a:cubicBezTo>
                  <a:lnTo>
                    <a:pt x="1505311" y="2987395"/>
                  </a:lnTo>
                  <a:lnTo>
                    <a:pt x="0" y="2987395"/>
                  </a:lnTo>
                  <a:lnTo>
                    <a:pt x="92122" y="2757595"/>
                  </a:lnTo>
                  <a:cubicBezTo>
                    <a:pt x="231228" y="2396006"/>
                    <a:pt x="363431" y="1992819"/>
                    <a:pt x="480177" y="1563607"/>
                  </a:cubicBezTo>
                  <a:cubicBezTo>
                    <a:pt x="611515" y="1080744"/>
                    <a:pt x="709303" y="616371"/>
                    <a:pt x="772808" y="195776"/>
                  </a:cubicBezTo>
                  <a:close/>
                </a:path>
              </a:pathLst>
            </a:custGeom>
            <a:gradFill flip="none" rotWithShape="1">
              <a:gsLst>
                <a:gs pos="0">
                  <a:schemeClr val="accent1">
                    <a:alpha val="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椭圆 5">
              <a:extLst>
                <a:ext uri="{FF2B5EF4-FFF2-40B4-BE49-F238E27FC236}">
                  <a16:creationId xmlns:a16="http://schemas.microsoft.com/office/drawing/2014/main" id="{0C666E3D-DF7B-05B3-E981-BDED9FCDBD4D}"/>
                </a:ext>
              </a:extLst>
            </p:cNvPr>
            <p:cNvSpPr/>
            <p:nvPr/>
          </p:nvSpPr>
          <p:spPr>
            <a:xfrm>
              <a:off x="5503561" y="4319017"/>
              <a:ext cx="220132" cy="220132"/>
            </a:xfrm>
            <a:prstGeom prst="ellipse">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1" name="矩形 360">
            <a:extLst>
              <a:ext uri="{FF2B5EF4-FFF2-40B4-BE49-F238E27FC236}">
                <a16:creationId xmlns:a16="http://schemas.microsoft.com/office/drawing/2014/main" id="{EADB2ED2-40CA-FC27-9C43-9B5178B7E81D}"/>
              </a:ext>
            </a:extLst>
          </p:cNvPr>
          <p:cNvSpPr/>
          <p:nvPr/>
        </p:nvSpPr>
        <p:spPr>
          <a:xfrm flipV="1">
            <a:off x="6030145" y="0"/>
            <a:ext cx="175855" cy="6870194"/>
          </a:xfrm>
          <a:prstGeom prst="rect">
            <a:avLst/>
          </a:prstGeom>
          <a:gradFill flip="none" rotWithShape="1">
            <a:gsLst>
              <a:gs pos="0">
                <a:schemeClr val="accent1">
                  <a:lumMod val="40000"/>
                  <a:lumOff val="60000"/>
                </a:schemeClr>
              </a:gs>
              <a:gs pos="100000">
                <a:schemeClr val="accent1">
                  <a:lumMod val="20000"/>
                  <a:lumOff val="80000"/>
                </a:schemeClr>
              </a:gs>
            </a:gsLst>
            <a:lin ang="2700000" scaled="1"/>
            <a:tileRect/>
          </a:gradFill>
          <a:ln>
            <a:noFill/>
          </a:ln>
          <a:effectLst>
            <a:innerShdw blurRad="114300" dist="1143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93984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652D2D6F-8235-9C64-6B27-3E31F0DAD862}"/>
              </a:ext>
            </a:extLst>
          </p:cNvPr>
          <p:cNvSpPr>
            <a:spLocks noGrp="1"/>
          </p:cNvSpPr>
          <p:nvPr>
            <p:ph type="body" sz="quarter" idx="10"/>
          </p:nvPr>
        </p:nvSpPr>
        <p:spPr/>
        <p:txBody>
          <a:bodyPr/>
          <a:lstStyle/>
          <a:p>
            <a:r>
              <a:rPr lang="zh-CN" altLang="en-US" dirty="0"/>
              <a:t>工作总结</a:t>
            </a:r>
          </a:p>
        </p:txBody>
      </p:sp>
      <p:sp>
        <p:nvSpPr>
          <p:cNvPr id="11" name="文本占位符 10">
            <a:extLst>
              <a:ext uri="{FF2B5EF4-FFF2-40B4-BE49-F238E27FC236}">
                <a16:creationId xmlns:a16="http://schemas.microsoft.com/office/drawing/2014/main" id="{FBA34F1F-4466-C987-AA92-31B0FBBB6C86}"/>
              </a:ext>
            </a:extLst>
          </p:cNvPr>
          <p:cNvSpPr>
            <a:spLocks noGrp="1"/>
          </p:cNvSpPr>
          <p:nvPr>
            <p:ph type="body" sz="quarter" idx="11"/>
          </p:nvPr>
        </p:nvSpPr>
        <p:spPr/>
        <p:txBody>
          <a:bodyPr/>
          <a:lstStyle/>
          <a:p>
            <a:r>
              <a:rPr lang="en-US" altLang="zh-CN" dirty="0"/>
              <a:t>Personal introduction</a:t>
            </a:r>
          </a:p>
        </p:txBody>
      </p:sp>
      <p:sp>
        <p:nvSpPr>
          <p:cNvPr id="12" name="文本占位符 11">
            <a:extLst>
              <a:ext uri="{FF2B5EF4-FFF2-40B4-BE49-F238E27FC236}">
                <a16:creationId xmlns:a16="http://schemas.microsoft.com/office/drawing/2014/main" id="{6F44403E-ED05-CA7C-4E23-58EC718F4DC6}"/>
              </a:ext>
            </a:extLst>
          </p:cNvPr>
          <p:cNvSpPr>
            <a:spLocks noGrp="1"/>
          </p:cNvSpPr>
          <p:nvPr>
            <p:ph type="body" sz="quarter" idx="12"/>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1227384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8D9B571C-B276-0FBC-FCD8-70FE7B89C04C}"/>
              </a:ext>
            </a:extLst>
          </p:cNvPr>
          <p:cNvGrpSpPr/>
          <p:nvPr/>
        </p:nvGrpSpPr>
        <p:grpSpPr>
          <a:xfrm>
            <a:off x="3385111" y="1028944"/>
            <a:ext cx="5421778" cy="5421778"/>
            <a:chOff x="3385111" y="1028944"/>
            <a:chExt cx="5421778" cy="5421778"/>
          </a:xfrm>
        </p:grpSpPr>
        <p:sp>
          <p:nvSpPr>
            <p:cNvPr id="26" name="Oval 12++++">
              <a:extLst>
                <a:ext uri="{FF2B5EF4-FFF2-40B4-BE49-F238E27FC236}">
                  <a16:creationId xmlns:a16="http://schemas.microsoft.com/office/drawing/2014/main" id="{6A3BDC88-B119-B368-6211-F26E21BA0A36}"/>
                </a:ext>
              </a:extLst>
            </p:cNvPr>
            <p:cNvSpPr>
              <a:spLocks/>
            </p:cNvSpPr>
            <p:nvPr/>
          </p:nvSpPr>
          <p:spPr>
            <a:xfrm>
              <a:off x="3385111" y="1028944"/>
              <a:ext cx="5421778" cy="5421778"/>
            </a:xfrm>
            <a:prstGeom prst="ellipse">
              <a:avLst/>
            </a:prstGeom>
            <a:solidFill>
              <a:schemeClr val="bg1"/>
            </a:solidFill>
            <a:ln w="6350" cap="flat" cmpd="sng" algn="ctr">
              <a:noFill/>
              <a:prstDash val="solid"/>
              <a:miter lim="800000"/>
            </a:ln>
            <a:effectLst>
              <a:outerShdw blurRad="304800" dist="304800" dir="5400000" algn="t" rotWithShape="0">
                <a:schemeClr val="accent1">
                  <a:lumMod val="50000"/>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16" name="Oval 12++">
              <a:extLst>
                <a:ext uri="{FF2B5EF4-FFF2-40B4-BE49-F238E27FC236}">
                  <a16:creationId xmlns:a16="http://schemas.microsoft.com/office/drawing/2014/main" id="{8EC59505-AF02-B38D-0E03-3FBF34712643}"/>
                </a:ext>
              </a:extLst>
            </p:cNvPr>
            <p:cNvSpPr>
              <a:spLocks/>
            </p:cNvSpPr>
            <p:nvPr/>
          </p:nvSpPr>
          <p:spPr>
            <a:xfrm>
              <a:off x="3794216" y="1438049"/>
              <a:ext cx="4603568" cy="4603568"/>
            </a:xfrm>
            <a:prstGeom prst="arc">
              <a:avLst>
                <a:gd name="adj1" fmla="val 17971402"/>
                <a:gd name="adj2" fmla="val 1382369"/>
              </a:avLst>
            </a:prstGeom>
            <a:noFill/>
            <a:ln w="19050" cap="flat" cmpd="sng" algn="ctr">
              <a:gradFill flip="none" rotWithShape="1">
                <a:gsLst>
                  <a:gs pos="100000">
                    <a:schemeClr val="accent1">
                      <a:alpha val="0"/>
                    </a:schemeClr>
                  </a:gs>
                  <a:gs pos="0">
                    <a:schemeClr val="accent1"/>
                  </a:gs>
                </a:gsLst>
                <a:lin ang="16200000" scaled="1"/>
                <a:tileRect/>
              </a:gradFill>
              <a:prstDash val="solid"/>
              <a:miter lim="800000"/>
            </a:ln>
            <a:effectLst>
              <a:outerShdw blurRad="317500" dist="114300" dir="5400000" sx="102000" sy="102000" algn="t" rotWithShape="0">
                <a:schemeClr val="accent1">
                  <a:alpha val="22000"/>
                </a:schemeClr>
              </a:outerShdw>
            </a:effectLst>
          </p:spPr>
          <p:txBody>
            <a:bodyPr rtlCol="0" anchor="ctr"/>
            <a:lstStyle/>
            <a:p>
              <a:pPr algn="ctr"/>
              <a:endParaRPr lang="zh-CN" altLang="en-US" kern="0" dirty="0">
                <a:solidFill>
                  <a:prstClr val="white"/>
                </a:solidFill>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15" name="Oval 12+">
              <a:extLst>
                <a:ext uri="{FF2B5EF4-FFF2-40B4-BE49-F238E27FC236}">
                  <a16:creationId xmlns:a16="http://schemas.microsoft.com/office/drawing/2014/main" id="{5A88FA9D-C9F5-F463-B771-35C3FFF2044D}"/>
                </a:ext>
              </a:extLst>
            </p:cNvPr>
            <p:cNvSpPr>
              <a:spLocks/>
            </p:cNvSpPr>
            <p:nvPr/>
          </p:nvSpPr>
          <p:spPr>
            <a:xfrm>
              <a:off x="4070350" y="1714183"/>
              <a:ext cx="4051300" cy="4051300"/>
            </a:xfrm>
            <a:prstGeom prst="ellipse">
              <a:avLst/>
            </a:prstGeom>
            <a:gradFill>
              <a:gsLst>
                <a:gs pos="0">
                  <a:schemeClr val="accent1"/>
                </a:gs>
                <a:gs pos="100000">
                  <a:schemeClr val="accent1">
                    <a:lumMod val="75000"/>
                  </a:schemeClr>
                </a:gs>
              </a:gsLst>
              <a:path path="circle">
                <a:fillToRect l="100000" b="100000"/>
              </a:path>
            </a:gradFill>
            <a:ln w="9525" cap="flat" cmpd="sng" algn="ctr">
              <a:noFill/>
              <a:prstDash val="solid"/>
              <a:miter lim="800000"/>
            </a:ln>
            <a:effectLst>
              <a:outerShdw blurRad="317500" dist="114300" dir="5400000" sx="102000" sy="102000" algn="t" rotWithShape="0">
                <a:schemeClr val="accent1">
                  <a:alpha val="2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13" name="椭圆 12">
              <a:extLst>
                <a:ext uri="{FF2B5EF4-FFF2-40B4-BE49-F238E27FC236}">
                  <a16:creationId xmlns:a16="http://schemas.microsoft.com/office/drawing/2014/main" id="{26D9FCD0-2ABC-5172-1B27-D8023985B79F}"/>
                </a:ext>
              </a:extLst>
            </p:cNvPr>
            <p:cNvSpPr>
              <a:spLocks/>
            </p:cNvSpPr>
            <p:nvPr/>
          </p:nvSpPr>
          <p:spPr>
            <a:xfrm>
              <a:off x="4268082" y="1911915"/>
              <a:ext cx="3655836" cy="3655836"/>
            </a:xfrm>
            <a:prstGeom prst="ellipse">
              <a:avLst/>
            </a:prstGeom>
            <a:gradFill flip="none" rotWithShape="1">
              <a:gsLst>
                <a:gs pos="0">
                  <a:schemeClr val="bg1"/>
                </a:gs>
                <a:gs pos="100000">
                  <a:schemeClr val="bg1"/>
                </a:gs>
              </a:gsLst>
              <a:path path="circle">
                <a:fillToRect l="100000" b="100000"/>
              </a:path>
              <a:tileRect t="-100000" r="-100000"/>
            </a:gradFill>
            <a:ln w="9525" cap="flat" cmpd="sng" algn="ctr">
              <a:noFill/>
              <a:prstDash val="solid"/>
              <a:miter lim="800000"/>
            </a:ln>
            <a:effectLst>
              <a:outerShdw blurRad="317500" dist="114300" dir="5400000" sx="102000" sy="102000" algn="t" rotWithShape="0">
                <a:schemeClr val="accent1">
                  <a:alpha val="2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18" name="Oval 12+++">
              <a:extLst>
                <a:ext uri="{FF2B5EF4-FFF2-40B4-BE49-F238E27FC236}">
                  <a16:creationId xmlns:a16="http://schemas.microsoft.com/office/drawing/2014/main" id="{BE47C663-D39A-724D-C5B5-ADD45613C4B5}"/>
                </a:ext>
              </a:extLst>
            </p:cNvPr>
            <p:cNvSpPr>
              <a:spLocks/>
            </p:cNvSpPr>
            <p:nvPr/>
          </p:nvSpPr>
          <p:spPr>
            <a:xfrm>
              <a:off x="3794216" y="1438049"/>
              <a:ext cx="4603568" cy="4603568"/>
            </a:xfrm>
            <a:prstGeom prst="arc">
              <a:avLst>
                <a:gd name="adj1" fmla="val 1622626"/>
                <a:gd name="adj2" fmla="val 11667862"/>
              </a:avLst>
            </a:prstGeom>
            <a:noFill/>
            <a:ln w="19050" cap="flat" cmpd="sng" algn="ctr">
              <a:gradFill flip="none" rotWithShape="1">
                <a:gsLst>
                  <a:gs pos="0">
                    <a:schemeClr val="accent1">
                      <a:alpha val="0"/>
                    </a:schemeClr>
                  </a:gs>
                  <a:gs pos="100000">
                    <a:schemeClr val="accent1"/>
                  </a:gs>
                </a:gsLst>
                <a:lin ang="10800000" scaled="1"/>
                <a:tileRect/>
              </a:gradFill>
              <a:prstDash val="solid"/>
              <a:miter lim="800000"/>
            </a:ln>
            <a:effectLst>
              <a:outerShdw blurRad="317500" dist="114300" dir="5400000" sx="102000" sy="102000" algn="t" rotWithShape="0">
                <a:schemeClr val="accent1">
                  <a:alpha val="22000"/>
                </a:schemeClr>
              </a:outerShdw>
            </a:effectLst>
          </p:spPr>
          <p:txBody>
            <a:bodyPr rtlCol="0" anchor="ctr"/>
            <a:lstStyle/>
            <a:p>
              <a:pPr algn="ctr"/>
              <a:endParaRPr lang="zh-CN" altLang="en-US" kern="0" dirty="0">
                <a:solidFill>
                  <a:prstClr val="white"/>
                </a:solidFill>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19" name="Oval 12+++">
              <a:extLst>
                <a:ext uri="{FF2B5EF4-FFF2-40B4-BE49-F238E27FC236}">
                  <a16:creationId xmlns:a16="http://schemas.microsoft.com/office/drawing/2014/main" id="{AFAC2D3C-A19C-16D1-0C6C-5CCF6065669E}"/>
                </a:ext>
              </a:extLst>
            </p:cNvPr>
            <p:cNvSpPr>
              <a:spLocks/>
            </p:cNvSpPr>
            <p:nvPr/>
          </p:nvSpPr>
          <p:spPr>
            <a:xfrm>
              <a:off x="3794216" y="1438049"/>
              <a:ext cx="4603568" cy="4603568"/>
            </a:xfrm>
            <a:prstGeom prst="arc">
              <a:avLst>
                <a:gd name="adj1" fmla="val 12061894"/>
                <a:gd name="adj2" fmla="val 17728546"/>
              </a:avLst>
            </a:prstGeom>
            <a:noFill/>
            <a:ln w="19050" cap="flat" cmpd="sng" algn="ctr">
              <a:gradFill flip="none" rotWithShape="1">
                <a:gsLst>
                  <a:gs pos="0">
                    <a:schemeClr val="accent1">
                      <a:alpha val="0"/>
                    </a:schemeClr>
                  </a:gs>
                  <a:gs pos="100000">
                    <a:schemeClr val="accent1"/>
                  </a:gs>
                </a:gsLst>
                <a:lin ang="0" scaled="1"/>
                <a:tileRect/>
              </a:gradFill>
              <a:prstDash val="solid"/>
              <a:miter lim="800000"/>
            </a:ln>
            <a:effectLst>
              <a:outerShdw blurRad="317500" dist="114300" dir="5400000" sx="102000" sy="102000" algn="t" rotWithShape="0">
                <a:schemeClr val="accent1">
                  <a:alpha val="22000"/>
                </a:schemeClr>
              </a:outerShdw>
            </a:effectLst>
          </p:spPr>
          <p:txBody>
            <a:bodyPr rtlCol="0" anchor="ctr"/>
            <a:lstStyle/>
            <a:p>
              <a:pPr algn="ctr"/>
              <a:endParaRPr lang="zh-CN" altLang="en-US" kern="0" dirty="0">
                <a:solidFill>
                  <a:prstClr val="white"/>
                </a:solidFill>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23" name="Oval 12+">
              <a:extLst>
                <a:ext uri="{FF2B5EF4-FFF2-40B4-BE49-F238E27FC236}">
                  <a16:creationId xmlns:a16="http://schemas.microsoft.com/office/drawing/2014/main" id="{B389BCC4-5883-6AFD-FF0F-12718CC83674}"/>
                </a:ext>
              </a:extLst>
            </p:cNvPr>
            <p:cNvSpPr>
              <a:spLocks/>
            </p:cNvSpPr>
            <p:nvPr/>
          </p:nvSpPr>
          <p:spPr>
            <a:xfrm>
              <a:off x="4435408" y="2079241"/>
              <a:ext cx="3321184" cy="3321184"/>
            </a:xfrm>
            <a:prstGeom prst="ellipse">
              <a:avLst/>
            </a:prstGeom>
            <a:blipFill>
              <a:blip r:embed="rId2"/>
              <a:stretch>
                <a:fillRect/>
              </a:stretch>
            </a:blipFill>
            <a:ln w="9525" cap="flat" cmpd="sng" algn="ctr">
              <a:noFill/>
              <a:prstDash val="solid"/>
              <a:miter lim="800000"/>
            </a:ln>
            <a:effectLst>
              <a:outerShdw blurRad="317500" dist="114300" dir="5400000" sx="102000" sy="102000" algn="t" rotWithShape="0">
                <a:schemeClr val="accent1">
                  <a:alpha val="2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ea"/>
                <a:sym typeface="Arial" panose="020B0604020202020204" pitchFamily="34" charset="0"/>
              </a:endParaRPr>
            </a:p>
          </p:txBody>
        </p:sp>
        <p:sp>
          <p:nvSpPr>
            <p:cNvPr id="9" name="任意多边形: 形状 8">
              <a:extLst>
                <a:ext uri="{FF2B5EF4-FFF2-40B4-BE49-F238E27FC236}">
                  <a16:creationId xmlns:a16="http://schemas.microsoft.com/office/drawing/2014/main" id="{9BCBCB25-1DAE-B3C1-C168-367A864C92BD}"/>
                </a:ext>
              </a:extLst>
            </p:cNvPr>
            <p:cNvSpPr/>
            <p:nvPr/>
          </p:nvSpPr>
          <p:spPr>
            <a:xfrm rot="18324158">
              <a:off x="7534964" y="3259469"/>
              <a:ext cx="472146" cy="393456"/>
            </a:xfrm>
            <a:custGeom>
              <a:avLst/>
              <a:gdLst>
                <a:gd name="connsiteX0" fmla="*/ 495300 w 495300"/>
                <a:gd name="connsiteY0" fmla="*/ 0 h 412750"/>
                <a:gd name="connsiteX1" fmla="*/ 260350 w 495300"/>
                <a:gd name="connsiteY1" fmla="*/ 139700 h 412750"/>
                <a:gd name="connsiteX2" fmla="*/ 361950 w 495300"/>
                <a:gd name="connsiteY2" fmla="*/ 260350 h 412750"/>
                <a:gd name="connsiteX3" fmla="*/ 0 w 495300"/>
                <a:gd name="connsiteY3" fmla="*/ 412750 h 412750"/>
              </a:gdLst>
              <a:ahLst/>
              <a:cxnLst>
                <a:cxn ang="0">
                  <a:pos x="connsiteX0" y="connsiteY0"/>
                </a:cxn>
                <a:cxn ang="0">
                  <a:pos x="connsiteX1" y="connsiteY1"/>
                </a:cxn>
                <a:cxn ang="0">
                  <a:pos x="connsiteX2" y="connsiteY2"/>
                </a:cxn>
                <a:cxn ang="0">
                  <a:pos x="connsiteX3" y="connsiteY3"/>
                </a:cxn>
              </a:cxnLst>
              <a:rect l="l" t="t" r="r" b="b"/>
              <a:pathLst>
                <a:path w="495300" h="412750">
                  <a:moveTo>
                    <a:pt x="495300" y="0"/>
                  </a:moveTo>
                  <a:lnTo>
                    <a:pt x="260350" y="139700"/>
                  </a:lnTo>
                  <a:lnTo>
                    <a:pt x="361950" y="260350"/>
                  </a:lnTo>
                  <a:lnTo>
                    <a:pt x="0" y="412750"/>
                  </a:lnTo>
                </a:path>
              </a:pathLst>
            </a:custGeom>
            <a:noFill/>
            <a:ln w="6350">
              <a:gradFill>
                <a:gsLst>
                  <a:gs pos="2000">
                    <a:schemeClr val="accent1">
                      <a:alpha val="0"/>
                    </a:schemeClr>
                  </a:gs>
                  <a:gs pos="100000">
                    <a:schemeClr val="accent1">
                      <a:alpha val="50000"/>
                    </a:schemeClr>
                  </a:gs>
                </a:gsLst>
                <a:lin ang="5400000" scaled="1"/>
              </a:gra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工作总结</a:t>
            </a:r>
          </a:p>
        </p:txBody>
      </p:sp>
      <p:grpSp>
        <p:nvGrpSpPr>
          <p:cNvPr id="24" name="组合 23">
            <a:extLst>
              <a:ext uri="{FF2B5EF4-FFF2-40B4-BE49-F238E27FC236}">
                <a16:creationId xmlns:a16="http://schemas.microsoft.com/office/drawing/2014/main" id="{976B098A-D310-B4DA-4285-0D26A73E4FFD}"/>
              </a:ext>
            </a:extLst>
          </p:cNvPr>
          <p:cNvGrpSpPr/>
          <p:nvPr/>
        </p:nvGrpSpPr>
        <p:grpSpPr>
          <a:xfrm>
            <a:off x="653441" y="2661958"/>
            <a:ext cx="4009311" cy="1606293"/>
            <a:chOff x="653441" y="2661958"/>
            <a:chExt cx="4009311" cy="1606293"/>
          </a:xfrm>
        </p:grpSpPr>
        <p:sp>
          <p:nvSpPr>
            <p:cNvPr id="53" name="textcount">
              <a:extLst>
                <a:ext uri="{FF2B5EF4-FFF2-40B4-BE49-F238E27FC236}">
                  <a16:creationId xmlns:a16="http://schemas.microsoft.com/office/drawing/2014/main" id="{DA07E1DF-03A7-D625-A5E5-E7C97EB61318}"/>
                </a:ext>
              </a:extLst>
            </p:cNvPr>
            <p:cNvSpPr txBox="1"/>
            <p:nvPr/>
          </p:nvSpPr>
          <p:spPr>
            <a:xfrm>
              <a:off x="669171" y="3337162"/>
              <a:ext cx="2480009" cy="931089"/>
            </a:xfrm>
            <a:prstGeom prst="rect">
              <a:avLst/>
            </a:prstGeom>
            <a:noFill/>
          </p:spPr>
          <p:txBody>
            <a:bodyPr vert="horz" wrap="square" lIns="0" tIns="0" rIns="0" bIns="0" rtlCol="0">
              <a:spAutoFit/>
            </a:bodyPr>
            <a:lstStyle/>
            <a:p>
              <a:pPr marL="180000" indent="-180000">
                <a:lnSpc>
                  <a:spcPct val="130000"/>
                </a:lnSpc>
                <a:buFont typeface="Arial" panose="020B0604020202020204" pitchFamily="34" charset="0"/>
                <a:buChar char="•"/>
              </a:pPr>
              <a:r>
                <a:rPr lang="zh-CN" altLang="en-US" sz="1600" dirty="0">
                  <a:solidFill>
                    <a:schemeClr val="tx1">
                      <a:lumMod val="75000"/>
                      <a:lumOff val="25000"/>
                    </a:schemeClr>
                  </a:solidFill>
                </a:rPr>
                <a:t>单击此处填写内容单击此处填写内容单击此处填写内容单击此处填写内容</a:t>
              </a:r>
            </a:p>
          </p:txBody>
        </p:sp>
        <p:sp>
          <p:nvSpPr>
            <p:cNvPr id="57" name="矩形: 圆角 56">
              <a:extLst>
                <a:ext uri="{FF2B5EF4-FFF2-40B4-BE49-F238E27FC236}">
                  <a16:creationId xmlns:a16="http://schemas.microsoft.com/office/drawing/2014/main" id="{6F7D958D-8677-9A51-32EF-6238BBE49891}"/>
                </a:ext>
              </a:extLst>
            </p:cNvPr>
            <p:cNvSpPr/>
            <p:nvPr/>
          </p:nvSpPr>
          <p:spPr>
            <a:xfrm>
              <a:off x="653441" y="2661958"/>
              <a:ext cx="2426400"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635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endParaRPr>
            </a:p>
          </p:txBody>
        </p:sp>
        <p:sp>
          <p:nvSpPr>
            <p:cNvPr id="58" name="文本框 57">
              <a:extLst>
                <a:ext uri="{FF2B5EF4-FFF2-40B4-BE49-F238E27FC236}">
                  <a16:creationId xmlns:a16="http://schemas.microsoft.com/office/drawing/2014/main" id="{C2231B17-3C8C-F3AF-C36C-EE0FEED3736A}"/>
                </a:ext>
              </a:extLst>
            </p:cNvPr>
            <p:cNvSpPr txBox="1"/>
            <p:nvPr/>
          </p:nvSpPr>
          <p:spPr>
            <a:xfrm>
              <a:off x="1035082" y="2718370"/>
              <a:ext cx="1538883" cy="3693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b="1" dirty="0">
                  <a:solidFill>
                    <a:srgbClr val="FFFFFF"/>
                  </a:solidFill>
                  <a:ea typeface="+mj-ea"/>
                </a:rPr>
                <a:t>请添加标题</a:t>
              </a:r>
            </a:p>
          </p:txBody>
        </p:sp>
        <p:grpSp>
          <p:nvGrpSpPr>
            <p:cNvPr id="10" name="组合 9">
              <a:extLst>
                <a:ext uri="{FF2B5EF4-FFF2-40B4-BE49-F238E27FC236}">
                  <a16:creationId xmlns:a16="http://schemas.microsoft.com/office/drawing/2014/main" id="{0CE865E5-E99F-9DB0-4415-328B7C797561}"/>
                </a:ext>
              </a:extLst>
            </p:cNvPr>
            <p:cNvGrpSpPr/>
            <p:nvPr/>
          </p:nvGrpSpPr>
          <p:grpSpPr>
            <a:xfrm>
              <a:off x="3019824" y="2903036"/>
              <a:ext cx="1642928" cy="1080601"/>
              <a:chOff x="3019824" y="2903036"/>
              <a:chExt cx="1642928" cy="1080601"/>
            </a:xfrm>
          </p:grpSpPr>
          <p:cxnSp>
            <p:nvCxnSpPr>
              <p:cNvPr id="59" name="直接连接符 58">
                <a:extLst>
                  <a:ext uri="{FF2B5EF4-FFF2-40B4-BE49-F238E27FC236}">
                    <a16:creationId xmlns:a16="http://schemas.microsoft.com/office/drawing/2014/main" id="{DEBA1573-EDD5-4E1B-068C-8F685F98BE3A}"/>
                  </a:ext>
                </a:extLst>
              </p:cNvPr>
              <p:cNvCxnSpPr>
                <a:cxnSpLocks/>
              </p:cNvCxnSpPr>
              <p:nvPr/>
            </p:nvCxnSpPr>
            <p:spPr>
              <a:xfrm>
                <a:off x="3019824" y="2903036"/>
                <a:ext cx="76455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697D24DC-1F02-E26C-F3BE-E603FF35728A}"/>
                  </a:ext>
                </a:extLst>
              </p:cNvPr>
              <p:cNvCxnSpPr>
                <a:cxnSpLocks/>
              </p:cNvCxnSpPr>
              <p:nvPr/>
            </p:nvCxnSpPr>
            <p:spPr>
              <a:xfrm>
                <a:off x="3778361" y="2903390"/>
                <a:ext cx="884391" cy="1080247"/>
              </a:xfrm>
              <a:prstGeom prst="line">
                <a:avLst/>
              </a:prstGeom>
              <a:ln w="15875">
                <a:gradFill flip="none" rotWithShape="1">
                  <a:gsLst>
                    <a:gs pos="0">
                      <a:schemeClr val="accent1"/>
                    </a:gs>
                    <a:gs pos="100000">
                      <a:schemeClr val="accent1"/>
                    </a:gs>
                  </a:gsLst>
                  <a:lin ang="13500000" scaled="1"/>
                  <a:tileRect/>
                </a:gradFill>
                <a:tailEnd type="oval"/>
              </a:ln>
            </p:spPr>
            <p:style>
              <a:lnRef idx="1">
                <a:schemeClr val="accent1"/>
              </a:lnRef>
              <a:fillRef idx="0">
                <a:schemeClr val="accent1"/>
              </a:fillRef>
              <a:effectRef idx="0">
                <a:schemeClr val="accent1"/>
              </a:effectRef>
              <a:fontRef idx="minor">
                <a:schemeClr val="tx1"/>
              </a:fontRef>
            </p:style>
          </p:cxnSp>
        </p:grpSp>
      </p:grpSp>
      <p:grpSp>
        <p:nvGrpSpPr>
          <p:cNvPr id="14" name="组合 13">
            <a:extLst>
              <a:ext uri="{FF2B5EF4-FFF2-40B4-BE49-F238E27FC236}">
                <a16:creationId xmlns:a16="http://schemas.microsoft.com/office/drawing/2014/main" id="{E09E6190-24F0-FF67-D97F-1791EDC4D641}"/>
              </a:ext>
            </a:extLst>
          </p:cNvPr>
          <p:cNvGrpSpPr/>
          <p:nvPr/>
        </p:nvGrpSpPr>
        <p:grpSpPr>
          <a:xfrm>
            <a:off x="6669285" y="1265200"/>
            <a:ext cx="4849615" cy="1622727"/>
            <a:chOff x="6620518" y="1265200"/>
            <a:chExt cx="4849615" cy="1622727"/>
          </a:xfrm>
        </p:grpSpPr>
        <p:sp>
          <p:nvSpPr>
            <p:cNvPr id="55" name="textcount">
              <a:extLst>
                <a:ext uri="{FF2B5EF4-FFF2-40B4-BE49-F238E27FC236}">
                  <a16:creationId xmlns:a16="http://schemas.microsoft.com/office/drawing/2014/main" id="{45493706-029C-350F-235A-46E812309C52}"/>
                </a:ext>
              </a:extLst>
            </p:cNvPr>
            <p:cNvSpPr txBox="1"/>
            <p:nvPr/>
          </p:nvSpPr>
          <p:spPr>
            <a:xfrm>
              <a:off x="9045623" y="1956838"/>
              <a:ext cx="2424510" cy="931089"/>
            </a:xfrm>
            <a:prstGeom prst="rect">
              <a:avLst/>
            </a:prstGeom>
            <a:noFill/>
          </p:spPr>
          <p:txBody>
            <a:bodyPr vert="horz" wrap="square" lIns="0" tIns="0" rIns="0" bIns="0" rtlCol="0">
              <a:spAutoFit/>
            </a:bodyPr>
            <a:lstStyle>
              <a:defPPr>
                <a:defRPr lang="zh-CN"/>
              </a:defPPr>
              <a:lvl1pPr marL="180000" indent="-180000">
                <a:lnSpc>
                  <a:spcPct val="130000"/>
                </a:lnSpc>
                <a:buFont typeface="Arial" panose="020B0604020202020204" pitchFamily="34" charset="0"/>
                <a:buChar char="•"/>
                <a:defRPr sz="1600">
                  <a:solidFill>
                    <a:schemeClr val="tx1">
                      <a:lumMod val="75000"/>
                      <a:lumOff val="25000"/>
                    </a:schemeClr>
                  </a:solidFill>
                </a:defRPr>
              </a:lvl1pPr>
            </a:lstStyle>
            <a:p>
              <a:r>
                <a:rPr lang="zh-CN" altLang="en-US" dirty="0"/>
                <a:t>单击此处填写内容单击此处填写内容单击此处填写内容单击此处填写内容</a:t>
              </a:r>
            </a:p>
          </p:txBody>
        </p:sp>
        <p:grpSp>
          <p:nvGrpSpPr>
            <p:cNvPr id="3" name="组合 2">
              <a:extLst>
                <a:ext uri="{FF2B5EF4-FFF2-40B4-BE49-F238E27FC236}">
                  <a16:creationId xmlns:a16="http://schemas.microsoft.com/office/drawing/2014/main" id="{A6AFF2A9-A4FE-23BC-A221-C45A49690270}"/>
                </a:ext>
              </a:extLst>
            </p:cNvPr>
            <p:cNvGrpSpPr/>
            <p:nvPr/>
          </p:nvGrpSpPr>
          <p:grpSpPr>
            <a:xfrm>
              <a:off x="8925862" y="1265200"/>
              <a:ext cx="2424511" cy="482156"/>
              <a:chOff x="9033585" y="1265200"/>
              <a:chExt cx="2483647" cy="482156"/>
            </a:xfrm>
          </p:grpSpPr>
          <p:sp>
            <p:nvSpPr>
              <p:cNvPr id="62" name="矩形: 圆角 61">
                <a:extLst>
                  <a:ext uri="{FF2B5EF4-FFF2-40B4-BE49-F238E27FC236}">
                    <a16:creationId xmlns:a16="http://schemas.microsoft.com/office/drawing/2014/main" id="{8E1B6735-504D-FDD5-FEE0-2FDB20A03A27}"/>
                  </a:ext>
                </a:extLst>
              </p:cNvPr>
              <p:cNvSpPr/>
              <p:nvPr/>
            </p:nvSpPr>
            <p:spPr>
              <a:xfrm>
                <a:off x="9033585" y="1265200"/>
                <a:ext cx="2483647"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635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63" name="文本框 62">
                <a:extLst>
                  <a:ext uri="{FF2B5EF4-FFF2-40B4-BE49-F238E27FC236}">
                    <a16:creationId xmlns:a16="http://schemas.microsoft.com/office/drawing/2014/main" id="{BFC66884-9E3E-2D13-911E-7DE920CB5AE1}"/>
                  </a:ext>
                </a:extLst>
              </p:cNvPr>
              <p:cNvSpPr txBox="1"/>
              <p:nvPr/>
            </p:nvSpPr>
            <p:spPr>
              <a:xfrm>
                <a:off x="9413634" y="1275446"/>
                <a:ext cx="1723549" cy="4616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defPPr>
                  <a:defRPr lang="zh-CN"/>
                </a:defPPr>
                <a:lvl1pPr algn="ctr">
                  <a:defRPr sz="2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a:solidFill>
                      <a:srgbClr val="FFFFFF"/>
                    </a:solidFill>
                    <a:ea typeface="+mj-ea"/>
                  </a:rPr>
                  <a:t>请添加标题</a:t>
                </a:r>
              </a:p>
            </p:txBody>
          </p:sp>
        </p:grpSp>
        <p:grpSp>
          <p:nvGrpSpPr>
            <p:cNvPr id="11" name="组合 10">
              <a:extLst>
                <a:ext uri="{FF2B5EF4-FFF2-40B4-BE49-F238E27FC236}">
                  <a16:creationId xmlns:a16="http://schemas.microsoft.com/office/drawing/2014/main" id="{DC19205B-4C62-F011-78BB-24D899E58BFA}"/>
                </a:ext>
              </a:extLst>
            </p:cNvPr>
            <p:cNvGrpSpPr/>
            <p:nvPr/>
          </p:nvGrpSpPr>
          <p:grpSpPr>
            <a:xfrm>
              <a:off x="6620518" y="1508088"/>
              <a:ext cx="2431355" cy="680956"/>
              <a:chOff x="6620518" y="1508088"/>
              <a:chExt cx="2431355" cy="680956"/>
            </a:xfrm>
          </p:grpSpPr>
          <p:cxnSp>
            <p:nvCxnSpPr>
              <p:cNvPr id="64" name="直接连接符 63">
                <a:extLst>
                  <a:ext uri="{FF2B5EF4-FFF2-40B4-BE49-F238E27FC236}">
                    <a16:creationId xmlns:a16="http://schemas.microsoft.com/office/drawing/2014/main" id="{932F6C5D-E59F-CE75-318F-39C75EF6EF39}"/>
                  </a:ext>
                </a:extLst>
              </p:cNvPr>
              <p:cNvCxnSpPr>
                <a:cxnSpLocks/>
              </p:cNvCxnSpPr>
              <p:nvPr/>
            </p:nvCxnSpPr>
            <p:spPr>
              <a:xfrm>
                <a:off x="7345426" y="1508088"/>
                <a:ext cx="170644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D5CC41C-0DBB-B478-29ED-DC61C31A15AF}"/>
                  </a:ext>
                </a:extLst>
              </p:cNvPr>
              <p:cNvCxnSpPr>
                <a:cxnSpLocks/>
              </p:cNvCxnSpPr>
              <p:nvPr/>
            </p:nvCxnSpPr>
            <p:spPr>
              <a:xfrm flipH="1">
                <a:off x="6620518" y="1508088"/>
                <a:ext cx="727543" cy="680956"/>
              </a:xfrm>
              <a:prstGeom prst="line">
                <a:avLst/>
              </a:prstGeom>
              <a:ln w="15875">
                <a:gradFill flip="none" rotWithShape="1">
                  <a:gsLst>
                    <a:gs pos="0">
                      <a:schemeClr val="accent1"/>
                    </a:gs>
                    <a:gs pos="100000">
                      <a:schemeClr val="accent1"/>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grpSp>
      </p:grpSp>
      <p:grpSp>
        <p:nvGrpSpPr>
          <p:cNvPr id="17" name="组合 16">
            <a:extLst>
              <a:ext uri="{FF2B5EF4-FFF2-40B4-BE49-F238E27FC236}">
                <a16:creationId xmlns:a16="http://schemas.microsoft.com/office/drawing/2014/main" id="{051416EB-0B91-DFB6-7FFF-E8A9413A6002}"/>
              </a:ext>
            </a:extLst>
          </p:cNvPr>
          <p:cNvGrpSpPr/>
          <p:nvPr/>
        </p:nvGrpSpPr>
        <p:grpSpPr>
          <a:xfrm>
            <a:off x="7632413" y="4416488"/>
            <a:ext cx="3874449" cy="1671650"/>
            <a:chOff x="7583646" y="4416488"/>
            <a:chExt cx="3874449" cy="1671650"/>
          </a:xfrm>
        </p:grpSpPr>
        <p:sp>
          <p:nvSpPr>
            <p:cNvPr id="54" name="textcount">
              <a:extLst>
                <a:ext uri="{FF2B5EF4-FFF2-40B4-BE49-F238E27FC236}">
                  <a16:creationId xmlns:a16="http://schemas.microsoft.com/office/drawing/2014/main" id="{E1B41863-60B1-9ED4-F92D-5E0541BD1895}"/>
                </a:ext>
              </a:extLst>
            </p:cNvPr>
            <p:cNvSpPr txBox="1"/>
            <p:nvPr/>
          </p:nvSpPr>
          <p:spPr>
            <a:xfrm>
              <a:off x="9033585" y="5157049"/>
              <a:ext cx="2424510" cy="931089"/>
            </a:xfrm>
            <a:prstGeom prst="rect">
              <a:avLst/>
            </a:prstGeom>
            <a:noFill/>
          </p:spPr>
          <p:txBody>
            <a:bodyPr vert="horz" wrap="square" lIns="0" tIns="0" rIns="0" bIns="0" rtlCol="0">
              <a:spAutoFit/>
            </a:bodyPr>
            <a:lstStyle>
              <a:defPPr>
                <a:defRPr lang="zh-CN"/>
              </a:defPPr>
              <a:lvl1pPr marL="180000" indent="-180000">
                <a:lnSpc>
                  <a:spcPct val="130000"/>
                </a:lnSpc>
                <a:buFont typeface="Arial" panose="020B0604020202020204" pitchFamily="34" charset="0"/>
                <a:buChar char="•"/>
                <a:defRPr sz="1600">
                  <a:solidFill>
                    <a:schemeClr val="tx1">
                      <a:lumMod val="75000"/>
                      <a:lumOff val="25000"/>
                    </a:schemeClr>
                  </a:solidFill>
                </a:defRPr>
              </a:lvl1pPr>
            </a:lstStyle>
            <a:p>
              <a:r>
                <a:rPr lang="zh-CN" altLang="en-US" dirty="0"/>
                <a:t>单击此处填写内容单击此处填写内容单击此处填写内容单击此处填写内容</a:t>
              </a:r>
            </a:p>
          </p:txBody>
        </p:sp>
        <p:grpSp>
          <p:nvGrpSpPr>
            <p:cNvPr id="7" name="组合 6">
              <a:extLst>
                <a:ext uri="{FF2B5EF4-FFF2-40B4-BE49-F238E27FC236}">
                  <a16:creationId xmlns:a16="http://schemas.microsoft.com/office/drawing/2014/main" id="{38B59961-C249-CAA9-ABF0-AEF097607AD6}"/>
                </a:ext>
              </a:extLst>
            </p:cNvPr>
            <p:cNvGrpSpPr/>
            <p:nvPr/>
          </p:nvGrpSpPr>
          <p:grpSpPr>
            <a:xfrm>
              <a:off x="8925863" y="4481980"/>
              <a:ext cx="2424510" cy="482156"/>
              <a:chOff x="8925863" y="4481980"/>
              <a:chExt cx="2424510" cy="482156"/>
            </a:xfrm>
          </p:grpSpPr>
          <p:sp>
            <p:nvSpPr>
              <p:cNvPr id="67" name="矩形: 圆角 66">
                <a:extLst>
                  <a:ext uri="{FF2B5EF4-FFF2-40B4-BE49-F238E27FC236}">
                    <a16:creationId xmlns:a16="http://schemas.microsoft.com/office/drawing/2014/main" id="{813CBE95-3624-0E6F-0D6C-65E664FEAAFA}"/>
                  </a:ext>
                </a:extLst>
              </p:cNvPr>
              <p:cNvSpPr/>
              <p:nvPr/>
            </p:nvSpPr>
            <p:spPr>
              <a:xfrm>
                <a:off x="8925863" y="4481980"/>
                <a:ext cx="2424510" cy="482156"/>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127000" dist="635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68" name="文本框 67">
                <a:extLst>
                  <a:ext uri="{FF2B5EF4-FFF2-40B4-BE49-F238E27FC236}">
                    <a16:creationId xmlns:a16="http://schemas.microsoft.com/office/drawing/2014/main" id="{3BAD439F-B320-67AD-6974-619D9120A40A}"/>
                  </a:ext>
                </a:extLst>
              </p:cNvPr>
              <p:cNvSpPr txBox="1"/>
              <p:nvPr/>
            </p:nvSpPr>
            <p:spPr>
              <a:xfrm>
                <a:off x="9368677" y="4538392"/>
                <a:ext cx="1538883" cy="3693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zh-CN"/>
                </a:defPPr>
                <a:lvl1pPr algn="ctr">
                  <a:defRPr sz="2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dirty="0">
                    <a:solidFill>
                      <a:srgbClr val="FFFFFF"/>
                    </a:solidFill>
                    <a:ea typeface="+mj-ea"/>
                  </a:rPr>
                  <a:t>请添加标题</a:t>
                </a:r>
              </a:p>
            </p:txBody>
          </p:sp>
        </p:grpSp>
        <p:grpSp>
          <p:nvGrpSpPr>
            <p:cNvPr id="12" name="组合 11">
              <a:extLst>
                <a:ext uri="{FF2B5EF4-FFF2-40B4-BE49-F238E27FC236}">
                  <a16:creationId xmlns:a16="http://schemas.microsoft.com/office/drawing/2014/main" id="{192C0E71-E878-9ED7-AE9D-AF8403C0EF1E}"/>
                </a:ext>
              </a:extLst>
            </p:cNvPr>
            <p:cNvGrpSpPr/>
            <p:nvPr/>
          </p:nvGrpSpPr>
          <p:grpSpPr>
            <a:xfrm>
              <a:off x="7583646" y="4416488"/>
              <a:ext cx="1360504" cy="308950"/>
              <a:chOff x="7583646" y="4416488"/>
              <a:chExt cx="1360504" cy="308950"/>
            </a:xfrm>
          </p:grpSpPr>
          <p:cxnSp>
            <p:nvCxnSpPr>
              <p:cNvPr id="69" name="直接连接符 68">
                <a:extLst>
                  <a:ext uri="{FF2B5EF4-FFF2-40B4-BE49-F238E27FC236}">
                    <a16:creationId xmlns:a16="http://schemas.microsoft.com/office/drawing/2014/main" id="{34099799-16C8-3B65-F26C-8DD969E7DED7}"/>
                  </a:ext>
                </a:extLst>
              </p:cNvPr>
              <p:cNvCxnSpPr>
                <a:cxnSpLocks/>
              </p:cNvCxnSpPr>
              <p:nvPr/>
            </p:nvCxnSpPr>
            <p:spPr>
              <a:xfrm>
                <a:off x="8032726" y="4723058"/>
                <a:ext cx="91142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AF873FB-63CF-99E8-87C9-811331807ED4}"/>
                  </a:ext>
                </a:extLst>
              </p:cNvPr>
              <p:cNvCxnSpPr>
                <a:cxnSpLocks/>
              </p:cNvCxnSpPr>
              <p:nvPr/>
            </p:nvCxnSpPr>
            <p:spPr>
              <a:xfrm flipH="1" flipV="1">
                <a:off x="7583646" y="4416488"/>
                <a:ext cx="455916" cy="308950"/>
              </a:xfrm>
              <a:prstGeom prst="line">
                <a:avLst/>
              </a:prstGeom>
              <a:ln w="15875">
                <a:gradFill flip="none" rotWithShape="1">
                  <a:gsLst>
                    <a:gs pos="0">
                      <a:schemeClr val="accent1"/>
                    </a:gs>
                    <a:gs pos="100000">
                      <a:schemeClr val="accent1"/>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75649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795D1255-3C6C-3545-A7B3-1CB8A224C30F}"/>
              </a:ext>
            </a:extLst>
          </p:cNvPr>
          <p:cNvGrpSpPr/>
          <p:nvPr/>
        </p:nvGrpSpPr>
        <p:grpSpPr>
          <a:xfrm>
            <a:off x="4355318" y="1324929"/>
            <a:ext cx="3484655" cy="1539618"/>
            <a:chOff x="4355318" y="1324929"/>
            <a:chExt cx="3484655" cy="1539618"/>
          </a:xfrm>
        </p:grpSpPr>
        <p:sp>
          <p:nvSpPr>
            <p:cNvPr id="120" name="矩形: 圆角 119">
              <a:extLst>
                <a:ext uri="{FF2B5EF4-FFF2-40B4-BE49-F238E27FC236}">
                  <a16:creationId xmlns:a16="http://schemas.microsoft.com/office/drawing/2014/main" id="{E19E20B0-02F4-30CE-0431-CCAD870110D8}"/>
                </a:ext>
              </a:extLst>
            </p:cNvPr>
            <p:cNvSpPr/>
            <p:nvPr/>
          </p:nvSpPr>
          <p:spPr>
            <a:xfrm>
              <a:off x="4355318" y="1324929"/>
              <a:ext cx="3484655" cy="1539618"/>
            </a:xfrm>
            <a:prstGeom prst="roundRect">
              <a:avLst>
                <a:gd name="adj" fmla="val 5092"/>
              </a:avLst>
            </a:prstGeom>
            <a:solidFill>
              <a:schemeClr val="bg1"/>
            </a:solidFill>
            <a:ln>
              <a:gradFill flip="none" rotWithShape="1">
                <a:gsLst>
                  <a:gs pos="0">
                    <a:schemeClr val="accent1">
                      <a:alpha val="80000"/>
                    </a:schemeClr>
                  </a:gs>
                  <a:gs pos="37000">
                    <a:schemeClr val="accent1">
                      <a:alpha val="0"/>
                    </a:schemeClr>
                  </a:gs>
                  <a:gs pos="64000">
                    <a:schemeClr val="accent1">
                      <a:alpha val="0"/>
                    </a:schemeClr>
                  </a:gs>
                  <a:gs pos="100000">
                    <a:schemeClr val="accent1">
                      <a:alpha val="80000"/>
                    </a:schemeClr>
                  </a:gs>
                </a:gsLst>
                <a:lin ang="0" scaled="1"/>
                <a:tileRect/>
              </a:gradFill>
            </a:ln>
            <a:effectLst>
              <a:outerShdw blurRad="3302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5" name="组合 14">
              <a:extLst>
                <a:ext uri="{FF2B5EF4-FFF2-40B4-BE49-F238E27FC236}">
                  <a16:creationId xmlns:a16="http://schemas.microsoft.com/office/drawing/2014/main" id="{D90A4071-B6A6-7E50-26C3-E2124E6515DF}"/>
                </a:ext>
              </a:extLst>
            </p:cNvPr>
            <p:cNvGrpSpPr/>
            <p:nvPr/>
          </p:nvGrpSpPr>
          <p:grpSpPr>
            <a:xfrm>
              <a:off x="4803873" y="1570214"/>
              <a:ext cx="2796750" cy="1049049"/>
              <a:chOff x="4803873" y="1588130"/>
              <a:chExt cx="2796750" cy="1049049"/>
            </a:xfrm>
          </p:grpSpPr>
          <p:grpSp>
            <p:nvGrpSpPr>
              <p:cNvPr id="13" name="组合 12">
                <a:extLst>
                  <a:ext uri="{FF2B5EF4-FFF2-40B4-BE49-F238E27FC236}">
                    <a16:creationId xmlns:a16="http://schemas.microsoft.com/office/drawing/2014/main" id="{6BA7F05D-A291-25C9-1D7C-7A028BC8EA8C}"/>
                  </a:ext>
                </a:extLst>
              </p:cNvPr>
              <p:cNvGrpSpPr/>
              <p:nvPr/>
            </p:nvGrpSpPr>
            <p:grpSpPr>
              <a:xfrm>
                <a:off x="6034463" y="1588130"/>
                <a:ext cx="1566160" cy="1049049"/>
                <a:chOff x="6034463" y="1588130"/>
                <a:chExt cx="1566160" cy="1049049"/>
              </a:xfrm>
            </p:grpSpPr>
            <p:sp>
              <p:nvSpPr>
                <p:cNvPr id="195" name="文本框 4">
                  <a:extLst>
                    <a:ext uri="{FF2B5EF4-FFF2-40B4-BE49-F238E27FC236}">
                      <a16:creationId xmlns:a16="http://schemas.microsoft.com/office/drawing/2014/main" id="{C6BDFA05-9774-A7AC-9D17-44941A44F326}"/>
                    </a:ext>
                  </a:extLst>
                </p:cNvPr>
                <p:cNvSpPr/>
                <p:nvPr/>
              </p:nvSpPr>
              <p:spPr>
                <a:xfrm>
                  <a:off x="6034463" y="1588130"/>
                  <a:ext cx="1566160" cy="615553"/>
                </a:xfrm>
                <a:prstGeom prst="rect">
                  <a:avLst/>
                </a:prstGeom>
                <a:noFill/>
              </p:spPr>
              <p:txBody>
                <a:bodyPr wrap="square" lIns="0" tIns="0" rIns="0" bIns="0">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2486</a:t>
                  </a:r>
                </a:p>
              </p:txBody>
            </p:sp>
            <p:sp>
              <p:nvSpPr>
                <p:cNvPr id="196" name="文本框 195">
                  <a:extLst>
                    <a:ext uri="{FF2B5EF4-FFF2-40B4-BE49-F238E27FC236}">
                      <a16:creationId xmlns:a16="http://schemas.microsoft.com/office/drawing/2014/main" id="{6978EDE2-6016-EF13-5A97-B20DD51C8363}"/>
                    </a:ext>
                  </a:extLst>
                </p:cNvPr>
                <p:cNvSpPr txBox="1"/>
                <p:nvPr/>
              </p:nvSpPr>
              <p:spPr>
                <a:xfrm>
                  <a:off x="6243668" y="2298625"/>
                  <a:ext cx="1147346" cy="338554"/>
                </a:xfrm>
                <a:prstGeom prst="rect">
                  <a:avLst/>
                </a:prstGeom>
                <a:noFill/>
              </p:spPr>
              <p:txBody>
                <a:bodyPr wrap="square" rtlCol="0">
                  <a:spAutoFit/>
                </a:bodyPr>
                <a:lstStyle/>
                <a:p>
                  <a:pPr algn="ctr"/>
                  <a:r>
                    <a:rPr lang="zh-CN" altLang="en-US" sz="1600" dirty="0">
                      <a:solidFill>
                        <a:schemeClr val="tx1">
                          <a:lumMod val="85000"/>
                          <a:lumOff val="15000"/>
                        </a:schemeClr>
                      </a:solidFill>
                    </a:rPr>
                    <a:t>输入文字</a:t>
                  </a:r>
                </a:p>
              </p:txBody>
            </p:sp>
          </p:grpSp>
          <p:grpSp>
            <p:nvGrpSpPr>
              <p:cNvPr id="14" name="组合 13">
                <a:extLst>
                  <a:ext uri="{FF2B5EF4-FFF2-40B4-BE49-F238E27FC236}">
                    <a16:creationId xmlns:a16="http://schemas.microsoft.com/office/drawing/2014/main" id="{4D006F81-72DF-AF6B-9B0F-F1CC7882A25D}"/>
                  </a:ext>
                </a:extLst>
              </p:cNvPr>
              <p:cNvGrpSpPr/>
              <p:nvPr/>
            </p:nvGrpSpPr>
            <p:grpSpPr>
              <a:xfrm>
                <a:off x="4803873" y="1665741"/>
                <a:ext cx="1027348" cy="971438"/>
                <a:chOff x="4803873" y="1665741"/>
                <a:chExt cx="1027348" cy="971438"/>
              </a:xfrm>
            </p:grpSpPr>
            <p:sp>
              <p:nvSpPr>
                <p:cNvPr id="193" name="文本框 192">
                  <a:extLst>
                    <a:ext uri="{FF2B5EF4-FFF2-40B4-BE49-F238E27FC236}">
                      <a16:creationId xmlns:a16="http://schemas.microsoft.com/office/drawing/2014/main" id="{3F27A349-2BEA-4936-DAD8-F8C65E844E2D}"/>
                    </a:ext>
                  </a:extLst>
                </p:cNvPr>
                <p:cNvSpPr txBox="1"/>
                <p:nvPr/>
              </p:nvSpPr>
              <p:spPr>
                <a:xfrm>
                  <a:off x="4803873" y="2298625"/>
                  <a:ext cx="1027348" cy="338554"/>
                </a:xfrm>
                <a:prstGeom prst="rect">
                  <a:avLst/>
                </a:prstGeom>
                <a:noFill/>
              </p:spPr>
              <p:txBody>
                <a:bodyPr wrap="square" rtlCol="0">
                  <a:spAutoFit/>
                </a:bodyPr>
                <a:lstStyle>
                  <a:defPPr>
                    <a:defRPr lang="zh-CN"/>
                  </a:defPPr>
                </a:lstStyle>
                <a:p>
                  <a:pPr algn="ctr"/>
                  <a:r>
                    <a:rPr lang="zh-CN" altLang="en-US" sz="1600" dirty="0">
                      <a:solidFill>
                        <a:schemeClr val="tx1">
                          <a:lumMod val="85000"/>
                          <a:lumOff val="15000"/>
                        </a:schemeClr>
                      </a:solidFill>
                    </a:rPr>
                    <a:t>输入文字</a:t>
                  </a:r>
                </a:p>
              </p:txBody>
            </p:sp>
            <p:sp>
              <p:nvSpPr>
                <p:cNvPr id="4" name="任意多边形: 形状 3">
                  <a:extLst>
                    <a:ext uri="{FF2B5EF4-FFF2-40B4-BE49-F238E27FC236}">
                      <a16:creationId xmlns:a16="http://schemas.microsoft.com/office/drawing/2014/main" id="{FB235556-EE8D-06D8-3C84-45447B55259F}"/>
                    </a:ext>
                  </a:extLst>
                </p:cNvPr>
                <p:cNvSpPr/>
                <p:nvPr/>
              </p:nvSpPr>
              <p:spPr>
                <a:xfrm>
                  <a:off x="5126919" y="1665741"/>
                  <a:ext cx="381256" cy="490560"/>
                </a:xfrm>
                <a:custGeom>
                  <a:avLst/>
                  <a:gdLst>
                    <a:gd name="connsiteX0" fmla="*/ 570393 w 798468"/>
                    <a:gd name="connsiteY0" fmla="*/ 399671 h 1027383"/>
                    <a:gd name="connsiteX1" fmla="*/ 728889 w 798468"/>
                    <a:gd name="connsiteY1" fmla="*/ 399481 h 1027383"/>
                    <a:gd name="connsiteX2" fmla="*/ 793183 w 798468"/>
                    <a:gd name="connsiteY2" fmla="*/ 434247 h 1027383"/>
                    <a:gd name="connsiteX3" fmla="*/ 777371 w 798468"/>
                    <a:gd name="connsiteY3" fmla="*/ 502351 h 1027383"/>
                    <a:gd name="connsiteX4" fmla="*/ 334649 w 798468"/>
                    <a:gd name="connsiteY4" fmla="*/ 1000699 h 1027383"/>
                    <a:gd name="connsiteX5" fmla="*/ 265498 w 798468"/>
                    <a:gd name="connsiteY5" fmla="*/ 1023178 h 1027383"/>
                    <a:gd name="connsiteX6" fmla="*/ 227874 w 798468"/>
                    <a:gd name="connsiteY6" fmla="*/ 957265 h 1027383"/>
                    <a:gd name="connsiteX7" fmla="*/ 228064 w 798468"/>
                    <a:gd name="connsiteY7" fmla="*/ 627890 h 1027383"/>
                    <a:gd name="connsiteX8" fmla="*/ 74807 w 798468"/>
                    <a:gd name="connsiteY8" fmla="*/ 628081 h 1027383"/>
                    <a:gd name="connsiteX9" fmla="*/ 4513 w 798468"/>
                    <a:gd name="connsiteY9" fmla="*/ 591600 h 1027383"/>
                    <a:gd name="connsiteX10" fmla="*/ 26896 w 798468"/>
                    <a:gd name="connsiteY10" fmla="*/ 518448 h 1027383"/>
                    <a:gd name="connsiteX11" fmla="*/ 457712 w 798468"/>
                    <a:gd name="connsiteY11" fmla="*/ 33340 h 1027383"/>
                    <a:gd name="connsiteX12" fmla="*/ 531150 w 798468"/>
                    <a:gd name="connsiteY12" fmla="*/ 3526 h 1027383"/>
                    <a:gd name="connsiteX13" fmla="*/ 570584 w 798468"/>
                    <a:gd name="connsiteY13" fmla="*/ 75440 h 1027383"/>
                    <a:gd name="connsiteX14" fmla="*/ 570393 w 798468"/>
                    <a:gd name="connsiteY14" fmla="*/ 399671 h 1027383"/>
                    <a:gd name="connsiteX15" fmla="*/ 342174 w 798468"/>
                    <a:gd name="connsiteY15" fmla="*/ 820200 h 1027383"/>
                    <a:gd name="connsiteX16" fmla="*/ 614303 w 798468"/>
                    <a:gd name="connsiteY16" fmla="*/ 513781 h 1027383"/>
                    <a:gd name="connsiteX17" fmla="*/ 571155 w 798468"/>
                    <a:gd name="connsiteY17" fmla="*/ 513781 h 1027383"/>
                    <a:gd name="connsiteX18" fmla="*/ 456379 w 798468"/>
                    <a:gd name="connsiteY18" fmla="*/ 397195 h 1027383"/>
                    <a:gd name="connsiteX19" fmla="*/ 456379 w 798468"/>
                    <a:gd name="connsiteY19" fmla="*/ 207552 h 1027383"/>
                    <a:gd name="connsiteX20" fmla="*/ 184154 w 798468"/>
                    <a:gd name="connsiteY20" fmla="*/ 513781 h 1027383"/>
                    <a:gd name="connsiteX21" fmla="*/ 231017 w 798468"/>
                    <a:gd name="connsiteY21" fmla="*/ 513781 h 1027383"/>
                    <a:gd name="connsiteX22" fmla="*/ 342269 w 798468"/>
                    <a:gd name="connsiteY22" fmla="*/ 623318 h 1027383"/>
                    <a:gd name="connsiteX23" fmla="*/ 342174 w 798468"/>
                    <a:gd name="connsiteY23" fmla="*/ 820200 h 102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98468" h="1027383">
                      <a:moveTo>
                        <a:pt x="570393" y="399671"/>
                      </a:moveTo>
                      <a:cubicBezTo>
                        <a:pt x="626876" y="399671"/>
                        <a:pt x="677835" y="400147"/>
                        <a:pt x="728889" y="399481"/>
                      </a:cubicBezTo>
                      <a:cubicBezTo>
                        <a:pt x="757273" y="399100"/>
                        <a:pt x="780514" y="406434"/>
                        <a:pt x="793183" y="434247"/>
                      </a:cubicBezTo>
                      <a:cubicBezTo>
                        <a:pt x="805279" y="460917"/>
                        <a:pt x="795183" y="482348"/>
                        <a:pt x="777371" y="502351"/>
                      </a:cubicBezTo>
                      <a:cubicBezTo>
                        <a:pt x="629734" y="668371"/>
                        <a:pt x="482192" y="834583"/>
                        <a:pt x="334649" y="1000699"/>
                      </a:cubicBezTo>
                      <a:cubicBezTo>
                        <a:pt x="315885" y="1021844"/>
                        <a:pt x="294168" y="1034417"/>
                        <a:pt x="265498" y="1023178"/>
                      </a:cubicBezTo>
                      <a:cubicBezTo>
                        <a:pt x="235589" y="1011557"/>
                        <a:pt x="227684" y="987268"/>
                        <a:pt x="227874" y="957265"/>
                      </a:cubicBezTo>
                      <a:cubicBezTo>
                        <a:pt x="228445" y="849251"/>
                        <a:pt x="228064" y="741142"/>
                        <a:pt x="228064" y="627890"/>
                      </a:cubicBezTo>
                      <a:cubicBezTo>
                        <a:pt x="175868" y="627890"/>
                        <a:pt x="125385" y="627223"/>
                        <a:pt x="74807" y="628081"/>
                      </a:cubicBezTo>
                      <a:cubicBezTo>
                        <a:pt x="44232" y="628652"/>
                        <a:pt x="17657" y="623223"/>
                        <a:pt x="4513" y="591600"/>
                      </a:cubicBezTo>
                      <a:cubicBezTo>
                        <a:pt x="-8155" y="561215"/>
                        <a:pt x="7942" y="539784"/>
                        <a:pt x="26896" y="518448"/>
                      </a:cubicBezTo>
                      <a:cubicBezTo>
                        <a:pt x="170724" y="356999"/>
                        <a:pt x="314361" y="195265"/>
                        <a:pt x="457712" y="33340"/>
                      </a:cubicBezTo>
                      <a:cubicBezTo>
                        <a:pt x="477620" y="10861"/>
                        <a:pt x="498479" y="-8094"/>
                        <a:pt x="531150" y="3526"/>
                      </a:cubicBezTo>
                      <a:cubicBezTo>
                        <a:pt x="564964" y="15528"/>
                        <a:pt x="570869" y="43150"/>
                        <a:pt x="570584" y="75440"/>
                      </a:cubicBezTo>
                      <a:cubicBezTo>
                        <a:pt x="569917" y="182311"/>
                        <a:pt x="570393" y="288991"/>
                        <a:pt x="570393" y="399671"/>
                      </a:cubicBezTo>
                      <a:close/>
                      <a:moveTo>
                        <a:pt x="342174" y="820200"/>
                      </a:moveTo>
                      <a:cubicBezTo>
                        <a:pt x="435805" y="714758"/>
                        <a:pt x="522387" y="617222"/>
                        <a:pt x="614303" y="513781"/>
                      </a:cubicBezTo>
                      <a:cubicBezTo>
                        <a:pt x="594110" y="513781"/>
                        <a:pt x="582585" y="513781"/>
                        <a:pt x="571155" y="513781"/>
                      </a:cubicBezTo>
                      <a:cubicBezTo>
                        <a:pt x="460094" y="513685"/>
                        <a:pt x="456379" y="509875"/>
                        <a:pt x="456379" y="397195"/>
                      </a:cubicBezTo>
                      <a:cubicBezTo>
                        <a:pt x="456379" y="337378"/>
                        <a:pt x="456379" y="277465"/>
                        <a:pt x="456379" y="207552"/>
                      </a:cubicBezTo>
                      <a:cubicBezTo>
                        <a:pt x="362748" y="312898"/>
                        <a:pt x="276070" y="410434"/>
                        <a:pt x="184154" y="513781"/>
                      </a:cubicBezTo>
                      <a:cubicBezTo>
                        <a:pt x="205586" y="513781"/>
                        <a:pt x="218349" y="513781"/>
                        <a:pt x="231017" y="513781"/>
                      </a:cubicBezTo>
                      <a:cubicBezTo>
                        <a:pt x="336269" y="513781"/>
                        <a:pt x="342269" y="519686"/>
                        <a:pt x="342269" y="623318"/>
                      </a:cubicBezTo>
                      <a:cubicBezTo>
                        <a:pt x="342174" y="684945"/>
                        <a:pt x="342174" y="746667"/>
                        <a:pt x="342174" y="820200"/>
                      </a:cubicBezTo>
                      <a:close/>
                    </a:path>
                  </a:pathLst>
                </a:custGeom>
                <a:solidFill>
                  <a:schemeClr val="bg1"/>
                </a:solidFill>
                <a:ln w="0" cap="flat">
                  <a:solidFill>
                    <a:schemeClr val="accent1">
                      <a:shade val="50000"/>
                    </a:schemeClr>
                  </a:solidFill>
                  <a:prstDash val="solid"/>
                  <a:miter/>
                </a:ln>
              </p:spPr>
              <p:txBody>
                <a:bodyPr rtlCol="0" anchor="ctr"/>
                <a:lstStyle/>
                <a:p>
                  <a:endParaRPr lang="zh-CN" altLang="en-US" dirty="0"/>
                </a:p>
              </p:txBody>
            </p:sp>
          </p:grpSp>
        </p:grpSp>
      </p:grpSp>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p:txBody>
          <a:bodyPr/>
          <a:lstStyle/>
          <a:p>
            <a:r>
              <a:rPr lang="zh-CN" altLang="en-US" dirty="0"/>
              <a:t>工作绩效</a:t>
            </a:r>
          </a:p>
        </p:txBody>
      </p:sp>
      <p:grpSp>
        <p:nvGrpSpPr>
          <p:cNvPr id="22" name="组合 21">
            <a:extLst>
              <a:ext uri="{FF2B5EF4-FFF2-40B4-BE49-F238E27FC236}">
                <a16:creationId xmlns:a16="http://schemas.microsoft.com/office/drawing/2014/main" id="{6BA11E56-4477-9C06-36ED-A220CA8D4286}"/>
              </a:ext>
            </a:extLst>
          </p:cNvPr>
          <p:cNvGrpSpPr/>
          <p:nvPr/>
        </p:nvGrpSpPr>
        <p:grpSpPr>
          <a:xfrm>
            <a:off x="4355318" y="3152429"/>
            <a:ext cx="3484655" cy="2981671"/>
            <a:chOff x="4355318" y="3152429"/>
            <a:chExt cx="3484655" cy="2981671"/>
          </a:xfrm>
        </p:grpSpPr>
        <p:sp>
          <p:nvSpPr>
            <p:cNvPr id="2" name="矩形: 圆角 1">
              <a:extLst>
                <a:ext uri="{FF2B5EF4-FFF2-40B4-BE49-F238E27FC236}">
                  <a16:creationId xmlns:a16="http://schemas.microsoft.com/office/drawing/2014/main" id="{A69B20E9-1BB3-FED7-C431-F45EF3E14E39}"/>
                </a:ext>
              </a:extLst>
            </p:cNvPr>
            <p:cNvSpPr/>
            <p:nvPr/>
          </p:nvSpPr>
          <p:spPr>
            <a:xfrm>
              <a:off x="4355318" y="3152429"/>
              <a:ext cx="3484655" cy="2981671"/>
            </a:xfrm>
            <a:prstGeom prst="roundRect">
              <a:avLst>
                <a:gd name="adj" fmla="val 1466"/>
              </a:avLst>
            </a:prstGeom>
            <a:solidFill>
              <a:schemeClr val="bg1"/>
            </a:solidFill>
            <a:ln>
              <a:gradFill flip="none" rotWithShape="1">
                <a:gsLst>
                  <a:gs pos="0">
                    <a:schemeClr val="accent1">
                      <a:alpha val="80000"/>
                    </a:schemeClr>
                  </a:gs>
                  <a:gs pos="37000">
                    <a:schemeClr val="accent1">
                      <a:alpha val="0"/>
                    </a:schemeClr>
                  </a:gs>
                  <a:gs pos="64000">
                    <a:schemeClr val="accent1">
                      <a:alpha val="0"/>
                    </a:schemeClr>
                  </a:gs>
                  <a:gs pos="100000">
                    <a:schemeClr val="accent1">
                      <a:alpha val="80000"/>
                    </a:schemeClr>
                  </a:gs>
                </a:gsLst>
                <a:lin ang="0" scaled="1"/>
                <a:tileRect/>
              </a:gradFill>
            </a:ln>
            <a:effectLst>
              <a:outerShdw blurRad="3302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237" name="组合 236">
              <a:extLst>
                <a:ext uri="{FF2B5EF4-FFF2-40B4-BE49-F238E27FC236}">
                  <a16:creationId xmlns:a16="http://schemas.microsoft.com/office/drawing/2014/main" id="{59BF2013-33EA-C0EE-858F-587E120FBA59}"/>
                </a:ext>
              </a:extLst>
            </p:cNvPr>
            <p:cNvGrpSpPr/>
            <p:nvPr/>
          </p:nvGrpSpPr>
          <p:grpSpPr>
            <a:xfrm>
              <a:off x="4785006" y="3332274"/>
              <a:ext cx="2621988" cy="2621980"/>
              <a:chOff x="8376036" y="1537830"/>
              <a:chExt cx="3085854" cy="3085848"/>
            </a:xfrm>
          </p:grpSpPr>
          <p:grpSp>
            <p:nvGrpSpPr>
              <p:cNvPr id="238" name="图形 99">
                <a:extLst>
                  <a:ext uri="{FF2B5EF4-FFF2-40B4-BE49-F238E27FC236}">
                    <a16:creationId xmlns:a16="http://schemas.microsoft.com/office/drawing/2014/main" id="{DF9B8E40-5D49-D1B8-618F-E04D930F752E}"/>
                  </a:ext>
                </a:extLst>
              </p:cNvPr>
              <p:cNvGrpSpPr/>
              <p:nvPr/>
            </p:nvGrpSpPr>
            <p:grpSpPr>
              <a:xfrm>
                <a:off x="9648786" y="2405837"/>
                <a:ext cx="965648" cy="1199670"/>
                <a:chOff x="382434" y="1514888"/>
                <a:chExt cx="2684436" cy="3335017"/>
              </a:xfrm>
              <a:gradFill>
                <a:gsLst>
                  <a:gs pos="24000">
                    <a:srgbClr val="1552EF"/>
                  </a:gs>
                  <a:gs pos="100000">
                    <a:srgbClr val="40D8DE"/>
                  </a:gs>
                </a:gsLst>
                <a:lin ang="2700000" scaled="0"/>
              </a:gradFill>
            </p:grpSpPr>
            <p:sp>
              <p:nvSpPr>
                <p:cNvPr id="246" name="任意多边形: 形状 245">
                  <a:extLst>
                    <a:ext uri="{FF2B5EF4-FFF2-40B4-BE49-F238E27FC236}">
                      <a16:creationId xmlns:a16="http://schemas.microsoft.com/office/drawing/2014/main" id="{94780A92-AF2D-CCB3-2EA4-CD2A97A9ECF1}"/>
                    </a:ext>
                  </a:extLst>
                </p:cNvPr>
                <p:cNvSpPr/>
                <p:nvPr/>
              </p:nvSpPr>
              <p:spPr>
                <a:xfrm>
                  <a:off x="382434" y="1514888"/>
                  <a:ext cx="2684436" cy="3335017"/>
                </a:xfrm>
                <a:custGeom>
                  <a:avLst/>
                  <a:gdLst>
                    <a:gd name="connsiteX0" fmla="*/ 213270 w 2684436"/>
                    <a:gd name="connsiteY0" fmla="*/ 1613794 h 3335017"/>
                    <a:gd name="connsiteX1" fmla="*/ 323716 w 2684436"/>
                    <a:gd name="connsiteY1" fmla="*/ 1506218 h 3335017"/>
                    <a:gd name="connsiteX2" fmla="*/ 374277 w 2684436"/>
                    <a:gd name="connsiteY2" fmla="*/ 1506218 h 3335017"/>
                    <a:gd name="connsiteX3" fmla="*/ 345320 w 2684436"/>
                    <a:gd name="connsiteY3" fmla="*/ 1398641 h 3335017"/>
                    <a:gd name="connsiteX4" fmla="*/ 229317 w 2684436"/>
                    <a:gd name="connsiteY4" fmla="*/ 1398551 h 3335017"/>
                    <a:gd name="connsiteX5" fmla="*/ 161275 w 2684436"/>
                    <a:gd name="connsiteY5" fmla="*/ 1332392 h 3335017"/>
                    <a:gd name="connsiteX6" fmla="*/ 161275 w 2684436"/>
                    <a:gd name="connsiteY6" fmla="*/ 1033240 h 3335017"/>
                    <a:gd name="connsiteX7" fmla="*/ 227255 w 2684436"/>
                    <a:gd name="connsiteY7" fmla="*/ 968425 h 3335017"/>
                    <a:gd name="connsiteX8" fmla="*/ 334115 w 2684436"/>
                    <a:gd name="connsiteY8" fmla="*/ 968335 h 3335017"/>
                    <a:gd name="connsiteX9" fmla="*/ 478177 w 2684436"/>
                    <a:gd name="connsiteY9" fmla="*/ 618622 h 3335017"/>
                    <a:gd name="connsiteX10" fmla="*/ 401529 w 2684436"/>
                    <a:gd name="connsiteY10" fmla="*/ 545201 h 3335017"/>
                    <a:gd name="connsiteX11" fmla="*/ 401619 w 2684436"/>
                    <a:gd name="connsiteY11" fmla="*/ 452775 h 3335017"/>
                    <a:gd name="connsiteX12" fmla="*/ 612738 w 2684436"/>
                    <a:gd name="connsiteY12" fmla="*/ 241208 h 3335017"/>
                    <a:gd name="connsiteX13" fmla="*/ 705433 w 2684436"/>
                    <a:gd name="connsiteY13" fmla="*/ 241477 h 3335017"/>
                    <a:gd name="connsiteX14" fmla="*/ 776971 w 2684436"/>
                    <a:gd name="connsiteY14" fmla="*/ 318035 h 3335017"/>
                    <a:gd name="connsiteX15" fmla="*/ 1127401 w 2684436"/>
                    <a:gd name="connsiteY15" fmla="*/ 173255 h 3335017"/>
                    <a:gd name="connsiteX16" fmla="*/ 1127491 w 2684436"/>
                    <a:gd name="connsiteY16" fmla="*/ 65320 h 3335017"/>
                    <a:gd name="connsiteX17" fmla="*/ 1193202 w 2684436"/>
                    <a:gd name="connsiteY17" fmla="*/ 237 h 3335017"/>
                    <a:gd name="connsiteX18" fmla="*/ 1491817 w 2684436"/>
                    <a:gd name="connsiteY18" fmla="*/ 237 h 3335017"/>
                    <a:gd name="connsiteX19" fmla="*/ 1556901 w 2684436"/>
                    <a:gd name="connsiteY19" fmla="*/ 66037 h 3335017"/>
                    <a:gd name="connsiteX20" fmla="*/ 1557528 w 2684436"/>
                    <a:gd name="connsiteY20" fmla="*/ 176931 h 3335017"/>
                    <a:gd name="connsiteX21" fmla="*/ 1562638 w 2684436"/>
                    <a:gd name="connsiteY21" fmla="*/ 175765 h 3335017"/>
                    <a:gd name="connsiteX22" fmla="*/ 1906165 w 2684436"/>
                    <a:gd name="connsiteY22" fmla="*/ 317856 h 3335017"/>
                    <a:gd name="connsiteX23" fmla="*/ 1979049 w 2684436"/>
                    <a:gd name="connsiteY23" fmla="*/ 241208 h 3335017"/>
                    <a:gd name="connsiteX24" fmla="*/ 2071295 w 2684436"/>
                    <a:gd name="connsiteY24" fmla="*/ 240849 h 3335017"/>
                    <a:gd name="connsiteX25" fmla="*/ 2282683 w 2684436"/>
                    <a:gd name="connsiteY25" fmla="*/ 452147 h 3335017"/>
                    <a:gd name="connsiteX26" fmla="*/ 2283311 w 2684436"/>
                    <a:gd name="connsiteY26" fmla="*/ 544663 h 3335017"/>
                    <a:gd name="connsiteX27" fmla="*/ 2197608 w 2684436"/>
                    <a:gd name="connsiteY27" fmla="*/ 626870 h 3335017"/>
                    <a:gd name="connsiteX28" fmla="*/ 2338264 w 2684436"/>
                    <a:gd name="connsiteY28" fmla="*/ 968335 h 3335017"/>
                    <a:gd name="connsiteX29" fmla="*/ 2456778 w 2684436"/>
                    <a:gd name="connsiteY29" fmla="*/ 968425 h 3335017"/>
                    <a:gd name="connsiteX30" fmla="*/ 2523116 w 2684436"/>
                    <a:gd name="connsiteY30" fmla="*/ 1032971 h 3335017"/>
                    <a:gd name="connsiteX31" fmla="*/ 2523116 w 2684436"/>
                    <a:gd name="connsiteY31" fmla="*/ 1335530 h 3335017"/>
                    <a:gd name="connsiteX32" fmla="*/ 2458750 w 2684436"/>
                    <a:gd name="connsiteY32" fmla="*/ 1398641 h 3335017"/>
                    <a:gd name="connsiteX33" fmla="*/ 2339699 w 2684436"/>
                    <a:gd name="connsiteY33" fmla="*/ 1398731 h 3335017"/>
                    <a:gd name="connsiteX34" fmla="*/ 2309488 w 2684436"/>
                    <a:gd name="connsiteY34" fmla="*/ 1506307 h 3335017"/>
                    <a:gd name="connsiteX35" fmla="*/ 2394025 w 2684436"/>
                    <a:gd name="connsiteY35" fmla="*/ 1506307 h 3335017"/>
                    <a:gd name="connsiteX36" fmla="*/ 2469597 w 2684436"/>
                    <a:gd name="connsiteY36" fmla="*/ 1581880 h 3335017"/>
                    <a:gd name="connsiteX37" fmla="*/ 2469597 w 2684436"/>
                    <a:gd name="connsiteY37" fmla="*/ 1613884 h 3335017"/>
                    <a:gd name="connsiteX38" fmla="*/ 2519351 w 2684436"/>
                    <a:gd name="connsiteY38" fmla="*/ 1613884 h 3335017"/>
                    <a:gd name="connsiteX39" fmla="*/ 2684033 w 2684436"/>
                    <a:gd name="connsiteY39" fmla="*/ 1776593 h 3335017"/>
                    <a:gd name="connsiteX40" fmla="*/ 2684033 w 2684436"/>
                    <a:gd name="connsiteY40" fmla="*/ 3171591 h 3335017"/>
                    <a:gd name="connsiteX41" fmla="*/ 2519889 w 2684436"/>
                    <a:gd name="connsiteY41" fmla="*/ 3334749 h 3335017"/>
                    <a:gd name="connsiteX42" fmla="*/ 164682 w 2684436"/>
                    <a:gd name="connsiteY42" fmla="*/ 3334749 h 3335017"/>
                    <a:gd name="connsiteX43" fmla="*/ 269 w 2684436"/>
                    <a:gd name="connsiteY43" fmla="*/ 3168364 h 3335017"/>
                    <a:gd name="connsiteX44" fmla="*/ 269 w 2684436"/>
                    <a:gd name="connsiteY44" fmla="*/ 1780089 h 3335017"/>
                    <a:gd name="connsiteX45" fmla="*/ 164951 w 2684436"/>
                    <a:gd name="connsiteY45" fmla="*/ 1613884 h 3335017"/>
                    <a:gd name="connsiteX46" fmla="*/ 213270 w 2684436"/>
                    <a:gd name="connsiteY46" fmla="*/ 1613794 h 3335017"/>
                    <a:gd name="connsiteX47" fmla="*/ 323626 w 2684436"/>
                    <a:gd name="connsiteY47" fmla="*/ 3012288 h 3335017"/>
                    <a:gd name="connsiteX48" fmla="*/ 362443 w 2684436"/>
                    <a:gd name="connsiteY48" fmla="*/ 3012288 h 3335017"/>
                    <a:gd name="connsiteX49" fmla="*/ 979573 w 2684436"/>
                    <a:gd name="connsiteY49" fmla="*/ 3012199 h 3335017"/>
                    <a:gd name="connsiteX50" fmla="*/ 1266175 w 2684436"/>
                    <a:gd name="connsiteY50" fmla="*/ 3071366 h 3335017"/>
                    <a:gd name="connsiteX51" fmla="*/ 1285718 w 2684436"/>
                    <a:gd name="connsiteY51" fmla="*/ 3077103 h 3335017"/>
                    <a:gd name="connsiteX52" fmla="*/ 1285718 w 2684436"/>
                    <a:gd name="connsiteY52" fmla="*/ 2151676 h 3335017"/>
                    <a:gd name="connsiteX53" fmla="*/ 1199209 w 2684436"/>
                    <a:gd name="connsiteY53" fmla="*/ 2152035 h 3335017"/>
                    <a:gd name="connsiteX54" fmla="*/ 1125340 w 2684436"/>
                    <a:gd name="connsiteY54" fmla="*/ 2107122 h 3335017"/>
                    <a:gd name="connsiteX55" fmla="*/ 1039727 w 2684436"/>
                    <a:gd name="connsiteY55" fmla="*/ 1932489 h 3335017"/>
                    <a:gd name="connsiteX56" fmla="*/ 1020453 w 2684436"/>
                    <a:gd name="connsiteY56" fmla="*/ 1856020 h 3335017"/>
                    <a:gd name="connsiteX57" fmla="*/ 965499 w 2684436"/>
                    <a:gd name="connsiteY57" fmla="*/ 1615497 h 3335017"/>
                    <a:gd name="connsiteX58" fmla="*/ 323716 w 2684436"/>
                    <a:gd name="connsiteY58" fmla="*/ 1615497 h 3335017"/>
                    <a:gd name="connsiteX59" fmla="*/ 323626 w 2684436"/>
                    <a:gd name="connsiteY59" fmla="*/ 3012288 h 3335017"/>
                    <a:gd name="connsiteX60" fmla="*/ 2359780 w 2684436"/>
                    <a:gd name="connsiteY60" fmla="*/ 3012288 h 3335017"/>
                    <a:gd name="connsiteX61" fmla="*/ 2359780 w 2684436"/>
                    <a:gd name="connsiteY61" fmla="*/ 1614691 h 3335017"/>
                    <a:gd name="connsiteX62" fmla="*/ 1721224 w 2684436"/>
                    <a:gd name="connsiteY62" fmla="*/ 1614691 h 3335017"/>
                    <a:gd name="connsiteX63" fmla="*/ 1664029 w 2684436"/>
                    <a:gd name="connsiteY63" fmla="*/ 1862116 h 3335017"/>
                    <a:gd name="connsiteX64" fmla="*/ 1651388 w 2684436"/>
                    <a:gd name="connsiteY64" fmla="*/ 1920028 h 3335017"/>
                    <a:gd name="connsiteX65" fmla="*/ 1556542 w 2684436"/>
                    <a:gd name="connsiteY65" fmla="*/ 2112680 h 3335017"/>
                    <a:gd name="connsiteX66" fmla="*/ 1492713 w 2684436"/>
                    <a:gd name="connsiteY66" fmla="*/ 2151945 h 3335017"/>
                    <a:gd name="connsiteX67" fmla="*/ 1397239 w 2684436"/>
                    <a:gd name="connsiteY67" fmla="*/ 2151766 h 3335017"/>
                    <a:gd name="connsiteX68" fmla="*/ 1397239 w 2684436"/>
                    <a:gd name="connsiteY68" fmla="*/ 3078986 h 3335017"/>
                    <a:gd name="connsiteX69" fmla="*/ 1414272 w 2684436"/>
                    <a:gd name="connsiteY69" fmla="*/ 3073159 h 3335017"/>
                    <a:gd name="connsiteX70" fmla="*/ 1730726 w 2684436"/>
                    <a:gd name="connsiteY70" fmla="*/ 3011930 h 3335017"/>
                    <a:gd name="connsiteX71" fmla="*/ 2173403 w 2684436"/>
                    <a:gd name="connsiteY71" fmla="*/ 3012378 h 3335017"/>
                    <a:gd name="connsiteX72" fmla="*/ 2359780 w 2684436"/>
                    <a:gd name="connsiteY72" fmla="*/ 3012288 h 3335017"/>
                    <a:gd name="connsiteX73" fmla="*/ 662761 w 2684436"/>
                    <a:gd name="connsiteY73" fmla="*/ 1505321 h 3335017"/>
                    <a:gd name="connsiteX74" fmla="*/ 590953 w 2684436"/>
                    <a:gd name="connsiteY74" fmla="*/ 1166455 h 3335017"/>
                    <a:gd name="connsiteX75" fmla="*/ 677732 w 2684436"/>
                    <a:gd name="connsiteY75" fmla="*/ 831713 h 3335017"/>
                    <a:gd name="connsiteX76" fmla="*/ 902118 w 2684436"/>
                    <a:gd name="connsiteY76" fmla="*/ 572723 h 3335017"/>
                    <a:gd name="connsiteX77" fmla="*/ 1749911 w 2684436"/>
                    <a:gd name="connsiteY77" fmla="*/ 550849 h 3335017"/>
                    <a:gd name="connsiteX78" fmla="*/ 2037947 w 2684436"/>
                    <a:gd name="connsiteY78" fmla="*/ 899845 h 3335017"/>
                    <a:gd name="connsiteX79" fmla="*/ 2021810 w 2684436"/>
                    <a:gd name="connsiteY79" fmla="*/ 1506307 h 3335017"/>
                    <a:gd name="connsiteX80" fmla="*/ 2169997 w 2684436"/>
                    <a:gd name="connsiteY80" fmla="*/ 1506845 h 3335017"/>
                    <a:gd name="connsiteX81" fmla="*/ 2202359 w 2684436"/>
                    <a:gd name="connsiteY81" fmla="*/ 1482102 h 3335017"/>
                    <a:gd name="connsiteX82" fmla="*/ 2236336 w 2684436"/>
                    <a:gd name="connsiteY82" fmla="*/ 1355969 h 3335017"/>
                    <a:gd name="connsiteX83" fmla="*/ 2315853 w 2684436"/>
                    <a:gd name="connsiteY83" fmla="*/ 1291154 h 3335017"/>
                    <a:gd name="connsiteX84" fmla="*/ 2413926 w 2684436"/>
                    <a:gd name="connsiteY84" fmla="*/ 1291154 h 3335017"/>
                    <a:gd name="connsiteX85" fmla="*/ 2413926 w 2684436"/>
                    <a:gd name="connsiteY85" fmla="*/ 1076001 h 3335017"/>
                    <a:gd name="connsiteX86" fmla="*/ 2312177 w 2684436"/>
                    <a:gd name="connsiteY86" fmla="*/ 1076001 h 3335017"/>
                    <a:gd name="connsiteX87" fmla="*/ 2238577 w 2684436"/>
                    <a:gd name="connsiteY87" fmla="*/ 1017282 h 3335017"/>
                    <a:gd name="connsiteX88" fmla="*/ 2091645 w 2684436"/>
                    <a:gd name="connsiteY88" fmla="*/ 663625 h 3335017"/>
                    <a:gd name="connsiteX89" fmla="*/ 2101327 w 2684436"/>
                    <a:gd name="connsiteY89" fmla="*/ 575233 h 3335017"/>
                    <a:gd name="connsiteX90" fmla="*/ 2175196 w 2684436"/>
                    <a:gd name="connsiteY90" fmla="*/ 504860 h 3335017"/>
                    <a:gd name="connsiteX91" fmla="*/ 2019569 w 2684436"/>
                    <a:gd name="connsiteY91" fmla="*/ 348605 h 3335017"/>
                    <a:gd name="connsiteX92" fmla="*/ 1945520 w 2684436"/>
                    <a:gd name="connsiteY92" fmla="*/ 426688 h 3335017"/>
                    <a:gd name="connsiteX93" fmla="*/ 1864749 w 2684436"/>
                    <a:gd name="connsiteY93" fmla="*/ 435025 h 3335017"/>
                    <a:gd name="connsiteX94" fmla="*/ 1502664 w 2684436"/>
                    <a:gd name="connsiteY94" fmla="*/ 283969 h 3335017"/>
                    <a:gd name="connsiteX95" fmla="*/ 1449593 w 2684436"/>
                    <a:gd name="connsiteY95" fmla="*/ 219424 h 3335017"/>
                    <a:gd name="connsiteX96" fmla="*/ 1449503 w 2684436"/>
                    <a:gd name="connsiteY96" fmla="*/ 110502 h 3335017"/>
                    <a:gd name="connsiteX97" fmla="*/ 1234799 w 2684436"/>
                    <a:gd name="connsiteY97" fmla="*/ 110502 h 3335017"/>
                    <a:gd name="connsiteX98" fmla="*/ 1234709 w 2684436"/>
                    <a:gd name="connsiteY98" fmla="*/ 217182 h 3335017"/>
                    <a:gd name="connsiteX99" fmla="*/ 1180562 w 2684436"/>
                    <a:gd name="connsiteY99" fmla="*/ 284238 h 3335017"/>
                    <a:gd name="connsiteX100" fmla="*/ 821346 w 2684436"/>
                    <a:gd name="connsiteY100" fmla="*/ 433770 h 3335017"/>
                    <a:gd name="connsiteX101" fmla="*/ 735644 w 2684436"/>
                    <a:gd name="connsiteY101" fmla="*/ 423729 h 3335017"/>
                    <a:gd name="connsiteX102" fmla="*/ 665809 w 2684436"/>
                    <a:gd name="connsiteY102" fmla="*/ 352281 h 3335017"/>
                    <a:gd name="connsiteX103" fmla="*/ 511257 w 2684436"/>
                    <a:gd name="connsiteY103" fmla="*/ 506205 h 3335017"/>
                    <a:gd name="connsiteX104" fmla="*/ 588443 w 2684436"/>
                    <a:gd name="connsiteY104" fmla="*/ 580701 h 3335017"/>
                    <a:gd name="connsiteX105" fmla="*/ 595794 w 2684436"/>
                    <a:gd name="connsiteY105" fmla="*/ 659232 h 3335017"/>
                    <a:gd name="connsiteX106" fmla="*/ 443753 w 2684436"/>
                    <a:gd name="connsiteY106" fmla="*/ 1024992 h 3335017"/>
                    <a:gd name="connsiteX107" fmla="*/ 380821 w 2684436"/>
                    <a:gd name="connsiteY107" fmla="*/ 1075912 h 3335017"/>
                    <a:gd name="connsiteX108" fmla="*/ 270644 w 2684436"/>
                    <a:gd name="connsiteY108" fmla="*/ 1076001 h 3335017"/>
                    <a:gd name="connsiteX109" fmla="*/ 270644 w 2684436"/>
                    <a:gd name="connsiteY109" fmla="*/ 1291154 h 3335017"/>
                    <a:gd name="connsiteX110" fmla="*/ 379745 w 2684436"/>
                    <a:gd name="connsiteY110" fmla="*/ 1291244 h 3335017"/>
                    <a:gd name="connsiteX111" fmla="*/ 444560 w 2684436"/>
                    <a:gd name="connsiteY111" fmla="*/ 1344315 h 3335017"/>
                    <a:gd name="connsiteX112" fmla="*/ 486873 w 2684436"/>
                    <a:gd name="connsiteY112" fmla="*/ 1505411 h 3335017"/>
                    <a:gd name="connsiteX113" fmla="*/ 662761 w 2684436"/>
                    <a:gd name="connsiteY113" fmla="*/ 1505321 h 3335017"/>
                    <a:gd name="connsiteX114" fmla="*/ 1338700 w 2684436"/>
                    <a:gd name="connsiteY114" fmla="*/ 1613794 h 3335017"/>
                    <a:gd name="connsiteX115" fmla="*/ 1580029 w 2684436"/>
                    <a:gd name="connsiteY115" fmla="*/ 1612987 h 3335017"/>
                    <a:gd name="connsiteX116" fmla="*/ 1609972 w 2684436"/>
                    <a:gd name="connsiteY116" fmla="*/ 1595865 h 3335017"/>
                    <a:gd name="connsiteX117" fmla="*/ 1714769 w 2684436"/>
                    <a:gd name="connsiteY117" fmla="*/ 1397655 h 3335017"/>
                    <a:gd name="connsiteX118" fmla="*/ 1352953 w 2684436"/>
                    <a:gd name="connsiteY118" fmla="*/ 753720 h 3335017"/>
                    <a:gd name="connsiteX119" fmla="*/ 969174 w 2684436"/>
                    <a:gd name="connsiteY119" fmla="*/ 974610 h 3335017"/>
                    <a:gd name="connsiteX120" fmla="*/ 979304 w 2684436"/>
                    <a:gd name="connsiteY120" fmla="*/ 1414867 h 3335017"/>
                    <a:gd name="connsiteX121" fmla="*/ 1071731 w 2684436"/>
                    <a:gd name="connsiteY121" fmla="*/ 1593086 h 3335017"/>
                    <a:gd name="connsiteX122" fmla="*/ 1107320 w 2684436"/>
                    <a:gd name="connsiteY122" fmla="*/ 1614063 h 3335017"/>
                    <a:gd name="connsiteX123" fmla="*/ 1338700 w 2684436"/>
                    <a:gd name="connsiteY123" fmla="*/ 1613794 h 3335017"/>
                    <a:gd name="connsiteX124" fmla="*/ 907856 w 2684436"/>
                    <a:gd name="connsiteY124" fmla="*/ 1506218 h 3335017"/>
                    <a:gd name="connsiteX125" fmla="*/ 997144 w 2684436"/>
                    <a:gd name="connsiteY125" fmla="*/ 772636 h 3335017"/>
                    <a:gd name="connsiteX126" fmla="*/ 1655781 w 2684436"/>
                    <a:gd name="connsiteY126" fmla="*/ 747086 h 3335017"/>
                    <a:gd name="connsiteX127" fmla="*/ 1856232 w 2684436"/>
                    <a:gd name="connsiteY127" fmla="*/ 1028937 h 3335017"/>
                    <a:gd name="connsiteX128" fmla="*/ 1774115 w 2684436"/>
                    <a:gd name="connsiteY128" fmla="*/ 1506218 h 3335017"/>
                    <a:gd name="connsiteX129" fmla="*/ 1866541 w 2684436"/>
                    <a:gd name="connsiteY129" fmla="*/ 1506755 h 3335017"/>
                    <a:gd name="connsiteX130" fmla="*/ 1915489 w 2684436"/>
                    <a:gd name="connsiteY130" fmla="*/ 1477710 h 3335017"/>
                    <a:gd name="connsiteX131" fmla="*/ 1981110 w 2684436"/>
                    <a:gd name="connsiteY131" fmla="*/ 1109888 h 3335017"/>
                    <a:gd name="connsiteX132" fmla="*/ 1555735 w 2684436"/>
                    <a:gd name="connsiteY132" fmla="*/ 575950 h 3335017"/>
                    <a:gd name="connsiteX133" fmla="*/ 895036 w 2684436"/>
                    <a:gd name="connsiteY133" fmla="*/ 719833 h 3335017"/>
                    <a:gd name="connsiteX134" fmla="*/ 770965 w 2684436"/>
                    <a:gd name="connsiteY134" fmla="*/ 1479055 h 3335017"/>
                    <a:gd name="connsiteX135" fmla="*/ 800010 w 2684436"/>
                    <a:gd name="connsiteY135" fmla="*/ 1504873 h 3335017"/>
                    <a:gd name="connsiteX136" fmla="*/ 907856 w 2684436"/>
                    <a:gd name="connsiteY136" fmla="*/ 1506218 h 3335017"/>
                    <a:gd name="connsiteX137" fmla="*/ 1314674 w 2684436"/>
                    <a:gd name="connsiteY137" fmla="*/ 3227441 h 3335017"/>
                    <a:gd name="connsiteX138" fmla="*/ 981366 w 2684436"/>
                    <a:gd name="connsiteY138" fmla="*/ 3119865 h 3335017"/>
                    <a:gd name="connsiteX139" fmla="*/ 293953 w 2684436"/>
                    <a:gd name="connsiteY139" fmla="*/ 3119865 h 3335017"/>
                    <a:gd name="connsiteX140" fmla="*/ 214794 w 2684436"/>
                    <a:gd name="connsiteY140" fmla="*/ 3041155 h 3335017"/>
                    <a:gd name="connsiteX141" fmla="*/ 214794 w 2684436"/>
                    <a:gd name="connsiteY141" fmla="*/ 1760994 h 3335017"/>
                    <a:gd name="connsiteX142" fmla="*/ 214794 w 2684436"/>
                    <a:gd name="connsiteY142" fmla="*/ 1722715 h 3335017"/>
                    <a:gd name="connsiteX143" fmla="*/ 107397 w 2684436"/>
                    <a:gd name="connsiteY143" fmla="*/ 1817203 h 3335017"/>
                    <a:gd name="connsiteX144" fmla="*/ 107397 w 2684436"/>
                    <a:gd name="connsiteY144" fmla="*/ 3147745 h 3335017"/>
                    <a:gd name="connsiteX145" fmla="*/ 185569 w 2684436"/>
                    <a:gd name="connsiteY145" fmla="*/ 3227441 h 3335017"/>
                    <a:gd name="connsiteX146" fmla="*/ 1282132 w 2684436"/>
                    <a:gd name="connsiteY146" fmla="*/ 3227441 h 3335017"/>
                    <a:gd name="connsiteX147" fmla="*/ 1314674 w 2684436"/>
                    <a:gd name="connsiteY147" fmla="*/ 3227441 h 3335017"/>
                    <a:gd name="connsiteX148" fmla="*/ 2469508 w 2684436"/>
                    <a:gd name="connsiteY148" fmla="*/ 1721371 h 3335017"/>
                    <a:gd name="connsiteX149" fmla="*/ 2469508 w 2684436"/>
                    <a:gd name="connsiteY149" fmla="*/ 1765118 h 3335017"/>
                    <a:gd name="connsiteX150" fmla="*/ 2469508 w 2684436"/>
                    <a:gd name="connsiteY150" fmla="*/ 3045906 h 3335017"/>
                    <a:gd name="connsiteX151" fmla="*/ 2395639 w 2684436"/>
                    <a:gd name="connsiteY151" fmla="*/ 3119865 h 3335017"/>
                    <a:gd name="connsiteX152" fmla="*/ 1714590 w 2684436"/>
                    <a:gd name="connsiteY152" fmla="*/ 3120223 h 3335017"/>
                    <a:gd name="connsiteX153" fmla="*/ 1611047 w 2684436"/>
                    <a:gd name="connsiteY153" fmla="*/ 3126947 h 3335017"/>
                    <a:gd name="connsiteX154" fmla="*/ 1360484 w 2684436"/>
                    <a:gd name="connsiteY154" fmla="*/ 3227531 h 3335017"/>
                    <a:gd name="connsiteX155" fmla="*/ 1401453 w 2684436"/>
                    <a:gd name="connsiteY155" fmla="*/ 3227531 h 3335017"/>
                    <a:gd name="connsiteX156" fmla="*/ 2498553 w 2684436"/>
                    <a:gd name="connsiteY156" fmla="*/ 3227531 h 3335017"/>
                    <a:gd name="connsiteX157" fmla="*/ 2576905 w 2684436"/>
                    <a:gd name="connsiteY157" fmla="*/ 3147924 h 3335017"/>
                    <a:gd name="connsiteX158" fmla="*/ 2576905 w 2684436"/>
                    <a:gd name="connsiteY158" fmla="*/ 2065526 h 3335017"/>
                    <a:gd name="connsiteX159" fmla="*/ 2576815 w 2684436"/>
                    <a:gd name="connsiteY159" fmla="*/ 1789861 h 3335017"/>
                    <a:gd name="connsiteX160" fmla="*/ 2507518 w 2684436"/>
                    <a:gd name="connsiteY160" fmla="*/ 1721460 h 3335017"/>
                    <a:gd name="connsiteX161" fmla="*/ 2469508 w 2684436"/>
                    <a:gd name="connsiteY161" fmla="*/ 1721371 h 3335017"/>
                    <a:gd name="connsiteX162" fmla="*/ 1127043 w 2684436"/>
                    <a:gd name="connsiteY162" fmla="*/ 1827333 h 3335017"/>
                    <a:gd name="connsiteX163" fmla="*/ 1557349 w 2684436"/>
                    <a:gd name="connsiteY163" fmla="*/ 1827333 h 3335017"/>
                    <a:gd name="connsiteX164" fmla="*/ 1571154 w 2684436"/>
                    <a:gd name="connsiteY164" fmla="*/ 1723791 h 3335017"/>
                    <a:gd name="connsiteX165" fmla="*/ 1112968 w 2684436"/>
                    <a:gd name="connsiteY165" fmla="*/ 1723791 h 3335017"/>
                    <a:gd name="connsiteX166" fmla="*/ 1127043 w 2684436"/>
                    <a:gd name="connsiteY166" fmla="*/ 1827333 h 3335017"/>
                    <a:gd name="connsiteX167" fmla="*/ 1161826 w 2684436"/>
                    <a:gd name="connsiteY167" fmla="*/ 1937779 h 3335017"/>
                    <a:gd name="connsiteX168" fmla="*/ 1209339 w 2684436"/>
                    <a:gd name="connsiteY168" fmla="*/ 2032356 h 3335017"/>
                    <a:gd name="connsiteX169" fmla="*/ 1233812 w 2684436"/>
                    <a:gd name="connsiteY169" fmla="*/ 2043562 h 3335017"/>
                    <a:gd name="connsiteX170" fmla="*/ 1451655 w 2684436"/>
                    <a:gd name="connsiteY170" fmla="*/ 2043652 h 3335017"/>
                    <a:gd name="connsiteX171" fmla="*/ 1474156 w 2684436"/>
                    <a:gd name="connsiteY171" fmla="*/ 2034418 h 3335017"/>
                    <a:gd name="connsiteX172" fmla="*/ 1522297 w 2684436"/>
                    <a:gd name="connsiteY172" fmla="*/ 1937779 h 3335017"/>
                    <a:gd name="connsiteX173" fmla="*/ 1161826 w 2684436"/>
                    <a:gd name="connsiteY173" fmla="*/ 1937779 h 333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684436" h="3335017">
                      <a:moveTo>
                        <a:pt x="213270" y="1613794"/>
                      </a:moveTo>
                      <a:cubicBezTo>
                        <a:pt x="219456" y="1506218"/>
                        <a:pt x="219456" y="1506218"/>
                        <a:pt x="323716" y="1506218"/>
                      </a:cubicBezTo>
                      <a:cubicBezTo>
                        <a:pt x="339314" y="1506218"/>
                        <a:pt x="354913" y="1506218"/>
                        <a:pt x="374277" y="1506218"/>
                      </a:cubicBezTo>
                      <a:cubicBezTo>
                        <a:pt x="364595" y="1470090"/>
                        <a:pt x="355451" y="1436293"/>
                        <a:pt x="345320" y="1398641"/>
                      </a:cubicBezTo>
                      <a:cubicBezTo>
                        <a:pt x="307041" y="1398641"/>
                        <a:pt x="268134" y="1398820"/>
                        <a:pt x="229317" y="1398551"/>
                      </a:cubicBezTo>
                      <a:cubicBezTo>
                        <a:pt x="180460" y="1398283"/>
                        <a:pt x="161454" y="1379994"/>
                        <a:pt x="161275" y="1332392"/>
                      </a:cubicBezTo>
                      <a:cubicBezTo>
                        <a:pt x="161006" y="1232704"/>
                        <a:pt x="160916" y="1132927"/>
                        <a:pt x="161275" y="1033240"/>
                      </a:cubicBezTo>
                      <a:cubicBezTo>
                        <a:pt x="161454" y="987520"/>
                        <a:pt x="180818" y="968783"/>
                        <a:pt x="227255" y="968425"/>
                      </a:cubicBezTo>
                      <a:cubicBezTo>
                        <a:pt x="266252" y="968066"/>
                        <a:pt x="305159" y="968335"/>
                        <a:pt x="334115" y="968335"/>
                      </a:cubicBezTo>
                      <a:cubicBezTo>
                        <a:pt x="382614" y="850449"/>
                        <a:pt x="428782" y="738480"/>
                        <a:pt x="478177" y="618622"/>
                      </a:cubicBezTo>
                      <a:cubicBezTo>
                        <a:pt x="457917" y="599348"/>
                        <a:pt x="429140" y="572902"/>
                        <a:pt x="401529" y="545201"/>
                      </a:cubicBezTo>
                      <a:cubicBezTo>
                        <a:pt x="368808" y="512301"/>
                        <a:pt x="368808" y="485855"/>
                        <a:pt x="401619" y="452775"/>
                      </a:cubicBezTo>
                      <a:cubicBezTo>
                        <a:pt x="471723" y="381954"/>
                        <a:pt x="542096" y="311401"/>
                        <a:pt x="612738" y="241208"/>
                      </a:cubicBezTo>
                      <a:cubicBezTo>
                        <a:pt x="645011" y="209204"/>
                        <a:pt x="673160" y="209114"/>
                        <a:pt x="705433" y="241477"/>
                      </a:cubicBezTo>
                      <a:cubicBezTo>
                        <a:pt x="732954" y="269088"/>
                        <a:pt x="758773" y="298492"/>
                        <a:pt x="776971" y="318035"/>
                      </a:cubicBezTo>
                      <a:cubicBezTo>
                        <a:pt x="897726" y="268192"/>
                        <a:pt x="1008619" y="222382"/>
                        <a:pt x="1127401" y="173255"/>
                      </a:cubicBezTo>
                      <a:cubicBezTo>
                        <a:pt x="1127401" y="145375"/>
                        <a:pt x="1127133" y="105393"/>
                        <a:pt x="1127491" y="65320"/>
                      </a:cubicBezTo>
                      <a:cubicBezTo>
                        <a:pt x="1127939" y="19331"/>
                        <a:pt x="1146855" y="326"/>
                        <a:pt x="1193202" y="237"/>
                      </a:cubicBezTo>
                      <a:cubicBezTo>
                        <a:pt x="1292711" y="-32"/>
                        <a:pt x="1392309" y="-122"/>
                        <a:pt x="1491817" y="237"/>
                      </a:cubicBezTo>
                      <a:cubicBezTo>
                        <a:pt x="1537626" y="416"/>
                        <a:pt x="1556363" y="19690"/>
                        <a:pt x="1556901" y="66037"/>
                      </a:cubicBezTo>
                      <a:cubicBezTo>
                        <a:pt x="1557349" y="102972"/>
                        <a:pt x="1557259" y="139996"/>
                        <a:pt x="1557528" y="176931"/>
                      </a:cubicBezTo>
                      <a:cubicBezTo>
                        <a:pt x="1557528" y="178993"/>
                        <a:pt x="1558783" y="181144"/>
                        <a:pt x="1562638" y="175765"/>
                      </a:cubicBezTo>
                      <a:cubicBezTo>
                        <a:pt x="1674428" y="222023"/>
                        <a:pt x="1786128" y="268192"/>
                        <a:pt x="1906165" y="317856"/>
                      </a:cubicBezTo>
                      <a:cubicBezTo>
                        <a:pt x="1925171" y="297775"/>
                        <a:pt x="1951527" y="268819"/>
                        <a:pt x="1979049" y="241208"/>
                      </a:cubicBezTo>
                      <a:cubicBezTo>
                        <a:pt x="2011949" y="208307"/>
                        <a:pt x="2038395" y="208218"/>
                        <a:pt x="2071295" y="240849"/>
                      </a:cubicBezTo>
                      <a:cubicBezTo>
                        <a:pt x="2142027" y="310953"/>
                        <a:pt x="2212489" y="381416"/>
                        <a:pt x="2282683" y="452147"/>
                      </a:cubicBezTo>
                      <a:cubicBezTo>
                        <a:pt x="2315584" y="485317"/>
                        <a:pt x="2315853" y="511763"/>
                        <a:pt x="2283311" y="544663"/>
                      </a:cubicBezTo>
                      <a:cubicBezTo>
                        <a:pt x="2255789" y="572454"/>
                        <a:pt x="2226923" y="598810"/>
                        <a:pt x="2197608" y="626870"/>
                      </a:cubicBezTo>
                      <a:cubicBezTo>
                        <a:pt x="2265112" y="734087"/>
                        <a:pt x="2312087" y="845698"/>
                        <a:pt x="2338264" y="968335"/>
                      </a:cubicBezTo>
                      <a:cubicBezTo>
                        <a:pt x="2378964" y="968335"/>
                        <a:pt x="2417871" y="968066"/>
                        <a:pt x="2456778" y="968425"/>
                      </a:cubicBezTo>
                      <a:cubicBezTo>
                        <a:pt x="2503215" y="968783"/>
                        <a:pt x="2522937" y="987609"/>
                        <a:pt x="2523116" y="1032971"/>
                      </a:cubicBezTo>
                      <a:cubicBezTo>
                        <a:pt x="2523475" y="1133824"/>
                        <a:pt x="2523565" y="1234677"/>
                        <a:pt x="2523116" y="1335530"/>
                      </a:cubicBezTo>
                      <a:cubicBezTo>
                        <a:pt x="2522937" y="1379008"/>
                        <a:pt x="2502946" y="1398103"/>
                        <a:pt x="2458750" y="1398641"/>
                      </a:cubicBezTo>
                      <a:cubicBezTo>
                        <a:pt x="2419753" y="1399089"/>
                        <a:pt x="2380667" y="1398731"/>
                        <a:pt x="2339699" y="1398731"/>
                      </a:cubicBezTo>
                      <a:cubicBezTo>
                        <a:pt x="2329748" y="1434141"/>
                        <a:pt x="2320245" y="1468118"/>
                        <a:pt x="2309488" y="1506307"/>
                      </a:cubicBezTo>
                      <a:cubicBezTo>
                        <a:pt x="2339161" y="1506307"/>
                        <a:pt x="2366593" y="1506307"/>
                        <a:pt x="2394025" y="1506307"/>
                      </a:cubicBezTo>
                      <a:cubicBezTo>
                        <a:pt x="2453461" y="1506397"/>
                        <a:pt x="2469239" y="1522175"/>
                        <a:pt x="2469597" y="1581880"/>
                      </a:cubicBezTo>
                      <a:cubicBezTo>
                        <a:pt x="2469687" y="1590844"/>
                        <a:pt x="2469597" y="1599719"/>
                        <a:pt x="2469597" y="1613884"/>
                      </a:cubicBezTo>
                      <a:cubicBezTo>
                        <a:pt x="2486899" y="1613884"/>
                        <a:pt x="2503125" y="1613704"/>
                        <a:pt x="2519351" y="1613884"/>
                      </a:cubicBezTo>
                      <a:cubicBezTo>
                        <a:pt x="2613750" y="1615049"/>
                        <a:pt x="2683943" y="1682912"/>
                        <a:pt x="2684033" y="1776593"/>
                      </a:cubicBezTo>
                      <a:cubicBezTo>
                        <a:pt x="2684571" y="2241592"/>
                        <a:pt x="2684571" y="2706592"/>
                        <a:pt x="2684033" y="3171591"/>
                      </a:cubicBezTo>
                      <a:cubicBezTo>
                        <a:pt x="2683943" y="3265631"/>
                        <a:pt x="2614198" y="3334749"/>
                        <a:pt x="2519889" y="3334749"/>
                      </a:cubicBezTo>
                      <a:cubicBezTo>
                        <a:pt x="1734850" y="3335107"/>
                        <a:pt x="949721" y="3335107"/>
                        <a:pt x="164682" y="3334749"/>
                      </a:cubicBezTo>
                      <a:cubicBezTo>
                        <a:pt x="68939" y="3334749"/>
                        <a:pt x="359" y="3264914"/>
                        <a:pt x="269" y="3168364"/>
                      </a:cubicBezTo>
                      <a:cubicBezTo>
                        <a:pt x="-90" y="2705606"/>
                        <a:pt x="-90" y="2242848"/>
                        <a:pt x="269" y="1780089"/>
                      </a:cubicBezTo>
                      <a:cubicBezTo>
                        <a:pt x="359" y="1683629"/>
                        <a:pt x="69208" y="1615049"/>
                        <a:pt x="164951" y="1613884"/>
                      </a:cubicBezTo>
                      <a:cubicBezTo>
                        <a:pt x="180280" y="1613615"/>
                        <a:pt x="195700" y="1613794"/>
                        <a:pt x="213270" y="1613794"/>
                      </a:cubicBezTo>
                      <a:close/>
                      <a:moveTo>
                        <a:pt x="323626" y="3012288"/>
                      </a:moveTo>
                      <a:cubicBezTo>
                        <a:pt x="338238" y="3012288"/>
                        <a:pt x="350341" y="3012288"/>
                        <a:pt x="362443" y="3012288"/>
                      </a:cubicBezTo>
                      <a:cubicBezTo>
                        <a:pt x="568183" y="3012288"/>
                        <a:pt x="773833" y="3012467"/>
                        <a:pt x="979573" y="3012199"/>
                      </a:cubicBezTo>
                      <a:cubicBezTo>
                        <a:pt x="1079261" y="3012109"/>
                        <a:pt x="1174914" y="3030935"/>
                        <a:pt x="1266175" y="3071366"/>
                      </a:cubicBezTo>
                      <a:cubicBezTo>
                        <a:pt x="1272630" y="3074234"/>
                        <a:pt x="1279712" y="3075400"/>
                        <a:pt x="1285718" y="3077103"/>
                      </a:cubicBezTo>
                      <a:cubicBezTo>
                        <a:pt x="1285718" y="2767552"/>
                        <a:pt x="1285718" y="2460152"/>
                        <a:pt x="1285718" y="2151676"/>
                      </a:cubicBezTo>
                      <a:cubicBezTo>
                        <a:pt x="1255059" y="2151676"/>
                        <a:pt x="1226999" y="2150332"/>
                        <a:pt x="1199209" y="2152035"/>
                      </a:cubicBezTo>
                      <a:cubicBezTo>
                        <a:pt x="1163350" y="2154276"/>
                        <a:pt x="1140669" y="2140202"/>
                        <a:pt x="1125340" y="2107122"/>
                      </a:cubicBezTo>
                      <a:cubicBezTo>
                        <a:pt x="1098087" y="2048313"/>
                        <a:pt x="1066531" y="1991477"/>
                        <a:pt x="1039727" y="1932489"/>
                      </a:cubicBezTo>
                      <a:cubicBezTo>
                        <a:pt x="1028969" y="1908912"/>
                        <a:pt x="1022245" y="1881928"/>
                        <a:pt x="1020453" y="1856020"/>
                      </a:cubicBezTo>
                      <a:cubicBezTo>
                        <a:pt x="1014805" y="1772649"/>
                        <a:pt x="999385" y="1692056"/>
                        <a:pt x="965499" y="1615497"/>
                      </a:cubicBezTo>
                      <a:cubicBezTo>
                        <a:pt x="751332" y="1615497"/>
                        <a:pt x="538241" y="1615497"/>
                        <a:pt x="323716" y="1615497"/>
                      </a:cubicBezTo>
                      <a:cubicBezTo>
                        <a:pt x="323626" y="2080676"/>
                        <a:pt x="323626" y="2544062"/>
                        <a:pt x="323626" y="3012288"/>
                      </a:cubicBezTo>
                      <a:close/>
                      <a:moveTo>
                        <a:pt x="2359780" y="3012288"/>
                      </a:moveTo>
                      <a:cubicBezTo>
                        <a:pt x="2359780" y="2543882"/>
                        <a:pt x="2359780" y="2079690"/>
                        <a:pt x="2359780" y="1614691"/>
                      </a:cubicBezTo>
                      <a:cubicBezTo>
                        <a:pt x="2145165" y="1614691"/>
                        <a:pt x="1932970" y="1614691"/>
                        <a:pt x="1721224" y="1614691"/>
                      </a:cubicBezTo>
                      <a:cubicBezTo>
                        <a:pt x="1689578" y="1674575"/>
                        <a:pt x="1666987" y="1776324"/>
                        <a:pt x="1664029" y="1862116"/>
                      </a:cubicBezTo>
                      <a:cubicBezTo>
                        <a:pt x="1663312" y="1881659"/>
                        <a:pt x="1659636" y="1902458"/>
                        <a:pt x="1651388" y="1920028"/>
                      </a:cubicBezTo>
                      <a:cubicBezTo>
                        <a:pt x="1620998" y="1984843"/>
                        <a:pt x="1587829" y="2048313"/>
                        <a:pt x="1556542" y="2112680"/>
                      </a:cubicBezTo>
                      <a:cubicBezTo>
                        <a:pt x="1543274" y="2139933"/>
                        <a:pt x="1523104" y="2152842"/>
                        <a:pt x="1492713" y="2151945"/>
                      </a:cubicBezTo>
                      <a:cubicBezTo>
                        <a:pt x="1460888" y="2150959"/>
                        <a:pt x="1428974" y="2151766"/>
                        <a:pt x="1397239" y="2151766"/>
                      </a:cubicBezTo>
                      <a:cubicBezTo>
                        <a:pt x="1397239" y="2463559"/>
                        <a:pt x="1397239" y="2770062"/>
                        <a:pt x="1397239" y="3078986"/>
                      </a:cubicBezTo>
                      <a:cubicBezTo>
                        <a:pt x="1404232" y="3076655"/>
                        <a:pt x="1409431" y="3075310"/>
                        <a:pt x="1414272" y="3073159"/>
                      </a:cubicBezTo>
                      <a:cubicBezTo>
                        <a:pt x="1514946" y="3027887"/>
                        <a:pt x="1620729" y="3010764"/>
                        <a:pt x="1730726" y="3011930"/>
                      </a:cubicBezTo>
                      <a:cubicBezTo>
                        <a:pt x="1878285" y="3013543"/>
                        <a:pt x="2025844" y="3012378"/>
                        <a:pt x="2173403" y="3012378"/>
                      </a:cubicBezTo>
                      <a:cubicBezTo>
                        <a:pt x="2234812" y="3012288"/>
                        <a:pt x="2296130" y="3012288"/>
                        <a:pt x="2359780" y="3012288"/>
                      </a:cubicBezTo>
                      <a:close/>
                      <a:moveTo>
                        <a:pt x="662761" y="1505321"/>
                      </a:moveTo>
                      <a:cubicBezTo>
                        <a:pt x="612648" y="1395055"/>
                        <a:pt x="588174" y="1283445"/>
                        <a:pt x="590953" y="1166455"/>
                      </a:cubicBezTo>
                      <a:cubicBezTo>
                        <a:pt x="593732" y="1048121"/>
                        <a:pt x="622599" y="936421"/>
                        <a:pt x="677732" y="831713"/>
                      </a:cubicBezTo>
                      <a:cubicBezTo>
                        <a:pt x="732417" y="727902"/>
                        <a:pt x="807272" y="641482"/>
                        <a:pt x="902118" y="572723"/>
                      </a:cubicBezTo>
                      <a:cubicBezTo>
                        <a:pt x="1153130" y="391098"/>
                        <a:pt x="1490741" y="382312"/>
                        <a:pt x="1749911" y="550849"/>
                      </a:cubicBezTo>
                      <a:cubicBezTo>
                        <a:pt x="1882319" y="636910"/>
                        <a:pt x="1979318" y="753272"/>
                        <a:pt x="2037947" y="899845"/>
                      </a:cubicBezTo>
                      <a:cubicBezTo>
                        <a:pt x="2118898" y="1102178"/>
                        <a:pt x="2110919" y="1303974"/>
                        <a:pt x="2021810" y="1506307"/>
                      </a:cubicBezTo>
                      <a:cubicBezTo>
                        <a:pt x="2074254" y="1506307"/>
                        <a:pt x="2122125" y="1505142"/>
                        <a:pt x="2169997" y="1506845"/>
                      </a:cubicBezTo>
                      <a:cubicBezTo>
                        <a:pt x="2189809" y="1507562"/>
                        <a:pt x="2197787" y="1499673"/>
                        <a:pt x="2202359" y="1482102"/>
                      </a:cubicBezTo>
                      <a:cubicBezTo>
                        <a:pt x="2213296" y="1439968"/>
                        <a:pt x="2226295" y="1398283"/>
                        <a:pt x="2236336" y="1355969"/>
                      </a:cubicBezTo>
                      <a:cubicBezTo>
                        <a:pt x="2249155" y="1302002"/>
                        <a:pt x="2261078" y="1291244"/>
                        <a:pt x="2315853" y="1291154"/>
                      </a:cubicBezTo>
                      <a:cubicBezTo>
                        <a:pt x="2348843" y="1291065"/>
                        <a:pt x="2381833" y="1291154"/>
                        <a:pt x="2413926" y="1291154"/>
                      </a:cubicBezTo>
                      <a:cubicBezTo>
                        <a:pt x="2413926" y="1216747"/>
                        <a:pt x="2413926" y="1147719"/>
                        <a:pt x="2413926" y="1076001"/>
                      </a:cubicBezTo>
                      <a:cubicBezTo>
                        <a:pt x="2378785" y="1076001"/>
                        <a:pt x="2345436" y="1076091"/>
                        <a:pt x="2312177" y="1076001"/>
                      </a:cubicBezTo>
                      <a:cubicBezTo>
                        <a:pt x="2262782" y="1075822"/>
                        <a:pt x="2247631" y="1064975"/>
                        <a:pt x="2238577" y="1017282"/>
                      </a:cubicBezTo>
                      <a:cubicBezTo>
                        <a:pt x="2214103" y="888998"/>
                        <a:pt x="2165246" y="771291"/>
                        <a:pt x="2091645" y="663625"/>
                      </a:cubicBezTo>
                      <a:cubicBezTo>
                        <a:pt x="2066365" y="626511"/>
                        <a:pt x="2068785" y="607685"/>
                        <a:pt x="2101327" y="575233"/>
                      </a:cubicBezTo>
                      <a:cubicBezTo>
                        <a:pt x="2126339" y="550311"/>
                        <a:pt x="2152336" y="526554"/>
                        <a:pt x="2175196" y="504860"/>
                      </a:cubicBezTo>
                      <a:cubicBezTo>
                        <a:pt x="2121229" y="450623"/>
                        <a:pt x="2072461" y="401676"/>
                        <a:pt x="2019569" y="348605"/>
                      </a:cubicBezTo>
                      <a:cubicBezTo>
                        <a:pt x="1995992" y="373527"/>
                        <a:pt x="1971518" y="400869"/>
                        <a:pt x="1945520" y="426688"/>
                      </a:cubicBezTo>
                      <a:cubicBezTo>
                        <a:pt x="1917999" y="453940"/>
                        <a:pt x="1896035" y="456809"/>
                        <a:pt x="1864749" y="435025"/>
                      </a:cubicBezTo>
                      <a:cubicBezTo>
                        <a:pt x="1754841" y="358377"/>
                        <a:pt x="1633907" y="309160"/>
                        <a:pt x="1502664" y="283969"/>
                      </a:cubicBezTo>
                      <a:cubicBezTo>
                        <a:pt x="1462502" y="276260"/>
                        <a:pt x="1450041" y="259854"/>
                        <a:pt x="1449593" y="219424"/>
                      </a:cubicBezTo>
                      <a:cubicBezTo>
                        <a:pt x="1449234" y="182937"/>
                        <a:pt x="1449503" y="146451"/>
                        <a:pt x="1449503" y="110502"/>
                      </a:cubicBezTo>
                      <a:cubicBezTo>
                        <a:pt x="1375365" y="110502"/>
                        <a:pt x="1305709" y="110502"/>
                        <a:pt x="1234799" y="110502"/>
                      </a:cubicBezTo>
                      <a:cubicBezTo>
                        <a:pt x="1234799" y="147796"/>
                        <a:pt x="1234978" y="182489"/>
                        <a:pt x="1234709" y="217182"/>
                      </a:cubicBezTo>
                      <a:cubicBezTo>
                        <a:pt x="1234350" y="259854"/>
                        <a:pt x="1222248" y="276260"/>
                        <a:pt x="1180562" y="284238"/>
                      </a:cubicBezTo>
                      <a:cubicBezTo>
                        <a:pt x="1050395" y="309160"/>
                        <a:pt x="930716" y="358556"/>
                        <a:pt x="821346" y="433770"/>
                      </a:cubicBezTo>
                      <a:cubicBezTo>
                        <a:pt x="786653" y="457616"/>
                        <a:pt x="766662" y="454568"/>
                        <a:pt x="735644" y="423729"/>
                      </a:cubicBezTo>
                      <a:cubicBezTo>
                        <a:pt x="710543" y="398807"/>
                        <a:pt x="686159" y="373079"/>
                        <a:pt x="665809" y="352281"/>
                      </a:cubicBezTo>
                      <a:cubicBezTo>
                        <a:pt x="612738" y="405083"/>
                        <a:pt x="563163" y="454478"/>
                        <a:pt x="511257" y="506205"/>
                      </a:cubicBezTo>
                      <a:cubicBezTo>
                        <a:pt x="535372" y="529513"/>
                        <a:pt x="562177" y="554883"/>
                        <a:pt x="588443" y="580701"/>
                      </a:cubicBezTo>
                      <a:cubicBezTo>
                        <a:pt x="612738" y="604637"/>
                        <a:pt x="615517" y="631262"/>
                        <a:pt x="595794" y="659232"/>
                      </a:cubicBezTo>
                      <a:cubicBezTo>
                        <a:pt x="518160" y="769946"/>
                        <a:pt x="468764" y="892314"/>
                        <a:pt x="443753" y="1024992"/>
                      </a:cubicBezTo>
                      <a:cubicBezTo>
                        <a:pt x="436671" y="1062375"/>
                        <a:pt x="419190" y="1075463"/>
                        <a:pt x="380821" y="1075912"/>
                      </a:cubicBezTo>
                      <a:cubicBezTo>
                        <a:pt x="344245" y="1076360"/>
                        <a:pt x="307758" y="1076001"/>
                        <a:pt x="270644" y="1076001"/>
                      </a:cubicBezTo>
                      <a:cubicBezTo>
                        <a:pt x="270644" y="1149512"/>
                        <a:pt x="270644" y="1219347"/>
                        <a:pt x="270644" y="1291154"/>
                      </a:cubicBezTo>
                      <a:cubicBezTo>
                        <a:pt x="308476" y="1291154"/>
                        <a:pt x="344155" y="1290885"/>
                        <a:pt x="379745" y="1291244"/>
                      </a:cubicBezTo>
                      <a:cubicBezTo>
                        <a:pt x="420086" y="1291692"/>
                        <a:pt x="434519" y="1304422"/>
                        <a:pt x="444560" y="1344315"/>
                      </a:cubicBezTo>
                      <a:cubicBezTo>
                        <a:pt x="458186" y="1398283"/>
                        <a:pt x="472799" y="1452071"/>
                        <a:pt x="486873" y="1505411"/>
                      </a:cubicBezTo>
                      <a:cubicBezTo>
                        <a:pt x="546937" y="1505321"/>
                        <a:pt x="601532" y="1505321"/>
                        <a:pt x="662761" y="1505321"/>
                      </a:cubicBezTo>
                      <a:close/>
                      <a:moveTo>
                        <a:pt x="1338700" y="1613794"/>
                      </a:moveTo>
                      <a:cubicBezTo>
                        <a:pt x="1419113" y="1613794"/>
                        <a:pt x="1499616" y="1614422"/>
                        <a:pt x="1580029" y="1612987"/>
                      </a:cubicBezTo>
                      <a:cubicBezTo>
                        <a:pt x="1590339" y="1612808"/>
                        <a:pt x="1605131" y="1604650"/>
                        <a:pt x="1609972" y="1595865"/>
                      </a:cubicBezTo>
                      <a:cubicBezTo>
                        <a:pt x="1645920" y="1530333"/>
                        <a:pt x="1677834" y="1462559"/>
                        <a:pt x="1714769" y="1397655"/>
                      </a:cubicBezTo>
                      <a:cubicBezTo>
                        <a:pt x="1875596" y="1115087"/>
                        <a:pt x="1675324" y="756410"/>
                        <a:pt x="1352953" y="753720"/>
                      </a:cubicBezTo>
                      <a:cubicBezTo>
                        <a:pt x="1183431" y="752286"/>
                        <a:pt x="1052367" y="827500"/>
                        <a:pt x="969174" y="974610"/>
                      </a:cubicBezTo>
                      <a:cubicBezTo>
                        <a:pt x="886430" y="1121094"/>
                        <a:pt x="894498" y="1269370"/>
                        <a:pt x="979304" y="1414867"/>
                      </a:cubicBezTo>
                      <a:cubicBezTo>
                        <a:pt x="1013012" y="1472600"/>
                        <a:pt x="1043044" y="1532663"/>
                        <a:pt x="1071731" y="1593086"/>
                      </a:cubicBezTo>
                      <a:cubicBezTo>
                        <a:pt x="1080426" y="1611374"/>
                        <a:pt x="1090377" y="1614153"/>
                        <a:pt x="1107320" y="1614063"/>
                      </a:cubicBezTo>
                      <a:cubicBezTo>
                        <a:pt x="1184507" y="1613436"/>
                        <a:pt x="1261603" y="1613794"/>
                        <a:pt x="1338700" y="1613794"/>
                      </a:cubicBezTo>
                      <a:close/>
                      <a:moveTo>
                        <a:pt x="907856" y="1506218"/>
                      </a:moveTo>
                      <a:cubicBezTo>
                        <a:pt x="709108" y="1202852"/>
                        <a:pt x="836228" y="907196"/>
                        <a:pt x="997144" y="772636"/>
                      </a:cubicBezTo>
                      <a:cubicBezTo>
                        <a:pt x="1185941" y="614678"/>
                        <a:pt x="1454793" y="602575"/>
                        <a:pt x="1655781" y="747086"/>
                      </a:cubicBezTo>
                      <a:cubicBezTo>
                        <a:pt x="1754483" y="818087"/>
                        <a:pt x="1821987" y="912575"/>
                        <a:pt x="1856232" y="1028937"/>
                      </a:cubicBezTo>
                      <a:cubicBezTo>
                        <a:pt x="1906076" y="1198280"/>
                        <a:pt x="1874251" y="1355790"/>
                        <a:pt x="1774115" y="1506218"/>
                      </a:cubicBezTo>
                      <a:cubicBezTo>
                        <a:pt x="1809347" y="1506218"/>
                        <a:pt x="1838123" y="1504514"/>
                        <a:pt x="1866541" y="1506755"/>
                      </a:cubicBezTo>
                      <a:cubicBezTo>
                        <a:pt x="1891194" y="1508728"/>
                        <a:pt x="1904372" y="1500301"/>
                        <a:pt x="1915489" y="1477710"/>
                      </a:cubicBezTo>
                      <a:cubicBezTo>
                        <a:pt x="1972504" y="1361169"/>
                        <a:pt x="1998861" y="1238980"/>
                        <a:pt x="1981110" y="1109888"/>
                      </a:cubicBezTo>
                      <a:cubicBezTo>
                        <a:pt x="1945072" y="847939"/>
                        <a:pt x="1803430" y="663894"/>
                        <a:pt x="1555735" y="575950"/>
                      </a:cubicBezTo>
                      <a:cubicBezTo>
                        <a:pt x="1310461" y="488903"/>
                        <a:pt x="1085267" y="541346"/>
                        <a:pt x="895036" y="719833"/>
                      </a:cubicBezTo>
                      <a:cubicBezTo>
                        <a:pt x="688400" y="913650"/>
                        <a:pt x="638825" y="1230911"/>
                        <a:pt x="770965" y="1479055"/>
                      </a:cubicBezTo>
                      <a:cubicBezTo>
                        <a:pt x="776882" y="1490081"/>
                        <a:pt x="789432" y="1503797"/>
                        <a:pt x="800010" y="1504873"/>
                      </a:cubicBezTo>
                      <a:cubicBezTo>
                        <a:pt x="834076" y="1508279"/>
                        <a:pt x="868680" y="1506218"/>
                        <a:pt x="907856" y="1506218"/>
                      </a:cubicBezTo>
                      <a:close/>
                      <a:moveTo>
                        <a:pt x="1314674" y="3227441"/>
                      </a:moveTo>
                      <a:cubicBezTo>
                        <a:pt x="1214807" y="3152765"/>
                        <a:pt x="1103197" y="3119775"/>
                        <a:pt x="981366" y="3119865"/>
                      </a:cubicBezTo>
                      <a:cubicBezTo>
                        <a:pt x="752228" y="3119954"/>
                        <a:pt x="523091" y="3119954"/>
                        <a:pt x="293953" y="3119865"/>
                      </a:cubicBezTo>
                      <a:cubicBezTo>
                        <a:pt x="229855" y="3119865"/>
                        <a:pt x="214794" y="3104983"/>
                        <a:pt x="214794" y="3041155"/>
                      </a:cubicBezTo>
                      <a:cubicBezTo>
                        <a:pt x="214794" y="2614435"/>
                        <a:pt x="214794" y="2187715"/>
                        <a:pt x="214794" y="1760994"/>
                      </a:cubicBezTo>
                      <a:cubicBezTo>
                        <a:pt x="214794" y="1748085"/>
                        <a:pt x="214794" y="1735266"/>
                        <a:pt x="214794" y="1722715"/>
                      </a:cubicBezTo>
                      <a:cubicBezTo>
                        <a:pt x="118424" y="1717695"/>
                        <a:pt x="107397" y="1727915"/>
                        <a:pt x="107397" y="1817203"/>
                      </a:cubicBezTo>
                      <a:cubicBezTo>
                        <a:pt x="107397" y="2260687"/>
                        <a:pt x="107397" y="2704261"/>
                        <a:pt x="107397" y="3147745"/>
                      </a:cubicBezTo>
                      <a:cubicBezTo>
                        <a:pt x="107397" y="3212291"/>
                        <a:pt x="122189" y="3227441"/>
                        <a:pt x="185569" y="3227441"/>
                      </a:cubicBezTo>
                      <a:cubicBezTo>
                        <a:pt x="551060" y="3227441"/>
                        <a:pt x="916641" y="3227441"/>
                        <a:pt x="1282132" y="3227441"/>
                      </a:cubicBezTo>
                      <a:cubicBezTo>
                        <a:pt x="1292980" y="3227441"/>
                        <a:pt x="1303827" y="3227441"/>
                        <a:pt x="1314674" y="3227441"/>
                      </a:cubicBezTo>
                      <a:close/>
                      <a:moveTo>
                        <a:pt x="2469508" y="1721371"/>
                      </a:moveTo>
                      <a:cubicBezTo>
                        <a:pt x="2469508" y="1738583"/>
                        <a:pt x="2469508" y="1751850"/>
                        <a:pt x="2469508" y="1765118"/>
                      </a:cubicBezTo>
                      <a:cubicBezTo>
                        <a:pt x="2469508" y="2192018"/>
                        <a:pt x="2469508" y="2618917"/>
                        <a:pt x="2469508" y="3045906"/>
                      </a:cubicBezTo>
                      <a:cubicBezTo>
                        <a:pt x="2469508" y="3103011"/>
                        <a:pt x="2452654" y="3119865"/>
                        <a:pt x="2395639" y="3119865"/>
                      </a:cubicBezTo>
                      <a:cubicBezTo>
                        <a:pt x="2168652" y="3119954"/>
                        <a:pt x="1941576" y="3119596"/>
                        <a:pt x="1714590" y="3120223"/>
                      </a:cubicBezTo>
                      <a:cubicBezTo>
                        <a:pt x="1680076" y="3120313"/>
                        <a:pt x="1645203" y="3122106"/>
                        <a:pt x="1611047" y="3126947"/>
                      </a:cubicBezTo>
                      <a:cubicBezTo>
                        <a:pt x="1522924" y="3139497"/>
                        <a:pt x="1441794" y="3170874"/>
                        <a:pt x="1360484" y="3227531"/>
                      </a:cubicBezTo>
                      <a:cubicBezTo>
                        <a:pt x="1380117" y="3227531"/>
                        <a:pt x="1390785" y="3227531"/>
                        <a:pt x="1401453" y="3227531"/>
                      </a:cubicBezTo>
                      <a:cubicBezTo>
                        <a:pt x="1767123" y="3227531"/>
                        <a:pt x="2132883" y="3227531"/>
                        <a:pt x="2498553" y="3227531"/>
                      </a:cubicBezTo>
                      <a:cubicBezTo>
                        <a:pt x="2561934" y="3227531"/>
                        <a:pt x="2576905" y="3212381"/>
                        <a:pt x="2576905" y="3147924"/>
                      </a:cubicBezTo>
                      <a:cubicBezTo>
                        <a:pt x="2576905" y="2787095"/>
                        <a:pt x="2576905" y="2426355"/>
                        <a:pt x="2576905" y="2065526"/>
                      </a:cubicBezTo>
                      <a:cubicBezTo>
                        <a:pt x="2576905" y="1973637"/>
                        <a:pt x="2577084" y="1881749"/>
                        <a:pt x="2576815" y="1789861"/>
                      </a:cubicBezTo>
                      <a:cubicBezTo>
                        <a:pt x="2576725" y="1739838"/>
                        <a:pt x="2558168" y="1721819"/>
                        <a:pt x="2507518" y="1721460"/>
                      </a:cubicBezTo>
                      <a:cubicBezTo>
                        <a:pt x="2496402" y="1721281"/>
                        <a:pt x="2485286" y="1721371"/>
                        <a:pt x="2469508" y="1721371"/>
                      </a:cubicBezTo>
                      <a:close/>
                      <a:moveTo>
                        <a:pt x="1127043" y="1827333"/>
                      </a:moveTo>
                      <a:cubicBezTo>
                        <a:pt x="1272719" y="1827333"/>
                        <a:pt x="1414362" y="1827333"/>
                        <a:pt x="1557349" y="1827333"/>
                      </a:cubicBezTo>
                      <a:cubicBezTo>
                        <a:pt x="1562100" y="1792102"/>
                        <a:pt x="1566582" y="1758215"/>
                        <a:pt x="1571154" y="1723791"/>
                      </a:cubicBezTo>
                      <a:cubicBezTo>
                        <a:pt x="1416872" y="1723791"/>
                        <a:pt x="1265637" y="1723791"/>
                        <a:pt x="1112968" y="1723791"/>
                      </a:cubicBezTo>
                      <a:cubicBezTo>
                        <a:pt x="1117809" y="1759650"/>
                        <a:pt x="1122381" y="1792730"/>
                        <a:pt x="1127043" y="1827333"/>
                      </a:cubicBezTo>
                      <a:close/>
                      <a:moveTo>
                        <a:pt x="1161826" y="1937779"/>
                      </a:moveTo>
                      <a:cubicBezTo>
                        <a:pt x="1178411" y="1971307"/>
                        <a:pt x="1192664" y="2002504"/>
                        <a:pt x="1209339" y="2032356"/>
                      </a:cubicBezTo>
                      <a:cubicBezTo>
                        <a:pt x="1212925" y="2038811"/>
                        <a:pt x="1225386" y="2043472"/>
                        <a:pt x="1233812" y="2043562"/>
                      </a:cubicBezTo>
                      <a:cubicBezTo>
                        <a:pt x="1306427" y="2044458"/>
                        <a:pt x="1379041" y="2044369"/>
                        <a:pt x="1451655" y="2043652"/>
                      </a:cubicBezTo>
                      <a:cubicBezTo>
                        <a:pt x="1459364" y="2043562"/>
                        <a:pt x="1471108" y="2040066"/>
                        <a:pt x="1474156" y="2034418"/>
                      </a:cubicBezTo>
                      <a:cubicBezTo>
                        <a:pt x="1491010" y="2003579"/>
                        <a:pt x="1505802" y="1971486"/>
                        <a:pt x="1522297" y="1937779"/>
                      </a:cubicBezTo>
                      <a:cubicBezTo>
                        <a:pt x="1400466" y="1937779"/>
                        <a:pt x="1283477" y="1937779"/>
                        <a:pt x="1161826" y="1937779"/>
                      </a:cubicBezTo>
                      <a:close/>
                    </a:path>
                  </a:pathLst>
                </a:custGeom>
                <a:grpFill/>
                <a:ln w="896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789030DC-A870-285C-EAAB-023CC06BE1EA}"/>
                    </a:ext>
                  </a:extLst>
                </p:cNvPr>
                <p:cNvSpPr/>
                <p:nvPr/>
              </p:nvSpPr>
              <p:spPr>
                <a:xfrm>
                  <a:off x="814712" y="3776472"/>
                  <a:ext cx="639900" cy="103452"/>
                </a:xfrm>
                <a:custGeom>
                  <a:avLst/>
                  <a:gdLst>
                    <a:gd name="connsiteX0" fmla="*/ 639901 w 639900"/>
                    <a:gd name="connsiteY0" fmla="*/ 0 h 103452"/>
                    <a:gd name="connsiteX1" fmla="*/ 639901 w 639900"/>
                    <a:gd name="connsiteY1" fmla="*/ 103453 h 103452"/>
                    <a:gd name="connsiteX2" fmla="*/ 0 w 639900"/>
                    <a:gd name="connsiteY2" fmla="*/ 103453 h 103452"/>
                    <a:gd name="connsiteX3" fmla="*/ 0 w 639900"/>
                    <a:gd name="connsiteY3" fmla="*/ 0 h 103452"/>
                    <a:gd name="connsiteX4" fmla="*/ 639901 w 639900"/>
                    <a:gd name="connsiteY4" fmla="*/ 0 h 103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452">
                      <a:moveTo>
                        <a:pt x="639901" y="0"/>
                      </a:moveTo>
                      <a:cubicBezTo>
                        <a:pt x="639901" y="35410"/>
                        <a:pt x="639901" y="68580"/>
                        <a:pt x="639901" y="103453"/>
                      </a:cubicBezTo>
                      <a:cubicBezTo>
                        <a:pt x="426451" y="103453"/>
                        <a:pt x="214615" y="103453"/>
                        <a:pt x="0" y="103453"/>
                      </a:cubicBezTo>
                      <a:cubicBezTo>
                        <a:pt x="0" y="70283"/>
                        <a:pt x="0" y="36307"/>
                        <a:pt x="0" y="0"/>
                      </a:cubicBezTo>
                      <a:cubicBezTo>
                        <a:pt x="211746" y="0"/>
                        <a:pt x="424479" y="0"/>
                        <a:pt x="639901" y="0"/>
                      </a:cubicBezTo>
                      <a:close/>
                    </a:path>
                  </a:pathLst>
                </a:custGeom>
                <a:grpFill/>
                <a:ln w="896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E0DCA259-CCCE-874A-073B-052FCBD05058}"/>
                    </a:ext>
                  </a:extLst>
                </p:cNvPr>
                <p:cNvSpPr/>
                <p:nvPr/>
              </p:nvSpPr>
              <p:spPr>
                <a:xfrm>
                  <a:off x="813995" y="3990907"/>
                  <a:ext cx="640797" cy="103811"/>
                </a:xfrm>
                <a:custGeom>
                  <a:avLst/>
                  <a:gdLst>
                    <a:gd name="connsiteX0" fmla="*/ 640797 w 640797"/>
                    <a:gd name="connsiteY0" fmla="*/ 0 h 103811"/>
                    <a:gd name="connsiteX1" fmla="*/ 640797 w 640797"/>
                    <a:gd name="connsiteY1" fmla="*/ 103811 h 103811"/>
                    <a:gd name="connsiteX2" fmla="*/ 0 w 640797"/>
                    <a:gd name="connsiteY2" fmla="*/ 103811 h 103811"/>
                    <a:gd name="connsiteX3" fmla="*/ 0 w 640797"/>
                    <a:gd name="connsiteY3" fmla="*/ 0 h 103811"/>
                    <a:gd name="connsiteX4" fmla="*/ 640797 w 640797"/>
                    <a:gd name="connsiteY4" fmla="*/ 0 h 10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797" h="103811">
                      <a:moveTo>
                        <a:pt x="640797" y="0"/>
                      </a:moveTo>
                      <a:cubicBezTo>
                        <a:pt x="640797" y="35321"/>
                        <a:pt x="640797" y="68401"/>
                        <a:pt x="640797" y="103811"/>
                      </a:cubicBezTo>
                      <a:cubicBezTo>
                        <a:pt x="427348" y="103811"/>
                        <a:pt x="214705" y="103811"/>
                        <a:pt x="0" y="103811"/>
                      </a:cubicBezTo>
                      <a:cubicBezTo>
                        <a:pt x="0" y="69566"/>
                        <a:pt x="0" y="35590"/>
                        <a:pt x="0" y="0"/>
                      </a:cubicBezTo>
                      <a:cubicBezTo>
                        <a:pt x="213181" y="0"/>
                        <a:pt x="425106" y="0"/>
                        <a:pt x="640797" y="0"/>
                      </a:cubicBezTo>
                      <a:close/>
                    </a:path>
                  </a:pathLst>
                </a:custGeom>
                <a:grpFill/>
                <a:ln w="896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53E2E5BE-2F4A-7FE9-D936-B6138B2EF3DE}"/>
                    </a:ext>
                  </a:extLst>
                </p:cNvPr>
                <p:cNvSpPr/>
                <p:nvPr/>
              </p:nvSpPr>
              <p:spPr>
                <a:xfrm>
                  <a:off x="813547" y="4206150"/>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414"/>
                        <a:pt x="639901" y="103632"/>
                      </a:cubicBezTo>
                      <a:cubicBezTo>
                        <a:pt x="427885" y="103632"/>
                        <a:pt x="215243" y="103632"/>
                        <a:pt x="0" y="103632"/>
                      </a:cubicBezTo>
                      <a:close/>
                    </a:path>
                  </a:pathLst>
                </a:custGeom>
                <a:grpFill/>
                <a:ln w="896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7B7DE10D-44C7-82FA-F4A2-B355198B4BB2}"/>
                    </a:ext>
                  </a:extLst>
                </p:cNvPr>
                <p:cNvSpPr/>
                <p:nvPr/>
              </p:nvSpPr>
              <p:spPr>
                <a:xfrm>
                  <a:off x="921930" y="3561229"/>
                  <a:ext cx="424030" cy="104707"/>
                </a:xfrm>
                <a:custGeom>
                  <a:avLst/>
                  <a:gdLst>
                    <a:gd name="connsiteX0" fmla="*/ 424031 w 424030"/>
                    <a:gd name="connsiteY0" fmla="*/ 104708 h 104707"/>
                    <a:gd name="connsiteX1" fmla="*/ 0 w 424030"/>
                    <a:gd name="connsiteY1" fmla="*/ 104708 h 104707"/>
                    <a:gd name="connsiteX2" fmla="*/ 0 w 424030"/>
                    <a:gd name="connsiteY2" fmla="*/ 0 h 104707"/>
                    <a:gd name="connsiteX3" fmla="*/ 424031 w 424030"/>
                    <a:gd name="connsiteY3" fmla="*/ 0 h 104707"/>
                    <a:gd name="connsiteX4" fmla="*/ 424031 w 424030"/>
                    <a:gd name="connsiteY4" fmla="*/ 104708 h 104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030" h="104707">
                      <a:moveTo>
                        <a:pt x="424031" y="104708"/>
                      </a:moveTo>
                      <a:cubicBezTo>
                        <a:pt x="281671" y="104708"/>
                        <a:pt x="142180" y="104708"/>
                        <a:pt x="0" y="104708"/>
                      </a:cubicBezTo>
                      <a:cubicBezTo>
                        <a:pt x="0" y="70283"/>
                        <a:pt x="0" y="36307"/>
                        <a:pt x="0" y="0"/>
                      </a:cubicBezTo>
                      <a:cubicBezTo>
                        <a:pt x="140477" y="0"/>
                        <a:pt x="281671" y="0"/>
                        <a:pt x="424031" y="0"/>
                      </a:cubicBezTo>
                      <a:cubicBezTo>
                        <a:pt x="424031" y="34962"/>
                        <a:pt x="424031" y="69656"/>
                        <a:pt x="424031" y="104708"/>
                      </a:cubicBezTo>
                      <a:close/>
                    </a:path>
                  </a:pathLst>
                </a:custGeom>
                <a:grpFill/>
                <a:ln w="896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8EC8ECF3-D592-7D0C-3893-012D35802402}"/>
                    </a:ext>
                  </a:extLst>
                </p:cNvPr>
                <p:cNvSpPr/>
                <p:nvPr/>
              </p:nvSpPr>
              <p:spPr>
                <a:xfrm>
                  <a:off x="1995543" y="3775485"/>
                  <a:ext cx="639721" cy="103542"/>
                </a:xfrm>
                <a:custGeom>
                  <a:avLst/>
                  <a:gdLst>
                    <a:gd name="connsiteX0" fmla="*/ 0 w 639721"/>
                    <a:gd name="connsiteY0" fmla="*/ 0 h 103542"/>
                    <a:gd name="connsiteX1" fmla="*/ 639721 w 639721"/>
                    <a:gd name="connsiteY1" fmla="*/ 0 h 103542"/>
                    <a:gd name="connsiteX2" fmla="*/ 639721 w 639721"/>
                    <a:gd name="connsiteY2" fmla="*/ 103543 h 103542"/>
                    <a:gd name="connsiteX3" fmla="*/ 0 w 639721"/>
                    <a:gd name="connsiteY3" fmla="*/ 103543 h 103542"/>
                    <a:gd name="connsiteX4" fmla="*/ 0 w 639721"/>
                    <a:gd name="connsiteY4" fmla="*/ 0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721" h="103542">
                      <a:moveTo>
                        <a:pt x="0" y="0"/>
                      </a:moveTo>
                      <a:cubicBezTo>
                        <a:pt x="213898" y="0"/>
                        <a:pt x="425824" y="0"/>
                        <a:pt x="639721" y="0"/>
                      </a:cubicBezTo>
                      <a:cubicBezTo>
                        <a:pt x="639721" y="34424"/>
                        <a:pt x="639721" y="67504"/>
                        <a:pt x="639721" y="103543"/>
                      </a:cubicBezTo>
                      <a:cubicBezTo>
                        <a:pt x="427975" y="103543"/>
                        <a:pt x="215332" y="103543"/>
                        <a:pt x="0" y="103543"/>
                      </a:cubicBezTo>
                      <a:cubicBezTo>
                        <a:pt x="0" y="71001"/>
                        <a:pt x="0" y="37024"/>
                        <a:pt x="0" y="0"/>
                      </a:cubicBezTo>
                      <a:close/>
                    </a:path>
                  </a:pathLst>
                </a:custGeom>
                <a:grpFill/>
                <a:ln w="896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DCA10450-358D-07CC-3EF9-B4CEE7817321}"/>
                    </a:ext>
                  </a:extLst>
                </p:cNvPr>
                <p:cNvSpPr/>
                <p:nvPr/>
              </p:nvSpPr>
              <p:spPr>
                <a:xfrm>
                  <a:off x="1994557" y="3990997"/>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325"/>
                        <a:pt x="639901" y="103632"/>
                      </a:cubicBezTo>
                      <a:cubicBezTo>
                        <a:pt x="427975" y="103632"/>
                        <a:pt x="215243" y="103632"/>
                        <a:pt x="0" y="103632"/>
                      </a:cubicBezTo>
                      <a:close/>
                    </a:path>
                  </a:pathLst>
                </a:custGeom>
                <a:grpFill/>
                <a:ln w="896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482A9CA5-FF73-2617-5145-37117F5B7E80}"/>
                    </a:ext>
                  </a:extLst>
                </p:cNvPr>
                <p:cNvSpPr/>
                <p:nvPr/>
              </p:nvSpPr>
              <p:spPr>
                <a:xfrm>
                  <a:off x="1995364" y="4206419"/>
                  <a:ext cx="640080" cy="104259"/>
                </a:xfrm>
                <a:custGeom>
                  <a:avLst/>
                  <a:gdLst>
                    <a:gd name="connsiteX0" fmla="*/ 640080 w 640080"/>
                    <a:gd name="connsiteY0" fmla="*/ 104260 h 104259"/>
                    <a:gd name="connsiteX1" fmla="*/ 0 w 640080"/>
                    <a:gd name="connsiteY1" fmla="*/ 104260 h 104259"/>
                    <a:gd name="connsiteX2" fmla="*/ 0 w 640080"/>
                    <a:gd name="connsiteY2" fmla="*/ 0 h 104259"/>
                    <a:gd name="connsiteX3" fmla="*/ 640080 w 640080"/>
                    <a:gd name="connsiteY3" fmla="*/ 0 h 104259"/>
                    <a:gd name="connsiteX4" fmla="*/ 640080 w 640080"/>
                    <a:gd name="connsiteY4" fmla="*/ 104260 h 104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104259">
                      <a:moveTo>
                        <a:pt x="640080" y="104260"/>
                      </a:moveTo>
                      <a:cubicBezTo>
                        <a:pt x="426182" y="104260"/>
                        <a:pt x="214256" y="104260"/>
                        <a:pt x="0" y="104260"/>
                      </a:cubicBezTo>
                      <a:cubicBezTo>
                        <a:pt x="0" y="69925"/>
                        <a:pt x="0" y="35949"/>
                        <a:pt x="0" y="0"/>
                      </a:cubicBezTo>
                      <a:cubicBezTo>
                        <a:pt x="212912" y="0"/>
                        <a:pt x="425644" y="0"/>
                        <a:pt x="640080" y="0"/>
                      </a:cubicBezTo>
                      <a:cubicBezTo>
                        <a:pt x="640080" y="34156"/>
                        <a:pt x="640080" y="67235"/>
                        <a:pt x="640080" y="104260"/>
                      </a:cubicBezTo>
                      <a:close/>
                    </a:path>
                  </a:pathLst>
                </a:custGeom>
                <a:grpFill/>
                <a:ln w="896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A79FF870-4E11-21D3-3C52-5B9B9DEF2BB7}"/>
                    </a:ext>
                  </a:extLst>
                </p:cNvPr>
                <p:cNvSpPr/>
                <p:nvPr/>
              </p:nvSpPr>
              <p:spPr>
                <a:xfrm>
                  <a:off x="2101954" y="3560691"/>
                  <a:ext cx="425195" cy="103542"/>
                </a:xfrm>
                <a:custGeom>
                  <a:avLst/>
                  <a:gdLst>
                    <a:gd name="connsiteX0" fmla="*/ 0 w 425195"/>
                    <a:gd name="connsiteY0" fmla="*/ 103542 h 103542"/>
                    <a:gd name="connsiteX1" fmla="*/ 0 w 425195"/>
                    <a:gd name="connsiteY1" fmla="*/ 0 h 103542"/>
                    <a:gd name="connsiteX2" fmla="*/ 425196 w 425195"/>
                    <a:gd name="connsiteY2" fmla="*/ 0 h 103542"/>
                    <a:gd name="connsiteX3" fmla="*/ 425196 w 425195"/>
                    <a:gd name="connsiteY3" fmla="*/ 103542 h 103542"/>
                    <a:gd name="connsiteX4" fmla="*/ 0 w 425195"/>
                    <a:gd name="connsiteY4" fmla="*/ 103542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195" h="103542">
                      <a:moveTo>
                        <a:pt x="0" y="103542"/>
                      </a:moveTo>
                      <a:cubicBezTo>
                        <a:pt x="0" y="67952"/>
                        <a:pt x="0" y="34783"/>
                        <a:pt x="0" y="0"/>
                      </a:cubicBezTo>
                      <a:cubicBezTo>
                        <a:pt x="141911" y="0"/>
                        <a:pt x="282209" y="0"/>
                        <a:pt x="425196" y="0"/>
                      </a:cubicBezTo>
                      <a:cubicBezTo>
                        <a:pt x="425196" y="33349"/>
                        <a:pt x="425196" y="67325"/>
                        <a:pt x="425196" y="103542"/>
                      </a:cubicBezTo>
                      <a:cubicBezTo>
                        <a:pt x="284809" y="103542"/>
                        <a:pt x="143704" y="103542"/>
                        <a:pt x="0" y="103542"/>
                      </a:cubicBezTo>
                      <a:close/>
                    </a:path>
                  </a:pathLst>
                </a:custGeom>
                <a:grpFill/>
                <a:ln w="896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F0868F0C-2B11-2423-CF67-04F3C6A2B05B}"/>
                    </a:ext>
                  </a:extLst>
                </p:cNvPr>
                <p:cNvSpPr/>
                <p:nvPr/>
              </p:nvSpPr>
              <p:spPr>
                <a:xfrm>
                  <a:off x="1726512" y="2378728"/>
                  <a:ext cx="317524" cy="317944"/>
                </a:xfrm>
                <a:custGeom>
                  <a:avLst/>
                  <a:gdLst>
                    <a:gd name="connsiteX0" fmla="*/ 317261 w 317524"/>
                    <a:gd name="connsiteY0" fmla="*/ 317944 h 317944"/>
                    <a:gd name="connsiteX1" fmla="*/ 215332 w 317524"/>
                    <a:gd name="connsiteY1" fmla="*/ 317944 h 317944"/>
                    <a:gd name="connsiteX2" fmla="*/ 0 w 317524"/>
                    <a:gd name="connsiteY2" fmla="*/ 103060 h 317944"/>
                    <a:gd name="connsiteX3" fmla="*/ 0 w 317524"/>
                    <a:gd name="connsiteY3" fmla="*/ 952 h 317944"/>
                    <a:gd name="connsiteX4" fmla="*/ 317261 w 317524"/>
                    <a:gd name="connsiteY4" fmla="*/ 317944 h 31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24" h="317944">
                      <a:moveTo>
                        <a:pt x="317261" y="317944"/>
                      </a:moveTo>
                      <a:cubicBezTo>
                        <a:pt x="283285" y="317944"/>
                        <a:pt x="249219" y="317944"/>
                        <a:pt x="215332" y="317944"/>
                      </a:cubicBezTo>
                      <a:cubicBezTo>
                        <a:pt x="193010" y="181860"/>
                        <a:pt x="129899" y="118659"/>
                        <a:pt x="0" y="103060"/>
                      </a:cubicBezTo>
                      <a:cubicBezTo>
                        <a:pt x="0" y="69174"/>
                        <a:pt x="0" y="35108"/>
                        <a:pt x="0" y="952"/>
                      </a:cubicBezTo>
                      <a:cubicBezTo>
                        <a:pt x="150876" y="-13302"/>
                        <a:pt x="325240" y="134347"/>
                        <a:pt x="317261" y="317944"/>
                      </a:cubicBezTo>
                      <a:close/>
                    </a:path>
                  </a:pathLst>
                </a:custGeom>
                <a:grpFill/>
                <a:ln w="8965" cap="flat">
                  <a:noFill/>
                  <a:prstDash val="solid"/>
                  <a:miter/>
                </a:ln>
              </p:spPr>
              <p:txBody>
                <a:bodyPr rtlCol="0" anchor="ctr"/>
                <a:lstStyle/>
                <a:p>
                  <a:endParaRPr lang="zh-CN" altLang="en-US"/>
                </a:p>
              </p:txBody>
            </p:sp>
          </p:grpSp>
          <p:sp>
            <p:nvSpPr>
              <p:cNvPr id="239" name="椭圆 238">
                <a:extLst>
                  <a:ext uri="{FF2B5EF4-FFF2-40B4-BE49-F238E27FC236}">
                    <a16:creationId xmlns:a16="http://schemas.microsoft.com/office/drawing/2014/main" id="{9CD8E966-B044-DA4E-6ADF-9CC41FF62173}"/>
                  </a:ext>
                </a:extLst>
              </p:cNvPr>
              <p:cNvSpPr/>
              <p:nvPr/>
            </p:nvSpPr>
            <p:spPr>
              <a:xfrm>
                <a:off x="8376036" y="1537830"/>
                <a:ext cx="3085854" cy="3085848"/>
              </a:xfrm>
              <a:prstGeom prst="ellipse">
                <a:avLst/>
              </a:prstGeom>
              <a:solidFill>
                <a:schemeClr val="bg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0" name="组合 239">
                <a:extLst>
                  <a:ext uri="{FF2B5EF4-FFF2-40B4-BE49-F238E27FC236}">
                    <a16:creationId xmlns:a16="http://schemas.microsoft.com/office/drawing/2014/main" id="{73188813-3FF5-C4F5-E81B-DD6037BEA653}"/>
                  </a:ext>
                </a:extLst>
              </p:cNvPr>
              <p:cNvGrpSpPr/>
              <p:nvPr/>
            </p:nvGrpSpPr>
            <p:grpSpPr>
              <a:xfrm>
                <a:off x="8910653" y="2072451"/>
                <a:ext cx="2016616" cy="2016606"/>
                <a:chOff x="1832142" y="894601"/>
                <a:chExt cx="1584553" cy="1584549"/>
              </a:xfrm>
            </p:grpSpPr>
            <p:sp>
              <p:nvSpPr>
                <p:cNvPr id="244" name="矩形: 圆角 243">
                  <a:extLst>
                    <a:ext uri="{FF2B5EF4-FFF2-40B4-BE49-F238E27FC236}">
                      <a16:creationId xmlns:a16="http://schemas.microsoft.com/office/drawing/2014/main" id="{CBE88CAC-B9C5-C9A2-C7D3-4BEA93DEDDC0}"/>
                    </a:ext>
                  </a:extLst>
                </p:cNvPr>
                <p:cNvSpPr/>
                <p:nvPr/>
              </p:nvSpPr>
              <p:spPr>
                <a:xfrm>
                  <a:off x="1832142" y="894601"/>
                  <a:ext cx="1584549" cy="1584549"/>
                </a:xfrm>
                <a:prstGeom prst="roundRect">
                  <a:avLst>
                    <a:gd name="adj" fmla="val 50000"/>
                  </a:avLst>
                </a:prstGeom>
                <a:solidFill>
                  <a:srgbClr val="DCE8F4"/>
                </a:solidFill>
                <a:ln w="19050" cap="flat" cmpd="sng" algn="ctr">
                  <a:noFill/>
                  <a:prstDash val="solid"/>
                  <a:miter lim="800000"/>
                </a:ln>
                <a:effectLst>
                  <a:outerShdw blurRad="103653" dist="72252" dir="2700001"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5" name="矩形: 圆角 244">
                  <a:extLst>
                    <a:ext uri="{FF2B5EF4-FFF2-40B4-BE49-F238E27FC236}">
                      <a16:creationId xmlns:a16="http://schemas.microsoft.com/office/drawing/2014/main" id="{0D105170-E04B-FD44-613A-C83A2B8AD462}"/>
                    </a:ext>
                  </a:extLst>
                </p:cNvPr>
                <p:cNvSpPr/>
                <p:nvPr/>
              </p:nvSpPr>
              <p:spPr>
                <a:xfrm>
                  <a:off x="1832146" y="894601"/>
                  <a:ext cx="1584549" cy="1584549"/>
                </a:xfrm>
                <a:prstGeom prst="roundRect">
                  <a:avLst>
                    <a:gd name="adj" fmla="val 50000"/>
                  </a:avLst>
                </a:prstGeom>
                <a:solidFill>
                  <a:schemeClr val="bg1"/>
                </a:solidFill>
                <a:ln>
                  <a:noFill/>
                </a:ln>
                <a:effectLst>
                  <a:outerShdw blurRad="508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1" name="弧形 240">
                <a:extLst>
                  <a:ext uri="{FF2B5EF4-FFF2-40B4-BE49-F238E27FC236}">
                    <a16:creationId xmlns:a16="http://schemas.microsoft.com/office/drawing/2014/main" id="{F7BB63B2-F50D-57E4-2BDB-AE7090C9285E}"/>
                  </a:ext>
                </a:extLst>
              </p:cNvPr>
              <p:cNvSpPr/>
              <p:nvPr/>
            </p:nvSpPr>
            <p:spPr>
              <a:xfrm>
                <a:off x="8660327" y="1822121"/>
                <a:ext cx="2517268" cy="2517265"/>
              </a:xfrm>
              <a:prstGeom prst="arc">
                <a:avLst>
                  <a:gd name="adj1" fmla="val 16200000"/>
                  <a:gd name="adj2" fmla="val 2229880"/>
                </a:avLst>
              </a:prstGeom>
              <a:ln w="266700" cap="rnd">
                <a:gradFill flip="none" rotWithShape="1">
                  <a:gsLst>
                    <a:gs pos="0">
                      <a:schemeClr val="accent1">
                        <a:lumMod val="75000"/>
                      </a:schemeClr>
                    </a:gs>
                    <a:gs pos="100000">
                      <a:schemeClr val="accent1"/>
                    </a:gs>
                  </a:gsLst>
                  <a:lin ang="135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2" name="文本框 4">
                <a:extLst>
                  <a:ext uri="{FF2B5EF4-FFF2-40B4-BE49-F238E27FC236}">
                    <a16:creationId xmlns:a16="http://schemas.microsoft.com/office/drawing/2014/main" id="{AC7EB0E8-720F-721D-0954-FC6FCA979CF0}"/>
                  </a:ext>
                </a:extLst>
              </p:cNvPr>
              <p:cNvSpPr/>
              <p:nvPr/>
            </p:nvSpPr>
            <p:spPr>
              <a:xfrm>
                <a:off x="8848938" y="2497525"/>
                <a:ext cx="2140039" cy="833122"/>
              </a:xfrm>
              <a:prstGeom prst="rect">
                <a:avLst/>
              </a:prstGeom>
              <a:noFill/>
            </p:spPr>
            <p:txBody>
              <a:bodyPr wrap="square">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30.7</a:t>
                </a:r>
                <a:r>
                  <a:rPr lang="en-US" altLang="zh-CN" sz="24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endParaRPr>
              </a:p>
            </p:txBody>
          </p:sp>
          <p:sp>
            <p:nvSpPr>
              <p:cNvPr id="243" name="文本框 242">
                <a:extLst>
                  <a:ext uri="{FF2B5EF4-FFF2-40B4-BE49-F238E27FC236}">
                    <a16:creationId xmlns:a16="http://schemas.microsoft.com/office/drawing/2014/main" id="{8B040473-F45D-07D8-B766-278743C7D2FD}"/>
                  </a:ext>
                </a:extLst>
              </p:cNvPr>
              <p:cNvSpPr txBox="1"/>
              <p:nvPr/>
            </p:nvSpPr>
            <p:spPr>
              <a:xfrm>
                <a:off x="9179533" y="3233095"/>
                <a:ext cx="1478856" cy="434672"/>
              </a:xfrm>
              <a:prstGeom prst="rect">
                <a:avLst/>
              </a:prstGeom>
              <a:noFill/>
            </p:spPr>
            <p:txBody>
              <a:bodyPr wrap="square" rtlCol="0">
                <a:spAutoFit/>
              </a:bodyPr>
              <a:lstStyle/>
              <a:p>
                <a:pPr algn="ctr"/>
                <a:r>
                  <a:rPr lang="zh-CN" altLang="en-US" dirty="0">
                    <a:solidFill>
                      <a:schemeClr val="tx1">
                        <a:lumMod val="85000"/>
                        <a:lumOff val="15000"/>
                      </a:schemeClr>
                    </a:solidFill>
                  </a:rPr>
                  <a:t>输入文字</a:t>
                </a:r>
              </a:p>
            </p:txBody>
          </p:sp>
        </p:grpSp>
      </p:grpSp>
      <p:grpSp>
        <p:nvGrpSpPr>
          <p:cNvPr id="7" name="组合 6">
            <a:extLst>
              <a:ext uri="{FF2B5EF4-FFF2-40B4-BE49-F238E27FC236}">
                <a16:creationId xmlns:a16="http://schemas.microsoft.com/office/drawing/2014/main" id="{0BF1FEE2-75A5-8473-A994-1991B3405D6E}"/>
              </a:ext>
            </a:extLst>
          </p:cNvPr>
          <p:cNvGrpSpPr/>
          <p:nvPr/>
        </p:nvGrpSpPr>
        <p:grpSpPr>
          <a:xfrm>
            <a:off x="695325" y="1324929"/>
            <a:ext cx="3484655" cy="4809171"/>
            <a:chOff x="695325" y="1324929"/>
            <a:chExt cx="3484655" cy="4809171"/>
          </a:xfrm>
        </p:grpSpPr>
        <p:sp>
          <p:nvSpPr>
            <p:cNvPr id="235" name="矩形: 圆角 234">
              <a:extLst>
                <a:ext uri="{FF2B5EF4-FFF2-40B4-BE49-F238E27FC236}">
                  <a16:creationId xmlns:a16="http://schemas.microsoft.com/office/drawing/2014/main" id="{720F0F6C-CA98-8F5C-4350-EE0965E84D47}"/>
                </a:ext>
              </a:extLst>
            </p:cNvPr>
            <p:cNvSpPr/>
            <p:nvPr/>
          </p:nvSpPr>
          <p:spPr>
            <a:xfrm>
              <a:off x="695325" y="1324929"/>
              <a:ext cx="3484655" cy="4809171"/>
            </a:xfrm>
            <a:prstGeom prst="roundRect">
              <a:avLst>
                <a:gd name="adj" fmla="val 1466"/>
              </a:avLst>
            </a:prstGeom>
            <a:solidFill>
              <a:schemeClr val="bg1"/>
            </a:solidFill>
            <a:ln>
              <a:gradFill flip="none" rotWithShape="1">
                <a:gsLst>
                  <a:gs pos="0">
                    <a:schemeClr val="accent1">
                      <a:alpha val="80000"/>
                    </a:schemeClr>
                  </a:gs>
                  <a:gs pos="37000">
                    <a:schemeClr val="accent1">
                      <a:alpha val="0"/>
                    </a:schemeClr>
                  </a:gs>
                  <a:gs pos="64000">
                    <a:schemeClr val="accent1">
                      <a:alpha val="0"/>
                    </a:schemeClr>
                  </a:gs>
                  <a:gs pos="100000">
                    <a:schemeClr val="accent1">
                      <a:alpha val="80000"/>
                    </a:schemeClr>
                  </a:gs>
                </a:gsLst>
                <a:lin ang="0" scaled="1"/>
                <a:tileRect/>
              </a:gradFill>
            </a:ln>
            <a:effectLst>
              <a:outerShdw blurRad="3302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9" name="组合 18">
              <a:extLst>
                <a:ext uri="{FF2B5EF4-FFF2-40B4-BE49-F238E27FC236}">
                  <a16:creationId xmlns:a16="http://schemas.microsoft.com/office/drawing/2014/main" id="{E6F3D69A-6760-545D-3D3B-D0655AF5B2E5}"/>
                </a:ext>
              </a:extLst>
            </p:cNvPr>
            <p:cNvGrpSpPr/>
            <p:nvPr/>
          </p:nvGrpSpPr>
          <p:grpSpPr>
            <a:xfrm>
              <a:off x="1150736" y="1583116"/>
              <a:ext cx="2664490" cy="1023244"/>
              <a:chOff x="1150736" y="1602649"/>
              <a:chExt cx="2664490" cy="1023244"/>
            </a:xfrm>
          </p:grpSpPr>
          <p:grpSp>
            <p:nvGrpSpPr>
              <p:cNvPr id="17" name="组合 16">
                <a:extLst>
                  <a:ext uri="{FF2B5EF4-FFF2-40B4-BE49-F238E27FC236}">
                    <a16:creationId xmlns:a16="http://schemas.microsoft.com/office/drawing/2014/main" id="{D4A544EA-7331-38D9-2AE9-9039F4449C26}"/>
                  </a:ext>
                </a:extLst>
              </p:cNvPr>
              <p:cNvGrpSpPr/>
              <p:nvPr/>
            </p:nvGrpSpPr>
            <p:grpSpPr>
              <a:xfrm>
                <a:off x="2513588" y="1602649"/>
                <a:ext cx="1301638" cy="1023244"/>
                <a:chOff x="2513588" y="1589747"/>
                <a:chExt cx="1301638" cy="1023244"/>
              </a:xfrm>
            </p:grpSpPr>
            <p:sp>
              <p:nvSpPr>
                <p:cNvPr id="188" name="文本框 4">
                  <a:extLst>
                    <a:ext uri="{FF2B5EF4-FFF2-40B4-BE49-F238E27FC236}">
                      <a16:creationId xmlns:a16="http://schemas.microsoft.com/office/drawing/2014/main" id="{61E53D9F-1DCA-6469-02AE-51B69DEE702A}"/>
                    </a:ext>
                  </a:extLst>
                </p:cNvPr>
                <p:cNvSpPr/>
                <p:nvPr/>
              </p:nvSpPr>
              <p:spPr>
                <a:xfrm>
                  <a:off x="2513588" y="1589747"/>
                  <a:ext cx="1301638" cy="615553"/>
                </a:xfrm>
                <a:prstGeom prst="rect">
                  <a:avLst/>
                </a:prstGeom>
                <a:noFill/>
              </p:spPr>
              <p:txBody>
                <a:bodyPr wrap="none" lIns="0" tIns="0" rIns="0" bIns="0">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4694</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endParaRPr>
                </a:p>
              </p:txBody>
            </p:sp>
            <p:sp>
              <p:nvSpPr>
                <p:cNvPr id="189" name="文本框 188">
                  <a:extLst>
                    <a:ext uri="{FF2B5EF4-FFF2-40B4-BE49-F238E27FC236}">
                      <a16:creationId xmlns:a16="http://schemas.microsoft.com/office/drawing/2014/main" id="{F1218B17-A32C-9270-EC0B-4E0123B2524F}"/>
                    </a:ext>
                  </a:extLst>
                </p:cNvPr>
                <p:cNvSpPr txBox="1"/>
                <p:nvPr/>
              </p:nvSpPr>
              <p:spPr>
                <a:xfrm>
                  <a:off x="2590531" y="2274437"/>
                  <a:ext cx="1147346" cy="338554"/>
                </a:xfrm>
                <a:prstGeom prst="rect">
                  <a:avLst/>
                </a:prstGeom>
                <a:noFill/>
              </p:spPr>
              <p:txBody>
                <a:bodyPr wrap="square" rtlCol="0">
                  <a:spAutoFit/>
                </a:bodyPr>
                <a:lstStyle/>
                <a:p>
                  <a:pPr algn="ctr"/>
                  <a:r>
                    <a:rPr lang="zh-CN" altLang="en-US" sz="1600" dirty="0">
                      <a:solidFill>
                        <a:schemeClr val="tx1">
                          <a:lumMod val="85000"/>
                          <a:lumOff val="15000"/>
                        </a:schemeClr>
                      </a:solidFill>
                    </a:rPr>
                    <a:t>输入文字</a:t>
                  </a:r>
                </a:p>
              </p:txBody>
            </p:sp>
          </p:grpSp>
          <p:grpSp>
            <p:nvGrpSpPr>
              <p:cNvPr id="18" name="组合 17">
                <a:extLst>
                  <a:ext uri="{FF2B5EF4-FFF2-40B4-BE49-F238E27FC236}">
                    <a16:creationId xmlns:a16="http://schemas.microsoft.com/office/drawing/2014/main" id="{02562DEF-009C-0ABA-1E9C-9C8472829685}"/>
                  </a:ext>
                </a:extLst>
              </p:cNvPr>
              <p:cNvGrpSpPr/>
              <p:nvPr/>
            </p:nvGrpSpPr>
            <p:grpSpPr>
              <a:xfrm>
                <a:off x="1150736" y="1627744"/>
                <a:ext cx="1027348" cy="998149"/>
                <a:chOff x="1150736" y="1665741"/>
                <a:chExt cx="1027348" cy="998149"/>
              </a:xfrm>
            </p:grpSpPr>
            <p:sp>
              <p:nvSpPr>
                <p:cNvPr id="187" name="任意多边形: 形状 186">
                  <a:extLst>
                    <a:ext uri="{FF2B5EF4-FFF2-40B4-BE49-F238E27FC236}">
                      <a16:creationId xmlns:a16="http://schemas.microsoft.com/office/drawing/2014/main" id="{EA3F017D-B889-01B1-EFED-621521F71E5B}"/>
                    </a:ext>
                  </a:extLst>
                </p:cNvPr>
                <p:cNvSpPr/>
                <p:nvPr/>
              </p:nvSpPr>
              <p:spPr>
                <a:xfrm>
                  <a:off x="1473782" y="1665741"/>
                  <a:ext cx="381256" cy="490560"/>
                </a:xfrm>
                <a:custGeom>
                  <a:avLst/>
                  <a:gdLst>
                    <a:gd name="connsiteX0" fmla="*/ 570393 w 798468"/>
                    <a:gd name="connsiteY0" fmla="*/ 399671 h 1027383"/>
                    <a:gd name="connsiteX1" fmla="*/ 728889 w 798468"/>
                    <a:gd name="connsiteY1" fmla="*/ 399481 h 1027383"/>
                    <a:gd name="connsiteX2" fmla="*/ 793183 w 798468"/>
                    <a:gd name="connsiteY2" fmla="*/ 434247 h 1027383"/>
                    <a:gd name="connsiteX3" fmla="*/ 777371 w 798468"/>
                    <a:gd name="connsiteY3" fmla="*/ 502351 h 1027383"/>
                    <a:gd name="connsiteX4" fmla="*/ 334649 w 798468"/>
                    <a:gd name="connsiteY4" fmla="*/ 1000699 h 1027383"/>
                    <a:gd name="connsiteX5" fmla="*/ 265498 w 798468"/>
                    <a:gd name="connsiteY5" fmla="*/ 1023178 h 1027383"/>
                    <a:gd name="connsiteX6" fmla="*/ 227874 w 798468"/>
                    <a:gd name="connsiteY6" fmla="*/ 957265 h 1027383"/>
                    <a:gd name="connsiteX7" fmla="*/ 228064 w 798468"/>
                    <a:gd name="connsiteY7" fmla="*/ 627890 h 1027383"/>
                    <a:gd name="connsiteX8" fmla="*/ 74807 w 798468"/>
                    <a:gd name="connsiteY8" fmla="*/ 628081 h 1027383"/>
                    <a:gd name="connsiteX9" fmla="*/ 4513 w 798468"/>
                    <a:gd name="connsiteY9" fmla="*/ 591600 h 1027383"/>
                    <a:gd name="connsiteX10" fmla="*/ 26896 w 798468"/>
                    <a:gd name="connsiteY10" fmla="*/ 518448 h 1027383"/>
                    <a:gd name="connsiteX11" fmla="*/ 457712 w 798468"/>
                    <a:gd name="connsiteY11" fmla="*/ 33340 h 1027383"/>
                    <a:gd name="connsiteX12" fmla="*/ 531150 w 798468"/>
                    <a:gd name="connsiteY12" fmla="*/ 3526 h 1027383"/>
                    <a:gd name="connsiteX13" fmla="*/ 570584 w 798468"/>
                    <a:gd name="connsiteY13" fmla="*/ 75440 h 1027383"/>
                    <a:gd name="connsiteX14" fmla="*/ 570393 w 798468"/>
                    <a:gd name="connsiteY14" fmla="*/ 399671 h 1027383"/>
                    <a:gd name="connsiteX15" fmla="*/ 342174 w 798468"/>
                    <a:gd name="connsiteY15" fmla="*/ 820200 h 1027383"/>
                    <a:gd name="connsiteX16" fmla="*/ 614303 w 798468"/>
                    <a:gd name="connsiteY16" fmla="*/ 513781 h 1027383"/>
                    <a:gd name="connsiteX17" fmla="*/ 571155 w 798468"/>
                    <a:gd name="connsiteY17" fmla="*/ 513781 h 1027383"/>
                    <a:gd name="connsiteX18" fmla="*/ 456379 w 798468"/>
                    <a:gd name="connsiteY18" fmla="*/ 397195 h 1027383"/>
                    <a:gd name="connsiteX19" fmla="*/ 456379 w 798468"/>
                    <a:gd name="connsiteY19" fmla="*/ 207552 h 1027383"/>
                    <a:gd name="connsiteX20" fmla="*/ 184154 w 798468"/>
                    <a:gd name="connsiteY20" fmla="*/ 513781 h 1027383"/>
                    <a:gd name="connsiteX21" fmla="*/ 231017 w 798468"/>
                    <a:gd name="connsiteY21" fmla="*/ 513781 h 1027383"/>
                    <a:gd name="connsiteX22" fmla="*/ 342269 w 798468"/>
                    <a:gd name="connsiteY22" fmla="*/ 623318 h 1027383"/>
                    <a:gd name="connsiteX23" fmla="*/ 342174 w 798468"/>
                    <a:gd name="connsiteY23" fmla="*/ 820200 h 102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98468" h="1027383">
                      <a:moveTo>
                        <a:pt x="570393" y="399671"/>
                      </a:moveTo>
                      <a:cubicBezTo>
                        <a:pt x="626876" y="399671"/>
                        <a:pt x="677835" y="400147"/>
                        <a:pt x="728889" y="399481"/>
                      </a:cubicBezTo>
                      <a:cubicBezTo>
                        <a:pt x="757273" y="399100"/>
                        <a:pt x="780514" y="406434"/>
                        <a:pt x="793183" y="434247"/>
                      </a:cubicBezTo>
                      <a:cubicBezTo>
                        <a:pt x="805279" y="460917"/>
                        <a:pt x="795183" y="482348"/>
                        <a:pt x="777371" y="502351"/>
                      </a:cubicBezTo>
                      <a:cubicBezTo>
                        <a:pt x="629734" y="668371"/>
                        <a:pt x="482192" y="834583"/>
                        <a:pt x="334649" y="1000699"/>
                      </a:cubicBezTo>
                      <a:cubicBezTo>
                        <a:pt x="315885" y="1021844"/>
                        <a:pt x="294168" y="1034417"/>
                        <a:pt x="265498" y="1023178"/>
                      </a:cubicBezTo>
                      <a:cubicBezTo>
                        <a:pt x="235589" y="1011557"/>
                        <a:pt x="227684" y="987268"/>
                        <a:pt x="227874" y="957265"/>
                      </a:cubicBezTo>
                      <a:cubicBezTo>
                        <a:pt x="228445" y="849251"/>
                        <a:pt x="228064" y="741142"/>
                        <a:pt x="228064" y="627890"/>
                      </a:cubicBezTo>
                      <a:cubicBezTo>
                        <a:pt x="175868" y="627890"/>
                        <a:pt x="125385" y="627223"/>
                        <a:pt x="74807" y="628081"/>
                      </a:cubicBezTo>
                      <a:cubicBezTo>
                        <a:pt x="44232" y="628652"/>
                        <a:pt x="17657" y="623223"/>
                        <a:pt x="4513" y="591600"/>
                      </a:cubicBezTo>
                      <a:cubicBezTo>
                        <a:pt x="-8155" y="561215"/>
                        <a:pt x="7942" y="539784"/>
                        <a:pt x="26896" y="518448"/>
                      </a:cubicBezTo>
                      <a:cubicBezTo>
                        <a:pt x="170724" y="356999"/>
                        <a:pt x="314361" y="195265"/>
                        <a:pt x="457712" y="33340"/>
                      </a:cubicBezTo>
                      <a:cubicBezTo>
                        <a:pt x="477620" y="10861"/>
                        <a:pt x="498479" y="-8094"/>
                        <a:pt x="531150" y="3526"/>
                      </a:cubicBezTo>
                      <a:cubicBezTo>
                        <a:pt x="564964" y="15528"/>
                        <a:pt x="570869" y="43150"/>
                        <a:pt x="570584" y="75440"/>
                      </a:cubicBezTo>
                      <a:cubicBezTo>
                        <a:pt x="569917" y="182311"/>
                        <a:pt x="570393" y="288991"/>
                        <a:pt x="570393" y="399671"/>
                      </a:cubicBezTo>
                      <a:close/>
                      <a:moveTo>
                        <a:pt x="342174" y="820200"/>
                      </a:moveTo>
                      <a:cubicBezTo>
                        <a:pt x="435805" y="714758"/>
                        <a:pt x="522387" y="617222"/>
                        <a:pt x="614303" y="513781"/>
                      </a:cubicBezTo>
                      <a:cubicBezTo>
                        <a:pt x="594110" y="513781"/>
                        <a:pt x="582585" y="513781"/>
                        <a:pt x="571155" y="513781"/>
                      </a:cubicBezTo>
                      <a:cubicBezTo>
                        <a:pt x="460094" y="513685"/>
                        <a:pt x="456379" y="509875"/>
                        <a:pt x="456379" y="397195"/>
                      </a:cubicBezTo>
                      <a:cubicBezTo>
                        <a:pt x="456379" y="337378"/>
                        <a:pt x="456379" y="277465"/>
                        <a:pt x="456379" y="207552"/>
                      </a:cubicBezTo>
                      <a:cubicBezTo>
                        <a:pt x="362748" y="312898"/>
                        <a:pt x="276070" y="410434"/>
                        <a:pt x="184154" y="513781"/>
                      </a:cubicBezTo>
                      <a:cubicBezTo>
                        <a:pt x="205586" y="513781"/>
                        <a:pt x="218349" y="513781"/>
                        <a:pt x="231017" y="513781"/>
                      </a:cubicBezTo>
                      <a:cubicBezTo>
                        <a:pt x="336269" y="513781"/>
                        <a:pt x="342269" y="519686"/>
                        <a:pt x="342269" y="623318"/>
                      </a:cubicBezTo>
                      <a:cubicBezTo>
                        <a:pt x="342174" y="684945"/>
                        <a:pt x="342174" y="746667"/>
                        <a:pt x="342174" y="820200"/>
                      </a:cubicBezTo>
                      <a:close/>
                    </a:path>
                  </a:pathLst>
                </a:custGeom>
                <a:solidFill>
                  <a:schemeClr val="bg1"/>
                </a:solidFill>
                <a:ln w="0" cap="flat">
                  <a:solidFill>
                    <a:schemeClr val="accent1">
                      <a:shade val="50000"/>
                    </a:schemeClr>
                  </a:solidFill>
                  <a:prstDash val="solid"/>
                  <a:miter/>
                </a:ln>
              </p:spPr>
              <p:txBody>
                <a:bodyPr rtlCol="0" anchor="ctr"/>
                <a:lstStyle/>
                <a:p>
                  <a:endParaRPr lang="zh-CN" altLang="en-US" dirty="0"/>
                </a:p>
              </p:txBody>
            </p:sp>
            <p:sp>
              <p:nvSpPr>
                <p:cNvPr id="185" name="文本框 184">
                  <a:extLst>
                    <a:ext uri="{FF2B5EF4-FFF2-40B4-BE49-F238E27FC236}">
                      <a16:creationId xmlns:a16="http://schemas.microsoft.com/office/drawing/2014/main" id="{6BC585F6-C61A-34E4-87EF-289E79B31592}"/>
                    </a:ext>
                  </a:extLst>
                </p:cNvPr>
                <p:cNvSpPr txBox="1"/>
                <p:nvPr/>
              </p:nvSpPr>
              <p:spPr>
                <a:xfrm>
                  <a:off x="1150736" y="2325336"/>
                  <a:ext cx="1027348" cy="338554"/>
                </a:xfrm>
                <a:prstGeom prst="rect">
                  <a:avLst/>
                </a:prstGeom>
                <a:noFill/>
              </p:spPr>
              <p:txBody>
                <a:bodyPr wrap="square" rtlCol="0">
                  <a:spAutoFit/>
                </a:bodyPr>
                <a:lstStyle>
                  <a:defPPr>
                    <a:defRPr lang="zh-CN"/>
                  </a:defPPr>
                </a:lstStyle>
                <a:p>
                  <a:pPr algn="ctr"/>
                  <a:r>
                    <a:rPr lang="zh-CN" altLang="en-US" sz="1600" dirty="0">
                      <a:solidFill>
                        <a:schemeClr val="tx1">
                          <a:lumMod val="85000"/>
                          <a:lumOff val="15000"/>
                        </a:schemeClr>
                      </a:solidFill>
                    </a:rPr>
                    <a:t>输入文字</a:t>
                  </a:r>
                </a:p>
              </p:txBody>
            </p:sp>
          </p:grpSp>
        </p:grpSp>
        <p:grpSp>
          <p:nvGrpSpPr>
            <p:cNvPr id="257" name="组合 256">
              <a:extLst>
                <a:ext uri="{FF2B5EF4-FFF2-40B4-BE49-F238E27FC236}">
                  <a16:creationId xmlns:a16="http://schemas.microsoft.com/office/drawing/2014/main" id="{CBC6FCB6-EBB1-C661-102E-A00A04127258}"/>
                </a:ext>
              </a:extLst>
            </p:cNvPr>
            <p:cNvGrpSpPr/>
            <p:nvPr/>
          </p:nvGrpSpPr>
          <p:grpSpPr>
            <a:xfrm>
              <a:off x="1127620" y="3332274"/>
              <a:ext cx="2621988" cy="2621980"/>
              <a:chOff x="8376035" y="1537828"/>
              <a:chExt cx="3085854" cy="3085843"/>
            </a:xfrm>
          </p:grpSpPr>
          <p:grpSp>
            <p:nvGrpSpPr>
              <p:cNvPr id="258" name="图形 99">
                <a:extLst>
                  <a:ext uri="{FF2B5EF4-FFF2-40B4-BE49-F238E27FC236}">
                    <a16:creationId xmlns:a16="http://schemas.microsoft.com/office/drawing/2014/main" id="{37D91A0E-9CC6-51AF-3CDA-3987D2B9D5C9}"/>
                  </a:ext>
                </a:extLst>
              </p:cNvPr>
              <p:cNvGrpSpPr/>
              <p:nvPr/>
            </p:nvGrpSpPr>
            <p:grpSpPr>
              <a:xfrm>
                <a:off x="9648785" y="2405833"/>
                <a:ext cx="965648" cy="1199668"/>
                <a:chOff x="382434" y="1514888"/>
                <a:chExt cx="2684436" cy="3335017"/>
              </a:xfrm>
              <a:gradFill>
                <a:gsLst>
                  <a:gs pos="24000">
                    <a:srgbClr val="1552EF"/>
                  </a:gs>
                  <a:gs pos="100000">
                    <a:srgbClr val="40D8DE"/>
                  </a:gs>
                </a:gsLst>
                <a:lin ang="2700000" scaled="0"/>
              </a:gradFill>
            </p:grpSpPr>
            <p:sp>
              <p:nvSpPr>
                <p:cNvPr id="266" name="任意多边形: 形状 265">
                  <a:extLst>
                    <a:ext uri="{FF2B5EF4-FFF2-40B4-BE49-F238E27FC236}">
                      <a16:creationId xmlns:a16="http://schemas.microsoft.com/office/drawing/2014/main" id="{60B0D133-DBA5-497D-7F5F-DD0A2DC42EA3}"/>
                    </a:ext>
                  </a:extLst>
                </p:cNvPr>
                <p:cNvSpPr/>
                <p:nvPr/>
              </p:nvSpPr>
              <p:spPr>
                <a:xfrm>
                  <a:off x="382434" y="1514888"/>
                  <a:ext cx="2684436" cy="3335017"/>
                </a:xfrm>
                <a:custGeom>
                  <a:avLst/>
                  <a:gdLst>
                    <a:gd name="connsiteX0" fmla="*/ 213270 w 2684436"/>
                    <a:gd name="connsiteY0" fmla="*/ 1613794 h 3335017"/>
                    <a:gd name="connsiteX1" fmla="*/ 323716 w 2684436"/>
                    <a:gd name="connsiteY1" fmla="*/ 1506218 h 3335017"/>
                    <a:gd name="connsiteX2" fmla="*/ 374277 w 2684436"/>
                    <a:gd name="connsiteY2" fmla="*/ 1506218 h 3335017"/>
                    <a:gd name="connsiteX3" fmla="*/ 345320 w 2684436"/>
                    <a:gd name="connsiteY3" fmla="*/ 1398641 h 3335017"/>
                    <a:gd name="connsiteX4" fmla="*/ 229317 w 2684436"/>
                    <a:gd name="connsiteY4" fmla="*/ 1398551 h 3335017"/>
                    <a:gd name="connsiteX5" fmla="*/ 161275 w 2684436"/>
                    <a:gd name="connsiteY5" fmla="*/ 1332392 h 3335017"/>
                    <a:gd name="connsiteX6" fmla="*/ 161275 w 2684436"/>
                    <a:gd name="connsiteY6" fmla="*/ 1033240 h 3335017"/>
                    <a:gd name="connsiteX7" fmla="*/ 227255 w 2684436"/>
                    <a:gd name="connsiteY7" fmla="*/ 968425 h 3335017"/>
                    <a:gd name="connsiteX8" fmla="*/ 334115 w 2684436"/>
                    <a:gd name="connsiteY8" fmla="*/ 968335 h 3335017"/>
                    <a:gd name="connsiteX9" fmla="*/ 478177 w 2684436"/>
                    <a:gd name="connsiteY9" fmla="*/ 618622 h 3335017"/>
                    <a:gd name="connsiteX10" fmla="*/ 401529 w 2684436"/>
                    <a:gd name="connsiteY10" fmla="*/ 545201 h 3335017"/>
                    <a:gd name="connsiteX11" fmla="*/ 401619 w 2684436"/>
                    <a:gd name="connsiteY11" fmla="*/ 452775 h 3335017"/>
                    <a:gd name="connsiteX12" fmla="*/ 612738 w 2684436"/>
                    <a:gd name="connsiteY12" fmla="*/ 241208 h 3335017"/>
                    <a:gd name="connsiteX13" fmla="*/ 705433 w 2684436"/>
                    <a:gd name="connsiteY13" fmla="*/ 241477 h 3335017"/>
                    <a:gd name="connsiteX14" fmla="*/ 776971 w 2684436"/>
                    <a:gd name="connsiteY14" fmla="*/ 318035 h 3335017"/>
                    <a:gd name="connsiteX15" fmla="*/ 1127401 w 2684436"/>
                    <a:gd name="connsiteY15" fmla="*/ 173255 h 3335017"/>
                    <a:gd name="connsiteX16" fmla="*/ 1127491 w 2684436"/>
                    <a:gd name="connsiteY16" fmla="*/ 65320 h 3335017"/>
                    <a:gd name="connsiteX17" fmla="*/ 1193202 w 2684436"/>
                    <a:gd name="connsiteY17" fmla="*/ 237 h 3335017"/>
                    <a:gd name="connsiteX18" fmla="*/ 1491817 w 2684436"/>
                    <a:gd name="connsiteY18" fmla="*/ 237 h 3335017"/>
                    <a:gd name="connsiteX19" fmla="*/ 1556901 w 2684436"/>
                    <a:gd name="connsiteY19" fmla="*/ 66037 h 3335017"/>
                    <a:gd name="connsiteX20" fmla="*/ 1557528 w 2684436"/>
                    <a:gd name="connsiteY20" fmla="*/ 176931 h 3335017"/>
                    <a:gd name="connsiteX21" fmla="*/ 1562638 w 2684436"/>
                    <a:gd name="connsiteY21" fmla="*/ 175765 h 3335017"/>
                    <a:gd name="connsiteX22" fmla="*/ 1906165 w 2684436"/>
                    <a:gd name="connsiteY22" fmla="*/ 317856 h 3335017"/>
                    <a:gd name="connsiteX23" fmla="*/ 1979049 w 2684436"/>
                    <a:gd name="connsiteY23" fmla="*/ 241208 h 3335017"/>
                    <a:gd name="connsiteX24" fmla="*/ 2071295 w 2684436"/>
                    <a:gd name="connsiteY24" fmla="*/ 240849 h 3335017"/>
                    <a:gd name="connsiteX25" fmla="*/ 2282683 w 2684436"/>
                    <a:gd name="connsiteY25" fmla="*/ 452147 h 3335017"/>
                    <a:gd name="connsiteX26" fmla="*/ 2283311 w 2684436"/>
                    <a:gd name="connsiteY26" fmla="*/ 544663 h 3335017"/>
                    <a:gd name="connsiteX27" fmla="*/ 2197608 w 2684436"/>
                    <a:gd name="connsiteY27" fmla="*/ 626870 h 3335017"/>
                    <a:gd name="connsiteX28" fmla="*/ 2338264 w 2684436"/>
                    <a:gd name="connsiteY28" fmla="*/ 968335 h 3335017"/>
                    <a:gd name="connsiteX29" fmla="*/ 2456778 w 2684436"/>
                    <a:gd name="connsiteY29" fmla="*/ 968425 h 3335017"/>
                    <a:gd name="connsiteX30" fmla="*/ 2523116 w 2684436"/>
                    <a:gd name="connsiteY30" fmla="*/ 1032971 h 3335017"/>
                    <a:gd name="connsiteX31" fmla="*/ 2523116 w 2684436"/>
                    <a:gd name="connsiteY31" fmla="*/ 1335530 h 3335017"/>
                    <a:gd name="connsiteX32" fmla="*/ 2458750 w 2684436"/>
                    <a:gd name="connsiteY32" fmla="*/ 1398641 h 3335017"/>
                    <a:gd name="connsiteX33" fmla="*/ 2339699 w 2684436"/>
                    <a:gd name="connsiteY33" fmla="*/ 1398731 h 3335017"/>
                    <a:gd name="connsiteX34" fmla="*/ 2309488 w 2684436"/>
                    <a:gd name="connsiteY34" fmla="*/ 1506307 h 3335017"/>
                    <a:gd name="connsiteX35" fmla="*/ 2394025 w 2684436"/>
                    <a:gd name="connsiteY35" fmla="*/ 1506307 h 3335017"/>
                    <a:gd name="connsiteX36" fmla="*/ 2469597 w 2684436"/>
                    <a:gd name="connsiteY36" fmla="*/ 1581880 h 3335017"/>
                    <a:gd name="connsiteX37" fmla="*/ 2469597 w 2684436"/>
                    <a:gd name="connsiteY37" fmla="*/ 1613884 h 3335017"/>
                    <a:gd name="connsiteX38" fmla="*/ 2519351 w 2684436"/>
                    <a:gd name="connsiteY38" fmla="*/ 1613884 h 3335017"/>
                    <a:gd name="connsiteX39" fmla="*/ 2684033 w 2684436"/>
                    <a:gd name="connsiteY39" fmla="*/ 1776593 h 3335017"/>
                    <a:gd name="connsiteX40" fmla="*/ 2684033 w 2684436"/>
                    <a:gd name="connsiteY40" fmla="*/ 3171591 h 3335017"/>
                    <a:gd name="connsiteX41" fmla="*/ 2519889 w 2684436"/>
                    <a:gd name="connsiteY41" fmla="*/ 3334749 h 3335017"/>
                    <a:gd name="connsiteX42" fmla="*/ 164682 w 2684436"/>
                    <a:gd name="connsiteY42" fmla="*/ 3334749 h 3335017"/>
                    <a:gd name="connsiteX43" fmla="*/ 269 w 2684436"/>
                    <a:gd name="connsiteY43" fmla="*/ 3168364 h 3335017"/>
                    <a:gd name="connsiteX44" fmla="*/ 269 w 2684436"/>
                    <a:gd name="connsiteY44" fmla="*/ 1780089 h 3335017"/>
                    <a:gd name="connsiteX45" fmla="*/ 164951 w 2684436"/>
                    <a:gd name="connsiteY45" fmla="*/ 1613884 h 3335017"/>
                    <a:gd name="connsiteX46" fmla="*/ 213270 w 2684436"/>
                    <a:gd name="connsiteY46" fmla="*/ 1613794 h 3335017"/>
                    <a:gd name="connsiteX47" fmla="*/ 323626 w 2684436"/>
                    <a:gd name="connsiteY47" fmla="*/ 3012288 h 3335017"/>
                    <a:gd name="connsiteX48" fmla="*/ 362443 w 2684436"/>
                    <a:gd name="connsiteY48" fmla="*/ 3012288 h 3335017"/>
                    <a:gd name="connsiteX49" fmla="*/ 979573 w 2684436"/>
                    <a:gd name="connsiteY49" fmla="*/ 3012199 h 3335017"/>
                    <a:gd name="connsiteX50" fmla="*/ 1266175 w 2684436"/>
                    <a:gd name="connsiteY50" fmla="*/ 3071366 h 3335017"/>
                    <a:gd name="connsiteX51" fmla="*/ 1285718 w 2684436"/>
                    <a:gd name="connsiteY51" fmla="*/ 3077103 h 3335017"/>
                    <a:gd name="connsiteX52" fmla="*/ 1285718 w 2684436"/>
                    <a:gd name="connsiteY52" fmla="*/ 2151676 h 3335017"/>
                    <a:gd name="connsiteX53" fmla="*/ 1199209 w 2684436"/>
                    <a:gd name="connsiteY53" fmla="*/ 2152035 h 3335017"/>
                    <a:gd name="connsiteX54" fmla="*/ 1125340 w 2684436"/>
                    <a:gd name="connsiteY54" fmla="*/ 2107122 h 3335017"/>
                    <a:gd name="connsiteX55" fmla="*/ 1039727 w 2684436"/>
                    <a:gd name="connsiteY55" fmla="*/ 1932489 h 3335017"/>
                    <a:gd name="connsiteX56" fmla="*/ 1020453 w 2684436"/>
                    <a:gd name="connsiteY56" fmla="*/ 1856020 h 3335017"/>
                    <a:gd name="connsiteX57" fmla="*/ 965499 w 2684436"/>
                    <a:gd name="connsiteY57" fmla="*/ 1615497 h 3335017"/>
                    <a:gd name="connsiteX58" fmla="*/ 323716 w 2684436"/>
                    <a:gd name="connsiteY58" fmla="*/ 1615497 h 3335017"/>
                    <a:gd name="connsiteX59" fmla="*/ 323626 w 2684436"/>
                    <a:gd name="connsiteY59" fmla="*/ 3012288 h 3335017"/>
                    <a:gd name="connsiteX60" fmla="*/ 2359780 w 2684436"/>
                    <a:gd name="connsiteY60" fmla="*/ 3012288 h 3335017"/>
                    <a:gd name="connsiteX61" fmla="*/ 2359780 w 2684436"/>
                    <a:gd name="connsiteY61" fmla="*/ 1614691 h 3335017"/>
                    <a:gd name="connsiteX62" fmla="*/ 1721224 w 2684436"/>
                    <a:gd name="connsiteY62" fmla="*/ 1614691 h 3335017"/>
                    <a:gd name="connsiteX63" fmla="*/ 1664029 w 2684436"/>
                    <a:gd name="connsiteY63" fmla="*/ 1862116 h 3335017"/>
                    <a:gd name="connsiteX64" fmla="*/ 1651388 w 2684436"/>
                    <a:gd name="connsiteY64" fmla="*/ 1920028 h 3335017"/>
                    <a:gd name="connsiteX65" fmla="*/ 1556542 w 2684436"/>
                    <a:gd name="connsiteY65" fmla="*/ 2112680 h 3335017"/>
                    <a:gd name="connsiteX66" fmla="*/ 1492713 w 2684436"/>
                    <a:gd name="connsiteY66" fmla="*/ 2151945 h 3335017"/>
                    <a:gd name="connsiteX67" fmla="*/ 1397239 w 2684436"/>
                    <a:gd name="connsiteY67" fmla="*/ 2151766 h 3335017"/>
                    <a:gd name="connsiteX68" fmla="*/ 1397239 w 2684436"/>
                    <a:gd name="connsiteY68" fmla="*/ 3078986 h 3335017"/>
                    <a:gd name="connsiteX69" fmla="*/ 1414272 w 2684436"/>
                    <a:gd name="connsiteY69" fmla="*/ 3073159 h 3335017"/>
                    <a:gd name="connsiteX70" fmla="*/ 1730726 w 2684436"/>
                    <a:gd name="connsiteY70" fmla="*/ 3011930 h 3335017"/>
                    <a:gd name="connsiteX71" fmla="*/ 2173403 w 2684436"/>
                    <a:gd name="connsiteY71" fmla="*/ 3012378 h 3335017"/>
                    <a:gd name="connsiteX72" fmla="*/ 2359780 w 2684436"/>
                    <a:gd name="connsiteY72" fmla="*/ 3012288 h 3335017"/>
                    <a:gd name="connsiteX73" fmla="*/ 662761 w 2684436"/>
                    <a:gd name="connsiteY73" fmla="*/ 1505321 h 3335017"/>
                    <a:gd name="connsiteX74" fmla="*/ 590953 w 2684436"/>
                    <a:gd name="connsiteY74" fmla="*/ 1166455 h 3335017"/>
                    <a:gd name="connsiteX75" fmla="*/ 677732 w 2684436"/>
                    <a:gd name="connsiteY75" fmla="*/ 831713 h 3335017"/>
                    <a:gd name="connsiteX76" fmla="*/ 902118 w 2684436"/>
                    <a:gd name="connsiteY76" fmla="*/ 572723 h 3335017"/>
                    <a:gd name="connsiteX77" fmla="*/ 1749911 w 2684436"/>
                    <a:gd name="connsiteY77" fmla="*/ 550849 h 3335017"/>
                    <a:gd name="connsiteX78" fmla="*/ 2037947 w 2684436"/>
                    <a:gd name="connsiteY78" fmla="*/ 899845 h 3335017"/>
                    <a:gd name="connsiteX79" fmla="*/ 2021810 w 2684436"/>
                    <a:gd name="connsiteY79" fmla="*/ 1506307 h 3335017"/>
                    <a:gd name="connsiteX80" fmla="*/ 2169997 w 2684436"/>
                    <a:gd name="connsiteY80" fmla="*/ 1506845 h 3335017"/>
                    <a:gd name="connsiteX81" fmla="*/ 2202359 w 2684436"/>
                    <a:gd name="connsiteY81" fmla="*/ 1482102 h 3335017"/>
                    <a:gd name="connsiteX82" fmla="*/ 2236336 w 2684436"/>
                    <a:gd name="connsiteY82" fmla="*/ 1355969 h 3335017"/>
                    <a:gd name="connsiteX83" fmla="*/ 2315853 w 2684436"/>
                    <a:gd name="connsiteY83" fmla="*/ 1291154 h 3335017"/>
                    <a:gd name="connsiteX84" fmla="*/ 2413926 w 2684436"/>
                    <a:gd name="connsiteY84" fmla="*/ 1291154 h 3335017"/>
                    <a:gd name="connsiteX85" fmla="*/ 2413926 w 2684436"/>
                    <a:gd name="connsiteY85" fmla="*/ 1076001 h 3335017"/>
                    <a:gd name="connsiteX86" fmla="*/ 2312177 w 2684436"/>
                    <a:gd name="connsiteY86" fmla="*/ 1076001 h 3335017"/>
                    <a:gd name="connsiteX87" fmla="*/ 2238577 w 2684436"/>
                    <a:gd name="connsiteY87" fmla="*/ 1017282 h 3335017"/>
                    <a:gd name="connsiteX88" fmla="*/ 2091645 w 2684436"/>
                    <a:gd name="connsiteY88" fmla="*/ 663625 h 3335017"/>
                    <a:gd name="connsiteX89" fmla="*/ 2101327 w 2684436"/>
                    <a:gd name="connsiteY89" fmla="*/ 575233 h 3335017"/>
                    <a:gd name="connsiteX90" fmla="*/ 2175196 w 2684436"/>
                    <a:gd name="connsiteY90" fmla="*/ 504860 h 3335017"/>
                    <a:gd name="connsiteX91" fmla="*/ 2019569 w 2684436"/>
                    <a:gd name="connsiteY91" fmla="*/ 348605 h 3335017"/>
                    <a:gd name="connsiteX92" fmla="*/ 1945520 w 2684436"/>
                    <a:gd name="connsiteY92" fmla="*/ 426688 h 3335017"/>
                    <a:gd name="connsiteX93" fmla="*/ 1864749 w 2684436"/>
                    <a:gd name="connsiteY93" fmla="*/ 435025 h 3335017"/>
                    <a:gd name="connsiteX94" fmla="*/ 1502664 w 2684436"/>
                    <a:gd name="connsiteY94" fmla="*/ 283969 h 3335017"/>
                    <a:gd name="connsiteX95" fmla="*/ 1449593 w 2684436"/>
                    <a:gd name="connsiteY95" fmla="*/ 219424 h 3335017"/>
                    <a:gd name="connsiteX96" fmla="*/ 1449503 w 2684436"/>
                    <a:gd name="connsiteY96" fmla="*/ 110502 h 3335017"/>
                    <a:gd name="connsiteX97" fmla="*/ 1234799 w 2684436"/>
                    <a:gd name="connsiteY97" fmla="*/ 110502 h 3335017"/>
                    <a:gd name="connsiteX98" fmla="*/ 1234709 w 2684436"/>
                    <a:gd name="connsiteY98" fmla="*/ 217182 h 3335017"/>
                    <a:gd name="connsiteX99" fmla="*/ 1180562 w 2684436"/>
                    <a:gd name="connsiteY99" fmla="*/ 284238 h 3335017"/>
                    <a:gd name="connsiteX100" fmla="*/ 821346 w 2684436"/>
                    <a:gd name="connsiteY100" fmla="*/ 433770 h 3335017"/>
                    <a:gd name="connsiteX101" fmla="*/ 735644 w 2684436"/>
                    <a:gd name="connsiteY101" fmla="*/ 423729 h 3335017"/>
                    <a:gd name="connsiteX102" fmla="*/ 665809 w 2684436"/>
                    <a:gd name="connsiteY102" fmla="*/ 352281 h 3335017"/>
                    <a:gd name="connsiteX103" fmla="*/ 511257 w 2684436"/>
                    <a:gd name="connsiteY103" fmla="*/ 506205 h 3335017"/>
                    <a:gd name="connsiteX104" fmla="*/ 588443 w 2684436"/>
                    <a:gd name="connsiteY104" fmla="*/ 580701 h 3335017"/>
                    <a:gd name="connsiteX105" fmla="*/ 595794 w 2684436"/>
                    <a:gd name="connsiteY105" fmla="*/ 659232 h 3335017"/>
                    <a:gd name="connsiteX106" fmla="*/ 443753 w 2684436"/>
                    <a:gd name="connsiteY106" fmla="*/ 1024992 h 3335017"/>
                    <a:gd name="connsiteX107" fmla="*/ 380821 w 2684436"/>
                    <a:gd name="connsiteY107" fmla="*/ 1075912 h 3335017"/>
                    <a:gd name="connsiteX108" fmla="*/ 270644 w 2684436"/>
                    <a:gd name="connsiteY108" fmla="*/ 1076001 h 3335017"/>
                    <a:gd name="connsiteX109" fmla="*/ 270644 w 2684436"/>
                    <a:gd name="connsiteY109" fmla="*/ 1291154 h 3335017"/>
                    <a:gd name="connsiteX110" fmla="*/ 379745 w 2684436"/>
                    <a:gd name="connsiteY110" fmla="*/ 1291244 h 3335017"/>
                    <a:gd name="connsiteX111" fmla="*/ 444560 w 2684436"/>
                    <a:gd name="connsiteY111" fmla="*/ 1344315 h 3335017"/>
                    <a:gd name="connsiteX112" fmla="*/ 486873 w 2684436"/>
                    <a:gd name="connsiteY112" fmla="*/ 1505411 h 3335017"/>
                    <a:gd name="connsiteX113" fmla="*/ 662761 w 2684436"/>
                    <a:gd name="connsiteY113" fmla="*/ 1505321 h 3335017"/>
                    <a:gd name="connsiteX114" fmla="*/ 1338700 w 2684436"/>
                    <a:gd name="connsiteY114" fmla="*/ 1613794 h 3335017"/>
                    <a:gd name="connsiteX115" fmla="*/ 1580029 w 2684436"/>
                    <a:gd name="connsiteY115" fmla="*/ 1612987 h 3335017"/>
                    <a:gd name="connsiteX116" fmla="*/ 1609972 w 2684436"/>
                    <a:gd name="connsiteY116" fmla="*/ 1595865 h 3335017"/>
                    <a:gd name="connsiteX117" fmla="*/ 1714769 w 2684436"/>
                    <a:gd name="connsiteY117" fmla="*/ 1397655 h 3335017"/>
                    <a:gd name="connsiteX118" fmla="*/ 1352953 w 2684436"/>
                    <a:gd name="connsiteY118" fmla="*/ 753720 h 3335017"/>
                    <a:gd name="connsiteX119" fmla="*/ 969174 w 2684436"/>
                    <a:gd name="connsiteY119" fmla="*/ 974610 h 3335017"/>
                    <a:gd name="connsiteX120" fmla="*/ 979304 w 2684436"/>
                    <a:gd name="connsiteY120" fmla="*/ 1414867 h 3335017"/>
                    <a:gd name="connsiteX121" fmla="*/ 1071731 w 2684436"/>
                    <a:gd name="connsiteY121" fmla="*/ 1593086 h 3335017"/>
                    <a:gd name="connsiteX122" fmla="*/ 1107320 w 2684436"/>
                    <a:gd name="connsiteY122" fmla="*/ 1614063 h 3335017"/>
                    <a:gd name="connsiteX123" fmla="*/ 1338700 w 2684436"/>
                    <a:gd name="connsiteY123" fmla="*/ 1613794 h 3335017"/>
                    <a:gd name="connsiteX124" fmla="*/ 907856 w 2684436"/>
                    <a:gd name="connsiteY124" fmla="*/ 1506218 h 3335017"/>
                    <a:gd name="connsiteX125" fmla="*/ 997144 w 2684436"/>
                    <a:gd name="connsiteY125" fmla="*/ 772636 h 3335017"/>
                    <a:gd name="connsiteX126" fmla="*/ 1655781 w 2684436"/>
                    <a:gd name="connsiteY126" fmla="*/ 747086 h 3335017"/>
                    <a:gd name="connsiteX127" fmla="*/ 1856232 w 2684436"/>
                    <a:gd name="connsiteY127" fmla="*/ 1028937 h 3335017"/>
                    <a:gd name="connsiteX128" fmla="*/ 1774115 w 2684436"/>
                    <a:gd name="connsiteY128" fmla="*/ 1506218 h 3335017"/>
                    <a:gd name="connsiteX129" fmla="*/ 1866541 w 2684436"/>
                    <a:gd name="connsiteY129" fmla="*/ 1506755 h 3335017"/>
                    <a:gd name="connsiteX130" fmla="*/ 1915489 w 2684436"/>
                    <a:gd name="connsiteY130" fmla="*/ 1477710 h 3335017"/>
                    <a:gd name="connsiteX131" fmla="*/ 1981110 w 2684436"/>
                    <a:gd name="connsiteY131" fmla="*/ 1109888 h 3335017"/>
                    <a:gd name="connsiteX132" fmla="*/ 1555735 w 2684436"/>
                    <a:gd name="connsiteY132" fmla="*/ 575950 h 3335017"/>
                    <a:gd name="connsiteX133" fmla="*/ 895036 w 2684436"/>
                    <a:gd name="connsiteY133" fmla="*/ 719833 h 3335017"/>
                    <a:gd name="connsiteX134" fmla="*/ 770965 w 2684436"/>
                    <a:gd name="connsiteY134" fmla="*/ 1479055 h 3335017"/>
                    <a:gd name="connsiteX135" fmla="*/ 800010 w 2684436"/>
                    <a:gd name="connsiteY135" fmla="*/ 1504873 h 3335017"/>
                    <a:gd name="connsiteX136" fmla="*/ 907856 w 2684436"/>
                    <a:gd name="connsiteY136" fmla="*/ 1506218 h 3335017"/>
                    <a:gd name="connsiteX137" fmla="*/ 1314674 w 2684436"/>
                    <a:gd name="connsiteY137" fmla="*/ 3227441 h 3335017"/>
                    <a:gd name="connsiteX138" fmla="*/ 981366 w 2684436"/>
                    <a:gd name="connsiteY138" fmla="*/ 3119865 h 3335017"/>
                    <a:gd name="connsiteX139" fmla="*/ 293953 w 2684436"/>
                    <a:gd name="connsiteY139" fmla="*/ 3119865 h 3335017"/>
                    <a:gd name="connsiteX140" fmla="*/ 214794 w 2684436"/>
                    <a:gd name="connsiteY140" fmla="*/ 3041155 h 3335017"/>
                    <a:gd name="connsiteX141" fmla="*/ 214794 w 2684436"/>
                    <a:gd name="connsiteY141" fmla="*/ 1760994 h 3335017"/>
                    <a:gd name="connsiteX142" fmla="*/ 214794 w 2684436"/>
                    <a:gd name="connsiteY142" fmla="*/ 1722715 h 3335017"/>
                    <a:gd name="connsiteX143" fmla="*/ 107397 w 2684436"/>
                    <a:gd name="connsiteY143" fmla="*/ 1817203 h 3335017"/>
                    <a:gd name="connsiteX144" fmla="*/ 107397 w 2684436"/>
                    <a:gd name="connsiteY144" fmla="*/ 3147745 h 3335017"/>
                    <a:gd name="connsiteX145" fmla="*/ 185569 w 2684436"/>
                    <a:gd name="connsiteY145" fmla="*/ 3227441 h 3335017"/>
                    <a:gd name="connsiteX146" fmla="*/ 1282132 w 2684436"/>
                    <a:gd name="connsiteY146" fmla="*/ 3227441 h 3335017"/>
                    <a:gd name="connsiteX147" fmla="*/ 1314674 w 2684436"/>
                    <a:gd name="connsiteY147" fmla="*/ 3227441 h 3335017"/>
                    <a:gd name="connsiteX148" fmla="*/ 2469508 w 2684436"/>
                    <a:gd name="connsiteY148" fmla="*/ 1721371 h 3335017"/>
                    <a:gd name="connsiteX149" fmla="*/ 2469508 w 2684436"/>
                    <a:gd name="connsiteY149" fmla="*/ 1765118 h 3335017"/>
                    <a:gd name="connsiteX150" fmla="*/ 2469508 w 2684436"/>
                    <a:gd name="connsiteY150" fmla="*/ 3045906 h 3335017"/>
                    <a:gd name="connsiteX151" fmla="*/ 2395639 w 2684436"/>
                    <a:gd name="connsiteY151" fmla="*/ 3119865 h 3335017"/>
                    <a:gd name="connsiteX152" fmla="*/ 1714590 w 2684436"/>
                    <a:gd name="connsiteY152" fmla="*/ 3120223 h 3335017"/>
                    <a:gd name="connsiteX153" fmla="*/ 1611047 w 2684436"/>
                    <a:gd name="connsiteY153" fmla="*/ 3126947 h 3335017"/>
                    <a:gd name="connsiteX154" fmla="*/ 1360484 w 2684436"/>
                    <a:gd name="connsiteY154" fmla="*/ 3227531 h 3335017"/>
                    <a:gd name="connsiteX155" fmla="*/ 1401453 w 2684436"/>
                    <a:gd name="connsiteY155" fmla="*/ 3227531 h 3335017"/>
                    <a:gd name="connsiteX156" fmla="*/ 2498553 w 2684436"/>
                    <a:gd name="connsiteY156" fmla="*/ 3227531 h 3335017"/>
                    <a:gd name="connsiteX157" fmla="*/ 2576905 w 2684436"/>
                    <a:gd name="connsiteY157" fmla="*/ 3147924 h 3335017"/>
                    <a:gd name="connsiteX158" fmla="*/ 2576905 w 2684436"/>
                    <a:gd name="connsiteY158" fmla="*/ 2065526 h 3335017"/>
                    <a:gd name="connsiteX159" fmla="*/ 2576815 w 2684436"/>
                    <a:gd name="connsiteY159" fmla="*/ 1789861 h 3335017"/>
                    <a:gd name="connsiteX160" fmla="*/ 2507518 w 2684436"/>
                    <a:gd name="connsiteY160" fmla="*/ 1721460 h 3335017"/>
                    <a:gd name="connsiteX161" fmla="*/ 2469508 w 2684436"/>
                    <a:gd name="connsiteY161" fmla="*/ 1721371 h 3335017"/>
                    <a:gd name="connsiteX162" fmla="*/ 1127043 w 2684436"/>
                    <a:gd name="connsiteY162" fmla="*/ 1827333 h 3335017"/>
                    <a:gd name="connsiteX163" fmla="*/ 1557349 w 2684436"/>
                    <a:gd name="connsiteY163" fmla="*/ 1827333 h 3335017"/>
                    <a:gd name="connsiteX164" fmla="*/ 1571154 w 2684436"/>
                    <a:gd name="connsiteY164" fmla="*/ 1723791 h 3335017"/>
                    <a:gd name="connsiteX165" fmla="*/ 1112968 w 2684436"/>
                    <a:gd name="connsiteY165" fmla="*/ 1723791 h 3335017"/>
                    <a:gd name="connsiteX166" fmla="*/ 1127043 w 2684436"/>
                    <a:gd name="connsiteY166" fmla="*/ 1827333 h 3335017"/>
                    <a:gd name="connsiteX167" fmla="*/ 1161826 w 2684436"/>
                    <a:gd name="connsiteY167" fmla="*/ 1937779 h 3335017"/>
                    <a:gd name="connsiteX168" fmla="*/ 1209339 w 2684436"/>
                    <a:gd name="connsiteY168" fmla="*/ 2032356 h 3335017"/>
                    <a:gd name="connsiteX169" fmla="*/ 1233812 w 2684436"/>
                    <a:gd name="connsiteY169" fmla="*/ 2043562 h 3335017"/>
                    <a:gd name="connsiteX170" fmla="*/ 1451655 w 2684436"/>
                    <a:gd name="connsiteY170" fmla="*/ 2043652 h 3335017"/>
                    <a:gd name="connsiteX171" fmla="*/ 1474156 w 2684436"/>
                    <a:gd name="connsiteY171" fmla="*/ 2034418 h 3335017"/>
                    <a:gd name="connsiteX172" fmla="*/ 1522297 w 2684436"/>
                    <a:gd name="connsiteY172" fmla="*/ 1937779 h 3335017"/>
                    <a:gd name="connsiteX173" fmla="*/ 1161826 w 2684436"/>
                    <a:gd name="connsiteY173" fmla="*/ 1937779 h 333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684436" h="3335017">
                      <a:moveTo>
                        <a:pt x="213270" y="1613794"/>
                      </a:moveTo>
                      <a:cubicBezTo>
                        <a:pt x="219456" y="1506218"/>
                        <a:pt x="219456" y="1506218"/>
                        <a:pt x="323716" y="1506218"/>
                      </a:cubicBezTo>
                      <a:cubicBezTo>
                        <a:pt x="339314" y="1506218"/>
                        <a:pt x="354913" y="1506218"/>
                        <a:pt x="374277" y="1506218"/>
                      </a:cubicBezTo>
                      <a:cubicBezTo>
                        <a:pt x="364595" y="1470090"/>
                        <a:pt x="355451" y="1436293"/>
                        <a:pt x="345320" y="1398641"/>
                      </a:cubicBezTo>
                      <a:cubicBezTo>
                        <a:pt x="307041" y="1398641"/>
                        <a:pt x="268134" y="1398820"/>
                        <a:pt x="229317" y="1398551"/>
                      </a:cubicBezTo>
                      <a:cubicBezTo>
                        <a:pt x="180460" y="1398283"/>
                        <a:pt x="161454" y="1379994"/>
                        <a:pt x="161275" y="1332392"/>
                      </a:cubicBezTo>
                      <a:cubicBezTo>
                        <a:pt x="161006" y="1232704"/>
                        <a:pt x="160916" y="1132927"/>
                        <a:pt x="161275" y="1033240"/>
                      </a:cubicBezTo>
                      <a:cubicBezTo>
                        <a:pt x="161454" y="987520"/>
                        <a:pt x="180818" y="968783"/>
                        <a:pt x="227255" y="968425"/>
                      </a:cubicBezTo>
                      <a:cubicBezTo>
                        <a:pt x="266252" y="968066"/>
                        <a:pt x="305159" y="968335"/>
                        <a:pt x="334115" y="968335"/>
                      </a:cubicBezTo>
                      <a:cubicBezTo>
                        <a:pt x="382614" y="850449"/>
                        <a:pt x="428782" y="738480"/>
                        <a:pt x="478177" y="618622"/>
                      </a:cubicBezTo>
                      <a:cubicBezTo>
                        <a:pt x="457917" y="599348"/>
                        <a:pt x="429140" y="572902"/>
                        <a:pt x="401529" y="545201"/>
                      </a:cubicBezTo>
                      <a:cubicBezTo>
                        <a:pt x="368808" y="512301"/>
                        <a:pt x="368808" y="485855"/>
                        <a:pt x="401619" y="452775"/>
                      </a:cubicBezTo>
                      <a:cubicBezTo>
                        <a:pt x="471723" y="381954"/>
                        <a:pt x="542096" y="311401"/>
                        <a:pt x="612738" y="241208"/>
                      </a:cubicBezTo>
                      <a:cubicBezTo>
                        <a:pt x="645011" y="209204"/>
                        <a:pt x="673160" y="209114"/>
                        <a:pt x="705433" y="241477"/>
                      </a:cubicBezTo>
                      <a:cubicBezTo>
                        <a:pt x="732954" y="269088"/>
                        <a:pt x="758773" y="298492"/>
                        <a:pt x="776971" y="318035"/>
                      </a:cubicBezTo>
                      <a:cubicBezTo>
                        <a:pt x="897726" y="268192"/>
                        <a:pt x="1008619" y="222382"/>
                        <a:pt x="1127401" y="173255"/>
                      </a:cubicBezTo>
                      <a:cubicBezTo>
                        <a:pt x="1127401" y="145375"/>
                        <a:pt x="1127133" y="105393"/>
                        <a:pt x="1127491" y="65320"/>
                      </a:cubicBezTo>
                      <a:cubicBezTo>
                        <a:pt x="1127939" y="19331"/>
                        <a:pt x="1146855" y="326"/>
                        <a:pt x="1193202" y="237"/>
                      </a:cubicBezTo>
                      <a:cubicBezTo>
                        <a:pt x="1292711" y="-32"/>
                        <a:pt x="1392309" y="-122"/>
                        <a:pt x="1491817" y="237"/>
                      </a:cubicBezTo>
                      <a:cubicBezTo>
                        <a:pt x="1537626" y="416"/>
                        <a:pt x="1556363" y="19690"/>
                        <a:pt x="1556901" y="66037"/>
                      </a:cubicBezTo>
                      <a:cubicBezTo>
                        <a:pt x="1557349" y="102972"/>
                        <a:pt x="1557259" y="139996"/>
                        <a:pt x="1557528" y="176931"/>
                      </a:cubicBezTo>
                      <a:cubicBezTo>
                        <a:pt x="1557528" y="178993"/>
                        <a:pt x="1558783" y="181144"/>
                        <a:pt x="1562638" y="175765"/>
                      </a:cubicBezTo>
                      <a:cubicBezTo>
                        <a:pt x="1674428" y="222023"/>
                        <a:pt x="1786128" y="268192"/>
                        <a:pt x="1906165" y="317856"/>
                      </a:cubicBezTo>
                      <a:cubicBezTo>
                        <a:pt x="1925171" y="297775"/>
                        <a:pt x="1951527" y="268819"/>
                        <a:pt x="1979049" y="241208"/>
                      </a:cubicBezTo>
                      <a:cubicBezTo>
                        <a:pt x="2011949" y="208307"/>
                        <a:pt x="2038395" y="208218"/>
                        <a:pt x="2071295" y="240849"/>
                      </a:cubicBezTo>
                      <a:cubicBezTo>
                        <a:pt x="2142027" y="310953"/>
                        <a:pt x="2212489" y="381416"/>
                        <a:pt x="2282683" y="452147"/>
                      </a:cubicBezTo>
                      <a:cubicBezTo>
                        <a:pt x="2315584" y="485317"/>
                        <a:pt x="2315853" y="511763"/>
                        <a:pt x="2283311" y="544663"/>
                      </a:cubicBezTo>
                      <a:cubicBezTo>
                        <a:pt x="2255789" y="572454"/>
                        <a:pt x="2226923" y="598810"/>
                        <a:pt x="2197608" y="626870"/>
                      </a:cubicBezTo>
                      <a:cubicBezTo>
                        <a:pt x="2265112" y="734087"/>
                        <a:pt x="2312087" y="845698"/>
                        <a:pt x="2338264" y="968335"/>
                      </a:cubicBezTo>
                      <a:cubicBezTo>
                        <a:pt x="2378964" y="968335"/>
                        <a:pt x="2417871" y="968066"/>
                        <a:pt x="2456778" y="968425"/>
                      </a:cubicBezTo>
                      <a:cubicBezTo>
                        <a:pt x="2503215" y="968783"/>
                        <a:pt x="2522937" y="987609"/>
                        <a:pt x="2523116" y="1032971"/>
                      </a:cubicBezTo>
                      <a:cubicBezTo>
                        <a:pt x="2523475" y="1133824"/>
                        <a:pt x="2523565" y="1234677"/>
                        <a:pt x="2523116" y="1335530"/>
                      </a:cubicBezTo>
                      <a:cubicBezTo>
                        <a:pt x="2522937" y="1379008"/>
                        <a:pt x="2502946" y="1398103"/>
                        <a:pt x="2458750" y="1398641"/>
                      </a:cubicBezTo>
                      <a:cubicBezTo>
                        <a:pt x="2419753" y="1399089"/>
                        <a:pt x="2380667" y="1398731"/>
                        <a:pt x="2339699" y="1398731"/>
                      </a:cubicBezTo>
                      <a:cubicBezTo>
                        <a:pt x="2329748" y="1434141"/>
                        <a:pt x="2320245" y="1468118"/>
                        <a:pt x="2309488" y="1506307"/>
                      </a:cubicBezTo>
                      <a:cubicBezTo>
                        <a:pt x="2339161" y="1506307"/>
                        <a:pt x="2366593" y="1506307"/>
                        <a:pt x="2394025" y="1506307"/>
                      </a:cubicBezTo>
                      <a:cubicBezTo>
                        <a:pt x="2453461" y="1506397"/>
                        <a:pt x="2469239" y="1522175"/>
                        <a:pt x="2469597" y="1581880"/>
                      </a:cubicBezTo>
                      <a:cubicBezTo>
                        <a:pt x="2469687" y="1590844"/>
                        <a:pt x="2469597" y="1599719"/>
                        <a:pt x="2469597" y="1613884"/>
                      </a:cubicBezTo>
                      <a:cubicBezTo>
                        <a:pt x="2486899" y="1613884"/>
                        <a:pt x="2503125" y="1613704"/>
                        <a:pt x="2519351" y="1613884"/>
                      </a:cubicBezTo>
                      <a:cubicBezTo>
                        <a:pt x="2613750" y="1615049"/>
                        <a:pt x="2683943" y="1682912"/>
                        <a:pt x="2684033" y="1776593"/>
                      </a:cubicBezTo>
                      <a:cubicBezTo>
                        <a:pt x="2684571" y="2241592"/>
                        <a:pt x="2684571" y="2706592"/>
                        <a:pt x="2684033" y="3171591"/>
                      </a:cubicBezTo>
                      <a:cubicBezTo>
                        <a:pt x="2683943" y="3265631"/>
                        <a:pt x="2614198" y="3334749"/>
                        <a:pt x="2519889" y="3334749"/>
                      </a:cubicBezTo>
                      <a:cubicBezTo>
                        <a:pt x="1734850" y="3335107"/>
                        <a:pt x="949721" y="3335107"/>
                        <a:pt x="164682" y="3334749"/>
                      </a:cubicBezTo>
                      <a:cubicBezTo>
                        <a:pt x="68939" y="3334749"/>
                        <a:pt x="359" y="3264914"/>
                        <a:pt x="269" y="3168364"/>
                      </a:cubicBezTo>
                      <a:cubicBezTo>
                        <a:pt x="-90" y="2705606"/>
                        <a:pt x="-90" y="2242848"/>
                        <a:pt x="269" y="1780089"/>
                      </a:cubicBezTo>
                      <a:cubicBezTo>
                        <a:pt x="359" y="1683629"/>
                        <a:pt x="69208" y="1615049"/>
                        <a:pt x="164951" y="1613884"/>
                      </a:cubicBezTo>
                      <a:cubicBezTo>
                        <a:pt x="180280" y="1613615"/>
                        <a:pt x="195700" y="1613794"/>
                        <a:pt x="213270" y="1613794"/>
                      </a:cubicBezTo>
                      <a:close/>
                      <a:moveTo>
                        <a:pt x="323626" y="3012288"/>
                      </a:moveTo>
                      <a:cubicBezTo>
                        <a:pt x="338238" y="3012288"/>
                        <a:pt x="350341" y="3012288"/>
                        <a:pt x="362443" y="3012288"/>
                      </a:cubicBezTo>
                      <a:cubicBezTo>
                        <a:pt x="568183" y="3012288"/>
                        <a:pt x="773833" y="3012467"/>
                        <a:pt x="979573" y="3012199"/>
                      </a:cubicBezTo>
                      <a:cubicBezTo>
                        <a:pt x="1079261" y="3012109"/>
                        <a:pt x="1174914" y="3030935"/>
                        <a:pt x="1266175" y="3071366"/>
                      </a:cubicBezTo>
                      <a:cubicBezTo>
                        <a:pt x="1272630" y="3074234"/>
                        <a:pt x="1279712" y="3075400"/>
                        <a:pt x="1285718" y="3077103"/>
                      </a:cubicBezTo>
                      <a:cubicBezTo>
                        <a:pt x="1285718" y="2767552"/>
                        <a:pt x="1285718" y="2460152"/>
                        <a:pt x="1285718" y="2151676"/>
                      </a:cubicBezTo>
                      <a:cubicBezTo>
                        <a:pt x="1255059" y="2151676"/>
                        <a:pt x="1226999" y="2150332"/>
                        <a:pt x="1199209" y="2152035"/>
                      </a:cubicBezTo>
                      <a:cubicBezTo>
                        <a:pt x="1163350" y="2154276"/>
                        <a:pt x="1140669" y="2140202"/>
                        <a:pt x="1125340" y="2107122"/>
                      </a:cubicBezTo>
                      <a:cubicBezTo>
                        <a:pt x="1098087" y="2048313"/>
                        <a:pt x="1066531" y="1991477"/>
                        <a:pt x="1039727" y="1932489"/>
                      </a:cubicBezTo>
                      <a:cubicBezTo>
                        <a:pt x="1028969" y="1908912"/>
                        <a:pt x="1022245" y="1881928"/>
                        <a:pt x="1020453" y="1856020"/>
                      </a:cubicBezTo>
                      <a:cubicBezTo>
                        <a:pt x="1014805" y="1772649"/>
                        <a:pt x="999385" y="1692056"/>
                        <a:pt x="965499" y="1615497"/>
                      </a:cubicBezTo>
                      <a:cubicBezTo>
                        <a:pt x="751332" y="1615497"/>
                        <a:pt x="538241" y="1615497"/>
                        <a:pt x="323716" y="1615497"/>
                      </a:cubicBezTo>
                      <a:cubicBezTo>
                        <a:pt x="323626" y="2080676"/>
                        <a:pt x="323626" y="2544062"/>
                        <a:pt x="323626" y="3012288"/>
                      </a:cubicBezTo>
                      <a:close/>
                      <a:moveTo>
                        <a:pt x="2359780" y="3012288"/>
                      </a:moveTo>
                      <a:cubicBezTo>
                        <a:pt x="2359780" y="2543882"/>
                        <a:pt x="2359780" y="2079690"/>
                        <a:pt x="2359780" y="1614691"/>
                      </a:cubicBezTo>
                      <a:cubicBezTo>
                        <a:pt x="2145165" y="1614691"/>
                        <a:pt x="1932970" y="1614691"/>
                        <a:pt x="1721224" y="1614691"/>
                      </a:cubicBezTo>
                      <a:cubicBezTo>
                        <a:pt x="1689578" y="1674575"/>
                        <a:pt x="1666987" y="1776324"/>
                        <a:pt x="1664029" y="1862116"/>
                      </a:cubicBezTo>
                      <a:cubicBezTo>
                        <a:pt x="1663312" y="1881659"/>
                        <a:pt x="1659636" y="1902458"/>
                        <a:pt x="1651388" y="1920028"/>
                      </a:cubicBezTo>
                      <a:cubicBezTo>
                        <a:pt x="1620998" y="1984843"/>
                        <a:pt x="1587829" y="2048313"/>
                        <a:pt x="1556542" y="2112680"/>
                      </a:cubicBezTo>
                      <a:cubicBezTo>
                        <a:pt x="1543274" y="2139933"/>
                        <a:pt x="1523104" y="2152842"/>
                        <a:pt x="1492713" y="2151945"/>
                      </a:cubicBezTo>
                      <a:cubicBezTo>
                        <a:pt x="1460888" y="2150959"/>
                        <a:pt x="1428974" y="2151766"/>
                        <a:pt x="1397239" y="2151766"/>
                      </a:cubicBezTo>
                      <a:cubicBezTo>
                        <a:pt x="1397239" y="2463559"/>
                        <a:pt x="1397239" y="2770062"/>
                        <a:pt x="1397239" y="3078986"/>
                      </a:cubicBezTo>
                      <a:cubicBezTo>
                        <a:pt x="1404232" y="3076655"/>
                        <a:pt x="1409431" y="3075310"/>
                        <a:pt x="1414272" y="3073159"/>
                      </a:cubicBezTo>
                      <a:cubicBezTo>
                        <a:pt x="1514946" y="3027887"/>
                        <a:pt x="1620729" y="3010764"/>
                        <a:pt x="1730726" y="3011930"/>
                      </a:cubicBezTo>
                      <a:cubicBezTo>
                        <a:pt x="1878285" y="3013543"/>
                        <a:pt x="2025844" y="3012378"/>
                        <a:pt x="2173403" y="3012378"/>
                      </a:cubicBezTo>
                      <a:cubicBezTo>
                        <a:pt x="2234812" y="3012288"/>
                        <a:pt x="2296130" y="3012288"/>
                        <a:pt x="2359780" y="3012288"/>
                      </a:cubicBezTo>
                      <a:close/>
                      <a:moveTo>
                        <a:pt x="662761" y="1505321"/>
                      </a:moveTo>
                      <a:cubicBezTo>
                        <a:pt x="612648" y="1395055"/>
                        <a:pt x="588174" y="1283445"/>
                        <a:pt x="590953" y="1166455"/>
                      </a:cubicBezTo>
                      <a:cubicBezTo>
                        <a:pt x="593732" y="1048121"/>
                        <a:pt x="622599" y="936421"/>
                        <a:pt x="677732" y="831713"/>
                      </a:cubicBezTo>
                      <a:cubicBezTo>
                        <a:pt x="732417" y="727902"/>
                        <a:pt x="807272" y="641482"/>
                        <a:pt x="902118" y="572723"/>
                      </a:cubicBezTo>
                      <a:cubicBezTo>
                        <a:pt x="1153130" y="391098"/>
                        <a:pt x="1490741" y="382312"/>
                        <a:pt x="1749911" y="550849"/>
                      </a:cubicBezTo>
                      <a:cubicBezTo>
                        <a:pt x="1882319" y="636910"/>
                        <a:pt x="1979318" y="753272"/>
                        <a:pt x="2037947" y="899845"/>
                      </a:cubicBezTo>
                      <a:cubicBezTo>
                        <a:pt x="2118898" y="1102178"/>
                        <a:pt x="2110919" y="1303974"/>
                        <a:pt x="2021810" y="1506307"/>
                      </a:cubicBezTo>
                      <a:cubicBezTo>
                        <a:pt x="2074254" y="1506307"/>
                        <a:pt x="2122125" y="1505142"/>
                        <a:pt x="2169997" y="1506845"/>
                      </a:cubicBezTo>
                      <a:cubicBezTo>
                        <a:pt x="2189809" y="1507562"/>
                        <a:pt x="2197787" y="1499673"/>
                        <a:pt x="2202359" y="1482102"/>
                      </a:cubicBezTo>
                      <a:cubicBezTo>
                        <a:pt x="2213296" y="1439968"/>
                        <a:pt x="2226295" y="1398283"/>
                        <a:pt x="2236336" y="1355969"/>
                      </a:cubicBezTo>
                      <a:cubicBezTo>
                        <a:pt x="2249155" y="1302002"/>
                        <a:pt x="2261078" y="1291244"/>
                        <a:pt x="2315853" y="1291154"/>
                      </a:cubicBezTo>
                      <a:cubicBezTo>
                        <a:pt x="2348843" y="1291065"/>
                        <a:pt x="2381833" y="1291154"/>
                        <a:pt x="2413926" y="1291154"/>
                      </a:cubicBezTo>
                      <a:cubicBezTo>
                        <a:pt x="2413926" y="1216747"/>
                        <a:pt x="2413926" y="1147719"/>
                        <a:pt x="2413926" y="1076001"/>
                      </a:cubicBezTo>
                      <a:cubicBezTo>
                        <a:pt x="2378785" y="1076001"/>
                        <a:pt x="2345436" y="1076091"/>
                        <a:pt x="2312177" y="1076001"/>
                      </a:cubicBezTo>
                      <a:cubicBezTo>
                        <a:pt x="2262782" y="1075822"/>
                        <a:pt x="2247631" y="1064975"/>
                        <a:pt x="2238577" y="1017282"/>
                      </a:cubicBezTo>
                      <a:cubicBezTo>
                        <a:pt x="2214103" y="888998"/>
                        <a:pt x="2165246" y="771291"/>
                        <a:pt x="2091645" y="663625"/>
                      </a:cubicBezTo>
                      <a:cubicBezTo>
                        <a:pt x="2066365" y="626511"/>
                        <a:pt x="2068785" y="607685"/>
                        <a:pt x="2101327" y="575233"/>
                      </a:cubicBezTo>
                      <a:cubicBezTo>
                        <a:pt x="2126339" y="550311"/>
                        <a:pt x="2152336" y="526554"/>
                        <a:pt x="2175196" y="504860"/>
                      </a:cubicBezTo>
                      <a:cubicBezTo>
                        <a:pt x="2121229" y="450623"/>
                        <a:pt x="2072461" y="401676"/>
                        <a:pt x="2019569" y="348605"/>
                      </a:cubicBezTo>
                      <a:cubicBezTo>
                        <a:pt x="1995992" y="373527"/>
                        <a:pt x="1971518" y="400869"/>
                        <a:pt x="1945520" y="426688"/>
                      </a:cubicBezTo>
                      <a:cubicBezTo>
                        <a:pt x="1917999" y="453940"/>
                        <a:pt x="1896035" y="456809"/>
                        <a:pt x="1864749" y="435025"/>
                      </a:cubicBezTo>
                      <a:cubicBezTo>
                        <a:pt x="1754841" y="358377"/>
                        <a:pt x="1633907" y="309160"/>
                        <a:pt x="1502664" y="283969"/>
                      </a:cubicBezTo>
                      <a:cubicBezTo>
                        <a:pt x="1462502" y="276260"/>
                        <a:pt x="1450041" y="259854"/>
                        <a:pt x="1449593" y="219424"/>
                      </a:cubicBezTo>
                      <a:cubicBezTo>
                        <a:pt x="1449234" y="182937"/>
                        <a:pt x="1449503" y="146451"/>
                        <a:pt x="1449503" y="110502"/>
                      </a:cubicBezTo>
                      <a:cubicBezTo>
                        <a:pt x="1375365" y="110502"/>
                        <a:pt x="1305709" y="110502"/>
                        <a:pt x="1234799" y="110502"/>
                      </a:cubicBezTo>
                      <a:cubicBezTo>
                        <a:pt x="1234799" y="147796"/>
                        <a:pt x="1234978" y="182489"/>
                        <a:pt x="1234709" y="217182"/>
                      </a:cubicBezTo>
                      <a:cubicBezTo>
                        <a:pt x="1234350" y="259854"/>
                        <a:pt x="1222248" y="276260"/>
                        <a:pt x="1180562" y="284238"/>
                      </a:cubicBezTo>
                      <a:cubicBezTo>
                        <a:pt x="1050395" y="309160"/>
                        <a:pt x="930716" y="358556"/>
                        <a:pt x="821346" y="433770"/>
                      </a:cubicBezTo>
                      <a:cubicBezTo>
                        <a:pt x="786653" y="457616"/>
                        <a:pt x="766662" y="454568"/>
                        <a:pt x="735644" y="423729"/>
                      </a:cubicBezTo>
                      <a:cubicBezTo>
                        <a:pt x="710543" y="398807"/>
                        <a:pt x="686159" y="373079"/>
                        <a:pt x="665809" y="352281"/>
                      </a:cubicBezTo>
                      <a:cubicBezTo>
                        <a:pt x="612738" y="405083"/>
                        <a:pt x="563163" y="454478"/>
                        <a:pt x="511257" y="506205"/>
                      </a:cubicBezTo>
                      <a:cubicBezTo>
                        <a:pt x="535372" y="529513"/>
                        <a:pt x="562177" y="554883"/>
                        <a:pt x="588443" y="580701"/>
                      </a:cubicBezTo>
                      <a:cubicBezTo>
                        <a:pt x="612738" y="604637"/>
                        <a:pt x="615517" y="631262"/>
                        <a:pt x="595794" y="659232"/>
                      </a:cubicBezTo>
                      <a:cubicBezTo>
                        <a:pt x="518160" y="769946"/>
                        <a:pt x="468764" y="892314"/>
                        <a:pt x="443753" y="1024992"/>
                      </a:cubicBezTo>
                      <a:cubicBezTo>
                        <a:pt x="436671" y="1062375"/>
                        <a:pt x="419190" y="1075463"/>
                        <a:pt x="380821" y="1075912"/>
                      </a:cubicBezTo>
                      <a:cubicBezTo>
                        <a:pt x="344245" y="1076360"/>
                        <a:pt x="307758" y="1076001"/>
                        <a:pt x="270644" y="1076001"/>
                      </a:cubicBezTo>
                      <a:cubicBezTo>
                        <a:pt x="270644" y="1149512"/>
                        <a:pt x="270644" y="1219347"/>
                        <a:pt x="270644" y="1291154"/>
                      </a:cubicBezTo>
                      <a:cubicBezTo>
                        <a:pt x="308476" y="1291154"/>
                        <a:pt x="344155" y="1290885"/>
                        <a:pt x="379745" y="1291244"/>
                      </a:cubicBezTo>
                      <a:cubicBezTo>
                        <a:pt x="420086" y="1291692"/>
                        <a:pt x="434519" y="1304422"/>
                        <a:pt x="444560" y="1344315"/>
                      </a:cubicBezTo>
                      <a:cubicBezTo>
                        <a:pt x="458186" y="1398283"/>
                        <a:pt x="472799" y="1452071"/>
                        <a:pt x="486873" y="1505411"/>
                      </a:cubicBezTo>
                      <a:cubicBezTo>
                        <a:pt x="546937" y="1505321"/>
                        <a:pt x="601532" y="1505321"/>
                        <a:pt x="662761" y="1505321"/>
                      </a:cubicBezTo>
                      <a:close/>
                      <a:moveTo>
                        <a:pt x="1338700" y="1613794"/>
                      </a:moveTo>
                      <a:cubicBezTo>
                        <a:pt x="1419113" y="1613794"/>
                        <a:pt x="1499616" y="1614422"/>
                        <a:pt x="1580029" y="1612987"/>
                      </a:cubicBezTo>
                      <a:cubicBezTo>
                        <a:pt x="1590339" y="1612808"/>
                        <a:pt x="1605131" y="1604650"/>
                        <a:pt x="1609972" y="1595865"/>
                      </a:cubicBezTo>
                      <a:cubicBezTo>
                        <a:pt x="1645920" y="1530333"/>
                        <a:pt x="1677834" y="1462559"/>
                        <a:pt x="1714769" y="1397655"/>
                      </a:cubicBezTo>
                      <a:cubicBezTo>
                        <a:pt x="1875596" y="1115087"/>
                        <a:pt x="1675324" y="756410"/>
                        <a:pt x="1352953" y="753720"/>
                      </a:cubicBezTo>
                      <a:cubicBezTo>
                        <a:pt x="1183431" y="752286"/>
                        <a:pt x="1052367" y="827500"/>
                        <a:pt x="969174" y="974610"/>
                      </a:cubicBezTo>
                      <a:cubicBezTo>
                        <a:pt x="886430" y="1121094"/>
                        <a:pt x="894498" y="1269370"/>
                        <a:pt x="979304" y="1414867"/>
                      </a:cubicBezTo>
                      <a:cubicBezTo>
                        <a:pt x="1013012" y="1472600"/>
                        <a:pt x="1043044" y="1532663"/>
                        <a:pt x="1071731" y="1593086"/>
                      </a:cubicBezTo>
                      <a:cubicBezTo>
                        <a:pt x="1080426" y="1611374"/>
                        <a:pt x="1090377" y="1614153"/>
                        <a:pt x="1107320" y="1614063"/>
                      </a:cubicBezTo>
                      <a:cubicBezTo>
                        <a:pt x="1184507" y="1613436"/>
                        <a:pt x="1261603" y="1613794"/>
                        <a:pt x="1338700" y="1613794"/>
                      </a:cubicBezTo>
                      <a:close/>
                      <a:moveTo>
                        <a:pt x="907856" y="1506218"/>
                      </a:moveTo>
                      <a:cubicBezTo>
                        <a:pt x="709108" y="1202852"/>
                        <a:pt x="836228" y="907196"/>
                        <a:pt x="997144" y="772636"/>
                      </a:cubicBezTo>
                      <a:cubicBezTo>
                        <a:pt x="1185941" y="614678"/>
                        <a:pt x="1454793" y="602575"/>
                        <a:pt x="1655781" y="747086"/>
                      </a:cubicBezTo>
                      <a:cubicBezTo>
                        <a:pt x="1754483" y="818087"/>
                        <a:pt x="1821987" y="912575"/>
                        <a:pt x="1856232" y="1028937"/>
                      </a:cubicBezTo>
                      <a:cubicBezTo>
                        <a:pt x="1906076" y="1198280"/>
                        <a:pt x="1874251" y="1355790"/>
                        <a:pt x="1774115" y="1506218"/>
                      </a:cubicBezTo>
                      <a:cubicBezTo>
                        <a:pt x="1809347" y="1506218"/>
                        <a:pt x="1838123" y="1504514"/>
                        <a:pt x="1866541" y="1506755"/>
                      </a:cubicBezTo>
                      <a:cubicBezTo>
                        <a:pt x="1891194" y="1508728"/>
                        <a:pt x="1904372" y="1500301"/>
                        <a:pt x="1915489" y="1477710"/>
                      </a:cubicBezTo>
                      <a:cubicBezTo>
                        <a:pt x="1972504" y="1361169"/>
                        <a:pt x="1998861" y="1238980"/>
                        <a:pt x="1981110" y="1109888"/>
                      </a:cubicBezTo>
                      <a:cubicBezTo>
                        <a:pt x="1945072" y="847939"/>
                        <a:pt x="1803430" y="663894"/>
                        <a:pt x="1555735" y="575950"/>
                      </a:cubicBezTo>
                      <a:cubicBezTo>
                        <a:pt x="1310461" y="488903"/>
                        <a:pt x="1085267" y="541346"/>
                        <a:pt x="895036" y="719833"/>
                      </a:cubicBezTo>
                      <a:cubicBezTo>
                        <a:pt x="688400" y="913650"/>
                        <a:pt x="638825" y="1230911"/>
                        <a:pt x="770965" y="1479055"/>
                      </a:cubicBezTo>
                      <a:cubicBezTo>
                        <a:pt x="776882" y="1490081"/>
                        <a:pt x="789432" y="1503797"/>
                        <a:pt x="800010" y="1504873"/>
                      </a:cubicBezTo>
                      <a:cubicBezTo>
                        <a:pt x="834076" y="1508279"/>
                        <a:pt x="868680" y="1506218"/>
                        <a:pt x="907856" y="1506218"/>
                      </a:cubicBezTo>
                      <a:close/>
                      <a:moveTo>
                        <a:pt x="1314674" y="3227441"/>
                      </a:moveTo>
                      <a:cubicBezTo>
                        <a:pt x="1214807" y="3152765"/>
                        <a:pt x="1103197" y="3119775"/>
                        <a:pt x="981366" y="3119865"/>
                      </a:cubicBezTo>
                      <a:cubicBezTo>
                        <a:pt x="752228" y="3119954"/>
                        <a:pt x="523091" y="3119954"/>
                        <a:pt x="293953" y="3119865"/>
                      </a:cubicBezTo>
                      <a:cubicBezTo>
                        <a:pt x="229855" y="3119865"/>
                        <a:pt x="214794" y="3104983"/>
                        <a:pt x="214794" y="3041155"/>
                      </a:cubicBezTo>
                      <a:cubicBezTo>
                        <a:pt x="214794" y="2614435"/>
                        <a:pt x="214794" y="2187715"/>
                        <a:pt x="214794" y="1760994"/>
                      </a:cubicBezTo>
                      <a:cubicBezTo>
                        <a:pt x="214794" y="1748085"/>
                        <a:pt x="214794" y="1735266"/>
                        <a:pt x="214794" y="1722715"/>
                      </a:cubicBezTo>
                      <a:cubicBezTo>
                        <a:pt x="118424" y="1717695"/>
                        <a:pt x="107397" y="1727915"/>
                        <a:pt x="107397" y="1817203"/>
                      </a:cubicBezTo>
                      <a:cubicBezTo>
                        <a:pt x="107397" y="2260687"/>
                        <a:pt x="107397" y="2704261"/>
                        <a:pt x="107397" y="3147745"/>
                      </a:cubicBezTo>
                      <a:cubicBezTo>
                        <a:pt x="107397" y="3212291"/>
                        <a:pt x="122189" y="3227441"/>
                        <a:pt x="185569" y="3227441"/>
                      </a:cubicBezTo>
                      <a:cubicBezTo>
                        <a:pt x="551060" y="3227441"/>
                        <a:pt x="916641" y="3227441"/>
                        <a:pt x="1282132" y="3227441"/>
                      </a:cubicBezTo>
                      <a:cubicBezTo>
                        <a:pt x="1292980" y="3227441"/>
                        <a:pt x="1303827" y="3227441"/>
                        <a:pt x="1314674" y="3227441"/>
                      </a:cubicBezTo>
                      <a:close/>
                      <a:moveTo>
                        <a:pt x="2469508" y="1721371"/>
                      </a:moveTo>
                      <a:cubicBezTo>
                        <a:pt x="2469508" y="1738583"/>
                        <a:pt x="2469508" y="1751850"/>
                        <a:pt x="2469508" y="1765118"/>
                      </a:cubicBezTo>
                      <a:cubicBezTo>
                        <a:pt x="2469508" y="2192018"/>
                        <a:pt x="2469508" y="2618917"/>
                        <a:pt x="2469508" y="3045906"/>
                      </a:cubicBezTo>
                      <a:cubicBezTo>
                        <a:pt x="2469508" y="3103011"/>
                        <a:pt x="2452654" y="3119865"/>
                        <a:pt x="2395639" y="3119865"/>
                      </a:cubicBezTo>
                      <a:cubicBezTo>
                        <a:pt x="2168652" y="3119954"/>
                        <a:pt x="1941576" y="3119596"/>
                        <a:pt x="1714590" y="3120223"/>
                      </a:cubicBezTo>
                      <a:cubicBezTo>
                        <a:pt x="1680076" y="3120313"/>
                        <a:pt x="1645203" y="3122106"/>
                        <a:pt x="1611047" y="3126947"/>
                      </a:cubicBezTo>
                      <a:cubicBezTo>
                        <a:pt x="1522924" y="3139497"/>
                        <a:pt x="1441794" y="3170874"/>
                        <a:pt x="1360484" y="3227531"/>
                      </a:cubicBezTo>
                      <a:cubicBezTo>
                        <a:pt x="1380117" y="3227531"/>
                        <a:pt x="1390785" y="3227531"/>
                        <a:pt x="1401453" y="3227531"/>
                      </a:cubicBezTo>
                      <a:cubicBezTo>
                        <a:pt x="1767123" y="3227531"/>
                        <a:pt x="2132883" y="3227531"/>
                        <a:pt x="2498553" y="3227531"/>
                      </a:cubicBezTo>
                      <a:cubicBezTo>
                        <a:pt x="2561934" y="3227531"/>
                        <a:pt x="2576905" y="3212381"/>
                        <a:pt x="2576905" y="3147924"/>
                      </a:cubicBezTo>
                      <a:cubicBezTo>
                        <a:pt x="2576905" y="2787095"/>
                        <a:pt x="2576905" y="2426355"/>
                        <a:pt x="2576905" y="2065526"/>
                      </a:cubicBezTo>
                      <a:cubicBezTo>
                        <a:pt x="2576905" y="1973637"/>
                        <a:pt x="2577084" y="1881749"/>
                        <a:pt x="2576815" y="1789861"/>
                      </a:cubicBezTo>
                      <a:cubicBezTo>
                        <a:pt x="2576725" y="1739838"/>
                        <a:pt x="2558168" y="1721819"/>
                        <a:pt x="2507518" y="1721460"/>
                      </a:cubicBezTo>
                      <a:cubicBezTo>
                        <a:pt x="2496402" y="1721281"/>
                        <a:pt x="2485286" y="1721371"/>
                        <a:pt x="2469508" y="1721371"/>
                      </a:cubicBezTo>
                      <a:close/>
                      <a:moveTo>
                        <a:pt x="1127043" y="1827333"/>
                      </a:moveTo>
                      <a:cubicBezTo>
                        <a:pt x="1272719" y="1827333"/>
                        <a:pt x="1414362" y="1827333"/>
                        <a:pt x="1557349" y="1827333"/>
                      </a:cubicBezTo>
                      <a:cubicBezTo>
                        <a:pt x="1562100" y="1792102"/>
                        <a:pt x="1566582" y="1758215"/>
                        <a:pt x="1571154" y="1723791"/>
                      </a:cubicBezTo>
                      <a:cubicBezTo>
                        <a:pt x="1416872" y="1723791"/>
                        <a:pt x="1265637" y="1723791"/>
                        <a:pt x="1112968" y="1723791"/>
                      </a:cubicBezTo>
                      <a:cubicBezTo>
                        <a:pt x="1117809" y="1759650"/>
                        <a:pt x="1122381" y="1792730"/>
                        <a:pt x="1127043" y="1827333"/>
                      </a:cubicBezTo>
                      <a:close/>
                      <a:moveTo>
                        <a:pt x="1161826" y="1937779"/>
                      </a:moveTo>
                      <a:cubicBezTo>
                        <a:pt x="1178411" y="1971307"/>
                        <a:pt x="1192664" y="2002504"/>
                        <a:pt x="1209339" y="2032356"/>
                      </a:cubicBezTo>
                      <a:cubicBezTo>
                        <a:pt x="1212925" y="2038811"/>
                        <a:pt x="1225386" y="2043472"/>
                        <a:pt x="1233812" y="2043562"/>
                      </a:cubicBezTo>
                      <a:cubicBezTo>
                        <a:pt x="1306427" y="2044458"/>
                        <a:pt x="1379041" y="2044369"/>
                        <a:pt x="1451655" y="2043652"/>
                      </a:cubicBezTo>
                      <a:cubicBezTo>
                        <a:pt x="1459364" y="2043562"/>
                        <a:pt x="1471108" y="2040066"/>
                        <a:pt x="1474156" y="2034418"/>
                      </a:cubicBezTo>
                      <a:cubicBezTo>
                        <a:pt x="1491010" y="2003579"/>
                        <a:pt x="1505802" y="1971486"/>
                        <a:pt x="1522297" y="1937779"/>
                      </a:cubicBezTo>
                      <a:cubicBezTo>
                        <a:pt x="1400466" y="1937779"/>
                        <a:pt x="1283477" y="1937779"/>
                        <a:pt x="1161826" y="1937779"/>
                      </a:cubicBezTo>
                      <a:close/>
                    </a:path>
                  </a:pathLst>
                </a:custGeom>
                <a:grpFill/>
                <a:ln w="896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528FF0C-6E7B-2EEB-1D09-D39C9F95EDB2}"/>
                    </a:ext>
                  </a:extLst>
                </p:cNvPr>
                <p:cNvSpPr/>
                <p:nvPr/>
              </p:nvSpPr>
              <p:spPr>
                <a:xfrm>
                  <a:off x="814712" y="3776472"/>
                  <a:ext cx="639900" cy="103452"/>
                </a:xfrm>
                <a:custGeom>
                  <a:avLst/>
                  <a:gdLst>
                    <a:gd name="connsiteX0" fmla="*/ 639901 w 639900"/>
                    <a:gd name="connsiteY0" fmla="*/ 0 h 103452"/>
                    <a:gd name="connsiteX1" fmla="*/ 639901 w 639900"/>
                    <a:gd name="connsiteY1" fmla="*/ 103453 h 103452"/>
                    <a:gd name="connsiteX2" fmla="*/ 0 w 639900"/>
                    <a:gd name="connsiteY2" fmla="*/ 103453 h 103452"/>
                    <a:gd name="connsiteX3" fmla="*/ 0 w 639900"/>
                    <a:gd name="connsiteY3" fmla="*/ 0 h 103452"/>
                    <a:gd name="connsiteX4" fmla="*/ 639901 w 639900"/>
                    <a:gd name="connsiteY4" fmla="*/ 0 h 103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452">
                      <a:moveTo>
                        <a:pt x="639901" y="0"/>
                      </a:moveTo>
                      <a:cubicBezTo>
                        <a:pt x="639901" y="35410"/>
                        <a:pt x="639901" y="68580"/>
                        <a:pt x="639901" y="103453"/>
                      </a:cubicBezTo>
                      <a:cubicBezTo>
                        <a:pt x="426451" y="103453"/>
                        <a:pt x="214615" y="103453"/>
                        <a:pt x="0" y="103453"/>
                      </a:cubicBezTo>
                      <a:cubicBezTo>
                        <a:pt x="0" y="70283"/>
                        <a:pt x="0" y="36307"/>
                        <a:pt x="0" y="0"/>
                      </a:cubicBezTo>
                      <a:cubicBezTo>
                        <a:pt x="211746" y="0"/>
                        <a:pt x="424479" y="0"/>
                        <a:pt x="639901" y="0"/>
                      </a:cubicBezTo>
                      <a:close/>
                    </a:path>
                  </a:pathLst>
                </a:custGeom>
                <a:grpFill/>
                <a:ln w="896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DF3F603F-E3DE-1C82-0FDE-1746639C2475}"/>
                    </a:ext>
                  </a:extLst>
                </p:cNvPr>
                <p:cNvSpPr/>
                <p:nvPr/>
              </p:nvSpPr>
              <p:spPr>
                <a:xfrm>
                  <a:off x="813995" y="3990907"/>
                  <a:ext cx="640797" cy="103811"/>
                </a:xfrm>
                <a:custGeom>
                  <a:avLst/>
                  <a:gdLst>
                    <a:gd name="connsiteX0" fmla="*/ 640797 w 640797"/>
                    <a:gd name="connsiteY0" fmla="*/ 0 h 103811"/>
                    <a:gd name="connsiteX1" fmla="*/ 640797 w 640797"/>
                    <a:gd name="connsiteY1" fmla="*/ 103811 h 103811"/>
                    <a:gd name="connsiteX2" fmla="*/ 0 w 640797"/>
                    <a:gd name="connsiteY2" fmla="*/ 103811 h 103811"/>
                    <a:gd name="connsiteX3" fmla="*/ 0 w 640797"/>
                    <a:gd name="connsiteY3" fmla="*/ 0 h 103811"/>
                    <a:gd name="connsiteX4" fmla="*/ 640797 w 640797"/>
                    <a:gd name="connsiteY4" fmla="*/ 0 h 10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797" h="103811">
                      <a:moveTo>
                        <a:pt x="640797" y="0"/>
                      </a:moveTo>
                      <a:cubicBezTo>
                        <a:pt x="640797" y="35321"/>
                        <a:pt x="640797" y="68401"/>
                        <a:pt x="640797" y="103811"/>
                      </a:cubicBezTo>
                      <a:cubicBezTo>
                        <a:pt x="427348" y="103811"/>
                        <a:pt x="214705" y="103811"/>
                        <a:pt x="0" y="103811"/>
                      </a:cubicBezTo>
                      <a:cubicBezTo>
                        <a:pt x="0" y="69566"/>
                        <a:pt x="0" y="35590"/>
                        <a:pt x="0" y="0"/>
                      </a:cubicBezTo>
                      <a:cubicBezTo>
                        <a:pt x="213181" y="0"/>
                        <a:pt x="425106" y="0"/>
                        <a:pt x="640797" y="0"/>
                      </a:cubicBezTo>
                      <a:close/>
                    </a:path>
                  </a:pathLst>
                </a:custGeom>
                <a:grpFill/>
                <a:ln w="896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AB18D111-D74E-B1A2-D1BB-E78B6DC3AA1B}"/>
                    </a:ext>
                  </a:extLst>
                </p:cNvPr>
                <p:cNvSpPr/>
                <p:nvPr/>
              </p:nvSpPr>
              <p:spPr>
                <a:xfrm>
                  <a:off x="813547" y="4206150"/>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414"/>
                        <a:pt x="639901" y="103632"/>
                      </a:cubicBezTo>
                      <a:cubicBezTo>
                        <a:pt x="427885" y="103632"/>
                        <a:pt x="215243" y="103632"/>
                        <a:pt x="0" y="103632"/>
                      </a:cubicBezTo>
                      <a:close/>
                    </a:path>
                  </a:pathLst>
                </a:custGeom>
                <a:grpFill/>
                <a:ln w="896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F0CBC05A-FAAE-8A17-9CFE-EC16F89D22D5}"/>
                    </a:ext>
                  </a:extLst>
                </p:cNvPr>
                <p:cNvSpPr/>
                <p:nvPr/>
              </p:nvSpPr>
              <p:spPr>
                <a:xfrm>
                  <a:off x="921930" y="3561229"/>
                  <a:ext cx="424030" cy="104707"/>
                </a:xfrm>
                <a:custGeom>
                  <a:avLst/>
                  <a:gdLst>
                    <a:gd name="connsiteX0" fmla="*/ 424031 w 424030"/>
                    <a:gd name="connsiteY0" fmla="*/ 104708 h 104707"/>
                    <a:gd name="connsiteX1" fmla="*/ 0 w 424030"/>
                    <a:gd name="connsiteY1" fmla="*/ 104708 h 104707"/>
                    <a:gd name="connsiteX2" fmla="*/ 0 w 424030"/>
                    <a:gd name="connsiteY2" fmla="*/ 0 h 104707"/>
                    <a:gd name="connsiteX3" fmla="*/ 424031 w 424030"/>
                    <a:gd name="connsiteY3" fmla="*/ 0 h 104707"/>
                    <a:gd name="connsiteX4" fmla="*/ 424031 w 424030"/>
                    <a:gd name="connsiteY4" fmla="*/ 104708 h 104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030" h="104707">
                      <a:moveTo>
                        <a:pt x="424031" y="104708"/>
                      </a:moveTo>
                      <a:cubicBezTo>
                        <a:pt x="281671" y="104708"/>
                        <a:pt x="142180" y="104708"/>
                        <a:pt x="0" y="104708"/>
                      </a:cubicBezTo>
                      <a:cubicBezTo>
                        <a:pt x="0" y="70283"/>
                        <a:pt x="0" y="36307"/>
                        <a:pt x="0" y="0"/>
                      </a:cubicBezTo>
                      <a:cubicBezTo>
                        <a:pt x="140477" y="0"/>
                        <a:pt x="281671" y="0"/>
                        <a:pt x="424031" y="0"/>
                      </a:cubicBezTo>
                      <a:cubicBezTo>
                        <a:pt x="424031" y="34962"/>
                        <a:pt x="424031" y="69656"/>
                        <a:pt x="424031" y="104708"/>
                      </a:cubicBezTo>
                      <a:close/>
                    </a:path>
                  </a:pathLst>
                </a:custGeom>
                <a:grpFill/>
                <a:ln w="896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B72431C8-3EB6-5DC5-0816-6195FF01D256}"/>
                    </a:ext>
                  </a:extLst>
                </p:cNvPr>
                <p:cNvSpPr/>
                <p:nvPr/>
              </p:nvSpPr>
              <p:spPr>
                <a:xfrm>
                  <a:off x="1995543" y="3775485"/>
                  <a:ext cx="639721" cy="103542"/>
                </a:xfrm>
                <a:custGeom>
                  <a:avLst/>
                  <a:gdLst>
                    <a:gd name="connsiteX0" fmla="*/ 0 w 639721"/>
                    <a:gd name="connsiteY0" fmla="*/ 0 h 103542"/>
                    <a:gd name="connsiteX1" fmla="*/ 639721 w 639721"/>
                    <a:gd name="connsiteY1" fmla="*/ 0 h 103542"/>
                    <a:gd name="connsiteX2" fmla="*/ 639721 w 639721"/>
                    <a:gd name="connsiteY2" fmla="*/ 103543 h 103542"/>
                    <a:gd name="connsiteX3" fmla="*/ 0 w 639721"/>
                    <a:gd name="connsiteY3" fmla="*/ 103543 h 103542"/>
                    <a:gd name="connsiteX4" fmla="*/ 0 w 639721"/>
                    <a:gd name="connsiteY4" fmla="*/ 0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721" h="103542">
                      <a:moveTo>
                        <a:pt x="0" y="0"/>
                      </a:moveTo>
                      <a:cubicBezTo>
                        <a:pt x="213898" y="0"/>
                        <a:pt x="425824" y="0"/>
                        <a:pt x="639721" y="0"/>
                      </a:cubicBezTo>
                      <a:cubicBezTo>
                        <a:pt x="639721" y="34424"/>
                        <a:pt x="639721" y="67504"/>
                        <a:pt x="639721" y="103543"/>
                      </a:cubicBezTo>
                      <a:cubicBezTo>
                        <a:pt x="427975" y="103543"/>
                        <a:pt x="215332" y="103543"/>
                        <a:pt x="0" y="103543"/>
                      </a:cubicBezTo>
                      <a:cubicBezTo>
                        <a:pt x="0" y="71001"/>
                        <a:pt x="0" y="37024"/>
                        <a:pt x="0" y="0"/>
                      </a:cubicBezTo>
                      <a:close/>
                    </a:path>
                  </a:pathLst>
                </a:custGeom>
                <a:grpFill/>
                <a:ln w="896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82C5A433-FADE-45D8-3110-0E3AA01B158F}"/>
                    </a:ext>
                  </a:extLst>
                </p:cNvPr>
                <p:cNvSpPr/>
                <p:nvPr/>
              </p:nvSpPr>
              <p:spPr>
                <a:xfrm>
                  <a:off x="1994557" y="3990997"/>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325"/>
                        <a:pt x="639901" y="103632"/>
                      </a:cubicBezTo>
                      <a:cubicBezTo>
                        <a:pt x="427975" y="103632"/>
                        <a:pt x="215243" y="103632"/>
                        <a:pt x="0" y="103632"/>
                      </a:cubicBezTo>
                      <a:close/>
                    </a:path>
                  </a:pathLst>
                </a:custGeom>
                <a:grpFill/>
                <a:ln w="896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DFA4E074-C88A-43CA-EF8B-D36C6D8BB37E}"/>
                    </a:ext>
                  </a:extLst>
                </p:cNvPr>
                <p:cNvSpPr/>
                <p:nvPr/>
              </p:nvSpPr>
              <p:spPr>
                <a:xfrm>
                  <a:off x="1995364" y="4206419"/>
                  <a:ext cx="640080" cy="104259"/>
                </a:xfrm>
                <a:custGeom>
                  <a:avLst/>
                  <a:gdLst>
                    <a:gd name="connsiteX0" fmla="*/ 640080 w 640080"/>
                    <a:gd name="connsiteY0" fmla="*/ 104260 h 104259"/>
                    <a:gd name="connsiteX1" fmla="*/ 0 w 640080"/>
                    <a:gd name="connsiteY1" fmla="*/ 104260 h 104259"/>
                    <a:gd name="connsiteX2" fmla="*/ 0 w 640080"/>
                    <a:gd name="connsiteY2" fmla="*/ 0 h 104259"/>
                    <a:gd name="connsiteX3" fmla="*/ 640080 w 640080"/>
                    <a:gd name="connsiteY3" fmla="*/ 0 h 104259"/>
                    <a:gd name="connsiteX4" fmla="*/ 640080 w 640080"/>
                    <a:gd name="connsiteY4" fmla="*/ 104260 h 104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104259">
                      <a:moveTo>
                        <a:pt x="640080" y="104260"/>
                      </a:moveTo>
                      <a:cubicBezTo>
                        <a:pt x="426182" y="104260"/>
                        <a:pt x="214256" y="104260"/>
                        <a:pt x="0" y="104260"/>
                      </a:cubicBezTo>
                      <a:cubicBezTo>
                        <a:pt x="0" y="69925"/>
                        <a:pt x="0" y="35949"/>
                        <a:pt x="0" y="0"/>
                      </a:cubicBezTo>
                      <a:cubicBezTo>
                        <a:pt x="212912" y="0"/>
                        <a:pt x="425644" y="0"/>
                        <a:pt x="640080" y="0"/>
                      </a:cubicBezTo>
                      <a:cubicBezTo>
                        <a:pt x="640080" y="34156"/>
                        <a:pt x="640080" y="67235"/>
                        <a:pt x="640080" y="104260"/>
                      </a:cubicBezTo>
                      <a:close/>
                    </a:path>
                  </a:pathLst>
                </a:custGeom>
                <a:grpFill/>
                <a:ln w="896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22FAD437-FC74-C337-C60E-E5E6E57619B4}"/>
                    </a:ext>
                  </a:extLst>
                </p:cNvPr>
                <p:cNvSpPr/>
                <p:nvPr/>
              </p:nvSpPr>
              <p:spPr>
                <a:xfrm>
                  <a:off x="2101954" y="3560691"/>
                  <a:ext cx="425195" cy="103542"/>
                </a:xfrm>
                <a:custGeom>
                  <a:avLst/>
                  <a:gdLst>
                    <a:gd name="connsiteX0" fmla="*/ 0 w 425195"/>
                    <a:gd name="connsiteY0" fmla="*/ 103542 h 103542"/>
                    <a:gd name="connsiteX1" fmla="*/ 0 w 425195"/>
                    <a:gd name="connsiteY1" fmla="*/ 0 h 103542"/>
                    <a:gd name="connsiteX2" fmla="*/ 425196 w 425195"/>
                    <a:gd name="connsiteY2" fmla="*/ 0 h 103542"/>
                    <a:gd name="connsiteX3" fmla="*/ 425196 w 425195"/>
                    <a:gd name="connsiteY3" fmla="*/ 103542 h 103542"/>
                    <a:gd name="connsiteX4" fmla="*/ 0 w 425195"/>
                    <a:gd name="connsiteY4" fmla="*/ 103542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195" h="103542">
                      <a:moveTo>
                        <a:pt x="0" y="103542"/>
                      </a:moveTo>
                      <a:cubicBezTo>
                        <a:pt x="0" y="67952"/>
                        <a:pt x="0" y="34783"/>
                        <a:pt x="0" y="0"/>
                      </a:cubicBezTo>
                      <a:cubicBezTo>
                        <a:pt x="141911" y="0"/>
                        <a:pt x="282209" y="0"/>
                        <a:pt x="425196" y="0"/>
                      </a:cubicBezTo>
                      <a:cubicBezTo>
                        <a:pt x="425196" y="33349"/>
                        <a:pt x="425196" y="67325"/>
                        <a:pt x="425196" y="103542"/>
                      </a:cubicBezTo>
                      <a:cubicBezTo>
                        <a:pt x="284809" y="103542"/>
                        <a:pt x="143704" y="103542"/>
                        <a:pt x="0" y="103542"/>
                      </a:cubicBezTo>
                      <a:close/>
                    </a:path>
                  </a:pathLst>
                </a:custGeom>
                <a:grpFill/>
                <a:ln w="896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421F86CA-B9AF-D0B5-4183-D02FF0B6F33A}"/>
                    </a:ext>
                  </a:extLst>
                </p:cNvPr>
                <p:cNvSpPr/>
                <p:nvPr/>
              </p:nvSpPr>
              <p:spPr>
                <a:xfrm>
                  <a:off x="1726512" y="2378728"/>
                  <a:ext cx="317524" cy="317944"/>
                </a:xfrm>
                <a:custGeom>
                  <a:avLst/>
                  <a:gdLst>
                    <a:gd name="connsiteX0" fmla="*/ 317261 w 317524"/>
                    <a:gd name="connsiteY0" fmla="*/ 317944 h 317944"/>
                    <a:gd name="connsiteX1" fmla="*/ 215332 w 317524"/>
                    <a:gd name="connsiteY1" fmla="*/ 317944 h 317944"/>
                    <a:gd name="connsiteX2" fmla="*/ 0 w 317524"/>
                    <a:gd name="connsiteY2" fmla="*/ 103060 h 317944"/>
                    <a:gd name="connsiteX3" fmla="*/ 0 w 317524"/>
                    <a:gd name="connsiteY3" fmla="*/ 952 h 317944"/>
                    <a:gd name="connsiteX4" fmla="*/ 317261 w 317524"/>
                    <a:gd name="connsiteY4" fmla="*/ 317944 h 31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24" h="317944">
                      <a:moveTo>
                        <a:pt x="317261" y="317944"/>
                      </a:moveTo>
                      <a:cubicBezTo>
                        <a:pt x="283285" y="317944"/>
                        <a:pt x="249219" y="317944"/>
                        <a:pt x="215332" y="317944"/>
                      </a:cubicBezTo>
                      <a:cubicBezTo>
                        <a:pt x="193010" y="181860"/>
                        <a:pt x="129899" y="118659"/>
                        <a:pt x="0" y="103060"/>
                      </a:cubicBezTo>
                      <a:cubicBezTo>
                        <a:pt x="0" y="69174"/>
                        <a:pt x="0" y="35108"/>
                        <a:pt x="0" y="952"/>
                      </a:cubicBezTo>
                      <a:cubicBezTo>
                        <a:pt x="150876" y="-13302"/>
                        <a:pt x="325240" y="134347"/>
                        <a:pt x="317261" y="317944"/>
                      </a:cubicBezTo>
                      <a:close/>
                    </a:path>
                  </a:pathLst>
                </a:custGeom>
                <a:grpFill/>
                <a:ln w="8965" cap="flat">
                  <a:noFill/>
                  <a:prstDash val="solid"/>
                  <a:miter/>
                </a:ln>
              </p:spPr>
              <p:txBody>
                <a:bodyPr rtlCol="0" anchor="ctr"/>
                <a:lstStyle/>
                <a:p>
                  <a:endParaRPr lang="zh-CN" altLang="en-US"/>
                </a:p>
              </p:txBody>
            </p:sp>
          </p:grpSp>
          <p:sp>
            <p:nvSpPr>
              <p:cNvPr id="259" name="椭圆 258">
                <a:extLst>
                  <a:ext uri="{FF2B5EF4-FFF2-40B4-BE49-F238E27FC236}">
                    <a16:creationId xmlns:a16="http://schemas.microsoft.com/office/drawing/2014/main" id="{6BB3699D-D377-F861-8BBE-879DE5B54101}"/>
                  </a:ext>
                </a:extLst>
              </p:cNvPr>
              <p:cNvSpPr/>
              <p:nvPr/>
            </p:nvSpPr>
            <p:spPr>
              <a:xfrm>
                <a:off x="8376035" y="1537828"/>
                <a:ext cx="3085854" cy="3085843"/>
              </a:xfrm>
              <a:prstGeom prst="ellipse">
                <a:avLst/>
              </a:prstGeom>
              <a:solidFill>
                <a:schemeClr val="bg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60" name="组合 259">
                <a:extLst>
                  <a:ext uri="{FF2B5EF4-FFF2-40B4-BE49-F238E27FC236}">
                    <a16:creationId xmlns:a16="http://schemas.microsoft.com/office/drawing/2014/main" id="{19780D47-769B-F784-EBD9-395990B811E7}"/>
                  </a:ext>
                </a:extLst>
              </p:cNvPr>
              <p:cNvGrpSpPr/>
              <p:nvPr/>
            </p:nvGrpSpPr>
            <p:grpSpPr>
              <a:xfrm>
                <a:off x="8910652" y="2072448"/>
                <a:ext cx="2016616" cy="2016602"/>
                <a:chOff x="1832142" y="894601"/>
                <a:chExt cx="1584553" cy="1584549"/>
              </a:xfrm>
            </p:grpSpPr>
            <p:sp>
              <p:nvSpPr>
                <p:cNvPr id="264" name="矩形: 圆角 263">
                  <a:extLst>
                    <a:ext uri="{FF2B5EF4-FFF2-40B4-BE49-F238E27FC236}">
                      <a16:creationId xmlns:a16="http://schemas.microsoft.com/office/drawing/2014/main" id="{0F10DE29-6098-7E06-1353-3F843BC47086}"/>
                    </a:ext>
                  </a:extLst>
                </p:cNvPr>
                <p:cNvSpPr/>
                <p:nvPr/>
              </p:nvSpPr>
              <p:spPr>
                <a:xfrm>
                  <a:off x="1832142" y="894601"/>
                  <a:ext cx="1584549" cy="1584549"/>
                </a:xfrm>
                <a:prstGeom prst="roundRect">
                  <a:avLst>
                    <a:gd name="adj" fmla="val 50000"/>
                  </a:avLst>
                </a:prstGeom>
                <a:solidFill>
                  <a:srgbClr val="DCE8F4"/>
                </a:solidFill>
                <a:ln w="19050" cap="flat" cmpd="sng" algn="ctr">
                  <a:noFill/>
                  <a:prstDash val="solid"/>
                  <a:miter lim="800000"/>
                </a:ln>
                <a:effectLst>
                  <a:outerShdw blurRad="103653" dist="72252" dir="2700001"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5" name="矩形: 圆角 264">
                  <a:extLst>
                    <a:ext uri="{FF2B5EF4-FFF2-40B4-BE49-F238E27FC236}">
                      <a16:creationId xmlns:a16="http://schemas.microsoft.com/office/drawing/2014/main" id="{0FD997D3-DA8B-D7F9-CFC9-47CC3B2E654E}"/>
                    </a:ext>
                  </a:extLst>
                </p:cNvPr>
                <p:cNvSpPr/>
                <p:nvPr/>
              </p:nvSpPr>
              <p:spPr>
                <a:xfrm>
                  <a:off x="1832146" y="894601"/>
                  <a:ext cx="1584549" cy="1584549"/>
                </a:xfrm>
                <a:prstGeom prst="roundRect">
                  <a:avLst>
                    <a:gd name="adj" fmla="val 50000"/>
                  </a:avLst>
                </a:prstGeom>
                <a:solidFill>
                  <a:schemeClr val="bg1"/>
                </a:solidFill>
                <a:ln>
                  <a:noFill/>
                </a:ln>
                <a:effectLst>
                  <a:outerShdw blurRad="508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1" name="弧形 260">
                <a:extLst>
                  <a:ext uri="{FF2B5EF4-FFF2-40B4-BE49-F238E27FC236}">
                    <a16:creationId xmlns:a16="http://schemas.microsoft.com/office/drawing/2014/main" id="{AA9B86C0-8C87-D55A-D2EB-FF0827656A4E}"/>
                  </a:ext>
                </a:extLst>
              </p:cNvPr>
              <p:cNvSpPr/>
              <p:nvPr/>
            </p:nvSpPr>
            <p:spPr>
              <a:xfrm>
                <a:off x="8660326" y="1822118"/>
                <a:ext cx="2517268" cy="2517262"/>
              </a:xfrm>
              <a:prstGeom prst="arc">
                <a:avLst>
                  <a:gd name="adj1" fmla="val 16200000"/>
                  <a:gd name="adj2" fmla="val 5107686"/>
                </a:avLst>
              </a:prstGeom>
              <a:ln w="266700" cap="rnd">
                <a:gradFill flip="none" rotWithShape="1">
                  <a:gsLst>
                    <a:gs pos="0">
                      <a:schemeClr val="accent1">
                        <a:lumMod val="75000"/>
                      </a:schemeClr>
                    </a:gs>
                    <a:gs pos="100000">
                      <a:schemeClr val="accent1"/>
                    </a:gs>
                  </a:gsLst>
                  <a:lin ang="135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2" name="文本框 4">
                <a:extLst>
                  <a:ext uri="{FF2B5EF4-FFF2-40B4-BE49-F238E27FC236}">
                    <a16:creationId xmlns:a16="http://schemas.microsoft.com/office/drawing/2014/main" id="{12D69859-B2F3-202B-387C-790F4D293613}"/>
                  </a:ext>
                </a:extLst>
              </p:cNvPr>
              <p:cNvSpPr/>
              <p:nvPr/>
            </p:nvSpPr>
            <p:spPr>
              <a:xfrm>
                <a:off x="8848939" y="2497523"/>
                <a:ext cx="2140039" cy="833121"/>
              </a:xfrm>
              <a:prstGeom prst="rect">
                <a:avLst/>
              </a:prstGeom>
              <a:noFill/>
            </p:spPr>
            <p:txBody>
              <a:bodyPr wrap="square">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48.7</a:t>
                </a:r>
                <a:r>
                  <a:rPr lang="en-US" altLang="zh-CN" sz="24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endParaRPr>
              </a:p>
            </p:txBody>
          </p:sp>
          <p:sp>
            <p:nvSpPr>
              <p:cNvPr id="263" name="文本框 262">
                <a:extLst>
                  <a:ext uri="{FF2B5EF4-FFF2-40B4-BE49-F238E27FC236}">
                    <a16:creationId xmlns:a16="http://schemas.microsoft.com/office/drawing/2014/main" id="{478E14B9-A6BD-7BC3-0B4F-3CDC1330F2A4}"/>
                  </a:ext>
                </a:extLst>
              </p:cNvPr>
              <p:cNvSpPr txBox="1"/>
              <p:nvPr/>
            </p:nvSpPr>
            <p:spPr>
              <a:xfrm>
                <a:off x="9179533" y="3233095"/>
                <a:ext cx="1478856" cy="434672"/>
              </a:xfrm>
              <a:prstGeom prst="rect">
                <a:avLst/>
              </a:prstGeom>
              <a:noFill/>
            </p:spPr>
            <p:txBody>
              <a:bodyPr wrap="square" rtlCol="0">
                <a:spAutoFit/>
              </a:bodyPr>
              <a:lstStyle/>
              <a:p>
                <a:pPr algn="ctr"/>
                <a:r>
                  <a:rPr lang="zh-CN" altLang="en-US" dirty="0">
                    <a:solidFill>
                      <a:schemeClr val="tx1">
                        <a:lumMod val="85000"/>
                        <a:lumOff val="15000"/>
                      </a:schemeClr>
                    </a:solidFill>
                  </a:rPr>
                  <a:t>输入文字</a:t>
                </a:r>
              </a:p>
            </p:txBody>
          </p:sp>
        </p:grpSp>
      </p:grpSp>
      <p:grpSp>
        <p:nvGrpSpPr>
          <p:cNvPr id="23" name="组合 22">
            <a:extLst>
              <a:ext uri="{FF2B5EF4-FFF2-40B4-BE49-F238E27FC236}">
                <a16:creationId xmlns:a16="http://schemas.microsoft.com/office/drawing/2014/main" id="{08645686-8A61-B69E-2890-48364521DCF9}"/>
              </a:ext>
            </a:extLst>
          </p:cNvPr>
          <p:cNvGrpSpPr/>
          <p:nvPr/>
        </p:nvGrpSpPr>
        <p:grpSpPr>
          <a:xfrm>
            <a:off x="8008455" y="1324929"/>
            <a:ext cx="3484655" cy="4809171"/>
            <a:chOff x="8008455" y="1324929"/>
            <a:chExt cx="3484655" cy="4809171"/>
          </a:xfrm>
        </p:grpSpPr>
        <p:sp>
          <p:nvSpPr>
            <p:cNvPr id="6" name="矩形: 圆角 5">
              <a:extLst>
                <a:ext uri="{FF2B5EF4-FFF2-40B4-BE49-F238E27FC236}">
                  <a16:creationId xmlns:a16="http://schemas.microsoft.com/office/drawing/2014/main" id="{7ECD50E2-5EEE-268C-4EA5-F28B790CF31F}"/>
                </a:ext>
              </a:extLst>
            </p:cNvPr>
            <p:cNvSpPr/>
            <p:nvPr/>
          </p:nvSpPr>
          <p:spPr>
            <a:xfrm>
              <a:off x="8008455" y="1324929"/>
              <a:ext cx="3484655" cy="4809171"/>
            </a:xfrm>
            <a:prstGeom prst="roundRect">
              <a:avLst>
                <a:gd name="adj" fmla="val 1466"/>
              </a:avLst>
            </a:prstGeom>
            <a:solidFill>
              <a:schemeClr val="bg1"/>
            </a:solidFill>
            <a:ln>
              <a:gradFill flip="none" rotWithShape="1">
                <a:gsLst>
                  <a:gs pos="0">
                    <a:schemeClr val="accent1">
                      <a:alpha val="80000"/>
                    </a:schemeClr>
                  </a:gs>
                  <a:gs pos="37000">
                    <a:schemeClr val="accent1">
                      <a:alpha val="0"/>
                    </a:schemeClr>
                  </a:gs>
                  <a:gs pos="64000">
                    <a:schemeClr val="accent1">
                      <a:alpha val="0"/>
                    </a:schemeClr>
                  </a:gs>
                  <a:gs pos="100000">
                    <a:schemeClr val="accent1">
                      <a:alpha val="80000"/>
                    </a:schemeClr>
                  </a:gs>
                </a:gsLst>
                <a:lin ang="0" scaled="1"/>
                <a:tileRect/>
              </a:gradFill>
            </a:ln>
            <a:effectLst>
              <a:outerShdw blurRad="330200" dist="1397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161" name="组合 160">
              <a:extLst>
                <a:ext uri="{FF2B5EF4-FFF2-40B4-BE49-F238E27FC236}">
                  <a16:creationId xmlns:a16="http://schemas.microsoft.com/office/drawing/2014/main" id="{80C8DAC0-EA16-E4BB-EBEB-BFF5C980E01B}"/>
                </a:ext>
              </a:extLst>
            </p:cNvPr>
            <p:cNvGrpSpPr/>
            <p:nvPr/>
          </p:nvGrpSpPr>
          <p:grpSpPr>
            <a:xfrm>
              <a:off x="8442391" y="3332274"/>
              <a:ext cx="2621988" cy="2621980"/>
              <a:chOff x="8376036" y="1537830"/>
              <a:chExt cx="3085854" cy="3085848"/>
            </a:xfrm>
          </p:grpSpPr>
          <p:grpSp>
            <p:nvGrpSpPr>
              <p:cNvPr id="162" name="图形 99">
                <a:extLst>
                  <a:ext uri="{FF2B5EF4-FFF2-40B4-BE49-F238E27FC236}">
                    <a16:creationId xmlns:a16="http://schemas.microsoft.com/office/drawing/2014/main" id="{CB17087E-2C30-509D-81C7-7E8C3E26301D}"/>
                  </a:ext>
                </a:extLst>
              </p:cNvPr>
              <p:cNvGrpSpPr/>
              <p:nvPr/>
            </p:nvGrpSpPr>
            <p:grpSpPr>
              <a:xfrm>
                <a:off x="9648786" y="2405837"/>
                <a:ext cx="965648" cy="1199670"/>
                <a:chOff x="382434" y="1514888"/>
                <a:chExt cx="2684436" cy="3335017"/>
              </a:xfrm>
              <a:gradFill>
                <a:gsLst>
                  <a:gs pos="24000">
                    <a:srgbClr val="1552EF"/>
                  </a:gs>
                  <a:gs pos="100000">
                    <a:srgbClr val="40D8DE"/>
                  </a:gs>
                </a:gsLst>
                <a:lin ang="2700000" scaled="0"/>
              </a:gradFill>
            </p:grpSpPr>
            <p:sp>
              <p:nvSpPr>
                <p:cNvPr id="170" name="任意多边形: 形状 169">
                  <a:extLst>
                    <a:ext uri="{FF2B5EF4-FFF2-40B4-BE49-F238E27FC236}">
                      <a16:creationId xmlns:a16="http://schemas.microsoft.com/office/drawing/2014/main" id="{D88C91BF-E3C9-D8F4-35F2-6CA891B466B6}"/>
                    </a:ext>
                  </a:extLst>
                </p:cNvPr>
                <p:cNvSpPr/>
                <p:nvPr/>
              </p:nvSpPr>
              <p:spPr>
                <a:xfrm>
                  <a:off x="382434" y="1514888"/>
                  <a:ext cx="2684436" cy="3335017"/>
                </a:xfrm>
                <a:custGeom>
                  <a:avLst/>
                  <a:gdLst>
                    <a:gd name="connsiteX0" fmla="*/ 213270 w 2684436"/>
                    <a:gd name="connsiteY0" fmla="*/ 1613794 h 3335017"/>
                    <a:gd name="connsiteX1" fmla="*/ 323716 w 2684436"/>
                    <a:gd name="connsiteY1" fmla="*/ 1506218 h 3335017"/>
                    <a:gd name="connsiteX2" fmla="*/ 374277 w 2684436"/>
                    <a:gd name="connsiteY2" fmla="*/ 1506218 h 3335017"/>
                    <a:gd name="connsiteX3" fmla="*/ 345320 w 2684436"/>
                    <a:gd name="connsiteY3" fmla="*/ 1398641 h 3335017"/>
                    <a:gd name="connsiteX4" fmla="*/ 229317 w 2684436"/>
                    <a:gd name="connsiteY4" fmla="*/ 1398551 h 3335017"/>
                    <a:gd name="connsiteX5" fmla="*/ 161275 w 2684436"/>
                    <a:gd name="connsiteY5" fmla="*/ 1332392 h 3335017"/>
                    <a:gd name="connsiteX6" fmla="*/ 161275 w 2684436"/>
                    <a:gd name="connsiteY6" fmla="*/ 1033240 h 3335017"/>
                    <a:gd name="connsiteX7" fmla="*/ 227255 w 2684436"/>
                    <a:gd name="connsiteY7" fmla="*/ 968425 h 3335017"/>
                    <a:gd name="connsiteX8" fmla="*/ 334115 w 2684436"/>
                    <a:gd name="connsiteY8" fmla="*/ 968335 h 3335017"/>
                    <a:gd name="connsiteX9" fmla="*/ 478177 w 2684436"/>
                    <a:gd name="connsiteY9" fmla="*/ 618622 h 3335017"/>
                    <a:gd name="connsiteX10" fmla="*/ 401529 w 2684436"/>
                    <a:gd name="connsiteY10" fmla="*/ 545201 h 3335017"/>
                    <a:gd name="connsiteX11" fmla="*/ 401619 w 2684436"/>
                    <a:gd name="connsiteY11" fmla="*/ 452775 h 3335017"/>
                    <a:gd name="connsiteX12" fmla="*/ 612738 w 2684436"/>
                    <a:gd name="connsiteY12" fmla="*/ 241208 h 3335017"/>
                    <a:gd name="connsiteX13" fmla="*/ 705433 w 2684436"/>
                    <a:gd name="connsiteY13" fmla="*/ 241477 h 3335017"/>
                    <a:gd name="connsiteX14" fmla="*/ 776971 w 2684436"/>
                    <a:gd name="connsiteY14" fmla="*/ 318035 h 3335017"/>
                    <a:gd name="connsiteX15" fmla="*/ 1127401 w 2684436"/>
                    <a:gd name="connsiteY15" fmla="*/ 173255 h 3335017"/>
                    <a:gd name="connsiteX16" fmla="*/ 1127491 w 2684436"/>
                    <a:gd name="connsiteY16" fmla="*/ 65320 h 3335017"/>
                    <a:gd name="connsiteX17" fmla="*/ 1193202 w 2684436"/>
                    <a:gd name="connsiteY17" fmla="*/ 237 h 3335017"/>
                    <a:gd name="connsiteX18" fmla="*/ 1491817 w 2684436"/>
                    <a:gd name="connsiteY18" fmla="*/ 237 h 3335017"/>
                    <a:gd name="connsiteX19" fmla="*/ 1556901 w 2684436"/>
                    <a:gd name="connsiteY19" fmla="*/ 66037 h 3335017"/>
                    <a:gd name="connsiteX20" fmla="*/ 1557528 w 2684436"/>
                    <a:gd name="connsiteY20" fmla="*/ 176931 h 3335017"/>
                    <a:gd name="connsiteX21" fmla="*/ 1562638 w 2684436"/>
                    <a:gd name="connsiteY21" fmla="*/ 175765 h 3335017"/>
                    <a:gd name="connsiteX22" fmla="*/ 1906165 w 2684436"/>
                    <a:gd name="connsiteY22" fmla="*/ 317856 h 3335017"/>
                    <a:gd name="connsiteX23" fmla="*/ 1979049 w 2684436"/>
                    <a:gd name="connsiteY23" fmla="*/ 241208 h 3335017"/>
                    <a:gd name="connsiteX24" fmla="*/ 2071295 w 2684436"/>
                    <a:gd name="connsiteY24" fmla="*/ 240849 h 3335017"/>
                    <a:gd name="connsiteX25" fmla="*/ 2282683 w 2684436"/>
                    <a:gd name="connsiteY25" fmla="*/ 452147 h 3335017"/>
                    <a:gd name="connsiteX26" fmla="*/ 2283311 w 2684436"/>
                    <a:gd name="connsiteY26" fmla="*/ 544663 h 3335017"/>
                    <a:gd name="connsiteX27" fmla="*/ 2197608 w 2684436"/>
                    <a:gd name="connsiteY27" fmla="*/ 626870 h 3335017"/>
                    <a:gd name="connsiteX28" fmla="*/ 2338264 w 2684436"/>
                    <a:gd name="connsiteY28" fmla="*/ 968335 h 3335017"/>
                    <a:gd name="connsiteX29" fmla="*/ 2456778 w 2684436"/>
                    <a:gd name="connsiteY29" fmla="*/ 968425 h 3335017"/>
                    <a:gd name="connsiteX30" fmla="*/ 2523116 w 2684436"/>
                    <a:gd name="connsiteY30" fmla="*/ 1032971 h 3335017"/>
                    <a:gd name="connsiteX31" fmla="*/ 2523116 w 2684436"/>
                    <a:gd name="connsiteY31" fmla="*/ 1335530 h 3335017"/>
                    <a:gd name="connsiteX32" fmla="*/ 2458750 w 2684436"/>
                    <a:gd name="connsiteY32" fmla="*/ 1398641 h 3335017"/>
                    <a:gd name="connsiteX33" fmla="*/ 2339699 w 2684436"/>
                    <a:gd name="connsiteY33" fmla="*/ 1398731 h 3335017"/>
                    <a:gd name="connsiteX34" fmla="*/ 2309488 w 2684436"/>
                    <a:gd name="connsiteY34" fmla="*/ 1506307 h 3335017"/>
                    <a:gd name="connsiteX35" fmla="*/ 2394025 w 2684436"/>
                    <a:gd name="connsiteY35" fmla="*/ 1506307 h 3335017"/>
                    <a:gd name="connsiteX36" fmla="*/ 2469597 w 2684436"/>
                    <a:gd name="connsiteY36" fmla="*/ 1581880 h 3335017"/>
                    <a:gd name="connsiteX37" fmla="*/ 2469597 w 2684436"/>
                    <a:gd name="connsiteY37" fmla="*/ 1613884 h 3335017"/>
                    <a:gd name="connsiteX38" fmla="*/ 2519351 w 2684436"/>
                    <a:gd name="connsiteY38" fmla="*/ 1613884 h 3335017"/>
                    <a:gd name="connsiteX39" fmla="*/ 2684033 w 2684436"/>
                    <a:gd name="connsiteY39" fmla="*/ 1776593 h 3335017"/>
                    <a:gd name="connsiteX40" fmla="*/ 2684033 w 2684436"/>
                    <a:gd name="connsiteY40" fmla="*/ 3171591 h 3335017"/>
                    <a:gd name="connsiteX41" fmla="*/ 2519889 w 2684436"/>
                    <a:gd name="connsiteY41" fmla="*/ 3334749 h 3335017"/>
                    <a:gd name="connsiteX42" fmla="*/ 164682 w 2684436"/>
                    <a:gd name="connsiteY42" fmla="*/ 3334749 h 3335017"/>
                    <a:gd name="connsiteX43" fmla="*/ 269 w 2684436"/>
                    <a:gd name="connsiteY43" fmla="*/ 3168364 h 3335017"/>
                    <a:gd name="connsiteX44" fmla="*/ 269 w 2684436"/>
                    <a:gd name="connsiteY44" fmla="*/ 1780089 h 3335017"/>
                    <a:gd name="connsiteX45" fmla="*/ 164951 w 2684436"/>
                    <a:gd name="connsiteY45" fmla="*/ 1613884 h 3335017"/>
                    <a:gd name="connsiteX46" fmla="*/ 213270 w 2684436"/>
                    <a:gd name="connsiteY46" fmla="*/ 1613794 h 3335017"/>
                    <a:gd name="connsiteX47" fmla="*/ 323626 w 2684436"/>
                    <a:gd name="connsiteY47" fmla="*/ 3012288 h 3335017"/>
                    <a:gd name="connsiteX48" fmla="*/ 362443 w 2684436"/>
                    <a:gd name="connsiteY48" fmla="*/ 3012288 h 3335017"/>
                    <a:gd name="connsiteX49" fmla="*/ 979573 w 2684436"/>
                    <a:gd name="connsiteY49" fmla="*/ 3012199 h 3335017"/>
                    <a:gd name="connsiteX50" fmla="*/ 1266175 w 2684436"/>
                    <a:gd name="connsiteY50" fmla="*/ 3071366 h 3335017"/>
                    <a:gd name="connsiteX51" fmla="*/ 1285718 w 2684436"/>
                    <a:gd name="connsiteY51" fmla="*/ 3077103 h 3335017"/>
                    <a:gd name="connsiteX52" fmla="*/ 1285718 w 2684436"/>
                    <a:gd name="connsiteY52" fmla="*/ 2151676 h 3335017"/>
                    <a:gd name="connsiteX53" fmla="*/ 1199209 w 2684436"/>
                    <a:gd name="connsiteY53" fmla="*/ 2152035 h 3335017"/>
                    <a:gd name="connsiteX54" fmla="*/ 1125340 w 2684436"/>
                    <a:gd name="connsiteY54" fmla="*/ 2107122 h 3335017"/>
                    <a:gd name="connsiteX55" fmla="*/ 1039727 w 2684436"/>
                    <a:gd name="connsiteY55" fmla="*/ 1932489 h 3335017"/>
                    <a:gd name="connsiteX56" fmla="*/ 1020453 w 2684436"/>
                    <a:gd name="connsiteY56" fmla="*/ 1856020 h 3335017"/>
                    <a:gd name="connsiteX57" fmla="*/ 965499 w 2684436"/>
                    <a:gd name="connsiteY57" fmla="*/ 1615497 h 3335017"/>
                    <a:gd name="connsiteX58" fmla="*/ 323716 w 2684436"/>
                    <a:gd name="connsiteY58" fmla="*/ 1615497 h 3335017"/>
                    <a:gd name="connsiteX59" fmla="*/ 323626 w 2684436"/>
                    <a:gd name="connsiteY59" fmla="*/ 3012288 h 3335017"/>
                    <a:gd name="connsiteX60" fmla="*/ 2359780 w 2684436"/>
                    <a:gd name="connsiteY60" fmla="*/ 3012288 h 3335017"/>
                    <a:gd name="connsiteX61" fmla="*/ 2359780 w 2684436"/>
                    <a:gd name="connsiteY61" fmla="*/ 1614691 h 3335017"/>
                    <a:gd name="connsiteX62" fmla="*/ 1721224 w 2684436"/>
                    <a:gd name="connsiteY62" fmla="*/ 1614691 h 3335017"/>
                    <a:gd name="connsiteX63" fmla="*/ 1664029 w 2684436"/>
                    <a:gd name="connsiteY63" fmla="*/ 1862116 h 3335017"/>
                    <a:gd name="connsiteX64" fmla="*/ 1651388 w 2684436"/>
                    <a:gd name="connsiteY64" fmla="*/ 1920028 h 3335017"/>
                    <a:gd name="connsiteX65" fmla="*/ 1556542 w 2684436"/>
                    <a:gd name="connsiteY65" fmla="*/ 2112680 h 3335017"/>
                    <a:gd name="connsiteX66" fmla="*/ 1492713 w 2684436"/>
                    <a:gd name="connsiteY66" fmla="*/ 2151945 h 3335017"/>
                    <a:gd name="connsiteX67" fmla="*/ 1397239 w 2684436"/>
                    <a:gd name="connsiteY67" fmla="*/ 2151766 h 3335017"/>
                    <a:gd name="connsiteX68" fmla="*/ 1397239 w 2684436"/>
                    <a:gd name="connsiteY68" fmla="*/ 3078986 h 3335017"/>
                    <a:gd name="connsiteX69" fmla="*/ 1414272 w 2684436"/>
                    <a:gd name="connsiteY69" fmla="*/ 3073159 h 3335017"/>
                    <a:gd name="connsiteX70" fmla="*/ 1730726 w 2684436"/>
                    <a:gd name="connsiteY70" fmla="*/ 3011930 h 3335017"/>
                    <a:gd name="connsiteX71" fmla="*/ 2173403 w 2684436"/>
                    <a:gd name="connsiteY71" fmla="*/ 3012378 h 3335017"/>
                    <a:gd name="connsiteX72" fmla="*/ 2359780 w 2684436"/>
                    <a:gd name="connsiteY72" fmla="*/ 3012288 h 3335017"/>
                    <a:gd name="connsiteX73" fmla="*/ 662761 w 2684436"/>
                    <a:gd name="connsiteY73" fmla="*/ 1505321 h 3335017"/>
                    <a:gd name="connsiteX74" fmla="*/ 590953 w 2684436"/>
                    <a:gd name="connsiteY74" fmla="*/ 1166455 h 3335017"/>
                    <a:gd name="connsiteX75" fmla="*/ 677732 w 2684436"/>
                    <a:gd name="connsiteY75" fmla="*/ 831713 h 3335017"/>
                    <a:gd name="connsiteX76" fmla="*/ 902118 w 2684436"/>
                    <a:gd name="connsiteY76" fmla="*/ 572723 h 3335017"/>
                    <a:gd name="connsiteX77" fmla="*/ 1749911 w 2684436"/>
                    <a:gd name="connsiteY77" fmla="*/ 550849 h 3335017"/>
                    <a:gd name="connsiteX78" fmla="*/ 2037947 w 2684436"/>
                    <a:gd name="connsiteY78" fmla="*/ 899845 h 3335017"/>
                    <a:gd name="connsiteX79" fmla="*/ 2021810 w 2684436"/>
                    <a:gd name="connsiteY79" fmla="*/ 1506307 h 3335017"/>
                    <a:gd name="connsiteX80" fmla="*/ 2169997 w 2684436"/>
                    <a:gd name="connsiteY80" fmla="*/ 1506845 h 3335017"/>
                    <a:gd name="connsiteX81" fmla="*/ 2202359 w 2684436"/>
                    <a:gd name="connsiteY81" fmla="*/ 1482102 h 3335017"/>
                    <a:gd name="connsiteX82" fmla="*/ 2236336 w 2684436"/>
                    <a:gd name="connsiteY82" fmla="*/ 1355969 h 3335017"/>
                    <a:gd name="connsiteX83" fmla="*/ 2315853 w 2684436"/>
                    <a:gd name="connsiteY83" fmla="*/ 1291154 h 3335017"/>
                    <a:gd name="connsiteX84" fmla="*/ 2413926 w 2684436"/>
                    <a:gd name="connsiteY84" fmla="*/ 1291154 h 3335017"/>
                    <a:gd name="connsiteX85" fmla="*/ 2413926 w 2684436"/>
                    <a:gd name="connsiteY85" fmla="*/ 1076001 h 3335017"/>
                    <a:gd name="connsiteX86" fmla="*/ 2312177 w 2684436"/>
                    <a:gd name="connsiteY86" fmla="*/ 1076001 h 3335017"/>
                    <a:gd name="connsiteX87" fmla="*/ 2238577 w 2684436"/>
                    <a:gd name="connsiteY87" fmla="*/ 1017282 h 3335017"/>
                    <a:gd name="connsiteX88" fmla="*/ 2091645 w 2684436"/>
                    <a:gd name="connsiteY88" fmla="*/ 663625 h 3335017"/>
                    <a:gd name="connsiteX89" fmla="*/ 2101327 w 2684436"/>
                    <a:gd name="connsiteY89" fmla="*/ 575233 h 3335017"/>
                    <a:gd name="connsiteX90" fmla="*/ 2175196 w 2684436"/>
                    <a:gd name="connsiteY90" fmla="*/ 504860 h 3335017"/>
                    <a:gd name="connsiteX91" fmla="*/ 2019569 w 2684436"/>
                    <a:gd name="connsiteY91" fmla="*/ 348605 h 3335017"/>
                    <a:gd name="connsiteX92" fmla="*/ 1945520 w 2684436"/>
                    <a:gd name="connsiteY92" fmla="*/ 426688 h 3335017"/>
                    <a:gd name="connsiteX93" fmla="*/ 1864749 w 2684436"/>
                    <a:gd name="connsiteY93" fmla="*/ 435025 h 3335017"/>
                    <a:gd name="connsiteX94" fmla="*/ 1502664 w 2684436"/>
                    <a:gd name="connsiteY94" fmla="*/ 283969 h 3335017"/>
                    <a:gd name="connsiteX95" fmla="*/ 1449593 w 2684436"/>
                    <a:gd name="connsiteY95" fmla="*/ 219424 h 3335017"/>
                    <a:gd name="connsiteX96" fmla="*/ 1449503 w 2684436"/>
                    <a:gd name="connsiteY96" fmla="*/ 110502 h 3335017"/>
                    <a:gd name="connsiteX97" fmla="*/ 1234799 w 2684436"/>
                    <a:gd name="connsiteY97" fmla="*/ 110502 h 3335017"/>
                    <a:gd name="connsiteX98" fmla="*/ 1234709 w 2684436"/>
                    <a:gd name="connsiteY98" fmla="*/ 217182 h 3335017"/>
                    <a:gd name="connsiteX99" fmla="*/ 1180562 w 2684436"/>
                    <a:gd name="connsiteY99" fmla="*/ 284238 h 3335017"/>
                    <a:gd name="connsiteX100" fmla="*/ 821346 w 2684436"/>
                    <a:gd name="connsiteY100" fmla="*/ 433770 h 3335017"/>
                    <a:gd name="connsiteX101" fmla="*/ 735644 w 2684436"/>
                    <a:gd name="connsiteY101" fmla="*/ 423729 h 3335017"/>
                    <a:gd name="connsiteX102" fmla="*/ 665809 w 2684436"/>
                    <a:gd name="connsiteY102" fmla="*/ 352281 h 3335017"/>
                    <a:gd name="connsiteX103" fmla="*/ 511257 w 2684436"/>
                    <a:gd name="connsiteY103" fmla="*/ 506205 h 3335017"/>
                    <a:gd name="connsiteX104" fmla="*/ 588443 w 2684436"/>
                    <a:gd name="connsiteY104" fmla="*/ 580701 h 3335017"/>
                    <a:gd name="connsiteX105" fmla="*/ 595794 w 2684436"/>
                    <a:gd name="connsiteY105" fmla="*/ 659232 h 3335017"/>
                    <a:gd name="connsiteX106" fmla="*/ 443753 w 2684436"/>
                    <a:gd name="connsiteY106" fmla="*/ 1024992 h 3335017"/>
                    <a:gd name="connsiteX107" fmla="*/ 380821 w 2684436"/>
                    <a:gd name="connsiteY107" fmla="*/ 1075912 h 3335017"/>
                    <a:gd name="connsiteX108" fmla="*/ 270644 w 2684436"/>
                    <a:gd name="connsiteY108" fmla="*/ 1076001 h 3335017"/>
                    <a:gd name="connsiteX109" fmla="*/ 270644 w 2684436"/>
                    <a:gd name="connsiteY109" fmla="*/ 1291154 h 3335017"/>
                    <a:gd name="connsiteX110" fmla="*/ 379745 w 2684436"/>
                    <a:gd name="connsiteY110" fmla="*/ 1291244 h 3335017"/>
                    <a:gd name="connsiteX111" fmla="*/ 444560 w 2684436"/>
                    <a:gd name="connsiteY111" fmla="*/ 1344315 h 3335017"/>
                    <a:gd name="connsiteX112" fmla="*/ 486873 w 2684436"/>
                    <a:gd name="connsiteY112" fmla="*/ 1505411 h 3335017"/>
                    <a:gd name="connsiteX113" fmla="*/ 662761 w 2684436"/>
                    <a:gd name="connsiteY113" fmla="*/ 1505321 h 3335017"/>
                    <a:gd name="connsiteX114" fmla="*/ 1338700 w 2684436"/>
                    <a:gd name="connsiteY114" fmla="*/ 1613794 h 3335017"/>
                    <a:gd name="connsiteX115" fmla="*/ 1580029 w 2684436"/>
                    <a:gd name="connsiteY115" fmla="*/ 1612987 h 3335017"/>
                    <a:gd name="connsiteX116" fmla="*/ 1609972 w 2684436"/>
                    <a:gd name="connsiteY116" fmla="*/ 1595865 h 3335017"/>
                    <a:gd name="connsiteX117" fmla="*/ 1714769 w 2684436"/>
                    <a:gd name="connsiteY117" fmla="*/ 1397655 h 3335017"/>
                    <a:gd name="connsiteX118" fmla="*/ 1352953 w 2684436"/>
                    <a:gd name="connsiteY118" fmla="*/ 753720 h 3335017"/>
                    <a:gd name="connsiteX119" fmla="*/ 969174 w 2684436"/>
                    <a:gd name="connsiteY119" fmla="*/ 974610 h 3335017"/>
                    <a:gd name="connsiteX120" fmla="*/ 979304 w 2684436"/>
                    <a:gd name="connsiteY120" fmla="*/ 1414867 h 3335017"/>
                    <a:gd name="connsiteX121" fmla="*/ 1071731 w 2684436"/>
                    <a:gd name="connsiteY121" fmla="*/ 1593086 h 3335017"/>
                    <a:gd name="connsiteX122" fmla="*/ 1107320 w 2684436"/>
                    <a:gd name="connsiteY122" fmla="*/ 1614063 h 3335017"/>
                    <a:gd name="connsiteX123" fmla="*/ 1338700 w 2684436"/>
                    <a:gd name="connsiteY123" fmla="*/ 1613794 h 3335017"/>
                    <a:gd name="connsiteX124" fmla="*/ 907856 w 2684436"/>
                    <a:gd name="connsiteY124" fmla="*/ 1506218 h 3335017"/>
                    <a:gd name="connsiteX125" fmla="*/ 997144 w 2684436"/>
                    <a:gd name="connsiteY125" fmla="*/ 772636 h 3335017"/>
                    <a:gd name="connsiteX126" fmla="*/ 1655781 w 2684436"/>
                    <a:gd name="connsiteY126" fmla="*/ 747086 h 3335017"/>
                    <a:gd name="connsiteX127" fmla="*/ 1856232 w 2684436"/>
                    <a:gd name="connsiteY127" fmla="*/ 1028937 h 3335017"/>
                    <a:gd name="connsiteX128" fmla="*/ 1774115 w 2684436"/>
                    <a:gd name="connsiteY128" fmla="*/ 1506218 h 3335017"/>
                    <a:gd name="connsiteX129" fmla="*/ 1866541 w 2684436"/>
                    <a:gd name="connsiteY129" fmla="*/ 1506755 h 3335017"/>
                    <a:gd name="connsiteX130" fmla="*/ 1915489 w 2684436"/>
                    <a:gd name="connsiteY130" fmla="*/ 1477710 h 3335017"/>
                    <a:gd name="connsiteX131" fmla="*/ 1981110 w 2684436"/>
                    <a:gd name="connsiteY131" fmla="*/ 1109888 h 3335017"/>
                    <a:gd name="connsiteX132" fmla="*/ 1555735 w 2684436"/>
                    <a:gd name="connsiteY132" fmla="*/ 575950 h 3335017"/>
                    <a:gd name="connsiteX133" fmla="*/ 895036 w 2684436"/>
                    <a:gd name="connsiteY133" fmla="*/ 719833 h 3335017"/>
                    <a:gd name="connsiteX134" fmla="*/ 770965 w 2684436"/>
                    <a:gd name="connsiteY134" fmla="*/ 1479055 h 3335017"/>
                    <a:gd name="connsiteX135" fmla="*/ 800010 w 2684436"/>
                    <a:gd name="connsiteY135" fmla="*/ 1504873 h 3335017"/>
                    <a:gd name="connsiteX136" fmla="*/ 907856 w 2684436"/>
                    <a:gd name="connsiteY136" fmla="*/ 1506218 h 3335017"/>
                    <a:gd name="connsiteX137" fmla="*/ 1314674 w 2684436"/>
                    <a:gd name="connsiteY137" fmla="*/ 3227441 h 3335017"/>
                    <a:gd name="connsiteX138" fmla="*/ 981366 w 2684436"/>
                    <a:gd name="connsiteY138" fmla="*/ 3119865 h 3335017"/>
                    <a:gd name="connsiteX139" fmla="*/ 293953 w 2684436"/>
                    <a:gd name="connsiteY139" fmla="*/ 3119865 h 3335017"/>
                    <a:gd name="connsiteX140" fmla="*/ 214794 w 2684436"/>
                    <a:gd name="connsiteY140" fmla="*/ 3041155 h 3335017"/>
                    <a:gd name="connsiteX141" fmla="*/ 214794 w 2684436"/>
                    <a:gd name="connsiteY141" fmla="*/ 1760994 h 3335017"/>
                    <a:gd name="connsiteX142" fmla="*/ 214794 w 2684436"/>
                    <a:gd name="connsiteY142" fmla="*/ 1722715 h 3335017"/>
                    <a:gd name="connsiteX143" fmla="*/ 107397 w 2684436"/>
                    <a:gd name="connsiteY143" fmla="*/ 1817203 h 3335017"/>
                    <a:gd name="connsiteX144" fmla="*/ 107397 w 2684436"/>
                    <a:gd name="connsiteY144" fmla="*/ 3147745 h 3335017"/>
                    <a:gd name="connsiteX145" fmla="*/ 185569 w 2684436"/>
                    <a:gd name="connsiteY145" fmla="*/ 3227441 h 3335017"/>
                    <a:gd name="connsiteX146" fmla="*/ 1282132 w 2684436"/>
                    <a:gd name="connsiteY146" fmla="*/ 3227441 h 3335017"/>
                    <a:gd name="connsiteX147" fmla="*/ 1314674 w 2684436"/>
                    <a:gd name="connsiteY147" fmla="*/ 3227441 h 3335017"/>
                    <a:gd name="connsiteX148" fmla="*/ 2469508 w 2684436"/>
                    <a:gd name="connsiteY148" fmla="*/ 1721371 h 3335017"/>
                    <a:gd name="connsiteX149" fmla="*/ 2469508 w 2684436"/>
                    <a:gd name="connsiteY149" fmla="*/ 1765118 h 3335017"/>
                    <a:gd name="connsiteX150" fmla="*/ 2469508 w 2684436"/>
                    <a:gd name="connsiteY150" fmla="*/ 3045906 h 3335017"/>
                    <a:gd name="connsiteX151" fmla="*/ 2395639 w 2684436"/>
                    <a:gd name="connsiteY151" fmla="*/ 3119865 h 3335017"/>
                    <a:gd name="connsiteX152" fmla="*/ 1714590 w 2684436"/>
                    <a:gd name="connsiteY152" fmla="*/ 3120223 h 3335017"/>
                    <a:gd name="connsiteX153" fmla="*/ 1611047 w 2684436"/>
                    <a:gd name="connsiteY153" fmla="*/ 3126947 h 3335017"/>
                    <a:gd name="connsiteX154" fmla="*/ 1360484 w 2684436"/>
                    <a:gd name="connsiteY154" fmla="*/ 3227531 h 3335017"/>
                    <a:gd name="connsiteX155" fmla="*/ 1401453 w 2684436"/>
                    <a:gd name="connsiteY155" fmla="*/ 3227531 h 3335017"/>
                    <a:gd name="connsiteX156" fmla="*/ 2498553 w 2684436"/>
                    <a:gd name="connsiteY156" fmla="*/ 3227531 h 3335017"/>
                    <a:gd name="connsiteX157" fmla="*/ 2576905 w 2684436"/>
                    <a:gd name="connsiteY157" fmla="*/ 3147924 h 3335017"/>
                    <a:gd name="connsiteX158" fmla="*/ 2576905 w 2684436"/>
                    <a:gd name="connsiteY158" fmla="*/ 2065526 h 3335017"/>
                    <a:gd name="connsiteX159" fmla="*/ 2576815 w 2684436"/>
                    <a:gd name="connsiteY159" fmla="*/ 1789861 h 3335017"/>
                    <a:gd name="connsiteX160" fmla="*/ 2507518 w 2684436"/>
                    <a:gd name="connsiteY160" fmla="*/ 1721460 h 3335017"/>
                    <a:gd name="connsiteX161" fmla="*/ 2469508 w 2684436"/>
                    <a:gd name="connsiteY161" fmla="*/ 1721371 h 3335017"/>
                    <a:gd name="connsiteX162" fmla="*/ 1127043 w 2684436"/>
                    <a:gd name="connsiteY162" fmla="*/ 1827333 h 3335017"/>
                    <a:gd name="connsiteX163" fmla="*/ 1557349 w 2684436"/>
                    <a:gd name="connsiteY163" fmla="*/ 1827333 h 3335017"/>
                    <a:gd name="connsiteX164" fmla="*/ 1571154 w 2684436"/>
                    <a:gd name="connsiteY164" fmla="*/ 1723791 h 3335017"/>
                    <a:gd name="connsiteX165" fmla="*/ 1112968 w 2684436"/>
                    <a:gd name="connsiteY165" fmla="*/ 1723791 h 3335017"/>
                    <a:gd name="connsiteX166" fmla="*/ 1127043 w 2684436"/>
                    <a:gd name="connsiteY166" fmla="*/ 1827333 h 3335017"/>
                    <a:gd name="connsiteX167" fmla="*/ 1161826 w 2684436"/>
                    <a:gd name="connsiteY167" fmla="*/ 1937779 h 3335017"/>
                    <a:gd name="connsiteX168" fmla="*/ 1209339 w 2684436"/>
                    <a:gd name="connsiteY168" fmla="*/ 2032356 h 3335017"/>
                    <a:gd name="connsiteX169" fmla="*/ 1233812 w 2684436"/>
                    <a:gd name="connsiteY169" fmla="*/ 2043562 h 3335017"/>
                    <a:gd name="connsiteX170" fmla="*/ 1451655 w 2684436"/>
                    <a:gd name="connsiteY170" fmla="*/ 2043652 h 3335017"/>
                    <a:gd name="connsiteX171" fmla="*/ 1474156 w 2684436"/>
                    <a:gd name="connsiteY171" fmla="*/ 2034418 h 3335017"/>
                    <a:gd name="connsiteX172" fmla="*/ 1522297 w 2684436"/>
                    <a:gd name="connsiteY172" fmla="*/ 1937779 h 3335017"/>
                    <a:gd name="connsiteX173" fmla="*/ 1161826 w 2684436"/>
                    <a:gd name="connsiteY173" fmla="*/ 1937779 h 333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684436" h="3335017">
                      <a:moveTo>
                        <a:pt x="213270" y="1613794"/>
                      </a:moveTo>
                      <a:cubicBezTo>
                        <a:pt x="219456" y="1506218"/>
                        <a:pt x="219456" y="1506218"/>
                        <a:pt x="323716" y="1506218"/>
                      </a:cubicBezTo>
                      <a:cubicBezTo>
                        <a:pt x="339314" y="1506218"/>
                        <a:pt x="354913" y="1506218"/>
                        <a:pt x="374277" y="1506218"/>
                      </a:cubicBezTo>
                      <a:cubicBezTo>
                        <a:pt x="364595" y="1470090"/>
                        <a:pt x="355451" y="1436293"/>
                        <a:pt x="345320" y="1398641"/>
                      </a:cubicBezTo>
                      <a:cubicBezTo>
                        <a:pt x="307041" y="1398641"/>
                        <a:pt x="268134" y="1398820"/>
                        <a:pt x="229317" y="1398551"/>
                      </a:cubicBezTo>
                      <a:cubicBezTo>
                        <a:pt x="180460" y="1398283"/>
                        <a:pt x="161454" y="1379994"/>
                        <a:pt x="161275" y="1332392"/>
                      </a:cubicBezTo>
                      <a:cubicBezTo>
                        <a:pt x="161006" y="1232704"/>
                        <a:pt x="160916" y="1132927"/>
                        <a:pt x="161275" y="1033240"/>
                      </a:cubicBezTo>
                      <a:cubicBezTo>
                        <a:pt x="161454" y="987520"/>
                        <a:pt x="180818" y="968783"/>
                        <a:pt x="227255" y="968425"/>
                      </a:cubicBezTo>
                      <a:cubicBezTo>
                        <a:pt x="266252" y="968066"/>
                        <a:pt x="305159" y="968335"/>
                        <a:pt x="334115" y="968335"/>
                      </a:cubicBezTo>
                      <a:cubicBezTo>
                        <a:pt x="382614" y="850449"/>
                        <a:pt x="428782" y="738480"/>
                        <a:pt x="478177" y="618622"/>
                      </a:cubicBezTo>
                      <a:cubicBezTo>
                        <a:pt x="457917" y="599348"/>
                        <a:pt x="429140" y="572902"/>
                        <a:pt x="401529" y="545201"/>
                      </a:cubicBezTo>
                      <a:cubicBezTo>
                        <a:pt x="368808" y="512301"/>
                        <a:pt x="368808" y="485855"/>
                        <a:pt x="401619" y="452775"/>
                      </a:cubicBezTo>
                      <a:cubicBezTo>
                        <a:pt x="471723" y="381954"/>
                        <a:pt x="542096" y="311401"/>
                        <a:pt x="612738" y="241208"/>
                      </a:cubicBezTo>
                      <a:cubicBezTo>
                        <a:pt x="645011" y="209204"/>
                        <a:pt x="673160" y="209114"/>
                        <a:pt x="705433" y="241477"/>
                      </a:cubicBezTo>
                      <a:cubicBezTo>
                        <a:pt x="732954" y="269088"/>
                        <a:pt x="758773" y="298492"/>
                        <a:pt x="776971" y="318035"/>
                      </a:cubicBezTo>
                      <a:cubicBezTo>
                        <a:pt x="897726" y="268192"/>
                        <a:pt x="1008619" y="222382"/>
                        <a:pt x="1127401" y="173255"/>
                      </a:cubicBezTo>
                      <a:cubicBezTo>
                        <a:pt x="1127401" y="145375"/>
                        <a:pt x="1127133" y="105393"/>
                        <a:pt x="1127491" y="65320"/>
                      </a:cubicBezTo>
                      <a:cubicBezTo>
                        <a:pt x="1127939" y="19331"/>
                        <a:pt x="1146855" y="326"/>
                        <a:pt x="1193202" y="237"/>
                      </a:cubicBezTo>
                      <a:cubicBezTo>
                        <a:pt x="1292711" y="-32"/>
                        <a:pt x="1392309" y="-122"/>
                        <a:pt x="1491817" y="237"/>
                      </a:cubicBezTo>
                      <a:cubicBezTo>
                        <a:pt x="1537626" y="416"/>
                        <a:pt x="1556363" y="19690"/>
                        <a:pt x="1556901" y="66037"/>
                      </a:cubicBezTo>
                      <a:cubicBezTo>
                        <a:pt x="1557349" y="102972"/>
                        <a:pt x="1557259" y="139996"/>
                        <a:pt x="1557528" y="176931"/>
                      </a:cubicBezTo>
                      <a:cubicBezTo>
                        <a:pt x="1557528" y="178993"/>
                        <a:pt x="1558783" y="181144"/>
                        <a:pt x="1562638" y="175765"/>
                      </a:cubicBezTo>
                      <a:cubicBezTo>
                        <a:pt x="1674428" y="222023"/>
                        <a:pt x="1786128" y="268192"/>
                        <a:pt x="1906165" y="317856"/>
                      </a:cubicBezTo>
                      <a:cubicBezTo>
                        <a:pt x="1925171" y="297775"/>
                        <a:pt x="1951527" y="268819"/>
                        <a:pt x="1979049" y="241208"/>
                      </a:cubicBezTo>
                      <a:cubicBezTo>
                        <a:pt x="2011949" y="208307"/>
                        <a:pt x="2038395" y="208218"/>
                        <a:pt x="2071295" y="240849"/>
                      </a:cubicBezTo>
                      <a:cubicBezTo>
                        <a:pt x="2142027" y="310953"/>
                        <a:pt x="2212489" y="381416"/>
                        <a:pt x="2282683" y="452147"/>
                      </a:cubicBezTo>
                      <a:cubicBezTo>
                        <a:pt x="2315584" y="485317"/>
                        <a:pt x="2315853" y="511763"/>
                        <a:pt x="2283311" y="544663"/>
                      </a:cubicBezTo>
                      <a:cubicBezTo>
                        <a:pt x="2255789" y="572454"/>
                        <a:pt x="2226923" y="598810"/>
                        <a:pt x="2197608" y="626870"/>
                      </a:cubicBezTo>
                      <a:cubicBezTo>
                        <a:pt x="2265112" y="734087"/>
                        <a:pt x="2312087" y="845698"/>
                        <a:pt x="2338264" y="968335"/>
                      </a:cubicBezTo>
                      <a:cubicBezTo>
                        <a:pt x="2378964" y="968335"/>
                        <a:pt x="2417871" y="968066"/>
                        <a:pt x="2456778" y="968425"/>
                      </a:cubicBezTo>
                      <a:cubicBezTo>
                        <a:pt x="2503215" y="968783"/>
                        <a:pt x="2522937" y="987609"/>
                        <a:pt x="2523116" y="1032971"/>
                      </a:cubicBezTo>
                      <a:cubicBezTo>
                        <a:pt x="2523475" y="1133824"/>
                        <a:pt x="2523565" y="1234677"/>
                        <a:pt x="2523116" y="1335530"/>
                      </a:cubicBezTo>
                      <a:cubicBezTo>
                        <a:pt x="2522937" y="1379008"/>
                        <a:pt x="2502946" y="1398103"/>
                        <a:pt x="2458750" y="1398641"/>
                      </a:cubicBezTo>
                      <a:cubicBezTo>
                        <a:pt x="2419753" y="1399089"/>
                        <a:pt x="2380667" y="1398731"/>
                        <a:pt x="2339699" y="1398731"/>
                      </a:cubicBezTo>
                      <a:cubicBezTo>
                        <a:pt x="2329748" y="1434141"/>
                        <a:pt x="2320245" y="1468118"/>
                        <a:pt x="2309488" y="1506307"/>
                      </a:cubicBezTo>
                      <a:cubicBezTo>
                        <a:pt x="2339161" y="1506307"/>
                        <a:pt x="2366593" y="1506307"/>
                        <a:pt x="2394025" y="1506307"/>
                      </a:cubicBezTo>
                      <a:cubicBezTo>
                        <a:pt x="2453461" y="1506397"/>
                        <a:pt x="2469239" y="1522175"/>
                        <a:pt x="2469597" y="1581880"/>
                      </a:cubicBezTo>
                      <a:cubicBezTo>
                        <a:pt x="2469687" y="1590844"/>
                        <a:pt x="2469597" y="1599719"/>
                        <a:pt x="2469597" y="1613884"/>
                      </a:cubicBezTo>
                      <a:cubicBezTo>
                        <a:pt x="2486899" y="1613884"/>
                        <a:pt x="2503125" y="1613704"/>
                        <a:pt x="2519351" y="1613884"/>
                      </a:cubicBezTo>
                      <a:cubicBezTo>
                        <a:pt x="2613750" y="1615049"/>
                        <a:pt x="2683943" y="1682912"/>
                        <a:pt x="2684033" y="1776593"/>
                      </a:cubicBezTo>
                      <a:cubicBezTo>
                        <a:pt x="2684571" y="2241592"/>
                        <a:pt x="2684571" y="2706592"/>
                        <a:pt x="2684033" y="3171591"/>
                      </a:cubicBezTo>
                      <a:cubicBezTo>
                        <a:pt x="2683943" y="3265631"/>
                        <a:pt x="2614198" y="3334749"/>
                        <a:pt x="2519889" y="3334749"/>
                      </a:cubicBezTo>
                      <a:cubicBezTo>
                        <a:pt x="1734850" y="3335107"/>
                        <a:pt x="949721" y="3335107"/>
                        <a:pt x="164682" y="3334749"/>
                      </a:cubicBezTo>
                      <a:cubicBezTo>
                        <a:pt x="68939" y="3334749"/>
                        <a:pt x="359" y="3264914"/>
                        <a:pt x="269" y="3168364"/>
                      </a:cubicBezTo>
                      <a:cubicBezTo>
                        <a:pt x="-90" y="2705606"/>
                        <a:pt x="-90" y="2242848"/>
                        <a:pt x="269" y="1780089"/>
                      </a:cubicBezTo>
                      <a:cubicBezTo>
                        <a:pt x="359" y="1683629"/>
                        <a:pt x="69208" y="1615049"/>
                        <a:pt x="164951" y="1613884"/>
                      </a:cubicBezTo>
                      <a:cubicBezTo>
                        <a:pt x="180280" y="1613615"/>
                        <a:pt x="195700" y="1613794"/>
                        <a:pt x="213270" y="1613794"/>
                      </a:cubicBezTo>
                      <a:close/>
                      <a:moveTo>
                        <a:pt x="323626" y="3012288"/>
                      </a:moveTo>
                      <a:cubicBezTo>
                        <a:pt x="338238" y="3012288"/>
                        <a:pt x="350341" y="3012288"/>
                        <a:pt x="362443" y="3012288"/>
                      </a:cubicBezTo>
                      <a:cubicBezTo>
                        <a:pt x="568183" y="3012288"/>
                        <a:pt x="773833" y="3012467"/>
                        <a:pt x="979573" y="3012199"/>
                      </a:cubicBezTo>
                      <a:cubicBezTo>
                        <a:pt x="1079261" y="3012109"/>
                        <a:pt x="1174914" y="3030935"/>
                        <a:pt x="1266175" y="3071366"/>
                      </a:cubicBezTo>
                      <a:cubicBezTo>
                        <a:pt x="1272630" y="3074234"/>
                        <a:pt x="1279712" y="3075400"/>
                        <a:pt x="1285718" y="3077103"/>
                      </a:cubicBezTo>
                      <a:cubicBezTo>
                        <a:pt x="1285718" y="2767552"/>
                        <a:pt x="1285718" y="2460152"/>
                        <a:pt x="1285718" y="2151676"/>
                      </a:cubicBezTo>
                      <a:cubicBezTo>
                        <a:pt x="1255059" y="2151676"/>
                        <a:pt x="1226999" y="2150332"/>
                        <a:pt x="1199209" y="2152035"/>
                      </a:cubicBezTo>
                      <a:cubicBezTo>
                        <a:pt x="1163350" y="2154276"/>
                        <a:pt x="1140669" y="2140202"/>
                        <a:pt x="1125340" y="2107122"/>
                      </a:cubicBezTo>
                      <a:cubicBezTo>
                        <a:pt x="1098087" y="2048313"/>
                        <a:pt x="1066531" y="1991477"/>
                        <a:pt x="1039727" y="1932489"/>
                      </a:cubicBezTo>
                      <a:cubicBezTo>
                        <a:pt x="1028969" y="1908912"/>
                        <a:pt x="1022245" y="1881928"/>
                        <a:pt x="1020453" y="1856020"/>
                      </a:cubicBezTo>
                      <a:cubicBezTo>
                        <a:pt x="1014805" y="1772649"/>
                        <a:pt x="999385" y="1692056"/>
                        <a:pt x="965499" y="1615497"/>
                      </a:cubicBezTo>
                      <a:cubicBezTo>
                        <a:pt x="751332" y="1615497"/>
                        <a:pt x="538241" y="1615497"/>
                        <a:pt x="323716" y="1615497"/>
                      </a:cubicBezTo>
                      <a:cubicBezTo>
                        <a:pt x="323626" y="2080676"/>
                        <a:pt x="323626" y="2544062"/>
                        <a:pt x="323626" y="3012288"/>
                      </a:cubicBezTo>
                      <a:close/>
                      <a:moveTo>
                        <a:pt x="2359780" y="3012288"/>
                      </a:moveTo>
                      <a:cubicBezTo>
                        <a:pt x="2359780" y="2543882"/>
                        <a:pt x="2359780" y="2079690"/>
                        <a:pt x="2359780" y="1614691"/>
                      </a:cubicBezTo>
                      <a:cubicBezTo>
                        <a:pt x="2145165" y="1614691"/>
                        <a:pt x="1932970" y="1614691"/>
                        <a:pt x="1721224" y="1614691"/>
                      </a:cubicBezTo>
                      <a:cubicBezTo>
                        <a:pt x="1689578" y="1674575"/>
                        <a:pt x="1666987" y="1776324"/>
                        <a:pt x="1664029" y="1862116"/>
                      </a:cubicBezTo>
                      <a:cubicBezTo>
                        <a:pt x="1663312" y="1881659"/>
                        <a:pt x="1659636" y="1902458"/>
                        <a:pt x="1651388" y="1920028"/>
                      </a:cubicBezTo>
                      <a:cubicBezTo>
                        <a:pt x="1620998" y="1984843"/>
                        <a:pt x="1587829" y="2048313"/>
                        <a:pt x="1556542" y="2112680"/>
                      </a:cubicBezTo>
                      <a:cubicBezTo>
                        <a:pt x="1543274" y="2139933"/>
                        <a:pt x="1523104" y="2152842"/>
                        <a:pt x="1492713" y="2151945"/>
                      </a:cubicBezTo>
                      <a:cubicBezTo>
                        <a:pt x="1460888" y="2150959"/>
                        <a:pt x="1428974" y="2151766"/>
                        <a:pt x="1397239" y="2151766"/>
                      </a:cubicBezTo>
                      <a:cubicBezTo>
                        <a:pt x="1397239" y="2463559"/>
                        <a:pt x="1397239" y="2770062"/>
                        <a:pt x="1397239" y="3078986"/>
                      </a:cubicBezTo>
                      <a:cubicBezTo>
                        <a:pt x="1404232" y="3076655"/>
                        <a:pt x="1409431" y="3075310"/>
                        <a:pt x="1414272" y="3073159"/>
                      </a:cubicBezTo>
                      <a:cubicBezTo>
                        <a:pt x="1514946" y="3027887"/>
                        <a:pt x="1620729" y="3010764"/>
                        <a:pt x="1730726" y="3011930"/>
                      </a:cubicBezTo>
                      <a:cubicBezTo>
                        <a:pt x="1878285" y="3013543"/>
                        <a:pt x="2025844" y="3012378"/>
                        <a:pt x="2173403" y="3012378"/>
                      </a:cubicBezTo>
                      <a:cubicBezTo>
                        <a:pt x="2234812" y="3012288"/>
                        <a:pt x="2296130" y="3012288"/>
                        <a:pt x="2359780" y="3012288"/>
                      </a:cubicBezTo>
                      <a:close/>
                      <a:moveTo>
                        <a:pt x="662761" y="1505321"/>
                      </a:moveTo>
                      <a:cubicBezTo>
                        <a:pt x="612648" y="1395055"/>
                        <a:pt x="588174" y="1283445"/>
                        <a:pt x="590953" y="1166455"/>
                      </a:cubicBezTo>
                      <a:cubicBezTo>
                        <a:pt x="593732" y="1048121"/>
                        <a:pt x="622599" y="936421"/>
                        <a:pt x="677732" y="831713"/>
                      </a:cubicBezTo>
                      <a:cubicBezTo>
                        <a:pt x="732417" y="727902"/>
                        <a:pt x="807272" y="641482"/>
                        <a:pt x="902118" y="572723"/>
                      </a:cubicBezTo>
                      <a:cubicBezTo>
                        <a:pt x="1153130" y="391098"/>
                        <a:pt x="1490741" y="382312"/>
                        <a:pt x="1749911" y="550849"/>
                      </a:cubicBezTo>
                      <a:cubicBezTo>
                        <a:pt x="1882319" y="636910"/>
                        <a:pt x="1979318" y="753272"/>
                        <a:pt x="2037947" y="899845"/>
                      </a:cubicBezTo>
                      <a:cubicBezTo>
                        <a:pt x="2118898" y="1102178"/>
                        <a:pt x="2110919" y="1303974"/>
                        <a:pt x="2021810" y="1506307"/>
                      </a:cubicBezTo>
                      <a:cubicBezTo>
                        <a:pt x="2074254" y="1506307"/>
                        <a:pt x="2122125" y="1505142"/>
                        <a:pt x="2169997" y="1506845"/>
                      </a:cubicBezTo>
                      <a:cubicBezTo>
                        <a:pt x="2189809" y="1507562"/>
                        <a:pt x="2197787" y="1499673"/>
                        <a:pt x="2202359" y="1482102"/>
                      </a:cubicBezTo>
                      <a:cubicBezTo>
                        <a:pt x="2213296" y="1439968"/>
                        <a:pt x="2226295" y="1398283"/>
                        <a:pt x="2236336" y="1355969"/>
                      </a:cubicBezTo>
                      <a:cubicBezTo>
                        <a:pt x="2249155" y="1302002"/>
                        <a:pt x="2261078" y="1291244"/>
                        <a:pt x="2315853" y="1291154"/>
                      </a:cubicBezTo>
                      <a:cubicBezTo>
                        <a:pt x="2348843" y="1291065"/>
                        <a:pt x="2381833" y="1291154"/>
                        <a:pt x="2413926" y="1291154"/>
                      </a:cubicBezTo>
                      <a:cubicBezTo>
                        <a:pt x="2413926" y="1216747"/>
                        <a:pt x="2413926" y="1147719"/>
                        <a:pt x="2413926" y="1076001"/>
                      </a:cubicBezTo>
                      <a:cubicBezTo>
                        <a:pt x="2378785" y="1076001"/>
                        <a:pt x="2345436" y="1076091"/>
                        <a:pt x="2312177" y="1076001"/>
                      </a:cubicBezTo>
                      <a:cubicBezTo>
                        <a:pt x="2262782" y="1075822"/>
                        <a:pt x="2247631" y="1064975"/>
                        <a:pt x="2238577" y="1017282"/>
                      </a:cubicBezTo>
                      <a:cubicBezTo>
                        <a:pt x="2214103" y="888998"/>
                        <a:pt x="2165246" y="771291"/>
                        <a:pt x="2091645" y="663625"/>
                      </a:cubicBezTo>
                      <a:cubicBezTo>
                        <a:pt x="2066365" y="626511"/>
                        <a:pt x="2068785" y="607685"/>
                        <a:pt x="2101327" y="575233"/>
                      </a:cubicBezTo>
                      <a:cubicBezTo>
                        <a:pt x="2126339" y="550311"/>
                        <a:pt x="2152336" y="526554"/>
                        <a:pt x="2175196" y="504860"/>
                      </a:cubicBezTo>
                      <a:cubicBezTo>
                        <a:pt x="2121229" y="450623"/>
                        <a:pt x="2072461" y="401676"/>
                        <a:pt x="2019569" y="348605"/>
                      </a:cubicBezTo>
                      <a:cubicBezTo>
                        <a:pt x="1995992" y="373527"/>
                        <a:pt x="1971518" y="400869"/>
                        <a:pt x="1945520" y="426688"/>
                      </a:cubicBezTo>
                      <a:cubicBezTo>
                        <a:pt x="1917999" y="453940"/>
                        <a:pt x="1896035" y="456809"/>
                        <a:pt x="1864749" y="435025"/>
                      </a:cubicBezTo>
                      <a:cubicBezTo>
                        <a:pt x="1754841" y="358377"/>
                        <a:pt x="1633907" y="309160"/>
                        <a:pt x="1502664" y="283969"/>
                      </a:cubicBezTo>
                      <a:cubicBezTo>
                        <a:pt x="1462502" y="276260"/>
                        <a:pt x="1450041" y="259854"/>
                        <a:pt x="1449593" y="219424"/>
                      </a:cubicBezTo>
                      <a:cubicBezTo>
                        <a:pt x="1449234" y="182937"/>
                        <a:pt x="1449503" y="146451"/>
                        <a:pt x="1449503" y="110502"/>
                      </a:cubicBezTo>
                      <a:cubicBezTo>
                        <a:pt x="1375365" y="110502"/>
                        <a:pt x="1305709" y="110502"/>
                        <a:pt x="1234799" y="110502"/>
                      </a:cubicBezTo>
                      <a:cubicBezTo>
                        <a:pt x="1234799" y="147796"/>
                        <a:pt x="1234978" y="182489"/>
                        <a:pt x="1234709" y="217182"/>
                      </a:cubicBezTo>
                      <a:cubicBezTo>
                        <a:pt x="1234350" y="259854"/>
                        <a:pt x="1222248" y="276260"/>
                        <a:pt x="1180562" y="284238"/>
                      </a:cubicBezTo>
                      <a:cubicBezTo>
                        <a:pt x="1050395" y="309160"/>
                        <a:pt x="930716" y="358556"/>
                        <a:pt x="821346" y="433770"/>
                      </a:cubicBezTo>
                      <a:cubicBezTo>
                        <a:pt x="786653" y="457616"/>
                        <a:pt x="766662" y="454568"/>
                        <a:pt x="735644" y="423729"/>
                      </a:cubicBezTo>
                      <a:cubicBezTo>
                        <a:pt x="710543" y="398807"/>
                        <a:pt x="686159" y="373079"/>
                        <a:pt x="665809" y="352281"/>
                      </a:cubicBezTo>
                      <a:cubicBezTo>
                        <a:pt x="612738" y="405083"/>
                        <a:pt x="563163" y="454478"/>
                        <a:pt x="511257" y="506205"/>
                      </a:cubicBezTo>
                      <a:cubicBezTo>
                        <a:pt x="535372" y="529513"/>
                        <a:pt x="562177" y="554883"/>
                        <a:pt x="588443" y="580701"/>
                      </a:cubicBezTo>
                      <a:cubicBezTo>
                        <a:pt x="612738" y="604637"/>
                        <a:pt x="615517" y="631262"/>
                        <a:pt x="595794" y="659232"/>
                      </a:cubicBezTo>
                      <a:cubicBezTo>
                        <a:pt x="518160" y="769946"/>
                        <a:pt x="468764" y="892314"/>
                        <a:pt x="443753" y="1024992"/>
                      </a:cubicBezTo>
                      <a:cubicBezTo>
                        <a:pt x="436671" y="1062375"/>
                        <a:pt x="419190" y="1075463"/>
                        <a:pt x="380821" y="1075912"/>
                      </a:cubicBezTo>
                      <a:cubicBezTo>
                        <a:pt x="344245" y="1076360"/>
                        <a:pt x="307758" y="1076001"/>
                        <a:pt x="270644" y="1076001"/>
                      </a:cubicBezTo>
                      <a:cubicBezTo>
                        <a:pt x="270644" y="1149512"/>
                        <a:pt x="270644" y="1219347"/>
                        <a:pt x="270644" y="1291154"/>
                      </a:cubicBezTo>
                      <a:cubicBezTo>
                        <a:pt x="308476" y="1291154"/>
                        <a:pt x="344155" y="1290885"/>
                        <a:pt x="379745" y="1291244"/>
                      </a:cubicBezTo>
                      <a:cubicBezTo>
                        <a:pt x="420086" y="1291692"/>
                        <a:pt x="434519" y="1304422"/>
                        <a:pt x="444560" y="1344315"/>
                      </a:cubicBezTo>
                      <a:cubicBezTo>
                        <a:pt x="458186" y="1398283"/>
                        <a:pt x="472799" y="1452071"/>
                        <a:pt x="486873" y="1505411"/>
                      </a:cubicBezTo>
                      <a:cubicBezTo>
                        <a:pt x="546937" y="1505321"/>
                        <a:pt x="601532" y="1505321"/>
                        <a:pt x="662761" y="1505321"/>
                      </a:cubicBezTo>
                      <a:close/>
                      <a:moveTo>
                        <a:pt x="1338700" y="1613794"/>
                      </a:moveTo>
                      <a:cubicBezTo>
                        <a:pt x="1419113" y="1613794"/>
                        <a:pt x="1499616" y="1614422"/>
                        <a:pt x="1580029" y="1612987"/>
                      </a:cubicBezTo>
                      <a:cubicBezTo>
                        <a:pt x="1590339" y="1612808"/>
                        <a:pt x="1605131" y="1604650"/>
                        <a:pt x="1609972" y="1595865"/>
                      </a:cubicBezTo>
                      <a:cubicBezTo>
                        <a:pt x="1645920" y="1530333"/>
                        <a:pt x="1677834" y="1462559"/>
                        <a:pt x="1714769" y="1397655"/>
                      </a:cubicBezTo>
                      <a:cubicBezTo>
                        <a:pt x="1875596" y="1115087"/>
                        <a:pt x="1675324" y="756410"/>
                        <a:pt x="1352953" y="753720"/>
                      </a:cubicBezTo>
                      <a:cubicBezTo>
                        <a:pt x="1183431" y="752286"/>
                        <a:pt x="1052367" y="827500"/>
                        <a:pt x="969174" y="974610"/>
                      </a:cubicBezTo>
                      <a:cubicBezTo>
                        <a:pt x="886430" y="1121094"/>
                        <a:pt x="894498" y="1269370"/>
                        <a:pt x="979304" y="1414867"/>
                      </a:cubicBezTo>
                      <a:cubicBezTo>
                        <a:pt x="1013012" y="1472600"/>
                        <a:pt x="1043044" y="1532663"/>
                        <a:pt x="1071731" y="1593086"/>
                      </a:cubicBezTo>
                      <a:cubicBezTo>
                        <a:pt x="1080426" y="1611374"/>
                        <a:pt x="1090377" y="1614153"/>
                        <a:pt x="1107320" y="1614063"/>
                      </a:cubicBezTo>
                      <a:cubicBezTo>
                        <a:pt x="1184507" y="1613436"/>
                        <a:pt x="1261603" y="1613794"/>
                        <a:pt x="1338700" y="1613794"/>
                      </a:cubicBezTo>
                      <a:close/>
                      <a:moveTo>
                        <a:pt x="907856" y="1506218"/>
                      </a:moveTo>
                      <a:cubicBezTo>
                        <a:pt x="709108" y="1202852"/>
                        <a:pt x="836228" y="907196"/>
                        <a:pt x="997144" y="772636"/>
                      </a:cubicBezTo>
                      <a:cubicBezTo>
                        <a:pt x="1185941" y="614678"/>
                        <a:pt x="1454793" y="602575"/>
                        <a:pt x="1655781" y="747086"/>
                      </a:cubicBezTo>
                      <a:cubicBezTo>
                        <a:pt x="1754483" y="818087"/>
                        <a:pt x="1821987" y="912575"/>
                        <a:pt x="1856232" y="1028937"/>
                      </a:cubicBezTo>
                      <a:cubicBezTo>
                        <a:pt x="1906076" y="1198280"/>
                        <a:pt x="1874251" y="1355790"/>
                        <a:pt x="1774115" y="1506218"/>
                      </a:cubicBezTo>
                      <a:cubicBezTo>
                        <a:pt x="1809347" y="1506218"/>
                        <a:pt x="1838123" y="1504514"/>
                        <a:pt x="1866541" y="1506755"/>
                      </a:cubicBezTo>
                      <a:cubicBezTo>
                        <a:pt x="1891194" y="1508728"/>
                        <a:pt x="1904372" y="1500301"/>
                        <a:pt x="1915489" y="1477710"/>
                      </a:cubicBezTo>
                      <a:cubicBezTo>
                        <a:pt x="1972504" y="1361169"/>
                        <a:pt x="1998861" y="1238980"/>
                        <a:pt x="1981110" y="1109888"/>
                      </a:cubicBezTo>
                      <a:cubicBezTo>
                        <a:pt x="1945072" y="847939"/>
                        <a:pt x="1803430" y="663894"/>
                        <a:pt x="1555735" y="575950"/>
                      </a:cubicBezTo>
                      <a:cubicBezTo>
                        <a:pt x="1310461" y="488903"/>
                        <a:pt x="1085267" y="541346"/>
                        <a:pt x="895036" y="719833"/>
                      </a:cubicBezTo>
                      <a:cubicBezTo>
                        <a:pt x="688400" y="913650"/>
                        <a:pt x="638825" y="1230911"/>
                        <a:pt x="770965" y="1479055"/>
                      </a:cubicBezTo>
                      <a:cubicBezTo>
                        <a:pt x="776882" y="1490081"/>
                        <a:pt x="789432" y="1503797"/>
                        <a:pt x="800010" y="1504873"/>
                      </a:cubicBezTo>
                      <a:cubicBezTo>
                        <a:pt x="834076" y="1508279"/>
                        <a:pt x="868680" y="1506218"/>
                        <a:pt x="907856" y="1506218"/>
                      </a:cubicBezTo>
                      <a:close/>
                      <a:moveTo>
                        <a:pt x="1314674" y="3227441"/>
                      </a:moveTo>
                      <a:cubicBezTo>
                        <a:pt x="1214807" y="3152765"/>
                        <a:pt x="1103197" y="3119775"/>
                        <a:pt x="981366" y="3119865"/>
                      </a:cubicBezTo>
                      <a:cubicBezTo>
                        <a:pt x="752228" y="3119954"/>
                        <a:pt x="523091" y="3119954"/>
                        <a:pt x="293953" y="3119865"/>
                      </a:cubicBezTo>
                      <a:cubicBezTo>
                        <a:pt x="229855" y="3119865"/>
                        <a:pt x="214794" y="3104983"/>
                        <a:pt x="214794" y="3041155"/>
                      </a:cubicBezTo>
                      <a:cubicBezTo>
                        <a:pt x="214794" y="2614435"/>
                        <a:pt x="214794" y="2187715"/>
                        <a:pt x="214794" y="1760994"/>
                      </a:cubicBezTo>
                      <a:cubicBezTo>
                        <a:pt x="214794" y="1748085"/>
                        <a:pt x="214794" y="1735266"/>
                        <a:pt x="214794" y="1722715"/>
                      </a:cubicBezTo>
                      <a:cubicBezTo>
                        <a:pt x="118424" y="1717695"/>
                        <a:pt x="107397" y="1727915"/>
                        <a:pt x="107397" y="1817203"/>
                      </a:cubicBezTo>
                      <a:cubicBezTo>
                        <a:pt x="107397" y="2260687"/>
                        <a:pt x="107397" y="2704261"/>
                        <a:pt x="107397" y="3147745"/>
                      </a:cubicBezTo>
                      <a:cubicBezTo>
                        <a:pt x="107397" y="3212291"/>
                        <a:pt x="122189" y="3227441"/>
                        <a:pt x="185569" y="3227441"/>
                      </a:cubicBezTo>
                      <a:cubicBezTo>
                        <a:pt x="551060" y="3227441"/>
                        <a:pt x="916641" y="3227441"/>
                        <a:pt x="1282132" y="3227441"/>
                      </a:cubicBezTo>
                      <a:cubicBezTo>
                        <a:pt x="1292980" y="3227441"/>
                        <a:pt x="1303827" y="3227441"/>
                        <a:pt x="1314674" y="3227441"/>
                      </a:cubicBezTo>
                      <a:close/>
                      <a:moveTo>
                        <a:pt x="2469508" y="1721371"/>
                      </a:moveTo>
                      <a:cubicBezTo>
                        <a:pt x="2469508" y="1738583"/>
                        <a:pt x="2469508" y="1751850"/>
                        <a:pt x="2469508" y="1765118"/>
                      </a:cubicBezTo>
                      <a:cubicBezTo>
                        <a:pt x="2469508" y="2192018"/>
                        <a:pt x="2469508" y="2618917"/>
                        <a:pt x="2469508" y="3045906"/>
                      </a:cubicBezTo>
                      <a:cubicBezTo>
                        <a:pt x="2469508" y="3103011"/>
                        <a:pt x="2452654" y="3119865"/>
                        <a:pt x="2395639" y="3119865"/>
                      </a:cubicBezTo>
                      <a:cubicBezTo>
                        <a:pt x="2168652" y="3119954"/>
                        <a:pt x="1941576" y="3119596"/>
                        <a:pt x="1714590" y="3120223"/>
                      </a:cubicBezTo>
                      <a:cubicBezTo>
                        <a:pt x="1680076" y="3120313"/>
                        <a:pt x="1645203" y="3122106"/>
                        <a:pt x="1611047" y="3126947"/>
                      </a:cubicBezTo>
                      <a:cubicBezTo>
                        <a:pt x="1522924" y="3139497"/>
                        <a:pt x="1441794" y="3170874"/>
                        <a:pt x="1360484" y="3227531"/>
                      </a:cubicBezTo>
                      <a:cubicBezTo>
                        <a:pt x="1380117" y="3227531"/>
                        <a:pt x="1390785" y="3227531"/>
                        <a:pt x="1401453" y="3227531"/>
                      </a:cubicBezTo>
                      <a:cubicBezTo>
                        <a:pt x="1767123" y="3227531"/>
                        <a:pt x="2132883" y="3227531"/>
                        <a:pt x="2498553" y="3227531"/>
                      </a:cubicBezTo>
                      <a:cubicBezTo>
                        <a:pt x="2561934" y="3227531"/>
                        <a:pt x="2576905" y="3212381"/>
                        <a:pt x="2576905" y="3147924"/>
                      </a:cubicBezTo>
                      <a:cubicBezTo>
                        <a:pt x="2576905" y="2787095"/>
                        <a:pt x="2576905" y="2426355"/>
                        <a:pt x="2576905" y="2065526"/>
                      </a:cubicBezTo>
                      <a:cubicBezTo>
                        <a:pt x="2576905" y="1973637"/>
                        <a:pt x="2577084" y="1881749"/>
                        <a:pt x="2576815" y="1789861"/>
                      </a:cubicBezTo>
                      <a:cubicBezTo>
                        <a:pt x="2576725" y="1739838"/>
                        <a:pt x="2558168" y="1721819"/>
                        <a:pt x="2507518" y="1721460"/>
                      </a:cubicBezTo>
                      <a:cubicBezTo>
                        <a:pt x="2496402" y="1721281"/>
                        <a:pt x="2485286" y="1721371"/>
                        <a:pt x="2469508" y="1721371"/>
                      </a:cubicBezTo>
                      <a:close/>
                      <a:moveTo>
                        <a:pt x="1127043" y="1827333"/>
                      </a:moveTo>
                      <a:cubicBezTo>
                        <a:pt x="1272719" y="1827333"/>
                        <a:pt x="1414362" y="1827333"/>
                        <a:pt x="1557349" y="1827333"/>
                      </a:cubicBezTo>
                      <a:cubicBezTo>
                        <a:pt x="1562100" y="1792102"/>
                        <a:pt x="1566582" y="1758215"/>
                        <a:pt x="1571154" y="1723791"/>
                      </a:cubicBezTo>
                      <a:cubicBezTo>
                        <a:pt x="1416872" y="1723791"/>
                        <a:pt x="1265637" y="1723791"/>
                        <a:pt x="1112968" y="1723791"/>
                      </a:cubicBezTo>
                      <a:cubicBezTo>
                        <a:pt x="1117809" y="1759650"/>
                        <a:pt x="1122381" y="1792730"/>
                        <a:pt x="1127043" y="1827333"/>
                      </a:cubicBezTo>
                      <a:close/>
                      <a:moveTo>
                        <a:pt x="1161826" y="1937779"/>
                      </a:moveTo>
                      <a:cubicBezTo>
                        <a:pt x="1178411" y="1971307"/>
                        <a:pt x="1192664" y="2002504"/>
                        <a:pt x="1209339" y="2032356"/>
                      </a:cubicBezTo>
                      <a:cubicBezTo>
                        <a:pt x="1212925" y="2038811"/>
                        <a:pt x="1225386" y="2043472"/>
                        <a:pt x="1233812" y="2043562"/>
                      </a:cubicBezTo>
                      <a:cubicBezTo>
                        <a:pt x="1306427" y="2044458"/>
                        <a:pt x="1379041" y="2044369"/>
                        <a:pt x="1451655" y="2043652"/>
                      </a:cubicBezTo>
                      <a:cubicBezTo>
                        <a:pt x="1459364" y="2043562"/>
                        <a:pt x="1471108" y="2040066"/>
                        <a:pt x="1474156" y="2034418"/>
                      </a:cubicBezTo>
                      <a:cubicBezTo>
                        <a:pt x="1491010" y="2003579"/>
                        <a:pt x="1505802" y="1971486"/>
                        <a:pt x="1522297" y="1937779"/>
                      </a:cubicBezTo>
                      <a:cubicBezTo>
                        <a:pt x="1400466" y="1937779"/>
                        <a:pt x="1283477" y="1937779"/>
                        <a:pt x="1161826" y="1937779"/>
                      </a:cubicBezTo>
                      <a:close/>
                    </a:path>
                  </a:pathLst>
                </a:custGeom>
                <a:grpFill/>
                <a:ln w="896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723DBF44-88D5-460E-DB8F-57B270C60AF3}"/>
                    </a:ext>
                  </a:extLst>
                </p:cNvPr>
                <p:cNvSpPr/>
                <p:nvPr/>
              </p:nvSpPr>
              <p:spPr>
                <a:xfrm>
                  <a:off x="814712" y="3776472"/>
                  <a:ext cx="639900" cy="103452"/>
                </a:xfrm>
                <a:custGeom>
                  <a:avLst/>
                  <a:gdLst>
                    <a:gd name="connsiteX0" fmla="*/ 639901 w 639900"/>
                    <a:gd name="connsiteY0" fmla="*/ 0 h 103452"/>
                    <a:gd name="connsiteX1" fmla="*/ 639901 w 639900"/>
                    <a:gd name="connsiteY1" fmla="*/ 103453 h 103452"/>
                    <a:gd name="connsiteX2" fmla="*/ 0 w 639900"/>
                    <a:gd name="connsiteY2" fmla="*/ 103453 h 103452"/>
                    <a:gd name="connsiteX3" fmla="*/ 0 w 639900"/>
                    <a:gd name="connsiteY3" fmla="*/ 0 h 103452"/>
                    <a:gd name="connsiteX4" fmla="*/ 639901 w 639900"/>
                    <a:gd name="connsiteY4" fmla="*/ 0 h 103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452">
                      <a:moveTo>
                        <a:pt x="639901" y="0"/>
                      </a:moveTo>
                      <a:cubicBezTo>
                        <a:pt x="639901" y="35410"/>
                        <a:pt x="639901" y="68580"/>
                        <a:pt x="639901" y="103453"/>
                      </a:cubicBezTo>
                      <a:cubicBezTo>
                        <a:pt x="426451" y="103453"/>
                        <a:pt x="214615" y="103453"/>
                        <a:pt x="0" y="103453"/>
                      </a:cubicBezTo>
                      <a:cubicBezTo>
                        <a:pt x="0" y="70283"/>
                        <a:pt x="0" y="36307"/>
                        <a:pt x="0" y="0"/>
                      </a:cubicBezTo>
                      <a:cubicBezTo>
                        <a:pt x="211746" y="0"/>
                        <a:pt x="424479" y="0"/>
                        <a:pt x="639901" y="0"/>
                      </a:cubicBezTo>
                      <a:close/>
                    </a:path>
                  </a:pathLst>
                </a:custGeom>
                <a:grpFill/>
                <a:ln w="896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D01EE29-F2A2-7161-5AFF-86B4B8786F8D}"/>
                    </a:ext>
                  </a:extLst>
                </p:cNvPr>
                <p:cNvSpPr/>
                <p:nvPr/>
              </p:nvSpPr>
              <p:spPr>
                <a:xfrm>
                  <a:off x="813995" y="3990907"/>
                  <a:ext cx="640797" cy="103811"/>
                </a:xfrm>
                <a:custGeom>
                  <a:avLst/>
                  <a:gdLst>
                    <a:gd name="connsiteX0" fmla="*/ 640797 w 640797"/>
                    <a:gd name="connsiteY0" fmla="*/ 0 h 103811"/>
                    <a:gd name="connsiteX1" fmla="*/ 640797 w 640797"/>
                    <a:gd name="connsiteY1" fmla="*/ 103811 h 103811"/>
                    <a:gd name="connsiteX2" fmla="*/ 0 w 640797"/>
                    <a:gd name="connsiteY2" fmla="*/ 103811 h 103811"/>
                    <a:gd name="connsiteX3" fmla="*/ 0 w 640797"/>
                    <a:gd name="connsiteY3" fmla="*/ 0 h 103811"/>
                    <a:gd name="connsiteX4" fmla="*/ 640797 w 640797"/>
                    <a:gd name="connsiteY4" fmla="*/ 0 h 10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797" h="103811">
                      <a:moveTo>
                        <a:pt x="640797" y="0"/>
                      </a:moveTo>
                      <a:cubicBezTo>
                        <a:pt x="640797" y="35321"/>
                        <a:pt x="640797" y="68401"/>
                        <a:pt x="640797" y="103811"/>
                      </a:cubicBezTo>
                      <a:cubicBezTo>
                        <a:pt x="427348" y="103811"/>
                        <a:pt x="214705" y="103811"/>
                        <a:pt x="0" y="103811"/>
                      </a:cubicBezTo>
                      <a:cubicBezTo>
                        <a:pt x="0" y="69566"/>
                        <a:pt x="0" y="35590"/>
                        <a:pt x="0" y="0"/>
                      </a:cubicBezTo>
                      <a:cubicBezTo>
                        <a:pt x="213181" y="0"/>
                        <a:pt x="425106" y="0"/>
                        <a:pt x="640797" y="0"/>
                      </a:cubicBezTo>
                      <a:close/>
                    </a:path>
                  </a:pathLst>
                </a:custGeom>
                <a:grpFill/>
                <a:ln w="896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388B3798-FC4C-80F1-28FB-9DCEE1BE7045}"/>
                    </a:ext>
                  </a:extLst>
                </p:cNvPr>
                <p:cNvSpPr/>
                <p:nvPr/>
              </p:nvSpPr>
              <p:spPr>
                <a:xfrm>
                  <a:off x="813547" y="4206150"/>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414"/>
                        <a:pt x="639901" y="103632"/>
                      </a:cubicBezTo>
                      <a:cubicBezTo>
                        <a:pt x="427885" y="103632"/>
                        <a:pt x="215243" y="103632"/>
                        <a:pt x="0" y="103632"/>
                      </a:cubicBezTo>
                      <a:close/>
                    </a:path>
                  </a:pathLst>
                </a:custGeom>
                <a:grpFill/>
                <a:ln w="896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87E42D3B-C4D5-E8B3-8274-DFCE58C570D2}"/>
                    </a:ext>
                  </a:extLst>
                </p:cNvPr>
                <p:cNvSpPr/>
                <p:nvPr/>
              </p:nvSpPr>
              <p:spPr>
                <a:xfrm>
                  <a:off x="921930" y="3561229"/>
                  <a:ext cx="424030" cy="104707"/>
                </a:xfrm>
                <a:custGeom>
                  <a:avLst/>
                  <a:gdLst>
                    <a:gd name="connsiteX0" fmla="*/ 424031 w 424030"/>
                    <a:gd name="connsiteY0" fmla="*/ 104708 h 104707"/>
                    <a:gd name="connsiteX1" fmla="*/ 0 w 424030"/>
                    <a:gd name="connsiteY1" fmla="*/ 104708 h 104707"/>
                    <a:gd name="connsiteX2" fmla="*/ 0 w 424030"/>
                    <a:gd name="connsiteY2" fmla="*/ 0 h 104707"/>
                    <a:gd name="connsiteX3" fmla="*/ 424031 w 424030"/>
                    <a:gd name="connsiteY3" fmla="*/ 0 h 104707"/>
                    <a:gd name="connsiteX4" fmla="*/ 424031 w 424030"/>
                    <a:gd name="connsiteY4" fmla="*/ 104708 h 104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030" h="104707">
                      <a:moveTo>
                        <a:pt x="424031" y="104708"/>
                      </a:moveTo>
                      <a:cubicBezTo>
                        <a:pt x="281671" y="104708"/>
                        <a:pt x="142180" y="104708"/>
                        <a:pt x="0" y="104708"/>
                      </a:cubicBezTo>
                      <a:cubicBezTo>
                        <a:pt x="0" y="70283"/>
                        <a:pt x="0" y="36307"/>
                        <a:pt x="0" y="0"/>
                      </a:cubicBezTo>
                      <a:cubicBezTo>
                        <a:pt x="140477" y="0"/>
                        <a:pt x="281671" y="0"/>
                        <a:pt x="424031" y="0"/>
                      </a:cubicBezTo>
                      <a:cubicBezTo>
                        <a:pt x="424031" y="34962"/>
                        <a:pt x="424031" y="69656"/>
                        <a:pt x="424031" y="104708"/>
                      </a:cubicBezTo>
                      <a:close/>
                    </a:path>
                  </a:pathLst>
                </a:custGeom>
                <a:grpFill/>
                <a:ln w="896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155E3FA7-44EE-E0A8-4838-439E076AAD1A}"/>
                    </a:ext>
                  </a:extLst>
                </p:cNvPr>
                <p:cNvSpPr/>
                <p:nvPr/>
              </p:nvSpPr>
              <p:spPr>
                <a:xfrm>
                  <a:off x="1995543" y="3775485"/>
                  <a:ext cx="639721" cy="103542"/>
                </a:xfrm>
                <a:custGeom>
                  <a:avLst/>
                  <a:gdLst>
                    <a:gd name="connsiteX0" fmla="*/ 0 w 639721"/>
                    <a:gd name="connsiteY0" fmla="*/ 0 h 103542"/>
                    <a:gd name="connsiteX1" fmla="*/ 639721 w 639721"/>
                    <a:gd name="connsiteY1" fmla="*/ 0 h 103542"/>
                    <a:gd name="connsiteX2" fmla="*/ 639721 w 639721"/>
                    <a:gd name="connsiteY2" fmla="*/ 103543 h 103542"/>
                    <a:gd name="connsiteX3" fmla="*/ 0 w 639721"/>
                    <a:gd name="connsiteY3" fmla="*/ 103543 h 103542"/>
                    <a:gd name="connsiteX4" fmla="*/ 0 w 639721"/>
                    <a:gd name="connsiteY4" fmla="*/ 0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721" h="103542">
                      <a:moveTo>
                        <a:pt x="0" y="0"/>
                      </a:moveTo>
                      <a:cubicBezTo>
                        <a:pt x="213898" y="0"/>
                        <a:pt x="425824" y="0"/>
                        <a:pt x="639721" y="0"/>
                      </a:cubicBezTo>
                      <a:cubicBezTo>
                        <a:pt x="639721" y="34424"/>
                        <a:pt x="639721" y="67504"/>
                        <a:pt x="639721" y="103543"/>
                      </a:cubicBezTo>
                      <a:cubicBezTo>
                        <a:pt x="427975" y="103543"/>
                        <a:pt x="215332" y="103543"/>
                        <a:pt x="0" y="103543"/>
                      </a:cubicBezTo>
                      <a:cubicBezTo>
                        <a:pt x="0" y="71001"/>
                        <a:pt x="0" y="37024"/>
                        <a:pt x="0" y="0"/>
                      </a:cubicBezTo>
                      <a:close/>
                    </a:path>
                  </a:pathLst>
                </a:custGeom>
                <a:grpFill/>
                <a:ln w="896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43B68D85-DE2C-740D-1A09-F602548B30B9}"/>
                    </a:ext>
                  </a:extLst>
                </p:cNvPr>
                <p:cNvSpPr/>
                <p:nvPr/>
              </p:nvSpPr>
              <p:spPr>
                <a:xfrm>
                  <a:off x="1994557" y="3990997"/>
                  <a:ext cx="639900" cy="103631"/>
                </a:xfrm>
                <a:custGeom>
                  <a:avLst/>
                  <a:gdLst>
                    <a:gd name="connsiteX0" fmla="*/ 0 w 639900"/>
                    <a:gd name="connsiteY0" fmla="*/ 103632 h 103631"/>
                    <a:gd name="connsiteX1" fmla="*/ 0 w 639900"/>
                    <a:gd name="connsiteY1" fmla="*/ 0 h 103631"/>
                    <a:gd name="connsiteX2" fmla="*/ 639901 w 639900"/>
                    <a:gd name="connsiteY2" fmla="*/ 0 h 103631"/>
                    <a:gd name="connsiteX3" fmla="*/ 639901 w 639900"/>
                    <a:gd name="connsiteY3" fmla="*/ 103632 h 103631"/>
                    <a:gd name="connsiteX4" fmla="*/ 0 w 639900"/>
                    <a:gd name="connsiteY4" fmla="*/ 103632 h 10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00" h="103631">
                      <a:moveTo>
                        <a:pt x="0" y="103632"/>
                      </a:moveTo>
                      <a:cubicBezTo>
                        <a:pt x="0" y="67952"/>
                        <a:pt x="0" y="34783"/>
                        <a:pt x="0" y="0"/>
                      </a:cubicBezTo>
                      <a:cubicBezTo>
                        <a:pt x="213450" y="0"/>
                        <a:pt x="425375" y="0"/>
                        <a:pt x="639901" y="0"/>
                      </a:cubicBezTo>
                      <a:cubicBezTo>
                        <a:pt x="639901" y="33438"/>
                        <a:pt x="639901" y="67325"/>
                        <a:pt x="639901" y="103632"/>
                      </a:cubicBezTo>
                      <a:cubicBezTo>
                        <a:pt x="427975" y="103632"/>
                        <a:pt x="215243" y="103632"/>
                        <a:pt x="0" y="103632"/>
                      </a:cubicBezTo>
                      <a:close/>
                    </a:path>
                  </a:pathLst>
                </a:custGeom>
                <a:grpFill/>
                <a:ln w="896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072E69B8-7D1A-1C90-0BFA-3B2A54738337}"/>
                    </a:ext>
                  </a:extLst>
                </p:cNvPr>
                <p:cNvSpPr/>
                <p:nvPr/>
              </p:nvSpPr>
              <p:spPr>
                <a:xfrm>
                  <a:off x="1995364" y="4206419"/>
                  <a:ext cx="640080" cy="104259"/>
                </a:xfrm>
                <a:custGeom>
                  <a:avLst/>
                  <a:gdLst>
                    <a:gd name="connsiteX0" fmla="*/ 640080 w 640080"/>
                    <a:gd name="connsiteY0" fmla="*/ 104260 h 104259"/>
                    <a:gd name="connsiteX1" fmla="*/ 0 w 640080"/>
                    <a:gd name="connsiteY1" fmla="*/ 104260 h 104259"/>
                    <a:gd name="connsiteX2" fmla="*/ 0 w 640080"/>
                    <a:gd name="connsiteY2" fmla="*/ 0 h 104259"/>
                    <a:gd name="connsiteX3" fmla="*/ 640080 w 640080"/>
                    <a:gd name="connsiteY3" fmla="*/ 0 h 104259"/>
                    <a:gd name="connsiteX4" fmla="*/ 640080 w 640080"/>
                    <a:gd name="connsiteY4" fmla="*/ 104260 h 104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104259">
                      <a:moveTo>
                        <a:pt x="640080" y="104260"/>
                      </a:moveTo>
                      <a:cubicBezTo>
                        <a:pt x="426182" y="104260"/>
                        <a:pt x="214256" y="104260"/>
                        <a:pt x="0" y="104260"/>
                      </a:cubicBezTo>
                      <a:cubicBezTo>
                        <a:pt x="0" y="69925"/>
                        <a:pt x="0" y="35949"/>
                        <a:pt x="0" y="0"/>
                      </a:cubicBezTo>
                      <a:cubicBezTo>
                        <a:pt x="212912" y="0"/>
                        <a:pt x="425644" y="0"/>
                        <a:pt x="640080" y="0"/>
                      </a:cubicBezTo>
                      <a:cubicBezTo>
                        <a:pt x="640080" y="34156"/>
                        <a:pt x="640080" y="67235"/>
                        <a:pt x="640080" y="104260"/>
                      </a:cubicBezTo>
                      <a:close/>
                    </a:path>
                  </a:pathLst>
                </a:custGeom>
                <a:grpFill/>
                <a:ln w="896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E67B4936-5C09-1C6C-F580-E006671F087E}"/>
                    </a:ext>
                  </a:extLst>
                </p:cNvPr>
                <p:cNvSpPr/>
                <p:nvPr/>
              </p:nvSpPr>
              <p:spPr>
                <a:xfrm>
                  <a:off x="2101954" y="3560691"/>
                  <a:ext cx="425195" cy="103542"/>
                </a:xfrm>
                <a:custGeom>
                  <a:avLst/>
                  <a:gdLst>
                    <a:gd name="connsiteX0" fmla="*/ 0 w 425195"/>
                    <a:gd name="connsiteY0" fmla="*/ 103542 h 103542"/>
                    <a:gd name="connsiteX1" fmla="*/ 0 w 425195"/>
                    <a:gd name="connsiteY1" fmla="*/ 0 h 103542"/>
                    <a:gd name="connsiteX2" fmla="*/ 425196 w 425195"/>
                    <a:gd name="connsiteY2" fmla="*/ 0 h 103542"/>
                    <a:gd name="connsiteX3" fmla="*/ 425196 w 425195"/>
                    <a:gd name="connsiteY3" fmla="*/ 103542 h 103542"/>
                    <a:gd name="connsiteX4" fmla="*/ 0 w 425195"/>
                    <a:gd name="connsiteY4" fmla="*/ 103542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195" h="103542">
                      <a:moveTo>
                        <a:pt x="0" y="103542"/>
                      </a:moveTo>
                      <a:cubicBezTo>
                        <a:pt x="0" y="67952"/>
                        <a:pt x="0" y="34783"/>
                        <a:pt x="0" y="0"/>
                      </a:cubicBezTo>
                      <a:cubicBezTo>
                        <a:pt x="141911" y="0"/>
                        <a:pt x="282209" y="0"/>
                        <a:pt x="425196" y="0"/>
                      </a:cubicBezTo>
                      <a:cubicBezTo>
                        <a:pt x="425196" y="33349"/>
                        <a:pt x="425196" y="67325"/>
                        <a:pt x="425196" y="103542"/>
                      </a:cubicBezTo>
                      <a:cubicBezTo>
                        <a:pt x="284809" y="103542"/>
                        <a:pt x="143704" y="103542"/>
                        <a:pt x="0" y="103542"/>
                      </a:cubicBezTo>
                      <a:close/>
                    </a:path>
                  </a:pathLst>
                </a:custGeom>
                <a:grpFill/>
                <a:ln w="896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60B06F92-226F-3308-B108-CCD7C5441863}"/>
                    </a:ext>
                  </a:extLst>
                </p:cNvPr>
                <p:cNvSpPr/>
                <p:nvPr/>
              </p:nvSpPr>
              <p:spPr>
                <a:xfrm>
                  <a:off x="1726512" y="2378728"/>
                  <a:ext cx="317524" cy="317944"/>
                </a:xfrm>
                <a:custGeom>
                  <a:avLst/>
                  <a:gdLst>
                    <a:gd name="connsiteX0" fmla="*/ 317261 w 317524"/>
                    <a:gd name="connsiteY0" fmla="*/ 317944 h 317944"/>
                    <a:gd name="connsiteX1" fmla="*/ 215332 w 317524"/>
                    <a:gd name="connsiteY1" fmla="*/ 317944 h 317944"/>
                    <a:gd name="connsiteX2" fmla="*/ 0 w 317524"/>
                    <a:gd name="connsiteY2" fmla="*/ 103060 h 317944"/>
                    <a:gd name="connsiteX3" fmla="*/ 0 w 317524"/>
                    <a:gd name="connsiteY3" fmla="*/ 952 h 317944"/>
                    <a:gd name="connsiteX4" fmla="*/ 317261 w 317524"/>
                    <a:gd name="connsiteY4" fmla="*/ 317944 h 31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24" h="317944">
                      <a:moveTo>
                        <a:pt x="317261" y="317944"/>
                      </a:moveTo>
                      <a:cubicBezTo>
                        <a:pt x="283285" y="317944"/>
                        <a:pt x="249219" y="317944"/>
                        <a:pt x="215332" y="317944"/>
                      </a:cubicBezTo>
                      <a:cubicBezTo>
                        <a:pt x="193010" y="181860"/>
                        <a:pt x="129899" y="118659"/>
                        <a:pt x="0" y="103060"/>
                      </a:cubicBezTo>
                      <a:cubicBezTo>
                        <a:pt x="0" y="69174"/>
                        <a:pt x="0" y="35108"/>
                        <a:pt x="0" y="952"/>
                      </a:cubicBezTo>
                      <a:cubicBezTo>
                        <a:pt x="150876" y="-13302"/>
                        <a:pt x="325240" y="134347"/>
                        <a:pt x="317261" y="317944"/>
                      </a:cubicBezTo>
                      <a:close/>
                    </a:path>
                  </a:pathLst>
                </a:custGeom>
                <a:grpFill/>
                <a:ln w="8965" cap="flat">
                  <a:noFill/>
                  <a:prstDash val="solid"/>
                  <a:miter/>
                </a:ln>
              </p:spPr>
              <p:txBody>
                <a:bodyPr rtlCol="0" anchor="ctr"/>
                <a:lstStyle/>
                <a:p>
                  <a:endParaRPr lang="zh-CN" altLang="en-US"/>
                </a:p>
              </p:txBody>
            </p:sp>
          </p:grpSp>
          <p:sp>
            <p:nvSpPr>
              <p:cNvPr id="163" name="椭圆 162">
                <a:extLst>
                  <a:ext uri="{FF2B5EF4-FFF2-40B4-BE49-F238E27FC236}">
                    <a16:creationId xmlns:a16="http://schemas.microsoft.com/office/drawing/2014/main" id="{9A8FC319-7647-67A1-44A9-73CEB86FEB4B}"/>
                  </a:ext>
                </a:extLst>
              </p:cNvPr>
              <p:cNvSpPr/>
              <p:nvPr/>
            </p:nvSpPr>
            <p:spPr>
              <a:xfrm>
                <a:off x="8376036" y="1537830"/>
                <a:ext cx="3085854" cy="3085848"/>
              </a:xfrm>
              <a:prstGeom prst="ellipse">
                <a:avLst/>
              </a:prstGeom>
              <a:solidFill>
                <a:schemeClr val="bg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4" name="组合 163">
                <a:extLst>
                  <a:ext uri="{FF2B5EF4-FFF2-40B4-BE49-F238E27FC236}">
                    <a16:creationId xmlns:a16="http://schemas.microsoft.com/office/drawing/2014/main" id="{3E752C38-BF01-0B77-83ED-F5ABF94A37F8}"/>
                  </a:ext>
                </a:extLst>
              </p:cNvPr>
              <p:cNvGrpSpPr/>
              <p:nvPr/>
            </p:nvGrpSpPr>
            <p:grpSpPr>
              <a:xfrm>
                <a:off x="8910653" y="2072451"/>
                <a:ext cx="2016616" cy="2016606"/>
                <a:chOff x="1832142" y="894601"/>
                <a:chExt cx="1584553" cy="1584549"/>
              </a:xfrm>
            </p:grpSpPr>
            <p:sp>
              <p:nvSpPr>
                <p:cNvPr id="168" name="矩形: 圆角 167">
                  <a:extLst>
                    <a:ext uri="{FF2B5EF4-FFF2-40B4-BE49-F238E27FC236}">
                      <a16:creationId xmlns:a16="http://schemas.microsoft.com/office/drawing/2014/main" id="{3496BA86-80CB-9614-2238-76019E48450F}"/>
                    </a:ext>
                  </a:extLst>
                </p:cNvPr>
                <p:cNvSpPr/>
                <p:nvPr/>
              </p:nvSpPr>
              <p:spPr>
                <a:xfrm>
                  <a:off x="1832142" y="894601"/>
                  <a:ext cx="1584549" cy="1584549"/>
                </a:xfrm>
                <a:prstGeom prst="roundRect">
                  <a:avLst>
                    <a:gd name="adj" fmla="val 50000"/>
                  </a:avLst>
                </a:prstGeom>
                <a:solidFill>
                  <a:srgbClr val="DCE8F4"/>
                </a:solidFill>
                <a:ln w="19050" cap="flat" cmpd="sng" algn="ctr">
                  <a:noFill/>
                  <a:prstDash val="solid"/>
                  <a:miter lim="800000"/>
                </a:ln>
                <a:effectLst>
                  <a:outerShdw blurRad="103653" dist="72252" dir="2700001"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9" name="矩形: 圆角 168">
                  <a:extLst>
                    <a:ext uri="{FF2B5EF4-FFF2-40B4-BE49-F238E27FC236}">
                      <a16:creationId xmlns:a16="http://schemas.microsoft.com/office/drawing/2014/main" id="{8A3038F6-67B1-0C9A-0311-B9EE8F33DF07}"/>
                    </a:ext>
                  </a:extLst>
                </p:cNvPr>
                <p:cNvSpPr/>
                <p:nvPr/>
              </p:nvSpPr>
              <p:spPr>
                <a:xfrm>
                  <a:off x="1832146" y="894601"/>
                  <a:ext cx="1584549" cy="1584549"/>
                </a:xfrm>
                <a:prstGeom prst="roundRect">
                  <a:avLst>
                    <a:gd name="adj" fmla="val 50000"/>
                  </a:avLst>
                </a:prstGeom>
                <a:solidFill>
                  <a:schemeClr val="bg1"/>
                </a:solidFill>
                <a:ln>
                  <a:noFill/>
                </a:ln>
                <a:effectLst>
                  <a:outerShdw blurRad="508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5" name="弧形 164">
                <a:extLst>
                  <a:ext uri="{FF2B5EF4-FFF2-40B4-BE49-F238E27FC236}">
                    <a16:creationId xmlns:a16="http://schemas.microsoft.com/office/drawing/2014/main" id="{2F15275C-F592-BEA8-C5F2-ED0DE99A8989}"/>
                  </a:ext>
                </a:extLst>
              </p:cNvPr>
              <p:cNvSpPr/>
              <p:nvPr/>
            </p:nvSpPr>
            <p:spPr>
              <a:xfrm>
                <a:off x="8660327" y="1822121"/>
                <a:ext cx="2517268" cy="2517265"/>
              </a:xfrm>
              <a:prstGeom prst="arc">
                <a:avLst>
                  <a:gd name="adj1" fmla="val 16200000"/>
                  <a:gd name="adj2" fmla="val 2229880"/>
                </a:avLst>
              </a:prstGeom>
              <a:ln w="266700" cap="rnd">
                <a:gradFill flip="none" rotWithShape="1">
                  <a:gsLst>
                    <a:gs pos="0">
                      <a:schemeClr val="accent1">
                        <a:lumMod val="75000"/>
                      </a:schemeClr>
                    </a:gs>
                    <a:gs pos="100000">
                      <a:schemeClr val="accent1"/>
                    </a:gs>
                  </a:gsLst>
                  <a:lin ang="135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6" name="文本框 4">
                <a:extLst>
                  <a:ext uri="{FF2B5EF4-FFF2-40B4-BE49-F238E27FC236}">
                    <a16:creationId xmlns:a16="http://schemas.microsoft.com/office/drawing/2014/main" id="{53D050E6-1CFF-2AED-2905-C78911631A05}"/>
                  </a:ext>
                </a:extLst>
              </p:cNvPr>
              <p:cNvSpPr/>
              <p:nvPr/>
            </p:nvSpPr>
            <p:spPr>
              <a:xfrm>
                <a:off x="8848938" y="2497525"/>
                <a:ext cx="2140039" cy="833122"/>
              </a:xfrm>
              <a:prstGeom prst="rect">
                <a:avLst/>
              </a:prstGeom>
              <a:noFill/>
            </p:spPr>
            <p:txBody>
              <a:bodyPr wrap="square">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29.7</a:t>
                </a:r>
                <a:r>
                  <a:rPr lang="en-US" altLang="zh-CN" sz="24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endParaRPr>
              </a:p>
            </p:txBody>
          </p:sp>
          <p:sp>
            <p:nvSpPr>
              <p:cNvPr id="167" name="文本框 166">
                <a:extLst>
                  <a:ext uri="{FF2B5EF4-FFF2-40B4-BE49-F238E27FC236}">
                    <a16:creationId xmlns:a16="http://schemas.microsoft.com/office/drawing/2014/main" id="{26428F26-34E9-3A89-437C-FE912046A82D}"/>
                  </a:ext>
                </a:extLst>
              </p:cNvPr>
              <p:cNvSpPr txBox="1"/>
              <p:nvPr/>
            </p:nvSpPr>
            <p:spPr>
              <a:xfrm>
                <a:off x="9179533" y="3233095"/>
                <a:ext cx="1478856" cy="434672"/>
              </a:xfrm>
              <a:prstGeom prst="rect">
                <a:avLst/>
              </a:prstGeom>
              <a:noFill/>
            </p:spPr>
            <p:txBody>
              <a:bodyPr wrap="square" rtlCol="0">
                <a:spAutoFit/>
              </a:bodyPr>
              <a:lstStyle/>
              <a:p>
                <a:pPr algn="ctr"/>
                <a:r>
                  <a:rPr lang="zh-CN" altLang="en-US" dirty="0">
                    <a:solidFill>
                      <a:schemeClr val="tx1">
                        <a:lumMod val="85000"/>
                        <a:lumOff val="15000"/>
                      </a:schemeClr>
                    </a:solidFill>
                  </a:rPr>
                  <a:t>输入文字</a:t>
                </a:r>
              </a:p>
            </p:txBody>
          </p:sp>
        </p:grpSp>
        <p:grpSp>
          <p:nvGrpSpPr>
            <p:cNvPr id="11" name="组合 10">
              <a:extLst>
                <a:ext uri="{FF2B5EF4-FFF2-40B4-BE49-F238E27FC236}">
                  <a16:creationId xmlns:a16="http://schemas.microsoft.com/office/drawing/2014/main" id="{39CF1477-D40B-2AAF-FA56-61C332A817A8}"/>
                </a:ext>
              </a:extLst>
            </p:cNvPr>
            <p:cNvGrpSpPr/>
            <p:nvPr/>
          </p:nvGrpSpPr>
          <p:grpSpPr>
            <a:xfrm>
              <a:off x="8415882" y="1583116"/>
              <a:ext cx="2697854" cy="1023244"/>
              <a:chOff x="8415882" y="1597679"/>
              <a:chExt cx="2697854" cy="1023244"/>
            </a:xfrm>
          </p:grpSpPr>
          <p:grpSp>
            <p:nvGrpSpPr>
              <p:cNvPr id="10" name="组合 9">
                <a:extLst>
                  <a:ext uri="{FF2B5EF4-FFF2-40B4-BE49-F238E27FC236}">
                    <a16:creationId xmlns:a16="http://schemas.microsoft.com/office/drawing/2014/main" id="{F8C9517D-A243-1191-8695-05787DEE78E8}"/>
                  </a:ext>
                </a:extLst>
              </p:cNvPr>
              <p:cNvGrpSpPr/>
              <p:nvPr/>
            </p:nvGrpSpPr>
            <p:grpSpPr>
              <a:xfrm>
                <a:off x="9909880" y="1597679"/>
                <a:ext cx="1203856" cy="1023244"/>
                <a:chOff x="9909880" y="1580117"/>
                <a:chExt cx="1203856" cy="1023244"/>
              </a:xfrm>
            </p:grpSpPr>
            <p:sp>
              <p:nvSpPr>
                <p:cNvPr id="233" name="文本框 4">
                  <a:extLst>
                    <a:ext uri="{FF2B5EF4-FFF2-40B4-BE49-F238E27FC236}">
                      <a16:creationId xmlns:a16="http://schemas.microsoft.com/office/drawing/2014/main" id="{B6C9C0E0-C987-1030-53E2-3C833F403691}"/>
                    </a:ext>
                  </a:extLst>
                </p:cNvPr>
                <p:cNvSpPr/>
                <p:nvPr/>
              </p:nvSpPr>
              <p:spPr>
                <a:xfrm>
                  <a:off x="9909880" y="1580117"/>
                  <a:ext cx="1203856" cy="615553"/>
                </a:xfrm>
                <a:prstGeom prst="rect">
                  <a:avLst/>
                </a:prstGeom>
                <a:noFill/>
              </p:spPr>
              <p:txBody>
                <a:bodyPr wrap="none" lIns="0" tIns="0" rIns="0" bIns="0">
                  <a:spAutoFit/>
                </a:body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sym typeface="OPPOSans R" panose="00020600040101010101" pitchFamily="18" charset="-122"/>
                    </a:rPr>
                    <a:t>1206</a:t>
                  </a:r>
                </a:p>
              </p:txBody>
            </p:sp>
            <p:sp>
              <p:nvSpPr>
                <p:cNvPr id="234" name="文本框 233">
                  <a:extLst>
                    <a:ext uri="{FF2B5EF4-FFF2-40B4-BE49-F238E27FC236}">
                      <a16:creationId xmlns:a16="http://schemas.microsoft.com/office/drawing/2014/main" id="{0B105062-3A82-E803-1757-D9C1E92EBA67}"/>
                    </a:ext>
                  </a:extLst>
                </p:cNvPr>
                <p:cNvSpPr txBox="1"/>
                <p:nvPr/>
              </p:nvSpPr>
              <p:spPr>
                <a:xfrm>
                  <a:off x="9937932" y="2264807"/>
                  <a:ext cx="1147346" cy="338554"/>
                </a:xfrm>
                <a:prstGeom prst="rect">
                  <a:avLst/>
                </a:prstGeom>
                <a:noFill/>
              </p:spPr>
              <p:txBody>
                <a:bodyPr wrap="square" rtlCol="0">
                  <a:spAutoFit/>
                </a:bodyPr>
                <a:lstStyle/>
                <a:p>
                  <a:pPr algn="ctr"/>
                  <a:r>
                    <a:rPr lang="zh-CN" altLang="en-US" sz="1600" dirty="0">
                      <a:solidFill>
                        <a:schemeClr val="tx1">
                          <a:lumMod val="85000"/>
                          <a:lumOff val="15000"/>
                        </a:schemeClr>
                      </a:solidFill>
                    </a:rPr>
                    <a:t>输入文字</a:t>
                  </a:r>
                </a:p>
              </p:txBody>
            </p:sp>
          </p:grpSp>
          <p:grpSp>
            <p:nvGrpSpPr>
              <p:cNvPr id="9" name="组合 8">
                <a:extLst>
                  <a:ext uri="{FF2B5EF4-FFF2-40B4-BE49-F238E27FC236}">
                    <a16:creationId xmlns:a16="http://schemas.microsoft.com/office/drawing/2014/main" id="{E7AC601E-AC3B-51E9-50F7-3A10691364C8}"/>
                  </a:ext>
                </a:extLst>
              </p:cNvPr>
              <p:cNvGrpSpPr/>
              <p:nvPr/>
            </p:nvGrpSpPr>
            <p:grpSpPr>
              <a:xfrm>
                <a:off x="8415882" y="1622929"/>
                <a:ext cx="1305463" cy="997994"/>
                <a:chOff x="8415882" y="1665741"/>
                <a:chExt cx="1305463" cy="997994"/>
              </a:xfrm>
            </p:grpSpPr>
            <p:sp>
              <p:nvSpPr>
                <p:cNvPr id="224" name="文本框 223">
                  <a:extLst>
                    <a:ext uri="{FF2B5EF4-FFF2-40B4-BE49-F238E27FC236}">
                      <a16:creationId xmlns:a16="http://schemas.microsoft.com/office/drawing/2014/main" id="{DDF66B53-C831-F80D-B4CA-AA5989C1AEE5}"/>
                    </a:ext>
                  </a:extLst>
                </p:cNvPr>
                <p:cNvSpPr txBox="1"/>
                <p:nvPr/>
              </p:nvSpPr>
              <p:spPr>
                <a:xfrm>
                  <a:off x="8415882" y="2325181"/>
                  <a:ext cx="1305463" cy="338554"/>
                </a:xfrm>
                <a:prstGeom prst="rect">
                  <a:avLst/>
                </a:prstGeom>
                <a:noFill/>
              </p:spPr>
              <p:txBody>
                <a:bodyPr wrap="square" rtlCol="0">
                  <a:spAutoFit/>
                </a:bodyPr>
                <a:lstStyle>
                  <a:defPPr>
                    <a:defRPr lang="zh-CN"/>
                  </a:defPPr>
                </a:lstStyle>
                <a:p>
                  <a:pPr algn="ctr"/>
                  <a:r>
                    <a:rPr lang="zh-CN" altLang="en-US" sz="1600" dirty="0">
                      <a:solidFill>
                        <a:schemeClr val="tx1">
                          <a:lumMod val="85000"/>
                          <a:lumOff val="15000"/>
                        </a:schemeClr>
                      </a:solidFill>
                    </a:rPr>
                    <a:t>输入文字</a:t>
                  </a:r>
                </a:p>
              </p:txBody>
            </p:sp>
            <p:sp>
              <p:nvSpPr>
                <p:cNvPr id="8" name="任意多边形: 形状 7">
                  <a:extLst>
                    <a:ext uri="{FF2B5EF4-FFF2-40B4-BE49-F238E27FC236}">
                      <a16:creationId xmlns:a16="http://schemas.microsoft.com/office/drawing/2014/main" id="{88CFC33C-0A04-35E7-AFAC-1CA304771F07}"/>
                    </a:ext>
                  </a:extLst>
                </p:cNvPr>
                <p:cNvSpPr/>
                <p:nvPr/>
              </p:nvSpPr>
              <p:spPr>
                <a:xfrm>
                  <a:off x="8877985" y="1665741"/>
                  <a:ext cx="381256" cy="490560"/>
                </a:xfrm>
                <a:custGeom>
                  <a:avLst/>
                  <a:gdLst>
                    <a:gd name="connsiteX0" fmla="*/ 570393 w 798468"/>
                    <a:gd name="connsiteY0" fmla="*/ 399671 h 1027383"/>
                    <a:gd name="connsiteX1" fmla="*/ 728889 w 798468"/>
                    <a:gd name="connsiteY1" fmla="*/ 399481 h 1027383"/>
                    <a:gd name="connsiteX2" fmla="*/ 793183 w 798468"/>
                    <a:gd name="connsiteY2" fmla="*/ 434247 h 1027383"/>
                    <a:gd name="connsiteX3" fmla="*/ 777371 w 798468"/>
                    <a:gd name="connsiteY3" fmla="*/ 502351 h 1027383"/>
                    <a:gd name="connsiteX4" fmla="*/ 334649 w 798468"/>
                    <a:gd name="connsiteY4" fmla="*/ 1000699 h 1027383"/>
                    <a:gd name="connsiteX5" fmla="*/ 265498 w 798468"/>
                    <a:gd name="connsiteY5" fmla="*/ 1023178 h 1027383"/>
                    <a:gd name="connsiteX6" fmla="*/ 227874 w 798468"/>
                    <a:gd name="connsiteY6" fmla="*/ 957265 h 1027383"/>
                    <a:gd name="connsiteX7" fmla="*/ 228064 w 798468"/>
                    <a:gd name="connsiteY7" fmla="*/ 627890 h 1027383"/>
                    <a:gd name="connsiteX8" fmla="*/ 74807 w 798468"/>
                    <a:gd name="connsiteY8" fmla="*/ 628081 h 1027383"/>
                    <a:gd name="connsiteX9" fmla="*/ 4513 w 798468"/>
                    <a:gd name="connsiteY9" fmla="*/ 591600 h 1027383"/>
                    <a:gd name="connsiteX10" fmla="*/ 26896 w 798468"/>
                    <a:gd name="connsiteY10" fmla="*/ 518448 h 1027383"/>
                    <a:gd name="connsiteX11" fmla="*/ 457712 w 798468"/>
                    <a:gd name="connsiteY11" fmla="*/ 33340 h 1027383"/>
                    <a:gd name="connsiteX12" fmla="*/ 531150 w 798468"/>
                    <a:gd name="connsiteY12" fmla="*/ 3526 h 1027383"/>
                    <a:gd name="connsiteX13" fmla="*/ 570584 w 798468"/>
                    <a:gd name="connsiteY13" fmla="*/ 75440 h 1027383"/>
                    <a:gd name="connsiteX14" fmla="*/ 570393 w 798468"/>
                    <a:gd name="connsiteY14" fmla="*/ 399671 h 1027383"/>
                    <a:gd name="connsiteX15" fmla="*/ 342174 w 798468"/>
                    <a:gd name="connsiteY15" fmla="*/ 820200 h 1027383"/>
                    <a:gd name="connsiteX16" fmla="*/ 614303 w 798468"/>
                    <a:gd name="connsiteY16" fmla="*/ 513781 h 1027383"/>
                    <a:gd name="connsiteX17" fmla="*/ 571155 w 798468"/>
                    <a:gd name="connsiteY17" fmla="*/ 513781 h 1027383"/>
                    <a:gd name="connsiteX18" fmla="*/ 456379 w 798468"/>
                    <a:gd name="connsiteY18" fmla="*/ 397195 h 1027383"/>
                    <a:gd name="connsiteX19" fmla="*/ 456379 w 798468"/>
                    <a:gd name="connsiteY19" fmla="*/ 207552 h 1027383"/>
                    <a:gd name="connsiteX20" fmla="*/ 184154 w 798468"/>
                    <a:gd name="connsiteY20" fmla="*/ 513781 h 1027383"/>
                    <a:gd name="connsiteX21" fmla="*/ 231017 w 798468"/>
                    <a:gd name="connsiteY21" fmla="*/ 513781 h 1027383"/>
                    <a:gd name="connsiteX22" fmla="*/ 342269 w 798468"/>
                    <a:gd name="connsiteY22" fmla="*/ 623318 h 1027383"/>
                    <a:gd name="connsiteX23" fmla="*/ 342174 w 798468"/>
                    <a:gd name="connsiteY23" fmla="*/ 820200 h 102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98468" h="1027383">
                      <a:moveTo>
                        <a:pt x="570393" y="399671"/>
                      </a:moveTo>
                      <a:cubicBezTo>
                        <a:pt x="626876" y="399671"/>
                        <a:pt x="677835" y="400147"/>
                        <a:pt x="728889" y="399481"/>
                      </a:cubicBezTo>
                      <a:cubicBezTo>
                        <a:pt x="757273" y="399100"/>
                        <a:pt x="780514" y="406434"/>
                        <a:pt x="793183" y="434247"/>
                      </a:cubicBezTo>
                      <a:cubicBezTo>
                        <a:pt x="805279" y="460917"/>
                        <a:pt x="795183" y="482348"/>
                        <a:pt x="777371" y="502351"/>
                      </a:cubicBezTo>
                      <a:cubicBezTo>
                        <a:pt x="629734" y="668371"/>
                        <a:pt x="482192" y="834583"/>
                        <a:pt x="334649" y="1000699"/>
                      </a:cubicBezTo>
                      <a:cubicBezTo>
                        <a:pt x="315885" y="1021844"/>
                        <a:pt x="294168" y="1034417"/>
                        <a:pt x="265498" y="1023178"/>
                      </a:cubicBezTo>
                      <a:cubicBezTo>
                        <a:pt x="235589" y="1011557"/>
                        <a:pt x="227684" y="987268"/>
                        <a:pt x="227874" y="957265"/>
                      </a:cubicBezTo>
                      <a:cubicBezTo>
                        <a:pt x="228445" y="849251"/>
                        <a:pt x="228064" y="741142"/>
                        <a:pt x="228064" y="627890"/>
                      </a:cubicBezTo>
                      <a:cubicBezTo>
                        <a:pt x="175868" y="627890"/>
                        <a:pt x="125385" y="627223"/>
                        <a:pt x="74807" y="628081"/>
                      </a:cubicBezTo>
                      <a:cubicBezTo>
                        <a:pt x="44232" y="628652"/>
                        <a:pt x="17657" y="623223"/>
                        <a:pt x="4513" y="591600"/>
                      </a:cubicBezTo>
                      <a:cubicBezTo>
                        <a:pt x="-8155" y="561215"/>
                        <a:pt x="7942" y="539784"/>
                        <a:pt x="26896" y="518448"/>
                      </a:cubicBezTo>
                      <a:cubicBezTo>
                        <a:pt x="170724" y="356999"/>
                        <a:pt x="314361" y="195265"/>
                        <a:pt x="457712" y="33340"/>
                      </a:cubicBezTo>
                      <a:cubicBezTo>
                        <a:pt x="477620" y="10861"/>
                        <a:pt x="498479" y="-8094"/>
                        <a:pt x="531150" y="3526"/>
                      </a:cubicBezTo>
                      <a:cubicBezTo>
                        <a:pt x="564964" y="15528"/>
                        <a:pt x="570869" y="43150"/>
                        <a:pt x="570584" y="75440"/>
                      </a:cubicBezTo>
                      <a:cubicBezTo>
                        <a:pt x="569917" y="182311"/>
                        <a:pt x="570393" y="288991"/>
                        <a:pt x="570393" y="399671"/>
                      </a:cubicBezTo>
                      <a:close/>
                      <a:moveTo>
                        <a:pt x="342174" y="820200"/>
                      </a:moveTo>
                      <a:cubicBezTo>
                        <a:pt x="435805" y="714758"/>
                        <a:pt x="522387" y="617222"/>
                        <a:pt x="614303" y="513781"/>
                      </a:cubicBezTo>
                      <a:cubicBezTo>
                        <a:pt x="594110" y="513781"/>
                        <a:pt x="582585" y="513781"/>
                        <a:pt x="571155" y="513781"/>
                      </a:cubicBezTo>
                      <a:cubicBezTo>
                        <a:pt x="460094" y="513685"/>
                        <a:pt x="456379" y="509875"/>
                        <a:pt x="456379" y="397195"/>
                      </a:cubicBezTo>
                      <a:cubicBezTo>
                        <a:pt x="456379" y="337378"/>
                        <a:pt x="456379" y="277465"/>
                        <a:pt x="456379" y="207552"/>
                      </a:cubicBezTo>
                      <a:cubicBezTo>
                        <a:pt x="362748" y="312898"/>
                        <a:pt x="276070" y="410434"/>
                        <a:pt x="184154" y="513781"/>
                      </a:cubicBezTo>
                      <a:cubicBezTo>
                        <a:pt x="205586" y="513781"/>
                        <a:pt x="218349" y="513781"/>
                        <a:pt x="231017" y="513781"/>
                      </a:cubicBezTo>
                      <a:cubicBezTo>
                        <a:pt x="336269" y="513781"/>
                        <a:pt x="342269" y="519686"/>
                        <a:pt x="342269" y="623318"/>
                      </a:cubicBezTo>
                      <a:cubicBezTo>
                        <a:pt x="342174" y="684945"/>
                        <a:pt x="342174" y="746667"/>
                        <a:pt x="342174" y="820200"/>
                      </a:cubicBezTo>
                      <a:close/>
                    </a:path>
                  </a:pathLst>
                </a:custGeom>
                <a:solidFill>
                  <a:schemeClr val="bg1"/>
                </a:solidFill>
                <a:ln w="0" cap="flat">
                  <a:solidFill>
                    <a:schemeClr val="accent1">
                      <a:shade val="50000"/>
                    </a:schemeClr>
                  </a:solidFill>
                  <a:prstDash val="solid"/>
                  <a:miter/>
                </a:ln>
              </p:spPr>
              <p:txBody>
                <a:bodyPr rtlCol="0" anchor="ctr"/>
                <a:lstStyle/>
                <a:p>
                  <a:endParaRPr lang="zh-CN" altLang="en-US" dirty="0"/>
                </a:p>
              </p:txBody>
            </p:sp>
          </p:grpSp>
        </p:grpSp>
      </p:grpSp>
    </p:spTree>
    <p:extLst>
      <p:ext uri="{BB962C8B-B14F-4D97-AF65-F5344CB8AC3E}">
        <p14:creationId xmlns:p14="http://schemas.microsoft.com/office/powerpoint/2010/main" val="3226810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CAE08DDA-5AAE-572F-9FA6-7888E4FB48B2}"/>
              </a:ext>
            </a:extLst>
          </p:cNvPr>
          <p:cNvGrpSpPr/>
          <p:nvPr/>
        </p:nvGrpSpPr>
        <p:grpSpPr>
          <a:xfrm>
            <a:off x="695324" y="1370848"/>
            <a:ext cx="10801351" cy="2260606"/>
            <a:chOff x="695324" y="1370848"/>
            <a:chExt cx="10801351" cy="2260606"/>
          </a:xfrm>
        </p:grpSpPr>
        <p:sp>
          <p:nvSpPr>
            <p:cNvPr id="47" name="矩形 46">
              <a:extLst>
                <a:ext uri="{FF2B5EF4-FFF2-40B4-BE49-F238E27FC236}">
                  <a16:creationId xmlns:a16="http://schemas.microsoft.com/office/drawing/2014/main" id="{A9519F3E-B35D-C7A7-5A6F-4227002F2347}"/>
                </a:ext>
              </a:extLst>
            </p:cNvPr>
            <p:cNvSpPr/>
            <p:nvPr/>
          </p:nvSpPr>
          <p:spPr>
            <a:xfrm>
              <a:off x="695325" y="1370848"/>
              <a:ext cx="10801350" cy="2260606"/>
            </a:xfrm>
            <a:prstGeom prst="rect">
              <a:avLst/>
            </a:prstGeom>
            <a:solidFill>
              <a:schemeClr val="bg1"/>
            </a:solidFill>
            <a:ln w="6350" cap="flat" cmpd="sng" algn="ctr">
              <a:gradFill flip="none" rotWithShape="1">
                <a:gsLst>
                  <a:gs pos="0">
                    <a:schemeClr val="accent1">
                      <a:alpha val="80000"/>
                    </a:schemeClr>
                  </a:gs>
                  <a:gs pos="47000">
                    <a:schemeClr val="accent1">
                      <a:alpha val="0"/>
                    </a:schemeClr>
                  </a:gs>
                  <a:gs pos="70000">
                    <a:schemeClr val="accent1">
                      <a:alpha val="0"/>
                    </a:schemeClr>
                  </a:gs>
                  <a:gs pos="100000">
                    <a:schemeClr val="accent1">
                      <a:alpha val="80000"/>
                    </a:schemeClr>
                  </a:gs>
                </a:gsLst>
                <a:lin ang="0" scaled="1"/>
                <a:tileRect/>
              </a:gradFill>
              <a:prstDash val="solid"/>
              <a:miter lim="800000"/>
            </a:ln>
            <a:effectLst>
              <a:outerShdw blurRad="279400" dist="889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 name="矩形 1">
              <a:extLst>
                <a:ext uri="{FF2B5EF4-FFF2-40B4-BE49-F238E27FC236}">
                  <a16:creationId xmlns:a16="http://schemas.microsoft.com/office/drawing/2014/main" id="{2325EC22-8BDE-83B9-A47A-6D5BE2E2BBF3}"/>
                </a:ext>
              </a:extLst>
            </p:cNvPr>
            <p:cNvSpPr/>
            <p:nvPr/>
          </p:nvSpPr>
          <p:spPr>
            <a:xfrm>
              <a:off x="695324" y="1370848"/>
              <a:ext cx="10801349" cy="159174"/>
            </a:xfrm>
            <a:prstGeom prst="rect">
              <a:avLst/>
            </a:prstGeom>
            <a:gradFill flip="none" rotWithShape="1">
              <a:gsLst>
                <a:gs pos="0">
                  <a:schemeClr val="accent1"/>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id="{2D067065-37BA-F8B2-2518-F88E470AF011}"/>
              </a:ext>
            </a:extLst>
          </p:cNvPr>
          <p:cNvGrpSpPr/>
          <p:nvPr/>
        </p:nvGrpSpPr>
        <p:grpSpPr>
          <a:xfrm>
            <a:off x="675239" y="3879425"/>
            <a:ext cx="10801350" cy="2260606"/>
            <a:chOff x="675239" y="3879425"/>
            <a:chExt cx="10801350" cy="2260606"/>
          </a:xfrm>
        </p:grpSpPr>
        <p:sp>
          <p:nvSpPr>
            <p:cNvPr id="46" name="矩形 45">
              <a:extLst>
                <a:ext uri="{FF2B5EF4-FFF2-40B4-BE49-F238E27FC236}">
                  <a16:creationId xmlns:a16="http://schemas.microsoft.com/office/drawing/2014/main" id="{5DAFC4DE-2EC5-BDAA-812E-03C1141BEAE4}"/>
                </a:ext>
              </a:extLst>
            </p:cNvPr>
            <p:cNvSpPr/>
            <p:nvPr/>
          </p:nvSpPr>
          <p:spPr>
            <a:xfrm>
              <a:off x="675239" y="3879425"/>
              <a:ext cx="10801350" cy="2260606"/>
            </a:xfrm>
            <a:prstGeom prst="rect">
              <a:avLst/>
            </a:prstGeom>
            <a:solidFill>
              <a:schemeClr val="bg1"/>
            </a:solidFill>
            <a:ln w="6350" cap="flat" cmpd="sng" algn="ctr">
              <a:gradFill flip="none" rotWithShape="1">
                <a:gsLst>
                  <a:gs pos="0">
                    <a:schemeClr val="accent1">
                      <a:alpha val="80000"/>
                    </a:schemeClr>
                  </a:gs>
                  <a:gs pos="47000">
                    <a:schemeClr val="accent1">
                      <a:alpha val="0"/>
                    </a:schemeClr>
                  </a:gs>
                  <a:gs pos="70000">
                    <a:schemeClr val="accent1">
                      <a:alpha val="0"/>
                    </a:schemeClr>
                  </a:gs>
                  <a:gs pos="100000">
                    <a:schemeClr val="accent1">
                      <a:alpha val="80000"/>
                    </a:schemeClr>
                  </a:gs>
                </a:gsLst>
                <a:lin ang="0" scaled="1"/>
                <a:tileRect/>
              </a:gradFill>
              <a:prstDash val="solid"/>
              <a:miter lim="800000"/>
            </a:ln>
            <a:effectLst>
              <a:outerShdw blurRad="279400" dist="889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a:extLst>
                <a:ext uri="{FF2B5EF4-FFF2-40B4-BE49-F238E27FC236}">
                  <a16:creationId xmlns:a16="http://schemas.microsoft.com/office/drawing/2014/main" id="{A6D69F84-6651-95AE-934F-4044796D04F2}"/>
                </a:ext>
              </a:extLst>
            </p:cNvPr>
            <p:cNvSpPr/>
            <p:nvPr/>
          </p:nvSpPr>
          <p:spPr>
            <a:xfrm>
              <a:off x="680201" y="5992492"/>
              <a:ext cx="10796387" cy="144354"/>
            </a:xfrm>
            <a:prstGeom prst="rect">
              <a:avLst/>
            </a:prstGeom>
            <a:gradFill flip="none" rotWithShape="1">
              <a:gsLst>
                <a:gs pos="0">
                  <a:schemeClr val="accent1">
                    <a:lumMod val="75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a:extLst>
              <a:ext uri="{FF2B5EF4-FFF2-40B4-BE49-F238E27FC236}">
                <a16:creationId xmlns:a16="http://schemas.microsoft.com/office/drawing/2014/main" id="{76677D31-2B74-D74A-058A-2B57233B5490}"/>
              </a:ext>
            </a:extLst>
          </p:cNvPr>
          <p:cNvGrpSpPr/>
          <p:nvPr/>
        </p:nvGrpSpPr>
        <p:grpSpPr>
          <a:xfrm>
            <a:off x="950226" y="3949773"/>
            <a:ext cx="2940985" cy="1942259"/>
            <a:chOff x="8569209" y="1650114"/>
            <a:chExt cx="2940985" cy="1942259"/>
          </a:xfrm>
        </p:grpSpPr>
        <p:sp>
          <p:nvSpPr>
            <p:cNvPr id="90" name="文本框 89">
              <a:extLst>
                <a:ext uri="{FF2B5EF4-FFF2-40B4-BE49-F238E27FC236}">
                  <a16:creationId xmlns:a16="http://schemas.microsoft.com/office/drawing/2014/main" id="{B10B897F-4256-7112-7434-E253979590FE}"/>
                </a:ext>
              </a:extLst>
            </p:cNvPr>
            <p:cNvSpPr txBox="1"/>
            <p:nvPr/>
          </p:nvSpPr>
          <p:spPr>
            <a:xfrm>
              <a:off x="8569209" y="1650114"/>
              <a:ext cx="650820" cy="615553"/>
            </a:xfrm>
            <a:prstGeom prst="rect">
              <a:avLst/>
            </a:prstGeom>
            <a:noFill/>
          </p:spPr>
          <p:txBody>
            <a:bodyPr wrap="none" lIns="0" tIns="0" rIns="0" bIns="0">
              <a:spAutoFit/>
            </a:bodyPr>
            <a:lstStyle>
              <a:defPPr>
                <a:defRPr lang="zh-CN"/>
              </a:defPPr>
              <a:lvl1pPr>
                <a:defRPr sz="2800">
                  <a:gradFill>
                    <a:gsLst>
                      <a:gs pos="78000">
                        <a:schemeClr val="accent1">
                          <a:lumMod val="50000"/>
                        </a:schemeClr>
                      </a:gs>
                      <a:gs pos="0">
                        <a:schemeClr val="accent1"/>
                      </a:gs>
                    </a:gsLst>
                    <a:path path="circle">
                      <a:fillToRect r="100000" b="100000"/>
                    </a:path>
                  </a:gradFill>
                  <a:latin typeface="+mj-ea"/>
                  <a:ea typeface="+mj-ea"/>
                </a:defRPr>
              </a:lvl1p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rPr>
                <a:t>03</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endParaRPr>
            </a:p>
          </p:txBody>
        </p:sp>
        <p:sp>
          <p:nvSpPr>
            <p:cNvPr id="91" name="文本框 90">
              <a:extLst>
                <a:ext uri="{FF2B5EF4-FFF2-40B4-BE49-F238E27FC236}">
                  <a16:creationId xmlns:a16="http://schemas.microsoft.com/office/drawing/2014/main" id="{FF1F0982-45B0-856A-5C73-845858372298}"/>
                </a:ext>
              </a:extLst>
            </p:cNvPr>
            <p:cNvSpPr txBox="1"/>
            <p:nvPr/>
          </p:nvSpPr>
          <p:spPr>
            <a:xfrm>
              <a:off x="8569209" y="2239110"/>
              <a:ext cx="2940985" cy="421719"/>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r>
                <a:rPr lang="zh-CN" altLang="en-US" sz="2400" b="1" dirty="0">
                  <a:gradFill flip="none" rotWithShape="1">
                    <a:gsLst>
                      <a:gs pos="0">
                        <a:schemeClr val="accent1"/>
                      </a:gs>
                      <a:gs pos="100000">
                        <a:schemeClr val="accent1">
                          <a:lumMod val="75000"/>
                        </a:schemeClr>
                      </a:gs>
                    </a:gsLst>
                    <a:lin ang="2700000" scaled="1"/>
                    <a:tileRect/>
                  </a:gradFill>
                  <a:latin typeface="+mj-ea"/>
                  <a:ea typeface="+mj-ea"/>
                </a:rPr>
                <a:t>请添加标题</a:t>
              </a:r>
            </a:p>
          </p:txBody>
        </p:sp>
        <p:sp>
          <p:nvSpPr>
            <p:cNvPr id="92" name="文本框 91">
              <a:extLst>
                <a:ext uri="{FF2B5EF4-FFF2-40B4-BE49-F238E27FC236}">
                  <a16:creationId xmlns:a16="http://schemas.microsoft.com/office/drawing/2014/main" id="{276ECD01-7197-5981-97B6-EE6E591F4D35}"/>
                </a:ext>
              </a:extLst>
            </p:cNvPr>
            <p:cNvSpPr txBox="1"/>
            <p:nvPr/>
          </p:nvSpPr>
          <p:spPr>
            <a:xfrm>
              <a:off x="8569209" y="2728995"/>
              <a:ext cx="2665306" cy="863378"/>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r>
                <a:rPr lang="zh-CN" altLang="en-US" dirty="0"/>
                <a:t>单击此处填写内容单击此处填写内容单击此处填写内容单击此处填写内容</a:t>
              </a:r>
            </a:p>
          </p:txBody>
        </p:sp>
      </p:grpSp>
      <p:grpSp>
        <p:nvGrpSpPr>
          <p:cNvPr id="93" name="组合 92">
            <a:extLst>
              <a:ext uri="{FF2B5EF4-FFF2-40B4-BE49-F238E27FC236}">
                <a16:creationId xmlns:a16="http://schemas.microsoft.com/office/drawing/2014/main" id="{B01E01B4-0A04-A38C-E899-4A97864AC78E}"/>
              </a:ext>
            </a:extLst>
          </p:cNvPr>
          <p:cNvGrpSpPr/>
          <p:nvPr/>
        </p:nvGrpSpPr>
        <p:grpSpPr>
          <a:xfrm>
            <a:off x="8515595" y="3949773"/>
            <a:ext cx="2766351" cy="1931467"/>
            <a:chOff x="8468857" y="1669626"/>
            <a:chExt cx="2766351" cy="1931467"/>
          </a:xfrm>
        </p:grpSpPr>
        <p:sp>
          <p:nvSpPr>
            <p:cNvPr id="94" name="文本框 93">
              <a:extLst>
                <a:ext uri="{FF2B5EF4-FFF2-40B4-BE49-F238E27FC236}">
                  <a16:creationId xmlns:a16="http://schemas.microsoft.com/office/drawing/2014/main" id="{43C809D4-7263-B450-308B-A8E120EE29CD}"/>
                </a:ext>
              </a:extLst>
            </p:cNvPr>
            <p:cNvSpPr txBox="1"/>
            <p:nvPr/>
          </p:nvSpPr>
          <p:spPr>
            <a:xfrm>
              <a:off x="10584388" y="1669626"/>
              <a:ext cx="650820" cy="615553"/>
            </a:xfrm>
            <a:prstGeom prst="rect">
              <a:avLst/>
            </a:prstGeom>
            <a:noFill/>
          </p:spPr>
          <p:txBody>
            <a:bodyPr wrap="none" lIns="0" tIns="0" rIns="0" bIns="0">
              <a:spAutoFit/>
            </a:bodyPr>
            <a:lstStyle>
              <a:defPPr>
                <a:defRPr lang="zh-CN"/>
              </a:defPPr>
              <a:lvl1pPr>
                <a:defRPr sz="2800">
                  <a:gradFill>
                    <a:gsLst>
                      <a:gs pos="78000">
                        <a:schemeClr val="accent1">
                          <a:lumMod val="50000"/>
                        </a:schemeClr>
                      </a:gs>
                      <a:gs pos="0">
                        <a:schemeClr val="accent1"/>
                      </a:gs>
                    </a:gsLst>
                    <a:path path="circle">
                      <a:fillToRect r="100000" b="100000"/>
                    </a:path>
                  </a:gradFill>
                  <a:latin typeface="+mj-ea"/>
                  <a:ea typeface="+mj-ea"/>
                </a:defRPr>
              </a:lvl1p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rPr>
                <a:t>04</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endParaRPr>
            </a:p>
          </p:txBody>
        </p:sp>
        <p:sp>
          <p:nvSpPr>
            <p:cNvPr id="95" name="文本框 94">
              <a:extLst>
                <a:ext uri="{FF2B5EF4-FFF2-40B4-BE49-F238E27FC236}">
                  <a16:creationId xmlns:a16="http://schemas.microsoft.com/office/drawing/2014/main" id="{5361C81E-A501-0AF3-2CAF-1F338F1971B5}"/>
                </a:ext>
              </a:extLst>
            </p:cNvPr>
            <p:cNvSpPr txBox="1"/>
            <p:nvPr/>
          </p:nvSpPr>
          <p:spPr>
            <a:xfrm>
              <a:off x="8468857" y="2239110"/>
              <a:ext cx="2766351" cy="421719"/>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pPr algn="r"/>
              <a:r>
                <a:rPr lang="zh-CN" altLang="en-US" sz="2400" b="1" dirty="0">
                  <a:gradFill flip="none" rotWithShape="1">
                    <a:gsLst>
                      <a:gs pos="0">
                        <a:schemeClr val="accent1"/>
                      </a:gs>
                      <a:gs pos="100000">
                        <a:schemeClr val="accent1">
                          <a:lumMod val="75000"/>
                        </a:schemeClr>
                      </a:gs>
                    </a:gsLst>
                    <a:lin ang="2700000" scaled="1"/>
                    <a:tileRect/>
                  </a:gradFill>
                  <a:latin typeface="+mj-ea"/>
                  <a:ea typeface="+mj-ea"/>
                </a:rPr>
                <a:t>请添加标题</a:t>
              </a:r>
            </a:p>
          </p:txBody>
        </p:sp>
        <p:sp>
          <p:nvSpPr>
            <p:cNvPr id="96" name="文本框 95">
              <a:extLst>
                <a:ext uri="{FF2B5EF4-FFF2-40B4-BE49-F238E27FC236}">
                  <a16:creationId xmlns:a16="http://schemas.microsoft.com/office/drawing/2014/main" id="{D248A80E-5273-4F6F-CBC2-529228B73879}"/>
                </a:ext>
              </a:extLst>
            </p:cNvPr>
            <p:cNvSpPr txBox="1"/>
            <p:nvPr/>
          </p:nvSpPr>
          <p:spPr>
            <a:xfrm>
              <a:off x="8569902" y="2728995"/>
              <a:ext cx="2665306" cy="872098"/>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pPr algn="r"/>
              <a:r>
                <a:rPr lang="zh-CN" altLang="en-US" dirty="0"/>
                <a:t>单击此处填写内容单击此处填写内容单击此处填写内容单击此处填写内容</a:t>
              </a:r>
            </a:p>
          </p:txBody>
        </p:sp>
      </p:grpSp>
      <p:grpSp>
        <p:nvGrpSpPr>
          <p:cNvPr id="62" name="组合 61">
            <a:extLst>
              <a:ext uri="{FF2B5EF4-FFF2-40B4-BE49-F238E27FC236}">
                <a16:creationId xmlns:a16="http://schemas.microsoft.com/office/drawing/2014/main" id="{BE7B0EA4-D012-44E6-4131-CCC70A56E445}"/>
              </a:ext>
            </a:extLst>
          </p:cNvPr>
          <p:cNvGrpSpPr/>
          <p:nvPr/>
        </p:nvGrpSpPr>
        <p:grpSpPr>
          <a:xfrm>
            <a:off x="950226" y="1593522"/>
            <a:ext cx="2940985" cy="1942259"/>
            <a:chOff x="8468856" y="1713614"/>
            <a:chExt cx="2940985" cy="1942259"/>
          </a:xfrm>
        </p:grpSpPr>
        <p:sp>
          <p:nvSpPr>
            <p:cNvPr id="63" name="文本框 62">
              <a:extLst>
                <a:ext uri="{FF2B5EF4-FFF2-40B4-BE49-F238E27FC236}">
                  <a16:creationId xmlns:a16="http://schemas.microsoft.com/office/drawing/2014/main" id="{C9C9F47E-EC3F-0FF9-70B1-92A37D6D15BB}"/>
                </a:ext>
              </a:extLst>
            </p:cNvPr>
            <p:cNvSpPr txBox="1"/>
            <p:nvPr/>
          </p:nvSpPr>
          <p:spPr>
            <a:xfrm>
              <a:off x="8468856" y="1713614"/>
              <a:ext cx="553036" cy="615553"/>
            </a:xfrm>
            <a:prstGeom prst="rect">
              <a:avLst/>
            </a:prstGeom>
            <a:noFill/>
          </p:spPr>
          <p:txBody>
            <a:bodyPr wrap="none" lIns="0" tIns="0" rIns="0" bIns="0">
              <a:spAutoFit/>
            </a:bodyPr>
            <a:lstStyle>
              <a:defPPr>
                <a:defRPr lang="zh-CN"/>
              </a:defPPr>
              <a:lvl1pPr>
                <a:defRPr sz="2800">
                  <a:gradFill>
                    <a:gsLst>
                      <a:gs pos="78000">
                        <a:schemeClr val="accent1">
                          <a:lumMod val="50000"/>
                        </a:schemeClr>
                      </a:gs>
                      <a:gs pos="0">
                        <a:schemeClr val="accent1"/>
                      </a:gs>
                    </a:gsLst>
                    <a:path path="circle">
                      <a:fillToRect r="100000" b="100000"/>
                    </a:path>
                  </a:gradFill>
                  <a:latin typeface="+mj-ea"/>
                  <a:ea typeface="+mj-ea"/>
                </a:defRPr>
              </a:lvl1p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rPr>
                <a:t>01</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endParaRPr>
            </a:p>
          </p:txBody>
        </p:sp>
        <p:sp>
          <p:nvSpPr>
            <p:cNvPr id="64" name="文本框 63">
              <a:extLst>
                <a:ext uri="{FF2B5EF4-FFF2-40B4-BE49-F238E27FC236}">
                  <a16:creationId xmlns:a16="http://schemas.microsoft.com/office/drawing/2014/main" id="{1BBC1513-2992-F0FB-ABC5-7253AF179EB6}"/>
                </a:ext>
              </a:extLst>
            </p:cNvPr>
            <p:cNvSpPr txBox="1"/>
            <p:nvPr/>
          </p:nvSpPr>
          <p:spPr>
            <a:xfrm>
              <a:off x="8468856" y="2302610"/>
              <a:ext cx="2940985" cy="421719"/>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r>
                <a:rPr lang="zh-CN" altLang="en-US" sz="2400" b="1" dirty="0">
                  <a:gradFill flip="none" rotWithShape="1">
                    <a:gsLst>
                      <a:gs pos="0">
                        <a:schemeClr val="accent1"/>
                      </a:gs>
                      <a:gs pos="100000">
                        <a:schemeClr val="accent1">
                          <a:lumMod val="75000"/>
                        </a:schemeClr>
                      </a:gs>
                    </a:gsLst>
                    <a:lin ang="2700000" scaled="1"/>
                    <a:tileRect/>
                  </a:gradFill>
                  <a:latin typeface="+mj-ea"/>
                  <a:ea typeface="+mj-ea"/>
                </a:rPr>
                <a:t>请添加标题</a:t>
              </a:r>
            </a:p>
          </p:txBody>
        </p:sp>
        <p:sp>
          <p:nvSpPr>
            <p:cNvPr id="65" name="文本框 64">
              <a:extLst>
                <a:ext uri="{FF2B5EF4-FFF2-40B4-BE49-F238E27FC236}">
                  <a16:creationId xmlns:a16="http://schemas.microsoft.com/office/drawing/2014/main" id="{D17D0BDD-48CE-973F-736E-BA2B4AD66C40}"/>
                </a:ext>
              </a:extLst>
            </p:cNvPr>
            <p:cNvSpPr txBox="1"/>
            <p:nvPr/>
          </p:nvSpPr>
          <p:spPr>
            <a:xfrm>
              <a:off x="8468856" y="2792495"/>
              <a:ext cx="2665306" cy="863378"/>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r>
                <a:rPr lang="zh-CN" altLang="en-US" dirty="0"/>
                <a:t>单击此处填写内容单击此处填写内容单击此处填写内容单击此处填写内容</a:t>
              </a:r>
            </a:p>
          </p:txBody>
        </p:sp>
      </p:grpSp>
      <p:grpSp>
        <p:nvGrpSpPr>
          <p:cNvPr id="98" name="组合 97">
            <a:extLst>
              <a:ext uri="{FF2B5EF4-FFF2-40B4-BE49-F238E27FC236}">
                <a16:creationId xmlns:a16="http://schemas.microsoft.com/office/drawing/2014/main" id="{3887C56E-2894-FBA7-2187-954EE021B430}"/>
              </a:ext>
            </a:extLst>
          </p:cNvPr>
          <p:cNvGrpSpPr/>
          <p:nvPr/>
        </p:nvGrpSpPr>
        <p:grpSpPr>
          <a:xfrm>
            <a:off x="8515595" y="1593522"/>
            <a:ext cx="2726179" cy="1950979"/>
            <a:chOff x="8468857" y="1713614"/>
            <a:chExt cx="2726179" cy="1950979"/>
          </a:xfrm>
        </p:grpSpPr>
        <p:sp>
          <p:nvSpPr>
            <p:cNvPr id="99" name="文本框 98">
              <a:extLst>
                <a:ext uri="{FF2B5EF4-FFF2-40B4-BE49-F238E27FC236}">
                  <a16:creationId xmlns:a16="http://schemas.microsoft.com/office/drawing/2014/main" id="{0035E95F-521E-6D8B-9A08-B3FFE0A71EFF}"/>
                </a:ext>
              </a:extLst>
            </p:cNvPr>
            <p:cNvSpPr txBox="1"/>
            <p:nvPr/>
          </p:nvSpPr>
          <p:spPr>
            <a:xfrm>
              <a:off x="10544216" y="1713614"/>
              <a:ext cx="650820" cy="615553"/>
            </a:xfrm>
            <a:prstGeom prst="rect">
              <a:avLst/>
            </a:prstGeom>
            <a:noFill/>
          </p:spPr>
          <p:txBody>
            <a:bodyPr wrap="none" lIns="0" tIns="0" rIns="0" bIns="0">
              <a:spAutoFit/>
            </a:bodyPr>
            <a:lstStyle>
              <a:defPPr>
                <a:defRPr lang="zh-CN"/>
              </a:defPPr>
              <a:lvl1pPr>
                <a:defRPr sz="2800">
                  <a:gradFill>
                    <a:gsLst>
                      <a:gs pos="78000">
                        <a:schemeClr val="accent1">
                          <a:lumMod val="50000"/>
                        </a:schemeClr>
                      </a:gs>
                      <a:gs pos="0">
                        <a:schemeClr val="accent1"/>
                      </a:gs>
                    </a:gsLst>
                    <a:path path="circle">
                      <a:fillToRect r="100000" b="100000"/>
                    </a:path>
                  </a:gradFill>
                  <a:latin typeface="+mj-ea"/>
                  <a:ea typeface="+mj-ea"/>
                </a:defRPr>
              </a:lvl1pPr>
            </a:lstStyle>
            <a:p>
              <a:pPr algn="ctr">
                <a:defRPr/>
              </a:pPr>
              <a:r>
                <a:rPr lang="en-US" altLang="zh-CN"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rPr>
                <a:t>02</a:t>
              </a:r>
              <a:endParaRPr lang="zh-CN" altLang="en-US" sz="4000" b="1" dirty="0">
                <a:gradFill flip="none" rotWithShape="1">
                  <a:gsLst>
                    <a:gs pos="100000">
                      <a:schemeClr val="accent1">
                        <a:lumMod val="75000"/>
                      </a:schemeClr>
                    </a:gs>
                    <a:gs pos="0">
                      <a:schemeClr val="accent1"/>
                    </a:gs>
                  </a:gsLst>
                  <a:lin ang="2700000" scaled="1"/>
                  <a:tileRect/>
                </a:gradFill>
                <a:latin typeface="+mj-lt"/>
                <a:ea typeface="OPPOSans M" panose="00020600040101010101" pitchFamily="18" charset="-122"/>
                <a:cs typeface="阿里巴巴普惠体 B" panose="00020600040101010101" pitchFamily="18" charset="-122"/>
              </a:endParaRPr>
            </a:p>
          </p:txBody>
        </p:sp>
        <p:sp>
          <p:nvSpPr>
            <p:cNvPr id="100" name="文本框 99">
              <a:extLst>
                <a:ext uri="{FF2B5EF4-FFF2-40B4-BE49-F238E27FC236}">
                  <a16:creationId xmlns:a16="http://schemas.microsoft.com/office/drawing/2014/main" id="{A0740A6C-658A-4F71-90D5-500525CE4DC2}"/>
                </a:ext>
              </a:extLst>
            </p:cNvPr>
            <p:cNvSpPr txBox="1"/>
            <p:nvPr/>
          </p:nvSpPr>
          <p:spPr>
            <a:xfrm>
              <a:off x="8468857" y="2302610"/>
              <a:ext cx="2726179" cy="421719"/>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pPr algn="r"/>
              <a:r>
                <a:rPr lang="zh-CN" altLang="en-US" sz="2400" dirty="0">
                  <a:gradFill flip="none" rotWithShape="1">
                    <a:gsLst>
                      <a:gs pos="0">
                        <a:schemeClr val="accent1"/>
                      </a:gs>
                      <a:gs pos="100000">
                        <a:schemeClr val="accent1">
                          <a:lumMod val="75000"/>
                        </a:schemeClr>
                      </a:gs>
                    </a:gsLst>
                    <a:lin ang="2700000" scaled="1"/>
                    <a:tileRect/>
                  </a:gradFill>
                  <a:latin typeface="+mj-ea"/>
                  <a:ea typeface="+mj-ea"/>
                </a:rPr>
                <a:t>请添加标题</a:t>
              </a:r>
            </a:p>
          </p:txBody>
        </p:sp>
        <p:sp>
          <p:nvSpPr>
            <p:cNvPr id="101" name="文本框 100">
              <a:extLst>
                <a:ext uri="{FF2B5EF4-FFF2-40B4-BE49-F238E27FC236}">
                  <a16:creationId xmlns:a16="http://schemas.microsoft.com/office/drawing/2014/main" id="{4FA38A76-299E-57E5-6E08-DADF6850D322}"/>
                </a:ext>
              </a:extLst>
            </p:cNvPr>
            <p:cNvSpPr txBox="1"/>
            <p:nvPr/>
          </p:nvSpPr>
          <p:spPr>
            <a:xfrm>
              <a:off x="8529730" y="2792495"/>
              <a:ext cx="2665306" cy="872098"/>
            </a:xfrm>
            <a:prstGeom prst="rect">
              <a:avLst/>
            </a:prstGeom>
            <a:noFill/>
          </p:spPr>
          <p:txBody>
            <a:bodyPr wrap="square" lIns="0" tIns="0" rIns="0" bIns="0">
              <a:spAutoFit/>
            </a:bodyPr>
            <a:lstStyle>
              <a:defPPr>
                <a:defRPr lang="zh-CN"/>
              </a:defPPr>
              <a:lvl1pPr>
                <a:lnSpc>
                  <a:spcPct val="120000"/>
                </a:lnSpc>
                <a:defRPr sz="1600">
                  <a:solidFill>
                    <a:schemeClr val="tx1">
                      <a:lumMod val="75000"/>
                      <a:lumOff val="25000"/>
                    </a:schemeClr>
                  </a:solidFill>
                </a:defRPr>
              </a:lvl1pPr>
            </a:lstStyle>
            <a:p>
              <a:pPr algn="r"/>
              <a:r>
                <a:rPr lang="zh-CN" altLang="en-US" dirty="0"/>
                <a:t>单击此处填写内容单击此处填写内容单击此处填写内容单击此处填写内容</a:t>
              </a:r>
            </a:p>
          </p:txBody>
        </p:sp>
      </p:grpSp>
      <p:sp>
        <p:nvSpPr>
          <p:cNvPr id="5" name="标题 4">
            <a:extLst>
              <a:ext uri="{FF2B5EF4-FFF2-40B4-BE49-F238E27FC236}">
                <a16:creationId xmlns:a16="http://schemas.microsoft.com/office/drawing/2014/main" id="{B5EDAA7C-FF16-97FB-1070-3C5DABBF39F2}"/>
              </a:ext>
            </a:extLst>
          </p:cNvPr>
          <p:cNvSpPr>
            <a:spLocks noGrp="1"/>
          </p:cNvSpPr>
          <p:nvPr>
            <p:ph type="title"/>
          </p:nvPr>
        </p:nvSpPr>
        <p:spPr>
          <a:xfrm>
            <a:off x="658814" y="520984"/>
            <a:ext cx="7088187" cy="505844"/>
          </a:xfrm>
        </p:spPr>
        <p:txBody>
          <a:bodyPr/>
          <a:lstStyle/>
          <a:p>
            <a:r>
              <a:rPr lang="zh-CN" altLang="en-US" dirty="0"/>
              <a:t>成果展示</a:t>
            </a:r>
          </a:p>
        </p:txBody>
      </p:sp>
      <p:grpSp>
        <p:nvGrpSpPr>
          <p:cNvPr id="30" name="组合 29">
            <a:extLst>
              <a:ext uri="{FF2B5EF4-FFF2-40B4-BE49-F238E27FC236}">
                <a16:creationId xmlns:a16="http://schemas.microsoft.com/office/drawing/2014/main" id="{D5C94775-0B44-6EC8-C298-7DADE6AAC9EF}"/>
              </a:ext>
            </a:extLst>
          </p:cNvPr>
          <p:cNvGrpSpPr/>
          <p:nvPr/>
        </p:nvGrpSpPr>
        <p:grpSpPr>
          <a:xfrm>
            <a:off x="3734282" y="1410666"/>
            <a:ext cx="4723434" cy="4723434"/>
            <a:chOff x="3720319" y="1410666"/>
            <a:chExt cx="4723434" cy="4723434"/>
          </a:xfrm>
        </p:grpSpPr>
        <p:sp>
          <p:nvSpPr>
            <p:cNvPr id="48" name="矩形: 圆角 47">
              <a:extLst>
                <a:ext uri="{FF2B5EF4-FFF2-40B4-BE49-F238E27FC236}">
                  <a16:creationId xmlns:a16="http://schemas.microsoft.com/office/drawing/2014/main" id="{BA6F11F2-7D2A-A050-BAFD-46DE33D0B748}"/>
                </a:ext>
              </a:extLst>
            </p:cNvPr>
            <p:cNvSpPr/>
            <p:nvPr/>
          </p:nvSpPr>
          <p:spPr>
            <a:xfrm>
              <a:off x="3879712" y="1570059"/>
              <a:ext cx="4404648" cy="4404648"/>
            </a:xfrm>
            <a:prstGeom prst="roundRect">
              <a:avLst>
                <a:gd name="adj" fmla="val 50000"/>
              </a:avLst>
            </a:prstGeom>
            <a:gradFill flip="none" rotWithShape="1">
              <a:gsLst>
                <a:gs pos="100000">
                  <a:schemeClr val="bg1">
                    <a:alpha val="95000"/>
                  </a:schemeClr>
                </a:gs>
                <a:gs pos="0">
                  <a:schemeClr val="accent1">
                    <a:lumMod val="20000"/>
                    <a:lumOff val="80000"/>
                  </a:schemeClr>
                </a:gs>
              </a:gsLst>
              <a:lin ang="13500000" scaled="1"/>
              <a:tileRect/>
            </a:gradFill>
            <a:ln w="22225"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a:extLst>
                <a:ext uri="{FF2B5EF4-FFF2-40B4-BE49-F238E27FC236}">
                  <a16:creationId xmlns:a16="http://schemas.microsoft.com/office/drawing/2014/main" id="{5E42E91B-C4F0-7E1F-BBFA-D4FA64F616DE}"/>
                </a:ext>
              </a:extLst>
            </p:cNvPr>
            <p:cNvGrpSpPr/>
            <p:nvPr/>
          </p:nvGrpSpPr>
          <p:grpSpPr>
            <a:xfrm rot="1454048">
              <a:off x="4185128" y="1875475"/>
              <a:ext cx="3793816" cy="3793816"/>
              <a:chOff x="4081243" y="1660986"/>
              <a:chExt cx="4029514" cy="4029514"/>
            </a:xfrm>
          </p:grpSpPr>
          <p:sp>
            <p:nvSpPr>
              <p:cNvPr id="51" name="弧形 50">
                <a:extLst>
                  <a:ext uri="{FF2B5EF4-FFF2-40B4-BE49-F238E27FC236}">
                    <a16:creationId xmlns:a16="http://schemas.microsoft.com/office/drawing/2014/main" id="{E3B4A817-D635-38FA-47DB-8A77F810A1F8}"/>
                  </a:ext>
                </a:extLst>
              </p:cNvPr>
              <p:cNvSpPr/>
              <p:nvPr/>
            </p:nvSpPr>
            <p:spPr>
              <a:xfrm>
                <a:off x="4081243" y="1660986"/>
                <a:ext cx="4029514" cy="4029514"/>
              </a:xfrm>
              <a:prstGeom prst="arc">
                <a:avLst>
                  <a:gd name="adj1" fmla="val 13144460"/>
                  <a:gd name="adj2" fmla="val 180756"/>
                </a:avLst>
              </a:prstGeom>
              <a:ln w="38100" cap="rnd">
                <a:gradFill flip="none" rotWithShape="1">
                  <a:gsLst>
                    <a:gs pos="0">
                      <a:schemeClr val="accent1">
                        <a:lumMod val="20000"/>
                        <a:lumOff val="80000"/>
                      </a:schemeClr>
                    </a:gs>
                    <a:gs pos="83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2" name="弧形 51">
                <a:extLst>
                  <a:ext uri="{FF2B5EF4-FFF2-40B4-BE49-F238E27FC236}">
                    <a16:creationId xmlns:a16="http://schemas.microsoft.com/office/drawing/2014/main" id="{3012EE8D-7277-3F09-42C3-FDA72BFED870}"/>
                  </a:ext>
                </a:extLst>
              </p:cNvPr>
              <p:cNvSpPr/>
              <p:nvPr/>
            </p:nvSpPr>
            <p:spPr>
              <a:xfrm flipH="1" flipV="1">
                <a:off x="4081243" y="1660986"/>
                <a:ext cx="4029514" cy="4029514"/>
              </a:xfrm>
              <a:prstGeom prst="arc">
                <a:avLst>
                  <a:gd name="adj1" fmla="val 13104961"/>
                  <a:gd name="adj2" fmla="val 180756"/>
                </a:avLst>
              </a:prstGeom>
              <a:ln w="38100" cap="rnd">
                <a:gradFill>
                  <a:gsLst>
                    <a:gs pos="0">
                      <a:schemeClr val="accent1">
                        <a:lumMod val="20000"/>
                        <a:lumOff val="80000"/>
                      </a:schemeClr>
                    </a:gs>
                    <a:gs pos="83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61" name="弧形 60">
              <a:extLst>
                <a:ext uri="{FF2B5EF4-FFF2-40B4-BE49-F238E27FC236}">
                  <a16:creationId xmlns:a16="http://schemas.microsoft.com/office/drawing/2014/main" id="{DB2B45BD-B241-8637-B3DD-9E49A0DE707D}"/>
                </a:ext>
              </a:extLst>
            </p:cNvPr>
            <p:cNvSpPr/>
            <p:nvPr/>
          </p:nvSpPr>
          <p:spPr>
            <a:xfrm>
              <a:off x="3720319" y="1410666"/>
              <a:ext cx="4723434" cy="4723434"/>
            </a:xfrm>
            <a:prstGeom prst="arc">
              <a:avLst>
                <a:gd name="adj1" fmla="val 12221532"/>
                <a:gd name="adj2" fmla="val 20169444"/>
              </a:avLst>
            </a:prstGeom>
            <a:noFill/>
            <a:ln w="19050">
              <a:solidFill>
                <a:schemeClr val="accent1">
                  <a:alpha val="1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1" name="组合 20">
              <a:extLst>
                <a:ext uri="{FF2B5EF4-FFF2-40B4-BE49-F238E27FC236}">
                  <a16:creationId xmlns:a16="http://schemas.microsoft.com/office/drawing/2014/main" id="{84A5608B-26BC-A55F-B63D-7C15DAD572E1}"/>
                </a:ext>
              </a:extLst>
            </p:cNvPr>
            <p:cNvGrpSpPr/>
            <p:nvPr/>
          </p:nvGrpSpPr>
          <p:grpSpPr>
            <a:xfrm>
              <a:off x="3791694" y="4590022"/>
              <a:ext cx="4581520" cy="219819"/>
              <a:chOff x="3791694" y="4590022"/>
              <a:chExt cx="4581520" cy="219819"/>
            </a:xfrm>
          </p:grpSpPr>
          <p:grpSp>
            <p:nvGrpSpPr>
              <p:cNvPr id="4" name="组合 3">
                <a:extLst>
                  <a:ext uri="{FF2B5EF4-FFF2-40B4-BE49-F238E27FC236}">
                    <a16:creationId xmlns:a16="http://schemas.microsoft.com/office/drawing/2014/main" id="{7E32D666-DBFE-A8A3-2810-52EA55502852}"/>
                  </a:ext>
                </a:extLst>
              </p:cNvPr>
              <p:cNvGrpSpPr/>
              <p:nvPr/>
            </p:nvGrpSpPr>
            <p:grpSpPr>
              <a:xfrm>
                <a:off x="8162920" y="4599547"/>
                <a:ext cx="210294" cy="210294"/>
                <a:chOff x="8162920" y="4599547"/>
                <a:chExt cx="210294" cy="210294"/>
              </a:xfrm>
            </p:grpSpPr>
            <p:sp>
              <p:nvSpPr>
                <p:cNvPr id="86" name="椭圆 85">
                  <a:extLst>
                    <a:ext uri="{FF2B5EF4-FFF2-40B4-BE49-F238E27FC236}">
                      <a16:creationId xmlns:a16="http://schemas.microsoft.com/office/drawing/2014/main" id="{3C1D48BA-2979-FFCF-707D-022528E5FB24}"/>
                    </a:ext>
                  </a:extLst>
                </p:cNvPr>
                <p:cNvSpPr/>
                <p:nvPr/>
              </p:nvSpPr>
              <p:spPr>
                <a:xfrm>
                  <a:off x="8198866" y="4635493"/>
                  <a:ext cx="138402" cy="138402"/>
                </a:xfrm>
                <a:prstGeom prst="ellipse">
                  <a:avLst/>
                </a:prstGeom>
                <a:gradFill flip="none" rotWithShape="1">
                  <a:gsLst>
                    <a:gs pos="100000">
                      <a:schemeClr val="accent1">
                        <a:lumMod val="75000"/>
                      </a:schemeClr>
                    </a:gs>
                    <a:gs pos="0">
                      <a:schemeClr val="accent1"/>
                    </a:gs>
                  </a:gsLst>
                  <a:lin ang="2700000" scaled="1"/>
                  <a:tileRect/>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D8A0A0A7-AA6D-434F-2703-7D7C54A50D42}"/>
                    </a:ext>
                  </a:extLst>
                </p:cNvPr>
                <p:cNvSpPr/>
                <p:nvPr/>
              </p:nvSpPr>
              <p:spPr>
                <a:xfrm>
                  <a:off x="8162920" y="4599547"/>
                  <a:ext cx="210294" cy="210294"/>
                </a:xfrm>
                <a:prstGeom prst="ellipse">
                  <a:avLst/>
                </a:prstGeom>
                <a:solidFill>
                  <a:schemeClr val="accent1">
                    <a:alpha val="19000"/>
                  </a:schemeClr>
                </a:soli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190A2566-8B0A-B455-51D7-7E9CBAB127DC}"/>
                  </a:ext>
                </a:extLst>
              </p:cNvPr>
              <p:cNvGrpSpPr/>
              <p:nvPr/>
            </p:nvGrpSpPr>
            <p:grpSpPr>
              <a:xfrm>
                <a:off x="3791694" y="4590022"/>
                <a:ext cx="210294" cy="210294"/>
                <a:chOff x="3772644" y="4599547"/>
                <a:chExt cx="210294" cy="210294"/>
              </a:xfrm>
            </p:grpSpPr>
            <p:sp>
              <p:nvSpPr>
                <p:cNvPr id="84" name="椭圆 83">
                  <a:extLst>
                    <a:ext uri="{FF2B5EF4-FFF2-40B4-BE49-F238E27FC236}">
                      <a16:creationId xmlns:a16="http://schemas.microsoft.com/office/drawing/2014/main" id="{7114B183-8D2F-0B31-0E5E-32BF49A703BE}"/>
                    </a:ext>
                  </a:extLst>
                </p:cNvPr>
                <p:cNvSpPr/>
                <p:nvPr/>
              </p:nvSpPr>
              <p:spPr>
                <a:xfrm>
                  <a:off x="3808590" y="4639011"/>
                  <a:ext cx="138402" cy="138402"/>
                </a:xfrm>
                <a:prstGeom prst="ellipse">
                  <a:avLst/>
                </a:prstGeom>
                <a:gradFill flip="none" rotWithShape="1">
                  <a:gsLst>
                    <a:gs pos="100000">
                      <a:schemeClr val="accent1"/>
                    </a:gs>
                    <a:gs pos="0">
                      <a:schemeClr val="accent1">
                        <a:lumMod val="75000"/>
                      </a:schemeClr>
                    </a:gs>
                  </a:gsLst>
                  <a:lin ang="13500000" scaled="1"/>
                  <a:tileRect/>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53BCD581-86B4-718F-B3A4-B4E7F2EAF6C4}"/>
                    </a:ext>
                  </a:extLst>
                </p:cNvPr>
                <p:cNvSpPr/>
                <p:nvPr/>
              </p:nvSpPr>
              <p:spPr>
                <a:xfrm>
                  <a:off x="3772644" y="4599547"/>
                  <a:ext cx="210294" cy="210294"/>
                </a:xfrm>
                <a:prstGeom prst="ellipse">
                  <a:avLst/>
                </a:prstGeom>
                <a:solidFill>
                  <a:schemeClr val="accent1">
                    <a:alpha val="19000"/>
                  </a:schemeClr>
                </a:soli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88" name="弧形 87">
              <a:extLst>
                <a:ext uri="{FF2B5EF4-FFF2-40B4-BE49-F238E27FC236}">
                  <a16:creationId xmlns:a16="http://schemas.microsoft.com/office/drawing/2014/main" id="{F00CB17E-BBAC-DCB6-89F2-9321951D2BC7}"/>
                </a:ext>
              </a:extLst>
            </p:cNvPr>
            <p:cNvSpPr/>
            <p:nvPr/>
          </p:nvSpPr>
          <p:spPr>
            <a:xfrm flipV="1">
              <a:off x="3720319" y="1410666"/>
              <a:ext cx="4723434" cy="4723434"/>
            </a:xfrm>
            <a:prstGeom prst="arc">
              <a:avLst>
                <a:gd name="adj1" fmla="val 12327658"/>
                <a:gd name="adj2" fmla="val 20169444"/>
              </a:avLst>
            </a:prstGeom>
            <a:noFill/>
            <a:ln w="19050">
              <a:solidFill>
                <a:schemeClr val="accent1">
                  <a:lumMod val="75000"/>
                  <a:alpha val="1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4" name="图片 13" descr="人们站在一起&#10;&#10;中度可信度描述已自动生成">
              <a:extLst>
                <a:ext uri="{FF2B5EF4-FFF2-40B4-BE49-F238E27FC236}">
                  <a16:creationId xmlns:a16="http://schemas.microsoft.com/office/drawing/2014/main" id="{4E61006A-05C8-22E2-9142-A9D1A70FCB22}"/>
                </a:ext>
              </a:extLst>
            </p:cNvPr>
            <p:cNvPicPr>
              <a:picLocks noChangeAspect="1"/>
            </p:cNvPicPr>
            <p:nvPr/>
          </p:nvPicPr>
          <p:blipFill rotWithShape="1">
            <a:blip r:embed="rId2">
              <a:extLst>
                <a:ext uri="{28A0092B-C50C-407E-A947-70E740481C1C}">
                  <a14:useLocalDpi xmlns:a14="http://schemas.microsoft.com/office/drawing/2010/main" val="0"/>
                </a:ext>
              </a:extLst>
            </a:blip>
            <a:srcRect l="14802" t="92" r="19396" b="2418"/>
            <a:stretch/>
          </p:blipFill>
          <p:spPr>
            <a:xfrm>
              <a:off x="4390038" y="2080385"/>
              <a:ext cx="3383996" cy="3383996"/>
            </a:xfrm>
            <a:custGeom>
              <a:avLst/>
              <a:gdLst>
                <a:gd name="connsiteX0" fmla="*/ 1691998 w 3383996"/>
                <a:gd name="connsiteY0" fmla="*/ 0 h 3383996"/>
                <a:gd name="connsiteX1" fmla="*/ 3383996 w 3383996"/>
                <a:gd name="connsiteY1" fmla="*/ 1691998 h 3383996"/>
                <a:gd name="connsiteX2" fmla="*/ 1691998 w 3383996"/>
                <a:gd name="connsiteY2" fmla="*/ 3383996 h 3383996"/>
                <a:gd name="connsiteX3" fmla="*/ 0 w 3383996"/>
                <a:gd name="connsiteY3" fmla="*/ 1691998 h 3383996"/>
                <a:gd name="connsiteX4" fmla="*/ 1691998 w 3383996"/>
                <a:gd name="connsiteY4" fmla="*/ 0 h 3383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3996" h="3383996">
                  <a:moveTo>
                    <a:pt x="1691998" y="0"/>
                  </a:moveTo>
                  <a:cubicBezTo>
                    <a:pt x="2626463" y="0"/>
                    <a:pt x="3383996" y="757533"/>
                    <a:pt x="3383996" y="1691998"/>
                  </a:cubicBezTo>
                  <a:cubicBezTo>
                    <a:pt x="3383996" y="2626463"/>
                    <a:pt x="2626463" y="3383996"/>
                    <a:pt x="1691998" y="3383996"/>
                  </a:cubicBezTo>
                  <a:cubicBezTo>
                    <a:pt x="757533" y="3383996"/>
                    <a:pt x="0" y="2626463"/>
                    <a:pt x="0" y="1691998"/>
                  </a:cubicBezTo>
                  <a:cubicBezTo>
                    <a:pt x="0" y="757533"/>
                    <a:pt x="757533" y="0"/>
                    <a:pt x="1691998" y="0"/>
                  </a:cubicBezTo>
                  <a:close/>
                </a:path>
              </a:pathLst>
            </a:custGeom>
          </p:spPr>
        </p:pic>
        <p:grpSp>
          <p:nvGrpSpPr>
            <p:cNvPr id="19" name="组合 18">
              <a:extLst>
                <a:ext uri="{FF2B5EF4-FFF2-40B4-BE49-F238E27FC236}">
                  <a16:creationId xmlns:a16="http://schemas.microsoft.com/office/drawing/2014/main" id="{8B75CEE1-CB1C-FA60-E55A-978A15332624}"/>
                </a:ext>
              </a:extLst>
            </p:cNvPr>
            <p:cNvGrpSpPr/>
            <p:nvPr/>
          </p:nvGrpSpPr>
          <p:grpSpPr>
            <a:xfrm>
              <a:off x="3788937" y="2780179"/>
              <a:ext cx="4584277" cy="210294"/>
              <a:chOff x="3788937" y="2780179"/>
              <a:chExt cx="4584277" cy="210294"/>
            </a:xfrm>
          </p:grpSpPr>
          <p:grpSp>
            <p:nvGrpSpPr>
              <p:cNvPr id="11" name="组合 10">
                <a:extLst>
                  <a:ext uri="{FF2B5EF4-FFF2-40B4-BE49-F238E27FC236}">
                    <a16:creationId xmlns:a16="http://schemas.microsoft.com/office/drawing/2014/main" id="{1754DD7A-E9DB-A1F0-BF5E-8E2DFA666EB6}"/>
                  </a:ext>
                </a:extLst>
              </p:cNvPr>
              <p:cNvGrpSpPr/>
              <p:nvPr/>
            </p:nvGrpSpPr>
            <p:grpSpPr>
              <a:xfrm>
                <a:off x="8162920" y="2780179"/>
                <a:ext cx="210294" cy="210294"/>
                <a:chOff x="8162920" y="4599547"/>
                <a:chExt cx="210294" cy="210294"/>
              </a:xfrm>
            </p:grpSpPr>
            <p:sp>
              <p:nvSpPr>
                <p:cNvPr id="12" name="椭圆 11">
                  <a:extLst>
                    <a:ext uri="{FF2B5EF4-FFF2-40B4-BE49-F238E27FC236}">
                      <a16:creationId xmlns:a16="http://schemas.microsoft.com/office/drawing/2014/main" id="{1CCCFC90-72AF-1975-8F4A-6DEBA17F32BB}"/>
                    </a:ext>
                  </a:extLst>
                </p:cNvPr>
                <p:cNvSpPr/>
                <p:nvPr/>
              </p:nvSpPr>
              <p:spPr>
                <a:xfrm>
                  <a:off x="8198866" y="4635493"/>
                  <a:ext cx="138402" cy="138402"/>
                </a:xfrm>
                <a:prstGeom prst="ellipse">
                  <a:avLst/>
                </a:prstGeom>
                <a:gradFill flip="none" rotWithShape="1">
                  <a:gsLst>
                    <a:gs pos="100000">
                      <a:schemeClr val="accent1">
                        <a:lumMod val="75000"/>
                      </a:schemeClr>
                    </a:gs>
                    <a:gs pos="0">
                      <a:schemeClr val="accent1"/>
                    </a:gs>
                  </a:gsLst>
                  <a:lin ang="2700000" scaled="1"/>
                  <a:tileRect/>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5E6FD9F5-905A-E198-44EB-F1A912426223}"/>
                    </a:ext>
                  </a:extLst>
                </p:cNvPr>
                <p:cNvSpPr/>
                <p:nvPr/>
              </p:nvSpPr>
              <p:spPr>
                <a:xfrm>
                  <a:off x="8162920" y="4599547"/>
                  <a:ext cx="210294" cy="210294"/>
                </a:xfrm>
                <a:prstGeom prst="ellipse">
                  <a:avLst/>
                </a:prstGeom>
                <a:solidFill>
                  <a:schemeClr val="accent1">
                    <a:alpha val="19000"/>
                  </a:schemeClr>
                </a:soli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808F402C-16EA-23EF-CB2B-F55652B01DF3}"/>
                  </a:ext>
                </a:extLst>
              </p:cNvPr>
              <p:cNvGrpSpPr/>
              <p:nvPr/>
            </p:nvGrpSpPr>
            <p:grpSpPr>
              <a:xfrm>
                <a:off x="3788937" y="2780179"/>
                <a:ext cx="210294" cy="210294"/>
                <a:chOff x="3772644" y="4599547"/>
                <a:chExt cx="210294" cy="210294"/>
              </a:xfrm>
            </p:grpSpPr>
            <p:sp>
              <p:nvSpPr>
                <p:cNvPr id="16" name="椭圆 15">
                  <a:extLst>
                    <a:ext uri="{FF2B5EF4-FFF2-40B4-BE49-F238E27FC236}">
                      <a16:creationId xmlns:a16="http://schemas.microsoft.com/office/drawing/2014/main" id="{F20DAF5F-A691-1127-4B60-8C6416D1D0FE}"/>
                    </a:ext>
                  </a:extLst>
                </p:cNvPr>
                <p:cNvSpPr/>
                <p:nvPr/>
              </p:nvSpPr>
              <p:spPr>
                <a:xfrm>
                  <a:off x="3808590" y="4639011"/>
                  <a:ext cx="138402" cy="138402"/>
                </a:xfrm>
                <a:prstGeom prst="ellipse">
                  <a:avLst/>
                </a:prstGeom>
                <a:gradFill flip="none" rotWithShape="1">
                  <a:gsLst>
                    <a:gs pos="100000">
                      <a:schemeClr val="accent1"/>
                    </a:gs>
                    <a:gs pos="0">
                      <a:schemeClr val="accent1">
                        <a:lumMod val="75000"/>
                      </a:schemeClr>
                    </a:gs>
                  </a:gsLst>
                  <a:lin ang="13500000" scaled="1"/>
                  <a:tileRect/>
                </a:gra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F9CDBB2-0964-9D7A-7771-E0A0B4F020A1}"/>
                    </a:ext>
                  </a:extLst>
                </p:cNvPr>
                <p:cNvSpPr/>
                <p:nvPr/>
              </p:nvSpPr>
              <p:spPr>
                <a:xfrm>
                  <a:off x="3772644" y="4599547"/>
                  <a:ext cx="210294" cy="210294"/>
                </a:xfrm>
                <a:prstGeom prst="ellipse">
                  <a:avLst/>
                </a:prstGeom>
                <a:solidFill>
                  <a:schemeClr val="accent1">
                    <a:alpha val="19000"/>
                  </a:schemeClr>
                </a:solidFill>
                <a:ln>
                  <a:noFill/>
                </a:ln>
                <a:effectLst>
                  <a:outerShdw blurRad="609600" dist="2159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spTree>
    <p:extLst>
      <p:ext uri="{BB962C8B-B14F-4D97-AF65-F5344CB8AC3E}">
        <p14:creationId xmlns:p14="http://schemas.microsoft.com/office/powerpoint/2010/main" val="3276122630"/>
      </p:ext>
    </p:extLst>
  </p:cSld>
  <p:clrMapOvr>
    <a:masterClrMapping/>
  </p:clrMapOvr>
</p:sld>
</file>

<file path=ppt/theme/theme1.xml><?xml version="1.0" encoding="utf-8"?>
<a:theme xmlns:a="http://schemas.openxmlformats.org/drawingml/2006/main" name="Office 主题  51PPT模板网​​">
  <a:themeElements>
    <a:clrScheme name="红色">
      <a:dk1>
        <a:sysClr val="windowText" lastClr="000000"/>
      </a:dk1>
      <a:lt1>
        <a:sysClr val="window" lastClr="FFFFFF"/>
      </a:lt1>
      <a:dk2>
        <a:srgbClr val="44546A"/>
      </a:dk2>
      <a:lt2>
        <a:srgbClr val="E7E6E6"/>
      </a:lt2>
      <a:accent1>
        <a:srgbClr val="C00000"/>
      </a:accent1>
      <a:accent2>
        <a:srgbClr val="D4D3D4"/>
      </a:accent2>
      <a:accent3>
        <a:srgbClr val="A5A5A5"/>
      </a:accent3>
      <a:accent4>
        <a:srgbClr val="FFC000"/>
      </a:accent4>
      <a:accent5>
        <a:srgbClr val="5B9BD5"/>
      </a:accent5>
      <a:accent6>
        <a:srgbClr val="70AD47"/>
      </a:accent6>
      <a:hlink>
        <a:srgbClr val="0563C1"/>
      </a:hlink>
      <a:folHlink>
        <a:srgbClr val="954F72"/>
      </a:folHlink>
    </a:clrScheme>
    <a:fontScheme name="OPPO字体">
      <a:majorFont>
        <a:latin typeface="OPPOSans M"/>
        <a:ea typeface="OPPOSans M"/>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TotalTime>
  <Words>782</Words>
  <Application>Microsoft Office PowerPoint</Application>
  <PresentationFormat>宽屏</PresentationFormat>
  <Paragraphs>147</Paragraphs>
  <Slides>17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OPPOSans H</vt:lpstr>
      <vt:lpstr>OPPOSans M</vt:lpstr>
      <vt:lpstr>OPPOSans R</vt:lpstr>
      <vt:lpstr>阿里巴巴普惠体 2.0 55 Regular</vt:lpstr>
      <vt:lpstr>阿里巴巴普惠体 2.0 65 Medium</vt:lpstr>
      <vt:lpstr>等线</vt:lpstr>
      <vt:lpstr>Arial</vt:lpstr>
      <vt:lpstr>Office 主题  51PPT模板网​​</vt:lpstr>
      <vt:lpstr>PowerPoint 演示文稿</vt:lpstr>
      <vt:lpstr>PowerPoint 演示文稿</vt:lpstr>
      <vt:lpstr>PowerPoint 演示文稿</vt:lpstr>
      <vt:lpstr>个人介绍</vt:lpstr>
      <vt:lpstr>工作经历</vt:lpstr>
      <vt:lpstr>PowerPoint 演示文稿</vt:lpstr>
      <vt:lpstr>工作总结</vt:lpstr>
      <vt:lpstr>工作绩效</vt:lpstr>
      <vt:lpstr>成果展示</vt:lpstr>
      <vt:lpstr>工作总结</vt:lpstr>
      <vt:lpstr>工作总结</vt:lpstr>
      <vt:lpstr>PowerPoint 演示文稿</vt:lpstr>
      <vt:lpstr>未来规划</vt:lpstr>
      <vt:lpstr>未来规划</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红色简约转正述职ppt模板</dc:title>
  <dc:creator>染九</dc:creator>
  <cp:keywords>P界达人</cp:keywords>
  <dc:description>51PPT模板网，幻灯片演示模板及素材免费下载！_x000d_
51PPT模板网 唯一访问网址：www.51pptmoban.com</dc:description>
  <cp:lastModifiedBy>user Power</cp:lastModifiedBy>
  <cp:revision>28</cp:revision>
  <dcterms:created xsi:type="dcterms:W3CDTF">2023-05-06T03:08:06Z</dcterms:created>
  <dcterms:modified xsi:type="dcterms:W3CDTF">2023-07-23T07:52:50Z</dcterms:modified>
</cp:coreProperties>
</file>